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4" r:id="rId2"/>
    <p:sldMasterId id="2147483677" r:id="rId3"/>
  </p:sldMasterIdLst>
  <p:notesMasterIdLst>
    <p:notesMasterId r:id="rId41"/>
  </p:notesMasterIdLst>
  <p:sldIdLst>
    <p:sldId id="367" r:id="rId4"/>
    <p:sldId id="369" r:id="rId5"/>
    <p:sldId id="368" r:id="rId6"/>
    <p:sldId id="370" r:id="rId7"/>
    <p:sldId id="371" r:id="rId8"/>
    <p:sldId id="372" r:id="rId9"/>
    <p:sldId id="373" r:id="rId10"/>
    <p:sldId id="374" r:id="rId11"/>
    <p:sldId id="375" r:id="rId12"/>
    <p:sldId id="376" r:id="rId13"/>
    <p:sldId id="377" r:id="rId14"/>
    <p:sldId id="378" r:id="rId15"/>
    <p:sldId id="379" r:id="rId16"/>
    <p:sldId id="380" r:id="rId17"/>
    <p:sldId id="381" r:id="rId18"/>
    <p:sldId id="382" r:id="rId19"/>
    <p:sldId id="383" r:id="rId20"/>
    <p:sldId id="385" r:id="rId21"/>
    <p:sldId id="386" r:id="rId22"/>
    <p:sldId id="392" r:id="rId23"/>
    <p:sldId id="387" r:id="rId24"/>
    <p:sldId id="388" r:id="rId25"/>
    <p:sldId id="391" r:id="rId26"/>
    <p:sldId id="389" r:id="rId27"/>
    <p:sldId id="390" r:id="rId28"/>
    <p:sldId id="256" r:id="rId29"/>
    <p:sldId id="258" r:id="rId30"/>
    <p:sldId id="257" r:id="rId31"/>
    <p:sldId id="260" r:id="rId32"/>
    <p:sldId id="259" r:id="rId33"/>
    <p:sldId id="261" r:id="rId34"/>
    <p:sldId id="262" r:id="rId35"/>
    <p:sldId id="263" r:id="rId36"/>
    <p:sldId id="264" r:id="rId37"/>
    <p:sldId id="265" r:id="rId38"/>
    <p:sldId id="270" r:id="rId39"/>
    <p:sldId id="344" r:id="rId40"/>
  </p:sldIdLst>
  <p:sldSz cx="9144000" cy="5143500" type="screen16x9"/>
  <p:notesSz cx="6858000" cy="9144000"/>
  <p:embeddedFontLst>
    <p:embeddedFont>
      <p:font typeface="#9Slide03 Aturdida" panose="020B0604020202020204" charset="0"/>
      <p:regular r:id="rId42"/>
    </p:embeddedFont>
    <p:embeddedFont>
      <p:font typeface="#9Slide03 Bebas Neue Bold" panose="020B0604020202020204" charset="0"/>
      <p:bold r:id="rId43"/>
    </p:embeddedFont>
    <p:embeddedFont>
      <p:font typeface="#9Slide03 Nokia" panose="020B0604020202020204" charset="0"/>
      <p:regular r:id="rId44"/>
    </p:embeddedFont>
    <p:embeddedFont>
      <p:font typeface="#9Slide03 Oswald" panose="020B0604020202020204" charset="0"/>
      <p:regular r:id="rId45"/>
    </p:embeddedFont>
    <p:embeddedFont>
      <p:font typeface="#9Slide03 SFU Futura_07" panose="020B0604020202020204" charset="0"/>
      <p:bold r:id="rId46"/>
    </p:embeddedFont>
    <p:embeddedFont>
      <p:font typeface="#9Slide03 SFU Futura_12" panose="020B0604020202020204" charset="0"/>
      <p:regular r:id="rId47"/>
    </p:embeddedFont>
    <p:embeddedFont>
      <p:font typeface="#9Slide03 SFU Helvetica ExtraCo" panose="020B0604020202020204" charset="0"/>
      <p:regular r:id="rId48"/>
    </p:embeddedFont>
    <p:embeddedFont>
      <p:font typeface="#9Slide05 Wolfsbane" panose="020B0604020202020204" charset="0"/>
      <p:regular r:id="rId49"/>
    </p:embeddedFont>
    <p:embeddedFont>
      <p:font typeface="#9Slide06 SVNArtful Beauty" panose="020B0604020202020204" charset="0"/>
      <p:regular r:id="rId50"/>
    </p:embeddedFont>
    <p:embeddedFont>
      <p:font typeface="#9Slide07 IcielBC Cubano Normal" panose="020B0604020202020204" charset="0"/>
      <p:regular r:id="rId51"/>
    </p:embeddedFont>
    <p:embeddedFont>
      <p:font typeface="Calibri" panose="020F0502020204030204" pitchFamily="34" charset="0"/>
      <p:regular r:id="rId52"/>
      <p:bold r:id="rId53"/>
      <p:italic r:id="rId54"/>
      <p:boldItalic r:id="rId55"/>
    </p:embeddedFont>
    <p:embeddedFont>
      <p:font typeface="Calibri Light" panose="020F0302020204030204" pitchFamily="34" charset="0"/>
      <p:regular r:id="rId56"/>
      <p:italic r:id="rId57"/>
    </p:embeddedFont>
    <p:embeddedFont>
      <p:font typeface="Segoe UI Historic" panose="020B0502040204020203" pitchFamily="34" charset="0"/>
      <p:regular r:id="rId58"/>
    </p:embeddedFont>
  </p:embeddedFontLst>
  <p:custDataLst>
    <p:tags r:id="rId59"/>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pos="2856" userDrawn="1">
          <p15:clr>
            <a:srgbClr val="A4A3A4"/>
          </p15:clr>
        </p15:guide>
        <p15:guide id="2" pos="181">
          <p15:clr>
            <a:srgbClr val="A4A3A4"/>
          </p15:clr>
        </p15:guide>
        <p15:guide id="4" orient="horz" pos="60" userDrawn="1">
          <p15:clr>
            <a:srgbClr val="A4A3A4"/>
          </p15:clr>
        </p15:guide>
        <p15:guide id="5" pos="5568" userDrawn="1">
          <p15:clr>
            <a:srgbClr val="A4A3A4"/>
          </p15:clr>
        </p15:guide>
        <p15:guide id="6" orient="horz" pos="3180" userDrawn="1">
          <p15:clr>
            <a:srgbClr val="A4A3A4"/>
          </p15:clr>
        </p15:guide>
        <p15:guide id="7" orient="horz" pos="16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99"/>
    <a:srgbClr val="FF3300"/>
    <a:srgbClr val="E56E8A"/>
    <a:srgbClr val="ED718E"/>
    <a:srgbClr val="CCF5E9"/>
    <a:srgbClr val="9CD460"/>
    <a:srgbClr val="18B7F0"/>
    <a:srgbClr val="B6E1EC"/>
    <a:srgbClr val="69E2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varScale="1">
        <p:scale>
          <a:sx n="102" d="100"/>
          <a:sy n="102" d="100"/>
        </p:scale>
        <p:origin x="942" y="90"/>
      </p:cViewPr>
      <p:guideLst>
        <p:guide pos="2856"/>
        <p:guide pos="181"/>
        <p:guide orient="horz" pos="60"/>
        <p:guide pos="5568"/>
        <p:guide orient="horz" pos="3180"/>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5.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5.fntdata"/><Relationship Id="rId59" Type="http://schemas.openxmlformats.org/officeDocument/2006/relationships/tags" Target="tags/tag1.xml"/></Relationships>
</file>

<file path=ppt/diagrams/_rels/data10.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slide" Target="../slides/slide7.xml"/><Relationship Id="rId1" Type="http://schemas.openxmlformats.org/officeDocument/2006/relationships/slide" Target="../slides/slide8.xml"/><Relationship Id="rId5" Type="http://schemas.openxmlformats.org/officeDocument/2006/relationships/slide" Target="../slides/slide11.xml"/><Relationship Id="rId4" Type="http://schemas.openxmlformats.org/officeDocument/2006/relationships/slide" Target="../slides/slide10.xml"/></Relationships>
</file>

<file path=ppt/diagrams/_rels/data11.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slide" Target="../slides/slide7.xml"/><Relationship Id="rId1" Type="http://schemas.openxmlformats.org/officeDocument/2006/relationships/slide" Target="../slides/slide8.xml"/><Relationship Id="rId5" Type="http://schemas.openxmlformats.org/officeDocument/2006/relationships/slide" Target="../slides/slide11.xml"/><Relationship Id="rId4" Type="http://schemas.openxmlformats.org/officeDocument/2006/relationships/slide" Target="../slides/slide10.xml"/></Relationships>
</file>

<file path=ppt/diagrams/_rels/data2.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slide" Target="../slides/slide8.xml"/><Relationship Id="rId1" Type="http://schemas.openxmlformats.org/officeDocument/2006/relationships/slide" Target="../slides/slide7.xml"/><Relationship Id="rId5" Type="http://schemas.openxmlformats.org/officeDocument/2006/relationships/slide" Target="../slides/slide11.xml"/><Relationship Id="rId4" Type="http://schemas.openxmlformats.org/officeDocument/2006/relationships/slide" Target="../slides/slide10.xml"/></Relationships>
</file>

<file path=ppt/diagrams/_rels/data8.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slide" Target="../slides/slide7.xml"/><Relationship Id="rId1" Type="http://schemas.openxmlformats.org/officeDocument/2006/relationships/slide" Target="../slides/slide8.xml"/><Relationship Id="rId5" Type="http://schemas.openxmlformats.org/officeDocument/2006/relationships/slide" Target="../slides/slide11.xml"/><Relationship Id="rId4" Type="http://schemas.openxmlformats.org/officeDocument/2006/relationships/slide" Target="../slides/slide10.xml"/></Relationships>
</file>

<file path=ppt/diagrams/_rels/data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slide" Target="../slides/slide7.xml"/><Relationship Id="rId1" Type="http://schemas.openxmlformats.org/officeDocument/2006/relationships/slide" Target="../slides/slide8.xml"/><Relationship Id="rId5" Type="http://schemas.openxmlformats.org/officeDocument/2006/relationships/slide" Target="../slides/slide11.xml"/><Relationship Id="rId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6C2989-A326-44F9-866E-B53349EAF900}" type="doc">
      <dgm:prSet loTypeId="urn:microsoft.com/office/officeart/2005/8/layout/hierarchy3" loCatId="relationship" qsTypeId="urn:microsoft.com/office/officeart/2005/8/quickstyle/simple1" qsCatId="simple" csTypeId="urn:microsoft.com/office/officeart/2005/8/colors/colorful4" csCatId="colorful" phldr="1"/>
      <dgm:spPr/>
      <dgm:t>
        <a:bodyPr/>
        <a:lstStyle/>
        <a:p>
          <a:endParaRPr lang="en-US"/>
        </a:p>
      </dgm:t>
    </dgm:pt>
    <dgm:pt modelId="{659B6AA1-BB1C-449E-A65E-4D3A9DBC4E3A}">
      <dgm:prSet phldrT="[Text]" custT="1"/>
      <dgm:spPr/>
      <dgm:t>
        <a:bodyPr/>
        <a:lstStyle/>
        <a:p>
          <a:r>
            <a:rPr lang="en-US" sz="2000" b="1">
              <a:latin typeface="#9Slide03 SFU Futura_12" panose="00000400000000000000" pitchFamily="2" charset="0"/>
              <a:cs typeface="Times New Roman" panose="02020603050405020304" pitchFamily="18" charset="0"/>
            </a:rPr>
            <a:t>CỤM 1</a:t>
          </a:r>
        </a:p>
      </dgm:t>
    </dgm:pt>
    <dgm:pt modelId="{2AEE9306-76DF-4044-A7B2-9BEB78AEC57E}" type="parTrans" cxnId="{AFCC038C-3DC5-417B-8B55-AFAB88AA79F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4E9B7835-AEB9-4AAE-B88B-4185B4747B29}" type="sibTrans" cxnId="{AFCC038C-3DC5-417B-8B55-AFAB88AA79F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15C65F4C-7155-422C-B46E-4B5BCE241F8F}">
      <dgm:prSet phldrT="[Text]" custT="1"/>
      <dgm:spPr>
        <a:solidFill>
          <a:schemeClr val="accent1">
            <a:lumMod val="20000"/>
            <a:lumOff val="8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1</a:t>
          </a:r>
        </a:p>
      </dgm:t>
    </dgm:pt>
    <dgm:pt modelId="{95EB1350-3F86-48A9-82E5-3EED0D2D6E05}" type="parTrans" cxnId="{DB2E1A86-19B0-4CBE-8256-FE628C97370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AE4AFA06-2CE2-47EC-BBFA-31B367181FBB}" type="sibTrans" cxnId="{DB2E1A86-19B0-4CBE-8256-FE628C97370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32EE41F6-0739-45BD-B399-EB15653D8F54}">
      <dgm:prSet phldrT="[Text]" custT="1"/>
      <dgm:spPr>
        <a:solidFill>
          <a:schemeClr val="accent1">
            <a:lumMod val="60000"/>
            <a:lumOff val="4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2</a:t>
          </a:r>
        </a:p>
      </dgm:t>
    </dgm:pt>
    <dgm:pt modelId="{DAFE201A-E4EF-48FF-9677-6E3645AA748F}" type="parTrans" cxnId="{4BFF6DAD-67A3-41E3-96B7-3D50C3813A6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EBD1A7E5-66D7-4760-9703-9B05B244214F}" type="sibTrans" cxnId="{4BFF6DAD-67A3-41E3-96B7-3D50C3813A6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60CB3AC4-1759-43E1-96B5-DCA1BA3F8243}">
      <dgm:prSet phldrT="[Text]" custT="1"/>
      <dgm:spPr/>
      <dgm:t>
        <a:bodyPr/>
        <a:lstStyle/>
        <a:p>
          <a:r>
            <a:rPr lang="en-US" sz="2000" b="1">
              <a:latin typeface="#9Slide03 SFU Futura_12" panose="00000400000000000000" pitchFamily="2" charset="0"/>
              <a:cs typeface="Times New Roman" panose="02020603050405020304" pitchFamily="18" charset="0"/>
            </a:rPr>
            <a:t>CỤM 2</a:t>
          </a:r>
        </a:p>
      </dgm:t>
    </dgm:pt>
    <dgm:pt modelId="{E07CC4D4-82F5-4FDF-B18D-5770F7821C24}" type="parTrans" cxnId="{61153714-A60D-4FD0-A063-5D9490062E15}">
      <dgm:prSet/>
      <dgm:spPr/>
      <dgm:t>
        <a:bodyPr/>
        <a:lstStyle/>
        <a:p>
          <a:endParaRPr lang="en-US" sz="1800" b="1">
            <a:latin typeface="#9Slide03 SFU Futura_12" panose="00000400000000000000" pitchFamily="2" charset="0"/>
            <a:cs typeface="Times New Roman" panose="02020603050405020304" pitchFamily="18" charset="0"/>
          </a:endParaRPr>
        </a:p>
      </dgm:t>
    </dgm:pt>
    <dgm:pt modelId="{6C920721-7E9B-4E61-95C4-333BF1E61992}" type="sibTrans" cxnId="{61153714-A60D-4FD0-A063-5D9490062E15}">
      <dgm:prSet/>
      <dgm:spPr/>
      <dgm:t>
        <a:bodyPr/>
        <a:lstStyle/>
        <a:p>
          <a:endParaRPr lang="en-US" sz="1800" b="1">
            <a:latin typeface="#9Slide03 SFU Futura_12" panose="00000400000000000000" pitchFamily="2" charset="0"/>
            <a:cs typeface="Times New Roman" panose="02020603050405020304" pitchFamily="18" charset="0"/>
          </a:endParaRPr>
        </a:p>
      </dgm:t>
    </dgm:pt>
    <dgm:pt modelId="{A09529B0-AAB8-4C74-A776-502C66519D5F}">
      <dgm:prSet phldrT="[Text]" custT="1"/>
      <dgm:spPr>
        <a:solidFill>
          <a:schemeClr val="accent6">
            <a:lumMod val="20000"/>
            <a:lumOff val="8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1</a:t>
          </a:r>
        </a:p>
      </dgm:t>
    </dgm:pt>
    <dgm:pt modelId="{C62AD92E-3A9D-41DC-BD40-945EB966F634}" type="parTrans" cxnId="{6B9976D1-1D75-4CC1-AF9A-B955AD6AA39F}">
      <dgm:prSet/>
      <dgm:spPr/>
      <dgm:t>
        <a:bodyPr/>
        <a:lstStyle/>
        <a:p>
          <a:endParaRPr lang="en-US" sz="1800" b="1">
            <a:latin typeface="#9Slide03 SFU Futura_12" panose="00000400000000000000" pitchFamily="2" charset="0"/>
            <a:cs typeface="Times New Roman" panose="02020603050405020304" pitchFamily="18" charset="0"/>
          </a:endParaRPr>
        </a:p>
      </dgm:t>
    </dgm:pt>
    <dgm:pt modelId="{BF51BFAA-3167-46AA-B418-E993905E26A7}" type="sibTrans" cxnId="{6B9976D1-1D75-4CC1-AF9A-B955AD6AA39F}">
      <dgm:prSet/>
      <dgm:spPr/>
      <dgm:t>
        <a:bodyPr/>
        <a:lstStyle/>
        <a:p>
          <a:endParaRPr lang="en-US" sz="1800" b="1">
            <a:latin typeface="#9Slide03 SFU Futura_12" panose="00000400000000000000" pitchFamily="2" charset="0"/>
            <a:cs typeface="Times New Roman" panose="02020603050405020304" pitchFamily="18" charset="0"/>
          </a:endParaRPr>
        </a:p>
      </dgm:t>
    </dgm:pt>
    <dgm:pt modelId="{8911DB7B-FE3F-44E1-809B-61DF73BD98BD}">
      <dgm:prSet phldrT="[Text]" custT="1"/>
      <dgm:spPr>
        <a:solidFill>
          <a:schemeClr val="accent5">
            <a:lumMod val="40000"/>
            <a:lumOff val="6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2</a:t>
          </a:r>
        </a:p>
      </dgm:t>
    </dgm:pt>
    <dgm:pt modelId="{68982762-31B5-48C3-B6C3-D0844D2785EB}" type="parTrans" cxnId="{F1C57F05-4793-49FD-ADD9-346C2215E016}">
      <dgm:prSet/>
      <dgm:spPr/>
      <dgm:t>
        <a:bodyPr/>
        <a:lstStyle/>
        <a:p>
          <a:endParaRPr lang="en-US" sz="1800" b="1">
            <a:latin typeface="#9Slide03 SFU Futura_12" panose="00000400000000000000" pitchFamily="2" charset="0"/>
            <a:cs typeface="Times New Roman" panose="02020603050405020304" pitchFamily="18" charset="0"/>
          </a:endParaRPr>
        </a:p>
      </dgm:t>
    </dgm:pt>
    <dgm:pt modelId="{607AEE42-8EF7-436F-98AA-16244F493D1B}" type="sibTrans" cxnId="{F1C57F05-4793-49FD-ADD9-346C2215E016}">
      <dgm:prSet/>
      <dgm:spPr/>
      <dgm:t>
        <a:bodyPr/>
        <a:lstStyle/>
        <a:p>
          <a:endParaRPr lang="en-US" sz="1800" b="1">
            <a:latin typeface="#9Slide03 SFU Futura_12" panose="00000400000000000000" pitchFamily="2" charset="0"/>
            <a:cs typeface="Times New Roman" panose="02020603050405020304" pitchFamily="18" charset="0"/>
          </a:endParaRPr>
        </a:p>
      </dgm:t>
    </dgm:pt>
    <dgm:pt modelId="{CEFF6A46-43F1-41DB-A000-FB12BBE01ABC}">
      <dgm:prSet custT="1"/>
      <dgm:spPr>
        <a:solidFill>
          <a:schemeClr val="accent3">
            <a:lumMod val="40000"/>
            <a:lumOff val="6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3</a:t>
          </a:r>
        </a:p>
      </dgm:t>
    </dgm:pt>
    <dgm:pt modelId="{05822450-867A-49E6-A740-F4AA280815C2}" type="parTrans" cxnId="{B5578701-5B04-4E20-AB8D-DFDD4D27CFC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C69EC7BA-DAC2-4361-A7D7-B9E6B93D8B0E}" type="sibTrans" cxnId="{B5578701-5B04-4E20-AB8D-DFDD4D27CFC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0EB5F7D1-1AB6-4C72-AB1A-873F38B2FE87}">
      <dgm:prSet custT="1"/>
      <dgm:spPr>
        <a:solidFill>
          <a:schemeClr val="accent6">
            <a:lumMod val="60000"/>
            <a:lumOff val="4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3</a:t>
          </a:r>
        </a:p>
      </dgm:t>
    </dgm:pt>
    <dgm:pt modelId="{DB24FAA8-EF71-462A-9BC0-B01F410EA707}" type="parTrans" cxnId="{6ECD9BB3-BBE9-493F-A234-648F2ADC1AB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77C75D03-0737-4FD4-BD67-086D37037125}" type="sibTrans" cxnId="{6ECD9BB3-BBE9-493F-A234-648F2ADC1AB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07033931-B051-4769-B0D9-92EA78AF0731}">
      <dgm:prSet custT="1"/>
      <dgm:spPr>
        <a:solidFill>
          <a:schemeClr val="accent5">
            <a:lumMod val="60000"/>
            <a:lumOff val="4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4</a:t>
          </a:r>
        </a:p>
      </dgm:t>
    </dgm:pt>
    <dgm:pt modelId="{C7637E4D-9624-4DF9-9EF6-7145BCDB3BF9}" type="parTrans" cxnId="{08071B29-943C-4977-B79F-AA9E1146F81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8C25FA73-C513-40D0-A69B-1DE99F5F7BED}" type="sibTrans" cxnId="{08071B29-943C-4977-B79F-AA9E1146F81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CD6A5759-1ECF-4B99-A29E-154EE41E81D9}">
      <dgm:prSet custT="1"/>
      <dgm:spPr>
        <a:solidFill>
          <a:srgbClr val="00B0F0">
            <a:alpha val="90000"/>
          </a:srgbClr>
        </a:solidFill>
      </dgm:spPr>
      <dgm:t>
        <a:bodyPr/>
        <a:lstStyle/>
        <a:p>
          <a:r>
            <a:rPr lang="en-US" sz="1400" b="1">
              <a:latin typeface="#9Slide03 SFU Futura_12" panose="00000400000000000000" pitchFamily="2" charset="0"/>
              <a:cs typeface="Times New Roman" panose="02020603050405020304" pitchFamily="18" charset="0"/>
            </a:rPr>
            <a:t>Trạm 4</a:t>
          </a:r>
        </a:p>
      </dgm:t>
    </dgm:pt>
    <dgm:pt modelId="{8D37D43F-A900-4050-9AD0-1A030C6FD9F2}" type="parTrans" cxnId="{6456750C-85FA-4344-9FEC-AC2AAC4FD4D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E47842B7-F19E-468A-B298-4029A84AF4FB}" type="sibTrans" cxnId="{6456750C-85FA-4344-9FEC-AC2AAC4FD4D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92118087-3ED7-4C81-9194-0E5A83643C13}">
      <dgm:prSet custT="1"/>
      <dgm:spPr>
        <a:solidFill>
          <a:srgbClr val="92D050">
            <a:alpha val="90000"/>
          </a:srgbClr>
        </a:solidFill>
      </dgm:spPr>
      <dgm:t>
        <a:bodyPr/>
        <a:lstStyle/>
        <a:p>
          <a:r>
            <a:rPr lang="en-US" sz="1400" b="1">
              <a:latin typeface="#9Slide03 SFU Futura_12" panose="00000400000000000000" pitchFamily="2" charset="0"/>
              <a:cs typeface="Times New Roman" panose="02020603050405020304" pitchFamily="18" charset="0"/>
            </a:rPr>
            <a:t>Trạm 5</a:t>
          </a:r>
        </a:p>
      </dgm:t>
    </dgm:pt>
    <dgm:pt modelId="{C83099F5-5F9B-4930-9A39-D5CC36D03AC5}" type="parTrans" cxnId="{D23AB3C6-9FEB-48D2-860F-52CCBAC9B75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EE632AEA-C4FF-46C3-90EF-F0D1820063EC}" type="sibTrans" cxnId="{D23AB3C6-9FEB-48D2-860F-52CCBAC9B75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4050BFAE-0511-4F1F-9B3C-4826E404B972}">
      <dgm:prSet custT="1"/>
      <dgm:spPr>
        <a:solidFill>
          <a:srgbClr val="F4628F">
            <a:alpha val="90000"/>
          </a:srgbClr>
        </a:solidFill>
      </dgm:spPr>
      <dgm:t>
        <a:bodyPr/>
        <a:lstStyle/>
        <a:p>
          <a:r>
            <a:rPr lang="en-US" sz="1400" b="1">
              <a:latin typeface="#9Slide03 SFU Futura_12" panose="00000400000000000000" pitchFamily="2" charset="0"/>
              <a:cs typeface="Times New Roman" panose="02020603050405020304" pitchFamily="18" charset="0"/>
            </a:rPr>
            <a:t>Trạm 5</a:t>
          </a:r>
        </a:p>
      </dgm:t>
    </dgm:pt>
    <dgm:pt modelId="{92578FDD-4BA6-4FA3-BA70-5028BB493B6E}" type="parTrans" cxnId="{BEC93A2A-9E17-4B79-8AEB-3964CECA35F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1413A94C-187A-4D58-B912-35AE8AB37192}" type="sibTrans" cxnId="{BEC93A2A-9E17-4B79-8AEB-3964CECA35F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48442E86-6737-453B-ABF9-7C6D651432AD}" type="pres">
      <dgm:prSet presAssocID="{6A6C2989-A326-44F9-866E-B53349EAF900}" presName="diagram" presStyleCnt="0">
        <dgm:presLayoutVars>
          <dgm:chPref val="1"/>
          <dgm:dir/>
          <dgm:animOne val="branch"/>
          <dgm:animLvl val="lvl"/>
          <dgm:resizeHandles/>
        </dgm:presLayoutVars>
      </dgm:prSet>
      <dgm:spPr/>
    </dgm:pt>
    <dgm:pt modelId="{66BEB243-79B6-4611-9670-314F6248F361}" type="pres">
      <dgm:prSet presAssocID="{659B6AA1-BB1C-449E-A65E-4D3A9DBC4E3A}" presName="root" presStyleCnt="0"/>
      <dgm:spPr/>
    </dgm:pt>
    <dgm:pt modelId="{B605F676-3C42-495E-B618-673910BB1F2D}" type="pres">
      <dgm:prSet presAssocID="{659B6AA1-BB1C-449E-A65E-4D3A9DBC4E3A}" presName="rootComposite" presStyleCnt="0"/>
      <dgm:spPr/>
    </dgm:pt>
    <dgm:pt modelId="{41809B79-31D6-4C9F-9EC7-964D09AECCC8}" type="pres">
      <dgm:prSet presAssocID="{659B6AA1-BB1C-449E-A65E-4D3A9DBC4E3A}" presName="rootText" presStyleLbl="node1" presStyleIdx="0" presStyleCnt="2"/>
      <dgm:spPr/>
    </dgm:pt>
    <dgm:pt modelId="{6F0EF6CE-BB39-44CC-9C45-793D6A762403}" type="pres">
      <dgm:prSet presAssocID="{659B6AA1-BB1C-449E-A65E-4D3A9DBC4E3A}" presName="rootConnector" presStyleLbl="node1" presStyleIdx="0" presStyleCnt="2"/>
      <dgm:spPr/>
    </dgm:pt>
    <dgm:pt modelId="{B8E2F158-35A9-4421-B432-F695E1E44E47}" type="pres">
      <dgm:prSet presAssocID="{659B6AA1-BB1C-449E-A65E-4D3A9DBC4E3A}" presName="childShape" presStyleCnt="0"/>
      <dgm:spPr/>
    </dgm:pt>
    <dgm:pt modelId="{1A2299EC-8952-43D4-B689-A44CC9C024A7}" type="pres">
      <dgm:prSet presAssocID="{95EB1350-3F86-48A9-82E5-3EED0D2D6E05}" presName="Name13" presStyleLbl="parChTrans1D2" presStyleIdx="0" presStyleCnt="10"/>
      <dgm:spPr/>
    </dgm:pt>
    <dgm:pt modelId="{720EB665-D7F5-4228-8E6A-C3782609EB55}" type="pres">
      <dgm:prSet presAssocID="{15C65F4C-7155-422C-B46E-4B5BCE241F8F}" presName="childText" presStyleLbl="bgAcc1" presStyleIdx="0" presStyleCnt="10">
        <dgm:presLayoutVars>
          <dgm:bulletEnabled val="1"/>
        </dgm:presLayoutVars>
      </dgm:prSet>
      <dgm:spPr/>
    </dgm:pt>
    <dgm:pt modelId="{CC2493A5-A20B-486C-A7C4-6BBAD1D869D1}" type="pres">
      <dgm:prSet presAssocID="{DAFE201A-E4EF-48FF-9677-6E3645AA748F}" presName="Name13" presStyleLbl="parChTrans1D2" presStyleIdx="1" presStyleCnt="10"/>
      <dgm:spPr/>
    </dgm:pt>
    <dgm:pt modelId="{FA633042-50E4-4A14-9C61-A715F796F424}" type="pres">
      <dgm:prSet presAssocID="{32EE41F6-0739-45BD-B399-EB15653D8F54}" presName="childText" presStyleLbl="bgAcc1" presStyleIdx="1" presStyleCnt="10">
        <dgm:presLayoutVars>
          <dgm:bulletEnabled val="1"/>
        </dgm:presLayoutVars>
      </dgm:prSet>
      <dgm:spPr/>
    </dgm:pt>
    <dgm:pt modelId="{D48217F9-A7AE-433D-B069-F304C894696A}" type="pres">
      <dgm:prSet presAssocID="{05822450-867A-49E6-A740-F4AA280815C2}" presName="Name13" presStyleLbl="parChTrans1D2" presStyleIdx="2" presStyleCnt="10"/>
      <dgm:spPr/>
    </dgm:pt>
    <dgm:pt modelId="{0576D3E0-B506-4F03-9955-51D4CCE9F26C}" type="pres">
      <dgm:prSet presAssocID="{CEFF6A46-43F1-41DB-A000-FB12BBE01ABC}" presName="childText" presStyleLbl="bgAcc1" presStyleIdx="2" presStyleCnt="10">
        <dgm:presLayoutVars>
          <dgm:bulletEnabled val="1"/>
        </dgm:presLayoutVars>
      </dgm:prSet>
      <dgm:spPr>
        <a:prstGeom prst="roundRect">
          <a:avLst/>
        </a:prstGeom>
      </dgm:spPr>
    </dgm:pt>
    <dgm:pt modelId="{E04B2167-22A3-406D-9DD0-E21ED83A173B}" type="pres">
      <dgm:prSet presAssocID="{8D37D43F-A900-4050-9AD0-1A030C6FD9F2}" presName="Name13" presStyleLbl="parChTrans1D2" presStyleIdx="3" presStyleCnt="10"/>
      <dgm:spPr/>
    </dgm:pt>
    <dgm:pt modelId="{FF6C154F-C527-40D4-B830-D83BFDDA1858}" type="pres">
      <dgm:prSet presAssocID="{CD6A5759-1ECF-4B99-A29E-154EE41E81D9}" presName="childText" presStyleLbl="bgAcc1" presStyleIdx="3" presStyleCnt="10">
        <dgm:presLayoutVars>
          <dgm:bulletEnabled val="1"/>
        </dgm:presLayoutVars>
      </dgm:prSet>
      <dgm:spPr/>
    </dgm:pt>
    <dgm:pt modelId="{9E898B74-2EFD-40B2-BBCF-3A1806259E52}" type="pres">
      <dgm:prSet presAssocID="{C83099F5-5F9B-4930-9A39-D5CC36D03AC5}" presName="Name13" presStyleLbl="parChTrans1D2" presStyleIdx="4" presStyleCnt="10"/>
      <dgm:spPr/>
    </dgm:pt>
    <dgm:pt modelId="{93BD248F-3856-4E67-A2FB-C2E8D0623E4A}" type="pres">
      <dgm:prSet presAssocID="{92118087-3ED7-4C81-9194-0E5A83643C13}" presName="childText" presStyleLbl="bgAcc1" presStyleIdx="4" presStyleCnt="10">
        <dgm:presLayoutVars>
          <dgm:bulletEnabled val="1"/>
        </dgm:presLayoutVars>
      </dgm:prSet>
      <dgm:spPr/>
    </dgm:pt>
    <dgm:pt modelId="{CA121C39-F7F1-4217-84E8-E885A6B40863}" type="pres">
      <dgm:prSet presAssocID="{60CB3AC4-1759-43E1-96B5-DCA1BA3F8243}" presName="root" presStyleCnt="0"/>
      <dgm:spPr/>
    </dgm:pt>
    <dgm:pt modelId="{50A79060-4C38-4715-95FF-8544585A7C67}" type="pres">
      <dgm:prSet presAssocID="{60CB3AC4-1759-43E1-96B5-DCA1BA3F8243}" presName="rootComposite" presStyleCnt="0"/>
      <dgm:spPr/>
    </dgm:pt>
    <dgm:pt modelId="{49CF848F-F69C-4907-AF85-DEA76C2CC22B}" type="pres">
      <dgm:prSet presAssocID="{60CB3AC4-1759-43E1-96B5-DCA1BA3F8243}" presName="rootText" presStyleLbl="node1" presStyleIdx="1" presStyleCnt="2"/>
      <dgm:spPr/>
    </dgm:pt>
    <dgm:pt modelId="{F751D789-CDF5-470B-A581-557CEEBE6110}" type="pres">
      <dgm:prSet presAssocID="{60CB3AC4-1759-43E1-96B5-DCA1BA3F8243}" presName="rootConnector" presStyleLbl="node1" presStyleIdx="1" presStyleCnt="2"/>
      <dgm:spPr/>
    </dgm:pt>
    <dgm:pt modelId="{C0B89A10-EDF7-40B0-A5C5-D88EFCE08495}" type="pres">
      <dgm:prSet presAssocID="{60CB3AC4-1759-43E1-96B5-DCA1BA3F8243}" presName="childShape" presStyleCnt="0"/>
      <dgm:spPr/>
    </dgm:pt>
    <dgm:pt modelId="{4E052E9C-0D91-4EC3-861E-2033604AED82}" type="pres">
      <dgm:prSet presAssocID="{C62AD92E-3A9D-41DC-BD40-945EB966F634}" presName="Name13" presStyleLbl="parChTrans1D2" presStyleIdx="5" presStyleCnt="10"/>
      <dgm:spPr/>
    </dgm:pt>
    <dgm:pt modelId="{12580F69-5B1D-4559-817E-C5F52E050E54}" type="pres">
      <dgm:prSet presAssocID="{A09529B0-AAB8-4C74-A776-502C66519D5F}" presName="childText" presStyleLbl="bgAcc1" presStyleIdx="5" presStyleCnt="10">
        <dgm:presLayoutVars>
          <dgm:bulletEnabled val="1"/>
        </dgm:presLayoutVars>
      </dgm:prSet>
      <dgm:spPr/>
    </dgm:pt>
    <dgm:pt modelId="{0FCCD3F0-02E0-4BD7-BC6E-FA792D5220BD}" type="pres">
      <dgm:prSet presAssocID="{68982762-31B5-48C3-B6C3-D0844D2785EB}" presName="Name13" presStyleLbl="parChTrans1D2" presStyleIdx="6" presStyleCnt="10"/>
      <dgm:spPr/>
    </dgm:pt>
    <dgm:pt modelId="{936D9D96-EFBD-4A82-860A-E80380F32928}" type="pres">
      <dgm:prSet presAssocID="{8911DB7B-FE3F-44E1-809B-61DF73BD98BD}" presName="childText" presStyleLbl="bgAcc1" presStyleIdx="6" presStyleCnt="10">
        <dgm:presLayoutVars>
          <dgm:bulletEnabled val="1"/>
        </dgm:presLayoutVars>
      </dgm:prSet>
      <dgm:spPr/>
    </dgm:pt>
    <dgm:pt modelId="{926D55AE-72D9-496E-9BF4-05FC8709889F}" type="pres">
      <dgm:prSet presAssocID="{DB24FAA8-EF71-462A-9BC0-B01F410EA707}" presName="Name13" presStyleLbl="parChTrans1D2" presStyleIdx="7" presStyleCnt="10"/>
      <dgm:spPr/>
    </dgm:pt>
    <dgm:pt modelId="{412985E5-1974-4C3D-8E14-61716A6C946C}" type="pres">
      <dgm:prSet presAssocID="{0EB5F7D1-1AB6-4C72-AB1A-873F38B2FE87}" presName="childText" presStyleLbl="bgAcc1" presStyleIdx="7" presStyleCnt="10">
        <dgm:presLayoutVars>
          <dgm:bulletEnabled val="1"/>
        </dgm:presLayoutVars>
      </dgm:prSet>
      <dgm:spPr>
        <a:prstGeom prst="roundRect">
          <a:avLst/>
        </a:prstGeom>
      </dgm:spPr>
    </dgm:pt>
    <dgm:pt modelId="{92A4C914-F2A8-4A14-BC68-B30D0E740B3F}" type="pres">
      <dgm:prSet presAssocID="{C7637E4D-9624-4DF9-9EF6-7145BCDB3BF9}" presName="Name13" presStyleLbl="parChTrans1D2" presStyleIdx="8" presStyleCnt="10"/>
      <dgm:spPr/>
    </dgm:pt>
    <dgm:pt modelId="{BFE1E025-F1F0-4773-8046-63F0B3435A09}" type="pres">
      <dgm:prSet presAssocID="{07033931-B051-4769-B0D9-92EA78AF0731}" presName="childText" presStyleLbl="bgAcc1" presStyleIdx="8" presStyleCnt="10">
        <dgm:presLayoutVars>
          <dgm:bulletEnabled val="1"/>
        </dgm:presLayoutVars>
      </dgm:prSet>
      <dgm:spPr/>
    </dgm:pt>
    <dgm:pt modelId="{7CB0A7E8-BD64-4D0D-A5DA-E158103BC2FF}" type="pres">
      <dgm:prSet presAssocID="{92578FDD-4BA6-4FA3-BA70-5028BB493B6E}" presName="Name13" presStyleLbl="parChTrans1D2" presStyleIdx="9" presStyleCnt="10"/>
      <dgm:spPr/>
    </dgm:pt>
    <dgm:pt modelId="{A7DA8EFE-1532-425B-83E1-29896E00D0F0}" type="pres">
      <dgm:prSet presAssocID="{4050BFAE-0511-4F1F-9B3C-4826E404B972}" presName="childText" presStyleLbl="bgAcc1" presStyleIdx="9" presStyleCnt="10">
        <dgm:presLayoutVars>
          <dgm:bulletEnabled val="1"/>
        </dgm:presLayoutVars>
      </dgm:prSet>
      <dgm:spPr/>
    </dgm:pt>
  </dgm:ptLst>
  <dgm:cxnLst>
    <dgm:cxn modelId="{B5578701-5B04-4E20-AB8D-DFDD4D27CFCB}" srcId="{659B6AA1-BB1C-449E-A65E-4D3A9DBC4E3A}" destId="{CEFF6A46-43F1-41DB-A000-FB12BBE01ABC}" srcOrd="2" destOrd="0" parTransId="{05822450-867A-49E6-A740-F4AA280815C2}" sibTransId="{C69EC7BA-DAC2-4361-A7D7-B9E6B93D8B0E}"/>
    <dgm:cxn modelId="{43CDA301-5090-4B7B-9C0D-DFFF1C5E020D}" type="presOf" srcId="{0EB5F7D1-1AB6-4C72-AB1A-873F38B2FE87}" destId="{412985E5-1974-4C3D-8E14-61716A6C946C}" srcOrd="0" destOrd="0" presId="urn:microsoft.com/office/officeart/2005/8/layout/hierarchy3"/>
    <dgm:cxn modelId="{F1C57F05-4793-49FD-ADD9-346C2215E016}" srcId="{60CB3AC4-1759-43E1-96B5-DCA1BA3F8243}" destId="{8911DB7B-FE3F-44E1-809B-61DF73BD98BD}" srcOrd="1" destOrd="0" parTransId="{68982762-31B5-48C3-B6C3-D0844D2785EB}" sibTransId="{607AEE42-8EF7-436F-98AA-16244F493D1B}"/>
    <dgm:cxn modelId="{6456750C-85FA-4344-9FEC-AC2AAC4FD4D1}" srcId="{659B6AA1-BB1C-449E-A65E-4D3A9DBC4E3A}" destId="{CD6A5759-1ECF-4B99-A29E-154EE41E81D9}" srcOrd="3" destOrd="0" parTransId="{8D37D43F-A900-4050-9AD0-1A030C6FD9F2}" sibTransId="{E47842B7-F19E-468A-B298-4029A84AF4FB}"/>
    <dgm:cxn modelId="{61153714-A60D-4FD0-A063-5D9490062E15}" srcId="{6A6C2989-A326-44F9-866E-B53349EAF900}" destId="{60CB3AC4-1759-43E1-96B5-DCA1BA3F8243}" srcOrd="1" destOrd="0" parTransId="{E07CC4D4-82F5-4FDF-B18D-5770F7821C24}" sibTransId="{6C920721-7E9B-4E61-95C4-333BF1E61992}"/>
    <dgm:cxn modelId="{98743017-1EE8-41D6-9223-A3EEAAF889FE}" type="presOf" srcId="{6A6C2989-A326-44F9-866E-B53349EAF900}" destId="{48442E86-6737-453B-ABF9-7C6D651432AD}" srcOrd="0" destOrd="0" presId="urn:microsoft.com/office/officeart/2005/8/layout/hierarchy3"/>
    <dgm:cxn modelId="{0673D917-BD9B-43B0-BD70-55187E89F915}" type="presOf" srcId="{C83099F5-5F9B-4930-9A39-D5CC36D03AC5}" destId="{9E898B74-2EFD-40B2-BBCF-3A1806259E52}" srcOrd="0" destOrd="0" presId="urn:microsoft.com/office/officeart/2005/8/layout/hierarchy3"/>
    <dgm:cxn modelId="{08071B29-943C-4977-B79F-AA9E1146F818}" srcId="{60CB3AC4-1759-43E1-96B5-DCA1BA3F8243}" destId="{07033931-B051-4769-B0D9-92EA78AF0731}" srcOrd="3" destOrd="0" parTransId="{C7637E4D-9624-4DF9-9EF6-7145BCDB3BF9}" sibTransId="{8C25FA73-C513-40D0-A69B-1DE99F5F7BED}"/>
    <dgm:cxn modelId="{BEC93A2A-9E17-4B79-8AEB-3964CECA35F0}" srcId="{60CB3AC4-1759-43E1-96B5-DCA1BA3F8243}" destId="{4050BFAE-0511-4F1F-9B3C-4826E404B972}" srcOrd="4" destOrd="0" parTransId="{92578FDD-4BA6-4FA3-BA70-5028BB493B6E}" sibTransId="{1413A94C-187A-4D58-B912-35AE8AB37192}"/>
    <dgm:cxn modelId="{57D4A63C-41B3-4B5A-8E65-36AD40C9752A}" type="presOf" srcId="{95EB1350-3F86-48A9-82E5-3EED0D2D6E05}" destId="{1A2299EC-8952-43D4-B689-A44CC9C024A7}" srcOrd="0" destOrd="0" presId="urn:microsoft.com/office/officeart/2005/8/layout/hierarchy3"/>
    <dgm:cxn modelId="{6F42D63E-5BE8-46A2-844F-4511D63ABEDB}" type="presOf" srcId="{659B6AA1-BB1C-449E-A65E-4D3A9DBC4E3A}" destId="{41809B79-31D6-4C9F-9EC7-964D09AECCC8}" srcOrd="0" destOrd="0" presId="urn:microsoft.com/office/officeart/2005/8/layout/hierarchy3"/>
    <dgm:cxn modelId="{4B8B245E-118D-48ED-B2F8-52A291F6ABB4}" type="presOf" srcId="{07033931-B051-4769-B0D9-92EA78AF0731}" destId="{BFE1E025-F1F0-4773-8046-63F0B3435A09}" srcOrd="0" destOrd="0" presId="urn:microsoft.com/office/officeart/2005/8/layout/hierarchy3"/>
    <dgm:cxn modelId="{1E1C7663-7B7E-4E9A-B1DF-C89F62FFA47E}" type="presOf" srcId="{15C65F4C-7155-422C-B46E-4B5BCE241F8F}" destId="{720EB665-D7F5-4228-8E6A-C3782609EB55}" srcOrd="0" destOrd="0" presId="urn:microsoft.com/office/officeart/2005/8/layout/hierarchy3"/>
    <dgm:cxn modelId="{4AFFAC44-89A1-4DC8-8D4C-D64ED41322AA}" type="presOf" srcId="{92118087-3ED7-4C81-9194-0E5A83643C13}" destId="{93BD248F-3856-4E67-A2FB-C2E8D0623E4A}" srcOrd="0" destOrd="0" presId="urn:microsoft.com/office/officeart/2005/8/layout/hierarchy3"/>
    <dgm:cxn modelId="{D6289766-C3A3-49CC-A643-D8FD570CF028}" type="presOf" srcId="{DAFE201A-E4EF-48FF-9677-6E3645AA748F}" destId="{CC2493A5-A20B-486C-A7C4-6BBAD1D869D1}" srcOrd="0" destOrd="0" presId="urn:microsoft.com/office/officeart/2005/8/layout/hierarchy3"/>
    <dgm:cxn modelId="{F48FC44F-7A74-4438-9391-95E7669DF60C}" type="presOf" srcId="{8D37D43F-A900-4050-9AD0-1A030C6FD9F2}" destId="{E04B2167-22A3-406D-9DD0-E21ED83A173B}" srcOrd="0" destOrd="0" presId="urn:microsoft.com/office/officeart/2005/8/layout/hierarchy3"/>
    <dgm:cxn modelId="{71A03050-987C-4422-9F20-C9EBE329C092}" type="presOf" srcId="{68982762-31B5-48C3-B6C3-D0844D2785EB}" destId="{0FCCD3F0-02E0-4BD7-BC6E-FA792D5220BD}" srcOrd="0" destOrd="0" presId="urn:microsoft.com/office/officeart/2005/8/layout/hierarchy3"/>
    <dgm:cxn modelId="{05CD4558-70BC-4D41-925E-1242B46B4434}" type="presOf" srcId="{60CB3AC4-1759-43E1-96B5-DCA1BA3F8243}" destId="{49CF848F-F69C-4907-AF85-DEA76C2CC22B}" srcOrd="0" destOrd="0" presId="urn:microsoft.com/office/officeart/2005/8/layout/hierarchy3"/>
    <dgm:cxn modelId="{17E9717D-3377-47B0-99B2-6666397FD102}" type="presOf" srcId="{4050BFAE-0511-4F1F-9B3C-4826E404B972}" destId="{A7DA8EFE-1532-425B-83E1-29896E00D0F0}" srcOrd="0" destOrd="0" presId="urn:microsoft.com/office/officeart/2005/8/layout/hierarchy3"/>
    <dgm:cxn modelId="{8EFA3380-3C98-4341-B9ED-FEBE82DC172B}" type="presOf" srcId="{659B6AA1-BB1C-449E-A65E-4D3A9DBC4E3A}" destId="{6F0EF6CE-BB39-44CC-9C45-793D6A762403}" srcOrd="1" destOrd="0" presId="urn:microsoft.com/office/officeart/2005/8/layout/hierarchy3"/>
    <dgm:cxn modelId="{12668082-C44D-4820-8CF6-645563BE9A96}" type="presOf" srcId="{CEFF6A46-43F1-41DB-A000-FB12BBE01ABC}" destId="{0576D3E0-B506-4F03-9955-51D4CCE9F26C}" srcOrd="0" destOrd="0" presId="urn:microsoft.com/office/officeart/2005/8/layout/hierarchy3"/>
    <dgm:cxn modelId="{54326484-FBA7-4887-A2CC-2EF9E9BBD811}" type="presOf" srcId="{DB24FAA8-EF71-462A-9BC0-B01F410EA707}" destId="{926D55AE-72D9-496E-9BF4-05FC8709889F}" srcOrd="0" destOrd="0" presId="urn:microsoft.com/office/officeart/2005/8/layout/hierarchy3"/>
    <dgm:cxn modelId="{DB2E1A86-19B0-4CBE-8256-FE628C973708}" srcId="{659B6AA1-BB1C-449E-A65E-4D3A9DBC4E3A}" destId="{15C65F4C-7155-422C-B46E-4B5BCE241F8F}" srcOrd="0" destOrd="0" parTransId="{95EB1350-3F86-48A9-82E5-3EED0D2D6E05}" sibTransId="{AE4AFA06-2CE2-47EC-BBFA-31B367181FBB}"/>
    <dgm:cxn modelId="{AFCC038C-3DC5-417B-8B55-AFAB88AA79FB}" srcId="{6A6C2989-A326-44F9-866E-B53349EAF900}" destId="{659B6AA1-BB1C-449E-A65E-4D3A9DBC4E3A}" srcOrd="0" destOrd="0" parTransId="{2AEE9306-76DF-4044-A7B2-9BEB78AEC57E}" sibTransId="{4E9B7835-AEB9-4AAE-B88B-4185B4747B29}"/>
    <dgm:cxn modelId="{E0DE7B8C-9E90-425D-9FA2-4332838D82A0}" type="presOf" srcId="{32EE41F6-0739-45BD-B399-EB15653D8F54}" destId="{FA633042-50E4-4A14-9C61-A715F796F424}" srcOrd="0" destOrd="0" presId="urn:microsoft.com/office/officeart/2005/8/layout/hierarchy3"/>
    <dgm:cxn modelId="{E503928E-6DD5-4A92-BFB9-51506663EEA1}" type="presOf" srcId="{CD6A5759-1ECF-4B99-A29E-154EE41E81D9}" destId="{FF6C154F-C527-40D4-B830-D83BFDDA1858}" srcOrd="0" destOrd="0" presId="urn:microsoft.com/office/officeart/2005/8/layout/hierarchy3"/>
    <dgm:cxn modelId="{1ECD75A8-E6BE-4AE2-B6BA-7C93525AE51D}" type="presOf" srcId="{05822450-867A-49E6-A740-F4AA280815C2}" destId="{D48217F9-A7AE-433D-B069-F304C894696A}" srcOrd="0" destOrd="0" presId="urn:microsoft.com/office/officeart/2005/8/layout/hierarchy3"/>
    <dgm:cxn modelId="{FD10B4AA-935F-4FE7-A635-7A89357AA766}" type="presOf" srcId="{A09529B0-AAB8-4C74-A776-502C66519D5F}" destId="{12580F69-5B1D-4559-817E-C5F52E050E54}" srcOrd="0" destOrd="0" presId="urn:microsoft.com/office/officeart/2005/8/layout/hierarchy3"/>
    <dgm:cxn modelId="{4BFF6DAD-67A3-41E3-96B7-3D50C3813A61}" srcId="{659B6AA1-BB1C-449E-A65E-4D3A9DBC4E3A}" destId="{32EE41F6-0739-45BD-B399-EB15653D8F54}" srcOrd="1" destOrd="0" parTransId="{DAFE201A-E4EF-48FF-9677-6E3645AA748F}" sibTransId="{EBD1A7E5-66D7-4760-9703-9B05B244214F}"/>
    <dgm:cxn modelId="{1BBAECB2-720B-4423-9B69-952D862B3A31}" type="presOf" srcId="{C7637E4D-9624-4DF9-9EF6-7145BCDB3BF9}" destId="{92A4C914-F2A8-4A14-BC68-B30D0E740B3F}" srcOrd="0" destOrd="0" presId="urn:microsoft.com/office/officeart/2005/8/layout/hierarchy3"/>
    <dgm:cxn modelId="{6ECD9BB3-BBE9-493F-A234-648F2ADC1AB8}" srcId="{60CB3AC4-1759-43E1-96B5-DCA1BA3F8243}" destId="{0EB5F7D1-1AB6-4C72-AB1A-873F38B2FE87}" srcOrd="2" destOrd="0" parTransId="{DB24FAA8-EF71-462A-9BC0-B01F410EA707}" sibTransId="{77C75D03-0737-4FD4-BD67-086D37037125}"/>
    <dgm:cxn modelId="{D23AB3C6-9FEB-48D2-860F-52CCBAC9B750}" srcId="{659B6AA1-BB1C-449E-A65E-4D3A9DBC4E3A}" destId="{92118087-3ED7-4C81-9194-0E5A83643C13}" srcOrd="4" destOrd="0" parTransId="{C83099F5-5F9B-4930-9A39-D5CC36D03AC5}" sibTransId="{EE632AEA-C4FF-46C3-90EF-F0D1820063EC}"/>
    <dgm:cxn modelId="{B5A920CD-292D-4730-8766-136F549A22F6}" type="presOf" srcId="{8911DB7B-FE3F-44E1-809B-61DF73BD98BD}" destId="{936D9D96-EFBD-4A82-860A-E80380F32928}" srcOrd="0" destOrd="0" presId="urn:microsoft.com/office/officeart/2005/8/layout/hierarchy3"/>
    <dgm:cxn modelId="{6B9976D1-1D75-4CC1-AF9A-B955AD6AA39F}" srcId="{60CB3AC4-1759-43E1-96B5-DCA1BA3F8243}" destId="{A09529B0-AAB8-4C74-A776-502C66519D5F}" srcOrd="0" destOrd="0" parTransId="{C62AD92E-3A9D-41DC-BD40-945EB966F634}" sibTransId="{BF51BFAA-3167-46AA-B418-E993905E26A7}"/>
    <dgm:cxn modelId="{D6F7C7DA-6097-4F7E-AA21-6CC2083DD064}" type="presOf" srcId="{60CB3AC4-1759-43E1-96B5-DCA1BA3F8243}" destId="{F751D789-CDF5-470B-A581-557CEEBE6110}" srcOrd="1" destOrd="0" presId="urn:microsoft.com/office/officeart/2005/8/layout/hierarchy3"/>
    <dgm:cxn modelId="{97CCF1EA-A29C-4942-9F56-5C366C45F12E}" type="presOf" srcId="{92578FDD-4BA6-4FA3-BA70-5028BB493B6E}" destId="{7CB0A7E8-BD64-4D0D-A5DA-E158103BC2FF}" srcOrd="0" destOrd="0" presId="urn:microsoft.com/office/officeart/2005/8/layout/hierarchy3"/>
    <dgm:cxn modelId="{8F2A62EE-37A8-44A4-898A-A565B60F4315}" type="presOf" srcId="{C62AD92E-3A9D-41DC-BD40-945EB966F634}" destId="{4E052E9C-0D91-4EC3-861E-2033604AED82}" srcOrd="0" destOrd="0" presId="urn:microsoft.com/office/officeart/2005/8/layout/hierarchy3"/>
    <dgm:cxn modelId="{A52C2B67-A4E7-49CD-B7AE-1D14E31D25E7}" type="presParOf" srcId="{48442E86-6737-453B-ABF9-7C6D651432AD}" destId="{66BEB243-79B6-4611-9670-314F6248F361}" srcOrd="0" destOrd="0" presId="urn:microsoft.com/office/officeart/2005/8/layout/hierarchy3"/>
    <dgm:cxn modelId="{30BE3467-F69D-43F7-96B7-ACA585AEF172}" type="presParOf" srcId="{66BEB243-79B6-4611-9670-314F6248F361}" destId="{B605F676-3C42-495E-B618-673910BB1F2D}" srcOrd="0" destOrd="0" presId="urn:microsoft.com/office/officeart/2005/8/layout/hierarchy3"/>
    <dgm:cxn modelId="{6BB74F20-22B6-4294-A20E-08562AAFD8E9}" type="presParOf" srcId="{B605F676-3C42-495E-B618-673910BB1F2D}" destId="{41809B79-31D6-4C9F-9EC7-964D09AECCC8}" srcOrd="0" destOrd="0" presId="urn:microsoft.com/office/officeart/2005/8/layout/hierarchy3"/>
    <dgm:cxn modelId="{A3891A23-95EC-4D02-9B90-D1B43C6330CA}" type="presParOf" srcId="{B605F676-3C42-495E-B618-673910BB1F2D}" destId="{6F0EF6CE-BB39-44CC-9C45-793D6A762403}" srcOrd="1" destOrd="0" presId="urn:microsoft.com/office/officeart/2005/8/layout/hierarchy3"/>
    <dgm:cxn modelId="{011D7248-B997-4FE2-A8BD-F028CE872184}" type="presParOf" srcId="{66BEB243-79B6-4611-9670-314F6248F361}" destId="{B8E2F158-35A9-4421-B432-F695E1E44E47}" srcOrd="1" destOrd="0" presId="urn:microsoft.com/office/officeart/2005/8/layout/hierarchy3"/>
    <dgm:cxn modelId="{F6E3AA7D-363C-4A1F-91C8-008FC0397FEE}" type="presParOf" srcId="{B8E2F158-35A9-4421-B432-F695E1E44E47}" destId="{1A2299EC-8952-43D4-B689-A44CC9C024A7}" srcOrd="0" destOrd="0" presId="urn:microsoft.com/office/officeart/2005/8/layout/hierarchy3"/>
    <dgm:cxn modelId="{A37B8BAB-E280-4EFE-A009-CDCE40381BD0}" type="presParOf" srcId="{B8E2F158-35A9-4421-B432-F695E1E44E47}" destId="{720EB665-D7F5-4228-8E6A-C3782609EB55}" srcOrd="1" destOrd="0" presId="urn:microsoft.com/office/officeart/2005/8/layout/hierarchy3"/>
    <dgm:cxn modelId="{0EF35FAF-5B93-40FE-800D-5D2C1D7C43AA}" type="presParOf" srcId="{B8E2F158-35A9-4421-B432-F695E1E44E47}" destId="{CC2493A5-A20B-486C-A7C4-6BBAD1D869D1}" srcOrd="2" destOrd="0" presId="urn:microsoft.com/office/officeart/2005/8/layout/hierarchy3"/>
    <dgm:cxn modelId="{A69C66FA-0143-4D68-AB14-8B60E28F79A0}" type="presParOf" srcId="{B8E2F158-35A9-4421-B432-F695E1E44E47}" destId="{FA633042-50E4-4A14-9C61-A715F796F424}" srcOrd="3" destOrd="0" presId="urn:microsoft.com/office/officeart/2005/8/layout/hierarchy3"/>
    <dgm:cxn modelId="{0F22147A-70D6-451C-8C87-7E4BAB71226B}" type="presParOf" srcId="{B8E2F158-35A9-4421-B432-F695E1E44E47}" destId="{D48217F9-A7AE-433D-B069-F304C894696A}" srcOrd="4" destOrd="0" presId="urn:microsoft.com/office/officeart/2005/8/layout/hierarchy3"/>
    <dgm:cxn modelId="{9750AC18-EA47-46EC-AE21-AA0DD65E3273}" type="presParOf" srcId="{B8E2F158-35A9-4421-B432-F695E1E44E47}" destId="{0576D3E0-B506-4F03-9955-51D4CCE9F26C}" srcOrd="5" destOrd="0" presId="urn:microsoft.com/office/officeart/2005/8/layout/hierarchy3"/>
    <dgm:cxn modelId="{85DB2E46-9E5D-4916-9464-29366954E492}" type="presParOf" srcId="{B8E2F158-35A9-4421-B432-F695E1E44E47}" destId="{E04B2167-22A3-406D-9DD0-E21ED83A173B}" srcOrd="6" destOrd="0" presId="urn:microsoft.com/office/officeart/2005/8/layout/hierarchy3"/>
    <dgm:cxn modelId="{99972A4F-F1A3-47FF-B3E1-D146EC11DA87}" type="presParOf" srcId="{B8E2F158-35A9-4421-B432-F695E1E44E47}" destId="{FF6C154F-C527-40D4-B830-D83BFDDA1858}" srcOrd="7" destOrd="0" presId="urn:microsoft.com/office/officeart/2005/8/layout/hierarchy3"/>
    <dgm:cxn modelId="{091A74A0-6419-4D66-AF9D-12662BD9A4B7}" type="presParOf" srcId="{B8E2F158-35A9-4421-B432-F695E1E44E47}" destId="{9E898B74-2EFD-40B2-BBCF-3A1806259E52}" srcOrd="8" destOrd="0" presId="urn:microsoft.com/office/officeart/2005/8/layout/hierarchy3"/>
    <dgm:cxn modelId="{89195B5E-0869-4064-8FAC-D39C7000DDA9}" type="presParOf" srcId="{B8E2F158-35A9-4421-B432-F695E1E44E47}" destId="{93BD248F-3856-4E67-A2FB-C2E8D0623E4A}" srcOrd="9" destOrd="0" presId="urn:microsoft.com/office/officeart/2005/8/layout/hierarchy3"/>
    <dgm:cxn modelId="{7840AA7E-9C05-4980-90EA-A1C7A833B329}" type="presParOf" srcId="{48442E86-6737-453B-ABF9-7C6D651432AD}" destId="{CA121C39-F7F1-4217-84E8-E885A6B40863}" srcOrd="1" destOrd="0" presId="urn:microsoft.com/office/officeart/2005/8/layout/hierarchy3"/>
    <dgm:cxn modelId="{E3F28C94-F8D7-4D73-85AB-EAEB5BFF12CA}" type="presParOf" srcId="{CA121C39-F7F1-4217-84E8-E885A6B40863}" destId="{50A79060-4C38-4715-95FF-8544585A7C67}" srcOrd="0" destOrd="0" presId="urn:microsoft.com/office/officeart/2005/8/layout/hierarchy3"/>
    <dgm:cxn modelId="{11C51C03-EB41-4202-AD1F-03B3EC0F5B54}" type="presParOf" srcId="{50A79060-4C38-4715-95FF-8544585A7C67}" destId="{49CF848F-F69C-4907-AF85-DEA76C2CC22B}" srcOrd="0" destOrd="0" presId="urn:microsoft.com/office/officeart/2005/8/layout/hierarchy3"/>
    <dgm:cxn modelId="{B1652527-5461-459E-9393-841FE8AC195D}" type="presParOf" srcId="{50A79060-4C38-4715-95FF-8544585A7C67}" destId="{F751D789-CDF5-470B-A581-557CEEBE6110}" srcOrd="1" destOrd="0" presId="urn:microsoft.com/office/officeart/2005/8/layout/hierarchy3"/>
    <dgm:cxn modelId="{315E4E75-43A2-43F6-B758-FD164740A351}" type="presParOf" srcId="{CA121C39-F7F1-4217-84E8-E885A6B40863}" destId="{C0B89A10-EDF7-40B0-A5C5-D88EFCE08495}" srcOrd="1" destOrd="0" presId="urn:microsoft.com/office/officeart/2005/8/layout/hierarchy3"/>
    <dgm:cxn modelId="{DC08D94D-B477-43A3-AE52-5757CC852EF1}" type="presParOf" srcId="{C0B89A10-EDF7-40B0-A5C5-D88EFCE08495}" destId="{4E052E9C-0D91-4EC3-861E-2033604AED82}" srcOrd="0" destOrd="0" presId="urn:microsoft.com/office/officeart/2005/8/layout/hierarchy3"/>
    <dgm:cxn modelId="{39385CFE-F503-47F8-B9AE-140EB4F3D5CF}" type="presParOf" srcId="{C0B89A10-EDF7-40B0-A5C5-D88EFCE08495}" destId="{12580F69-5B1D-4559-817E-C5F52E050E54}" srcOrd="1" destOrd="0" presId="urn:microsoft.com/office/officeart/2005/8/layout/hierarchy3"/>
    <dgm:cxn modelId="{C27347BB-FD09-4EDA-8D0A-0B1614CA53A2}" type="presParOf" srcId="{C0B89A10-EDF7-40B0-A5C5-D88EFCE08495}" destId="{0FCCD3F0-02E0-4BD7-BC6E-FA792D5220BD}" srcOrd="2" destOrd="0" presId="urn:microsoft.com/office/officeart/2005/8/layout/hierarchy3"/>
    <dgm:cxn modelId="{83191F16-4706-44AC-8542-BD08429817E3}" type="presParOf" srcId="{C0B89A10-EDF7-40B0-A5C5-D88EFCE08495}" destId="{936D9D96-EFBD-4A82-860A-E80380F32928}" srcOrd="3" destOrd="0" presId="urn:microsoft.com/office/officeart/2005/8/layout/hierarchy3"/>
    <dgm:cxn modelId="{475C862E-297A-4986-BAA5-10796CD59F03}" type="presParOf" srcId="{C0B89A10-EDF7-40B0-A5C5-D88EFCE08495}" destId="{926D55AE-72D9-496E-9BF4-05FC8709889F}" srcOrd="4" destOrd="0" presId="urn:microsoft.com/office/officeart/2005/8/layout/hierarchy3"/>
    <dgm:cxn modelId="{BFA28CF1-9775-4C53-B4EC-3ED3D9DA11E9}" type="presParOf" srcId="{C0B89A10-EDF7-40B0-A5C5-D88EFCE08495}" destId="{412985E5-1974-4C3D-8E14-61716A6C946C}" srcOrd="5" destOrd="0" presId="urn:microsoft.com/office/officeart/2005/8/layout/hierarchy3"/>
    <dgm:cxn modelId="{32690AE4-038A-4B82-A19F-798745126646}" type="presParOf" srcId="{C0B89A10-EDF7-40B0-A5C5-D88EFCE08495}" destId="{92A4C914-F2A8-4A14-BC68-B30D0E740B3F}" srcOrd="6" destOrd="0" presId="urn:microsoft.com/office/officeart/2005/8/layout/hierarchy3"/>
    <dgm:cxn modelId="{1A9A411E-0748-4497-882E-B185405AA1E8}" type="presParOf" srcId="{C0B89A10-EDF7-40B0-A5C5-D88EFCE08495}" destId="{BFE1E025-F1F0-4773-8046-63F0B3435A09}" srcOrd="7" destOrd="0" presId="urn:microsoft.com/office/officeart/2005/8/layout/hierarchy3"/>
    <dgm:cxn modelId="{0DE9BB33-D085-4580-B04B-D714EC95187F}" type="presParOf" srcId="{C0B89A10-EDF7-40B0-A5C5-D88EFCE08495}" destId="{7CB0A7E8-BD64-4D0D-A5DA-E158103BC2FF}" srcOrd="8" destOrd="0" presId="urn:microsoft.com/office/officeart/2005/8/layout/hierarchy3"/>
    <dgm:cxn modelId="{867C3498-8ACD-444E-802B-D990D56B42FE}" type="presParOf" srcId="{C0B89A10-EDF7-40B0-A5C5-D88EFCE08495}" destId="{A7DA8EFE-1532-425B-83E1-29896E00D0F0}" srcOrd="9"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A6C2989-A326-44F9-866E-B53349EAF900}" type="doc">
      <dgm:prSet loTypeId="urn:microsoft.com/office/officeart/2005/8/layout/hierarchy3" loCatId="relationship" qsTypeId="urn:microsoft.com/office/officeart/2005/8/quickstyle/simple1" qsCatId="simple" csTypeId="urn:microsoft.com/office/officeart/2005/8/colors/colorful4" csCatId="colorful" phldr="1"/>
      <dgm:spPr/>
      <dgm:t>
        <a:bodyPr/>
        <a:lstStyle/>
        <a:p>
          <a:endParaRPr lang="en-US"/>
        </a:p>
      </dgm:t>
    </dgm:pt>
    <dgm:pt modelId="{32EE41F6-0739-45BD-B399-EB15653D8F54}">
      <dgm:prSet phldrT="[Text]" custT="1"/>
      <dgm:spPr>
        <a:solidFill>
          <a:schemeClr val="accent1">
            <a:lumMod val="60000"/>
            <a:lumOff val="4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2</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DAFE201A-E4EF-48FF-9677-6E3645AA748F}" type="parTrans" cxnId="{4BFF6DAD-67A3-41E3-96B7-3D50C3813A6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EBD1A7E5-66D7-4760-9703-9B05B244214F}" type="sibTrans" cxnId="{4BFF6DAD-67A3-41E3-96B7-3D50C3813A6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60CB3AC4-1759-43E1-96B5-DCA1BA3F8243}">
      <dgm:prSet phldrT="[Text]" custT="1"/>
      <dgm:spPr/>
      <dgm:t>
        <a:bodyPr/>
        <a:lstStyle/>
        <a:p>
          <a:r>
            <a:rPr lang="en-US" sz="2000" b="1">
              <a:latin typeface="#9Slide03 SFU Futura_12" panose="00000400000000000000" pitchFamily="2" charset="0"/>
              <a:cs typeface="Times New Roman" panose="02020603050405020304" pitchFamily="18" charset="0"/>
            </a:rPr>
            <a:t>CỤM 2</a:t>
          </a:r>
        </a:p>
      </dgm:t>
    </dgm:pt>
    <dgm:pt modelId="{E07CC4D4-82F5-4FDF-B18D-5770F7821C24}" type="parTrans" cxnId="{61153714-A60D-4FD0-A063-5D9490062E15}">
      <dgm:prSet/>
      <dgm:spPr/>
      <dgm:t>
        <a:bodyPr/>
        <a:lstStyle/>
        <a:p>
          <a:endParaRPr lang="en-US" sz="1800" b="1">
            <a:latin typeface="#9Slide03 SFU Futura_12" panose="00000400000000000000" pitchFamily="2" charset="0"/>
            <a:cs typeface="Times New Roman" panose="02020603050405020304" pitchFamily="18" charset="0"/>
          </a:endParaRPr>
        </a:p>
      </dgm:t>
    </dgm:pt>
    <dgm:pt modelId="{6C920721-7E9B-4E61-95C4-333BF1E61992}" type="sibTrans" cxnId="{61153714-A60D-4FD0-A063-5D9490062E15}">
      <dgm:prSet/>
      <dgm:spPr/>
      <dgm:t>
        <a:bodyPr/>
        <a:lstStyle/>
        <a:p>
          <a:endParaRPr lang="en-US" sz="1800" b="1">
            <a:latin typeface="#9Slide03 SFU Futura_12" panose="00000400000000000000" pitchFamily="2" charset="0"/>
            <a:cs typeface="Times New Roman" panose="02020603050405020304" pitchFamily="18" charset="0"/>
          </a:endParaRPr>
        </a:p>
      </dgm:t>
    </dgm:pt>
    <dgm:pt modelId="{A09529B0-AAB8-4C74-A776-502C66519D5F}">
      <dgm:prSet phldrT="[Text]" custT="1"/>
      <dgm:spPr>
        <a:solidFill>
          <a:srgbClr val="CCF5E9"/>
        </a:solidFill>
      </dgm:spPr>
      <dgm:t>
        <a:bodyPr/>
        <a:lstStyle/>
        <a:p>
          <a:r>
            <a:rPr lang="en-US" sz="1400" b="1">
              <a:latin typeface="#9Slide03 SFU Futura_12" panose="00000400000000000000" pitchFamily="2" charset="0"/>
              <a:cs typeface="Times New Roman" panose="02020603050405020304" pitchFamily="18" charset="0"/>
            </a:rPr>
            <a:t>Trạm 1</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C62AD92E-3A9D-41DC-BD40-945EB966F634}" type="parTrans" cxnId="{6B9976D1-1D75-4CC1-AF9A-B955AD6AA39F}">
      <dgm:prSet/>
      <dgm:spPr/>
      <dgm:t>
        <a:bodyPr/>
        <a:lstStyle/>
        <a:p>
          <a:endParaRPr lang="en-US" sz="1800" b="1">
            <a:latin typeface="#9Slide03 SFU Futura_12" panose="00000400000000000000" pitchFamily="2" charset="0"/>
            <a:cs typeface="Times New Roman" panose="02020603050405020304" pitchFamily="18" charset="0"/>
          </a:endParaRPr>
        </a:p>
      </dgm:t>
    </dgm:pt>
    <dgm:pt modelId="{BF51BFAA-3167-46AA-B418-E993905E26A7}" type="sibTrans" cxnId="{6B9976D1-1D75-4CC1-AF9A-B955AD6AA39F}">
      <dgm:prSet/>
      <dgm:spPr/>
      <dgm:t>
        <a:bodyPr/>
        <a:lstStyle/>
        <a:p>
          <a:endParaRPr lang="en-US" sz="1800" b="1">
            <a:latin typeface="#9Slide03 SFU Futura_12" panose="00000400000000000000" pitchFamily="2" charset="0"/>
            <a:cs typeface="Times New Roman" panose="02020603050405020304" pitchFamily="18" charset="0"/>
          </a:endParaRPr>
        </a:p>
      </dgm:t>
    </dgm:pt>
    <dgm:pt modelId="{8911DB7B-FE3F-44E1-809B-61DF73BD98BD}">
      <dgm:prSet phldrT="[Text]" custT="1"/>
      <dgm:spPr>
        <a:solidFill>
          <a:srgbClr val="69E2C1"/>
        </a:solidFill>
      </dgm:spPr>
      <dgm:t>
        <a:bodyPr/>
        <a:lstStyle/>
        <a:p>
          <a:r>
            <a:rPr lang="en-US" sz="1400" b="1">
              <a:latin typeface="#9Slide03 SFU Futura_12" panose="00000400000000000000" pitchFamily="2" charset="0"/>
              <a:cs typeface="Times New Roman" panose="02020603050405020304" pitchFamily="18" charset="0"/>
            </a:rPr>
            <a:t>Trạm 2</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68982762-31B5-48C3-B6C3-D0844D2785EB}" type="parTrans" cxnId="{F1C57F05-4793-49FD-ADD9-346C2215E016}">
      <dgm:prSet/>
      <dgm:spPr/>
      <dgm:t>
        <a:bodyPr/>
        <a:lstStyle/>
        <a:p>
          <a:endParaRPr lang="en-US" sz="1800" b="1">
            <a:latin typeface="#9Slide03 SFU Futura_12" panose="00000400000000000000" pitchFamily="2" charset="0"/>
            <a:cs typeface="Times New Roman" panose="02020603050405020304" pitchFamily="18" charset="0"/>
          </a:endParaRPr>
        </a:p>
      </dgm:t>
    </dgm:pt>
    <dgm:pt modelId="{607AEE42-8EF7-436F-98AA-16244F493D1B}" type="sibTrans" cxnId="{F1C57F05-4793-49FD-ADD9-346C2215E016}">
      <dgm:prSet/>
      <dgm:spPr/>
      <dgm:t>
        <a:bodyPr/>
        <a:lstStyle/>
        <a:p>
          <a:endParaRPr lang="en-US" sz="1800" b="1">
            <a:latin typeface="#9Slide03 SFU Futura_12" panose="00000400000000000000" pitchFamily="2" charset="0"/>
            <a:cs typeface="Times New Roman" panose="02020603050405020304" pitchFamily="18" charset="0"/>
          </a:endParaRPr>
        </a:p>
      </dgm:t>
    </dgm:pt>
    <dgm:pt modelId="{CEFF6A46-43F1-41DB-A000-FB12BBE01ABC}">
      <dgm:prSet custT="1"/>
      <dgm:spPr>
        <a:solidFill>
          <a:schemeClr val="accent3">
            <a:lumMod val="40000"/>
            <a:lumOff val="6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05822450-867A-49E6-A740-F4AA280815C2}" type="parTrans" cxnId="{B5578701-5B04-4E20-AB8D-DFDD4D27CFC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C69EC7BA-DAC2-4361-A7D7-B9E6B93D8B0E}" type="sibTrans" cxnId="{B5578701-5B04-4E20-AB8D-DFDD4D27CFC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0EB5F7D1-1AB6-4C72-AB1A-873F38B2FE87}">
      <dgm:prSet custT="1"/>
      <dgm:spPr>
        <a:solidFill>
          <a:srgbClr val="B6E1EC"/>
        </a:solidFill>
      </dgm:spPr>
      <dgm:t>
        <a:bodyPr/>
        <a:lstStyle/>
        <a:p>
          <a:r>
            <a:rPr lang="en-US" sz="1400" b="1">
              <a:latin typeface="#9Slide03 SFU Futura_12" panose="00000400000000000000" pitchFamily="2" charset="0"/>
              <a:cs typeface="Times New Roman" panose="02020603050405020304" pitchFamily="18" charset="0"/>
            </a:rPr>
            <a:t>Trạm 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DB24FAA8-EF71-462A-9BC0-B01F410EA707}" type="parTrans" cxnId="{6ECD9BB3-BBE9-493F-A234-648F2ADC1AB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77C75D03-0737-4FD4-BD67-086D37037125}" type="sibTrans" cxnId="{6ECD9BB3-BBE9-493F-A234-648F2ADC1AB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07033931-B051-4769-B0D9-92EA78AF0731}">
      <dgm:prSet custT="1"/>
      <dgm:spPr>
        <a:solidFill>
          <a:srgbClr val="18B7F0"/>
        </a:solidFill>
      </dgm:spPr>
      <dgm:t>
        <a:bodyPr/>
        <a:lstStyle/>
        <a:p>
          <a:r>
            <a:rPr lang="en-US" sz="1400" b="1">
              <a:latin typeface="#9Slide03 SFU Futura_12" panose="00000400000000000000" pitchFamily="2" charset="0"/>
              <a:cs typeface="Times New Roman" panose="02020603050405020304" pitchFamily="18" charset="0"/>
            </a:rPr>
            <a:t>Trạm 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C7637E4D-9624-4DF9-9EF6-7145BCDB3BF9}" type="parTrans" cxnId="{08071B29-943C-4977-B79F-AA9E1146F81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8C25FA73-C513-40D0-A69B-1DE99F5F7BED}" type="sibTrans" cxnId="{08071B29-943C-4977-B79F-AA9E1146F81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CD6A5759-1ECF-4B99-A29E-154EE41E81D9}">
      <dgm:prSet custT="1"/>
      <dgm:spPr>
        <a:solidFill>
          <a:srgbClr val="00B0F0">
            <a:alpha val="90000"/>
          </a:srgbClr>
        </a:solidFill>
      </dgm:spPr>
      <dgm:t>
        <a:bodyPr/>
        <a:lstStyle/>
        <a:p>
          <a:r>
            <a:rPr lang="en-US" sz="1400" b="1">
              <a:latin typeface="#9Slide03 SFU Futura_12" panose="00000400000000000000" pitchFamily="2" charset="0"/>
              <a:cs typeface="Times New Roman" panose="02020603050405020304" pitchFamily="18" charset="0"/>
            </a:rPr>
            <a:t>Trạm 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8D37D43F-A900-4050-9AD0-1A030C6FD9F2}" type="parTrans" cxnId="{6456750C-85FA-4344-9FEC-AC2AAC4FD4D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E47842B7-F19E-468A-B298-4029A84AF4FB}" type="sibTrans" cxnId="{6456750C-85FA-4344-9FEC-AC2AAC4FD4D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92118087-3ED7-4C81-9194-0E5A83643C13}">
      <dgm:prSet custT="1"/>
      <dgm:spPr>
        <a:solidFill>
          <a:srgbClr val="92D050">
            <a:alpha val="90000"/>
          </a:srgbClr>
        </a:solidFill>
      </dgm:spPr>
      <dgm:t>
        <a:bodyPr/>
        <a:lstStyle/>
        <a:p>
          <a:r>
            <a:rPr lang="en-US" sz="1400" b="1">
              <a:latin typeface="#9Slide03 SFU Futura_12" panose="00000400000000000000" pitchFamily="2" charset="0"/>
              <a:cs typeface="Times New Roman" panose="02020603050405020304" pitchFamily="18" charset="0"/>
            </a:rPr>
            <a:t>Trạm 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83099F5-5F9B-4930-9A39-D5CC36D03AC5}" type="parTrans" cxnId="{D23AB3C6-9FEB-48D2-860F-52CCBAC9B75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EE632AEA-C4FF-46C3-90EF-F0D1820063EC}" type="sibTrans" cxnId="{D23AB3C6-9FEB-48D2-860F-52CCBAC9B75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4050BFAE-0511-4F1F-9B3C-4826E404B972}">
      <dgm:prSet custT="1"/>
      <dgm:spPr>
        <a:solidFill>
          <a:srgbClr val="9CD460"/>
        </a:solidFill>
      </dgm:spPr>
      <dgm:t>
        <a:bodyPr/>
        <a:lstStyle/>
        <a:p>
          <a:r>
            <a:rPr lang="en-US" sz="1400" b="1">
              <a:latin typeface="#9Slide03 SFU Futura_12" panose="00000400000000000000" pitchFamily="2" charset="0"/>
              <a:cs typeface="Times New Roman" panose="02020603050405020304" pitchFamily="18" charset="0"/>
            </a:rPr>
            <a:t>Trạm 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92578FDD-4BA6-4FA3-BA70-5028BB493B6E}" type="parTrans" cxnId="{BEC93A2A-9E17-4B79-8AEB-3964CECA35F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1413A94C-187A-4D58-B912-35AE8AB37192}" type="sibTrans" cxnId="{BEC93A2A-9E17-4B79-8AEB-3964CECA35F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15C65F4C-7155-422C-B46E-4B5BCE241F8F}">
      <dgm:prSet phldrT="[Text]" custT="1"/>
      <dgm:spPr>
        <a:solidFill>
          <a:schemeClr val="accent1">
            <a:lumMod val="20000"/>
            <a:lumOff val="8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1</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AE4AFA06-2CE2-47EC-BBFA-31B367181FBB}" type="sibTrans" cxnId="{DB2E1A86-19B0-4CBE-8256-FE628C97370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95EB1350-3F86-48A9-82E5-3EED0D2D6E05}" type="parTrans" cxnId="{DB2E1A86-19B0-4CBE-8256-FE628C97370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659B6AA1-BB1C-449E-A65E-4D3A9DBC4E3A}">
      <dgm:prSet phldrT="[Text]" custT="1"/>
      <dgm:spPr/>
      <dgm:t>
        <a:bodyPr/>
        <a:lstStyle/>
        <a:p>
          <a:r>
            <a:rPr lang="en-US" sz="2000" b="1">
              <a:latin typeface="#9Slide03 SFU Futura_12" panose="00000400000000000000" pitchFamily="2" charset="0"/>
              <a:cs typeface="Times New Roman" panose="02020603050405020304" pitchFamily="18" charset="0"/>
            </a:rPr>
            <a:t>CỤM 1</a:t>
          </a:r>
        </a:p>
      </dgm:t>
    </dgm:pt>
    <dgm:pt modelId="{4E9B7835-AEB9-4AAE-B88B-4185B4747B29}" type="sibTrans" cxnId="{AFCC038C-3DC5-417B-8B55-AFAB88AA79F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2AEE9306-76DF-4044-A7B2-9BEB78AEC57E}" type="parTrans" cxnId="{AFCC038C-3DC5-417B-8B55-AFAB88AA79F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48442E86-6737-453B-ABF9-7C6D651432AD}" type="pres">
      <dgm:prSet presAssocID="{6A6C2989-A326-44F9-866E-B53349EAF900}" presName="diagram" presStyleCnt="0">
        <dgm:presLayoutVars>
          <dgm:chPref val="1"/>
          <dgm:dir/>
          <dgm:animOne val="branch"/>
          <dgm:animLvl val="lvl"/>
          <dgm:resizeHandles/>
        </dgm:presLayoutVars>
      </dgm:prSet>
      <dgm:spPr/>
    </dgm:pt>
    <dgm:pt modelId="{66BEB243-79B6-4611-9670-314F6248F361}" type="pres">
      <dgm:prSet presAssocID="{659B6AA1-BB1C-449E-A65E-4D3A9DBC4E3A}" presName="root" presStyleCnt="0"/>
      <dgm:spPr/>
    </dgm:pt>
    <dgm:pt modelId="{B605F676-3C42-495E-B618-673910BB1F2D}" type="pres">
      <dgm:prSet presAssocID="{659B6AA1-BB1C-449E-A65E-4D3A9DBC4E3A}" presName="rootComposite" presStyleCnt="0"/>
      <dgm:spPr/>
    </dgm:pt>
    <dgm:pt modelId="{41809B79-31D6-4C9F-9EC7-964D09AECCC8}" type="pres">
      <dgm:prSet presAssocID="{659B6AA1-BB1C-449E-A65E-4D3A9DBC4E3A}" presName="rootText" presStyleLbl="node1" presStyleIdx="0" presStyleCnt="2"/>
      <dgm:spPr/>
    </dgm:pt>
    <dgm:pt modelId="{6F0EF6CE-BB39-44CC-9C45-793D6A762403}" type="pres">
      <dgm:prSet presAssocID="{659B6AA1-BB1C-449E-A65E-4D3A9DBC4E3A}" presName="rootConnector" presStyleLbl="node1" presStyleIdx="0" presStyleCnt="2"/>
      <dgm:spPr/>
    </dgm:pt>
    <dgm:pt modelId="{B8E2F158-35A9-4421-B432-F695E1E44E47}" type="pres">
      <dgm:prSet presAssocID="{659B6AA1-BB1C-449E-A65E-4D3A9DBC4E3A}" presName="childShape" presStyleCnt="0"/>
      <dgm:spPr/>
    </dgm:pt>
    <dgm:pt modelId="{1A2299EC-8952-43D4-B689-A44CC9C024A7}" type="pres">
      <dgm:prSet presAssocID="{95EB1350-3F86-48A9-82E5-3EED0D2D6E05}" presName="Name13" presStyleLbl="parChTrans1D2" presStyleIdx="0" presStyleCnt="10"/>
      <dgm:spPr/>
    </dgm:pt>
    <dgm:pt modelId="{720EB665-D7F5-4228-8E6A-C3782609EB55}" type="pres">
      <dgm:prSet presAssocID="{15C65F4C-7155-422C-B46E-4B5BCE241F8F}" presName="childText" presStyleLbl="bgAcc1" presStyleIdx="0" presStyleCnt="10">
        <dgm:presLayoutVars>
          <dgm:bulletEnabled val="1"/>
        </dgm:presLayoutVars>
      </dgm:prSet>
      <dgm:spPr/>
    </dgm:pt>
    <dgm:pt modelId="{CC2493A5-A20B-486C-A7C4-6BBAD1D869D1}" type="pres">
      <dgm:prSet presAssocID="{DAFE201A-E4EF-48FF-9677-6E3645AA748F}" presName="Name13" presStyleLbl="parChTrans1D2" presStyleIdx="1" presStyleCnt="10"/>
      <dgm:spPr/>
    </dgm:pt>
    <dgm:pt modelId="{FA633042-50E4-4A14-9C61-A715F796F424}" type="pres">
      <dgm:prSet presAssocID="{32EE41F6-0739-45BD-B399-EB15653D8F54}" presName="childText" presStyleLbl="bgAcc1" presStyleIdx="1" presStyleCnt="10">
        <dgm:presLayoutVars>
          <dgm:bulletEnabled val="1"/>
        </dgm:presLayoutVars>
      </dgm:prSet>
      <dgm:spPr/>
    </dgm:pt>
    <dgm:pt modelId="{D48217F9-A7AE-433D-B069-F304C894696A}" type="pres">
      <dgm:prSet presAssocID="{05822450-867A-49E6-A740-F4AA280815C2}" presName="Name13" presStyleLbl="parChTrans1D2" presStyleIdx="2" presStyleCnt="10"/>
      <dgm:spPr/>
    </dgm:pt>
    <dgm:pt modelId="{0576D3E0-B506-4F03-9955-51D4CCE9F26C}" type="pres">
      <dgm:prSet presAssocID="{CEFF6A46-43F1-41DB-A000-FB12BBE01ABC}" presName="childText" presStyleLbl="bgAcc1" presStyleIdx="2" presStyleCnt="10">
        <dgm:presLayoutVars>
          <dgm:bulletEnabled val="1"/>
        </dgm:presLayoutVars>
      </dgm:prSet>
      <dgm:spPr>
        <a:prstGeom prst="roundRect">
          <a:avLst/>
        </a:prstGeom>
      </dgm:spPr>
    </dgm:pt>
    <dgm:pt modelId="{E04B2167-22A3-406D-9DD0-E21ED83A173B}" type="pres">
      <dgm:prSet presAssocID="{8D37D43F-A900-4050-9AD0-1A030C6FD9F2}" presName="Name13" presStyleLbl="parChTrans1D2" presStyleIdx="3" presStyleCnt="10"/>
      <dgm:spPr/>
    </dgm:pt>
    <dgm:pt modelId="{FF6C154F-C527-40D4-B830-D83BFDDA1858}" type="pres">
      <dgm:prSet presAssocID="{CD6A5759-1ECF-4B99-A29E-154EE41E81D9}" presName="childText" presStyleLbl="bgAcc1" presStyleIdx="3" presStyleCnt="10">
        <dgm:presLayoutVars>
          <dgm:bulletEnabled val="1"/>
        </dgm:presLayoutVars>
      </dgm:prSet>
      <dgm:spPr/>
    </dgm:pt>
    <dgm:pt modelId="{9E898B74-2EFD-40B2-BBCF-3A1806259E52}" type="pres">
      <dgm:prSet presAssocID="{C83099F5-5F9B-4930-9A39-D5CC36D03AC5}" presName="Name13" presStyleLbl="parChTrans1D2" presStyleIdx="4" presStyleCnt="10"/>
      <dgm:spPr/>
    </dgm:pt>
    <dgm:pt modelId="{93BD248F-3856-4E67-A2FB-C2E8D0623E4A}" type="pres">
      <dgm:prSet presAssocID="{92118087-3ED7-4C81-9194-0E5A83643C13}" presName="childText" presStyleLbl="bgAcc1" presStyleIdx="4" presStyleCnt="10">
        <dgm:presLayoutVars>
          <dgm:bulletEnabled val="1"/>
        </dgm:presLayoutVars>
      </dgm:prSet>
      <dgm:spPr/>
    </dgm:pt>
    <dgm:pt modelId="{CA121C39-F7F1-4217-84E8-E885A6B40863}" type="pres">
      <dgm:prSet presAssocID="{60CB3AC4-1759-43E1-96B5-DCA1BA3F8243}" presName="root" presStyleCnt="0"/>
      <dgm:spPr/>
    </dgm:pt>
    <dgm:pt modelId="{50A79060-4C38-4715-95FF-8544585A7C67}" type="pres">
      <dgm:prSet presAssocID="{60CB3AC4-1759-43E1-96B5-DCA1BA3F8243}" presName="rootComposite" presStyleCnt="0"/>
      <dgm:spPr/>
    </dgm:pt>
    <dgm:pt modelId="{49CF848F-F69C-4907-AF85-DEA76C2CC22B}" type="pres">
      <dgm:prSet presAssocID="{60CB3AC4-1759-43E1-96B5-DCA1BA3F8243}" presName="rootText" presStyleLbl="node1" presStyleIdx="1" presStyleCnt="2"/>
      <dgm:spPr/>
    </dgm:pt>
    <dgm:pt modelId="{F751D789-CDF5-470B-A581-557CEEBE6110}" type="pres">
      <dgm:prSet presAssocID="{60CB3AC4-1759-43E1-96B5-DCA1BA3F8243}" presName="rootConnector" presStyleLbl="node1" presStyleIdx="1" presStyleCnt="2"/>
      <dgm:spPr/>
    </dgm:pt>
    <dgm:pt modelId="{C0B89A10-EDF7-40B0-A5C5-D88EFCE08495}" type="pres">
      <dgm:prSet presAssocID="{60CB3AC4-1759-43E1-96B5-DCA1BA3F8243}" presName="childShape" presStyleCnt="0"/>
      <dgm:spPr/>
    </dgm:pt>
    <dgm:pt modelId="{4E052E9C-0D91-4EC3-861E-2033604AED82}" type="pres">
      <dgm:prSet presAssocID="{C62AD92E-3A9D-41DC-BD40-945EB966F634}" presName="Name13" presStyleLbl="parChTrans1D2" presStyleIdx="5" presStyleCnt="10"/>
      <dgm:spPr/>
    </dgm:pt>
    <dgm:pt modelId="{12580F69-5B1D-4559-817E-C5F52E050E54}" type="pres">
      <dgm:prSet presAssocID="{A09529B0-AAB8-4C74-A776-502C66519D5F}" presName="childText" presStyleLbl="bgAcc1" presStyleIdx="5" presStyleCnt="10">
        <dgm:presLayoutVars>
          <dgm:bulletEnabled val="1"/>
        </dgm:presLayoutVars>
      </dgm:prSet>
      <dgm:spPr/>
    </dgm:pt>
    <dgm:pt modelId="{0FCCD3F0-02E0-4BD7-BC6E-FA792D5220BD}" type="pres">
      <dgm:prSet presAssocID="{68982762-31B5-48C3-B6C3-D0844D2785EB}" presName="Name13" presStyleLbl="parChTrans1D2" presStyleIdx="6" presStyleCnt="10"/>
      <dgm:spPr/>
    </dgm:pt>
    <dgm:pt modelId="{936D9D96-EFBD-4A82-860A-E80380F32928}" type="pres">
      <dgm:prSet presAssocID="{8911DB7B-FE3F-44E1-809B-61DF73BD98BD}" presName="childText" presStyleLbl="bgAcc1" presStyleIdx="6" presStyleCnt="10">
        <dgm:presLayoutVars>
          <dgm:bulletEnabled val="1"/>
        </dgm:presLayoutVars>
      </dgm:prSet>
      <dgm:spPr/>
    </dgm:pt>
    <dgm:pt modelId="{926D55AE-72D9-496E-9BF4-05FC8709889F}" type="pres">
      <dgm:prSet presAssocID="{DB24FAA8-EF71-462A-9BC0-B01F410EA707}" presName="Name13" presStyleLbl="parChTrans1D2" presStyleIdx="7" presStyleCnt="10"/>
      <dgm:spPr/>
    </dgm:pt>
    <dgm:pt modelId="{412985E5-1974-4C3D-8E14-61716A6C946C}" type="pres">
      <dgm:prSet presAssocID="{0EB5F7D1-1AB6-4C72-AB1A-873F38B2FE87}" presName="childText" presStyleLbl="bgAcc1" presStyleIdx="7" presStyleCnt="10">
        <dgm:presLayoutVars>
          <dgm:bulletEnabled val="1"/>
        </dgm:presLayoutVars>
      </dgm:prSet>
      <dgm:spPr>
        <a:prstGeom prst="roundRect">
          <a:avLst/>
        </a:prstGeom>
      </dgm:spPr>
    </dgm:pt>
    <dgm:pt modelId="{92A4C914-F2A8-4A14-BC68-B30D0E740B3F}" type="pres">
      <dgm:prSet presAssocID="{C7637E4D-9624-4DF9-9EF6-7145BCDB3BF9}" presName="Name13" presStyleLbl="parChTrans1D2" presStyleIdx="8" presStyleCnt="10"/>
      <dgm:spPr/>
    </dgm:pt>
    <dgm:pt modelId="{BFE1E025-F1F0-4773-8046-63F0B3435A09}" type="pres">
      <dgm:prSet presAssocID="{07033931-B051-4769-B0D9-92EA78AF0731}" presName="childText" presStyleLbl="bgAcc1" presStyleIdx="8" presStyleCnt="10">
        <dgm:presLayoutVars>
          <dgm:bulletEnabled val="1"/>
        </dgm:presLayoutVars>
      </dgm:prSet>
      <dgm:spPr/>
    </dgm:pt>
    <dgm:pt modelId="{7CB0A7E8-BD64-4D0D-A5DA-E158103BC2FF}" type="pres">
      <dgm:prSet presAssocID="{92578FDD-4BA6-4FA3-BA70-5028BB493B6E}" presName="Name13" presStyleLbl="parChTrans1D2" presStyleIdx="9" presStyleCnt="10"/>
      <dgm:spPr/>
    </dgm:pt>
    <dgm:pt modelId="{A7DA8EFE-1532-425B-83E1-29896E00D0F0}" type="pres">
      <dgm:prSet presAssocID="{4050BFAE-0511-4F1F-9B3C-4826E404B972}" presName="childText" presStyleLbl="bgAcc1" presStyleIdx="9" presStyleCnt="10">
        <dgm:presLayoutVars>
          <dgm:bulletEnabled val="1"/>
        </dgm:presLayoutVars>
      </dgm:prSet>
      <dgm:spPr/>
    </dgm:pt>
  </dgm:ptLst>
  <dgm:cxnLst>
    <dgm:cxn modelId="{B5578701-5B04-4E20-AB8D-DFDD4D27CFCB}" srcId="{659B6AA1-BB1C-449E-A65E-4D3A9DBC4E3A}" destId="{CEFF6A46-43F1-41DB-A000-FB12BBE01ABC}" srcOrd="2" destOrd="0" parTransId="{05822450-867A-49E6-A740-F4AA280815C2}" sibTransId="{C69EC7BA-DAC2-4361-A7D7-B9E6B93D8B0E}"/>
    <dgm:cxn modelId="{43CDA301-5090-4B7B-9C0D-DFFF1C5E020D}" type="presOf" srcId="{0EB5F7D1-1AB6-4C72-AB1A-873F38B2FE87}" destId="{412985E5-1974-4C3D-8E14-61716A6C946C}" srcOrd="0" destOrd="0" presId="urn:microsoft.com/office/officeart/2005/8/layout/hierarchy3"/>
    <dgm:cxn modelId="{F1C57F05-4793-49FD-ADD9-346C2215E016}" srcId="{60CB3AC4-1759-43E1-96B5-DCA1BA3F8243}" destId="{8911DB7B-FE3F-44E1-809B-61DF73BD98BD}" srcOrd="1" destOrd="0" parTransId="{68982762-31B5-48C3-B6C3-D0844D2785EB}" sibTransId="{607AEE42-8EF7-436F-98AA-16244F493D1B}"/>
    <dgm:cxn modelId="{6456750C-85FA-4344-9FEC-AC2AAC4FD4D1}" srcId="{659B6AA1-BB1C-449E-A65E-4D3A9DBC4E3A}" destId="{CD6A5759-1ECF-4B99-A29E-154EE41E81D9}" srcOrd="3" destOrd="0" parTransId="{8D37D43F-A900-4050-9AD0-1A030C6FD9F2}" sibTransId="{E47842B7-F19E-468A-B298-4029A84AF4FB}"/>
    <dgm:cxn modelId="{61153714-A60D-4FD0-A063-5D9490062E15}" srcId="{6A6C2989-A326-44F9-866E-B53349EAF900}" destId="{60CB3AC4-1759-43E1-96B5-DCA1BA3F8243}" srcOrd="1" destOrd="0" parTransId="{E07CC4D4-82F5-4FDF-B18D-5770F7821C24}" sibTransId="{6C920721-7E9B-4E61-95C4-333BF1E61992}"/>
    <dgm:cxn modelId="{98743017-1EE8-41D6-9223-A3EEAAF889FE}" type="presOf" srcId="{6A6C2989-A326-44F9-866E-B53349EAF900}" destId="{48442E86-6737-453B-ABF9-7C6D651432AD}" srcOrd="0" destOrd="0" presId="urn:microsoft.com/office/officeart/2005/8/layout/hierarchy3"/>
    <dgm:cxn modelId="{0673D917-BD9B-43B0-BD70-55187E89F915}" type="presOf" srcId="{C83099F5-5F9B-4930-9A39-D5CC36D03AC5}" destId="{9E898B74-2EFD-40B2-BBCF-3A1806259E52}" srcOrd="0" destOrd="0" presId="urn:microsoft.com/office/officeart/2005/8/layout/hierarchy3"/>
    <dgm:cxn modelId="{08071B29-943C-4977-B79F-AA9E1146F818}" srcId="{60CB3AC4-1759-43E1-96B5-DCA1BA3F8243}" destId="{07033931-B051-4769-B0D9-92EA78AF0731}" srcOrd="3" destOrd="0" parTransId="{C7637E4D-9624-4DF9-9EF6-7145BCDB3BF9}" sibTransId="{8C25FA73-C513-40D0-A69B-1DE99F5F7BED}"/>
    <dgm:cxn modelId="{BEC93A2A-9E17-4B79-8AEB-3964CECA35F0}" srcId="{60CB3AC4-1759-43E1-96B5-DCA1BA3F8243}" destId="{4050BFAE-0511-4F1F-9B3C-4826E404B972}" srcOrd="4" destOrd="0" parTransId="{92578FDD-4BA6-4FA3-BA70-5028BB493B6E}" sibTransId="{1413A94C-187A-4D58-B912-35AE8AB37192}"/>
    <dgm:cxn modelId="{57D4A63C-41B3-4B5A-8E65-36AD40C9752A}" type="presOf" srcId="{95EB1350-3F86-48A9-82E5-3EED0D2D6E05}" destId="{1A2299EC-8952-43D4-B689-A44CC9C024A7}" srcOrd="0" destOrd="0" presId="urn:microsoft.com/office/officeart/2005/8/layout/hierarchy3"/>
    <dgm:cxn modelId="{6F42D63E-5BE8-46A2-844F-4511D63ABEDB}" type="presOf" srcId="{659B6AA1-BB1C-449E-A65E-4D3A9DBC4E3A}" destId="{41809B79-31D6-4C9F-9EC7-964D09AECCC8}" srcOrd="0" destOrd="0" presId="urn:microsoft.com/office/officeart/2005/8/layout/hierarchy3"/>
    <dgm:cxn modelId="{4B8B245E-118D-48ED-B2F8-52A291F6ABB4}" type="presOf" srcId="{07033931-B051-4769-B0D9-92EA78AF0731}" destId="{BFE1E025-F1F0-4773-8046-63F0B3435A09}" srcOrd="0" destOrd="0" presId="urn:microsoft.com/office/officeart/2005/8/layout/hierarchy3"/>
    <dgm:cxn modelId="{1E1C7663-7B7E-4E9A-B1DF-C89F62FFA47E}" type="presOf" srcId="{15C65F4C-7155-422C-B46E-4B5BCE241F8F}" destId="{720EB665-D7F5-4228-8E6A-C3782609EB55}" srcOrd="0" destOrd="0" presId="urn:microsoft.com/office/officeart/2005/8/layout/hierarchy3"/>
    <dgm:cxn modelId="{4AFFAC44-89A1-4DC8-8D4C-D64ED41322AA}" type="presOf" srcId="{92118087-3ED7-4C81-9194-0E5A83643C13}" destId="{93BD248F-3856-4E67-A2FB-C2E8D0623E4A}" srcOrd="0" destOrd="0" presId="urn:microsoft.com/office/officeart/2005/8/layout/hierarchy3"/>
    <dgm:cxn modelId="{D6289766-C3A3-49CC-A643-D8FD570CF028}" type="presOf" srcId="{DAFE201A-E4EF-48FF-9677-6E3645AA748F}" destId="{CC2493A5-A20B-486C-A7C4-6BBAD1D869D1}" srcOrd="0" destOrd="0" presId="urn:microsoft.com/office/officeart/2005/8/layout/hierarchy3"/>
    <dgm:cxn modelId="{F48FC44F-7A74-4438-9391-95E7669DF60C}" type="presOf" srcId="{8D37D43F-A900-4050-9AD0-1A030C6FD9F2}" destId="{E04B2167-22A3-406D-9DD0-E21ED83A173B}" srcOrd="0" destOrd="0" presId="urn:microsoft.com/office/officeart/2005/8/layout/hierarchy3"/>
    <dgm:cxn modelId="{71A03050-987C-4422-9F20-C9EBE329C092}" type="presOf" srcId="{68982762-31B5-48C3-B6C3-D0844D2785EB}" destId="{0FCCD3F0-02E0-4BD7-BC6E-FA792D5220BD}" srcOrd="0" destOrd="0" presId="urn:microsoft.com/office/officeart/2005/8/layout/hierarchy3"/>
    <dgm:cxn modelId="{05CD4558-70BC-4D41-925E-1242B46B4434}" type="presOf" srcId="{60CB3AC4-1759-43E1-96B5-DCA1BA3F8243}" destId="{49CF848F-F69C-4907-AF85-DEA76C2CC22B}" srcOrd="0" destOrd="0" presId="urn:microsoft.com/office/officeart/2005/8/layout/hierarchy3"/>
    <dgm:cxn modelId="{17E9717D-3377-47B0-99B2-6666397FD102}" type="presOf" srcId="{4050BFAE-0511-4F1F-9B3C-4826E404B972}" destId="{A7DA8EFE-1532-425B-83E1-29896E00D0F0}" srcOrd="0" destOrd="0" presId="urn:microsoft.com/office/officeart/2005/8/layout/hierarchy3"/>
    <dgm:cxn modelId="{8EFA3380-3C98-4341-B9ED-FEBE82DC172B}" type="presOf" srcId="{659B6AA1-BB1C-449E-A65E-4D3A9DBC4E3A}" destId="{6F0EF6CE-BB39-44CC-9C45-793D6A762403}" srcOrd="1" destOrd="0" presId="urn:microsoft.com/office/officeart/2005/8/layout/hierarchy3"/>
    <dgm:cxn modelId="{12668082-C44D-4820-8CF6-645563BE9A96}" type="presOf" srcId="{CEFF6A46-43F1-41DB-A000-FB12BBE01ABC}" destId="{0576D3E0-B506-4F03-9955-51D4CCE9F26C}" srcOrd="0" destOrd="0" presId="urn:microsoft.com/office/officeart/2005/8/layout/hierarchy3"/>
    <dgm:cxn modelId="{54326484-FBA7-4887-A2CC-2EF9E9BBD811}" type="presOf" srcId="{DB24FAA8-EF71-462A-9BC0-B01F410EA707}" destId="{926D55AE-72D9-496E-9BF4-05FC8709889F}" srcOrd="0" destOrd="0" presId="urn:microsoft.com/office/officeart/2005/8/layout/hierarchy3"/>
    <dgm:cxn modelId="{DB2E1A86-19B0-4CBE-8256-FE628C973708}" srcId="{659B6AA1-BB1C-449E-A65E-4D3A9DBC4E3A}" destId="{15C65F4C-7155-422C-B46E-4B5BCE241F8F}" srcOrd="0" destOrd="0" parTransId="{95EB1350-3F86-48A9-82E5-3EED0D2D6E05}" sibTransId="{AE4AFA06-2CE2-47EC-BBFA-31B367181FBB}"/>
    <dgm:cxn modelId="{AFCC038C-3DC5-417B-8B55-AFAB88AA79FB}" srcId="{6A6C2989-A326-44F9-866E-B53349EAF900}" destId="{659B6AA1-BB1C-449E-A65E-4D3A9DBC4E3A}" srcOrd="0" destOrd="0" parTransId="{2AEE9306-76DF-4044-A7B2-9BEB78AEC57E}" sibTransId="{4E9B7835-AEB9-4AAE-B88B-4185B4747B29}"/>
    <dgm:cxn modelId="{E0DE7B8C-9E90-425D-9FA2-4332838D82A0}" type="presOf" srcId="{32EE41F6-0739-45BD-B399-EB15653D8F54}" destId="{FA633042-50E4-4A14-9C61-A715F796F424}" srcOrd="0" destOrd="0" presId="urn:microsoft.com/office/officeart/2005/8/layout/hierarchy3"/>
    <dgm:cxn modelId="{E503928E-6DD5-4A92-BFB9-51506663EEA1}" type="presOf" srcId="{CD6A5759-1ECF-4B99-A29E-154EE41E81D9}" destId="{FF6C154F-C527-40D4-B830-D83BFDDA1858}" srcOrd="0" destOrd="0" presId="urn:microsoft.com/office/officeart/2005/8/layout/hierarchy3"/>
    <dgm:cxn modelId="{1ECD75A8-E6BE-4AE2-B6BA-7C93525AE51D}" type="presOf" srcId="{05822450-867A-49E6-A740-F4AA280815C2}" destId="{D48217F9-A7AE-433D-B069-F304C894696A}" srcOrd="0" destOrd="0" presId="urn:microsoft.com/office/officeart/2005/8/layout/hierarchy3"/>
    <dgm:cxn modelId="{FD10B4AA-935F-4FE7-A635-7A89357AA766}" type="presOf" srcId="{A09529B0-AAB8-4C74-A776-502C66519D5F}" destId="{12580F69-5B1D-4559-817E-C5F52E050E54}" srcOrd="0" destOrd="0" presId="urn:microsoft.com/office/officeart/2005/8/layout/hierarchy3"/>
    <dgm:cxn modelId="{4BFF6DAD-67A3-41E3-96B7-3D50C3813A61}" srcId="{659B6AA1-BB1C-449E-A65E-4D3A9DBC4E3A}" destId="{32EE41F6-0739-45BD-B399-EB15653D8F54}" srcOrd="1" destOrd="0" parTransId="{DAFE201A-E4EF-48FF-9677-6E3645AA748F}" sibTransId="{EBD1A7E5-66D7-4760-9703-9B05B244214F}"/>
    <dgm:cxn modelId="{1BBAECB2-720B-4423-9B69-952D862B3A31}" type="presOf" srcId="{C7637E4D-9624-4DF9-9EF6-7145BCDB3BF9}" destId="{92A4C914-F2A8-4A14-BC68-B30D0E740B3F}" srcOrd="0" destOrd="0" presId="urn:microsoft.com/office/officeart/2005/8/layout/hierarchy3"/>
    <dgm:cxn modelId="{6ECD9BB3-BBE9-493F-A234-648F2ADC1AB8}" srcId="{60CB3AC4-1759-43E1-96B5-DCA1BA3F8243}" destId="{0EB5F7D1-1AB6-4C72-AB1A-873F38B2FE87}" srcOrd="2" destOrd="0" parTransId="{DB24FAA8-EF71-462A-9BC0-B01F410EA707}" sibTransId="{77C75D03-0737-4FD4-BD67-086D37037125}"/>
    <dgm:cxn modelId="{D23AB3C6-9FEB-48D2-860F-52CCBAC9B750}" srcId="{659B6AA1-BB1C-449E-A65E-4D3A9DBC4E3A}" destId="{92118087-3ED7-4C81-9194-0E5A83643C13}" srcOrd="4" destOrd="0" parTransId="{C83099F5-5F9B-4930-9A39-D5CC36D03AC5}" sibTransId="{EE632AEA-C4FF-46C3-90EF-F0D1820063EC}"/>
    <dgm:cxn modelId="{B5A920CD-292D-4730-8766-136F549A22F6}" type="presOf" srcId="{8911DB7B-FE3F-44E1-809B-61DF73BD98BD}" destId="{936D9D96-EFBD-4A82-860A-E80380F32928}" srcOrd="0" destOrd="0" presId="urn:microsoft.com/office/officeart/2005/8/layout/hierarchy3"/>
    <dgm:cxn modelId="{6B9976D1-1D75-4CC1-AF9A-B955AD6AA39F}" srcId="{60CB3AC4-1759-43E1-96B5-DCA1BA3F8243}" destId="{A09529B0-AAB8-4C74-A776-502C66519D5F}" srcOrd="0" destOrd="0" parTransId="{C62AD92E-3A9D-41DC-BD40-945EB966F634}" sibTransId="{BF51BFAA-3167-46AA-B418-E993905E26A7}"/>
    <dgm:cxn modelId="{D6F7C7DA-6097-4F7E-AA21-6CC2083DD064}" type="presOf" srcId="{60CB3AC4-1759-43E1-96B5-DCA1BA3F8243}" destId="{F751D789-CDF5-470B-A581-557CEEBE6110}" srcOrd="1" destOrd="0" presId="urn:microsoft.com/office/officeart/2005/8/layout/hierarchy3"/>
    <dgm:cxn modelId="{97CCF1EA-A29C-4942-9F56-5C366C45F12E}" type="presOf" srcId="{92578FDD-4BA6-4FA3-BA70-5028BB493B6E}" destId="{7CB0A7E8-BD64-4D0D-A5DA-E158103BC2FF}" srcOrd="0" destOrd="0" presId="urn:microsoft.com/office/officeart/2005/8/layout/hierarchy3"/>
    <dgm:cxn modelId="{8F2A62EE-37A8-44A4-898A-A565B60F4315}" type="presOf" srcId="{C62AD92E-3A9D-41DC-BD40-945EB966F634}" destId="{4E052E9C-0D91-4EC3-861E-2033604AED82}" srcOrd="0" destOrd="0" presId="urn:microsoft.com/office/officeart/2005/8/layout/hierarchy3"/>
    <dgm:cxn modelId="{A52C2B67-A4E7-49CD-B7AE-1D14E31D25E7}" type="presParOf" srcId="{48442E86-6737-453B-ABF9-7C6D651432AD}" destId="{66BEB243-79B6-4611-9670-314F6248F361}" srcOrd="0" destOrd="0" presId="urn:microsoft.com/office/officeart/2005/8/layout/hierarchy3"/>
    <dgm:cxn modelId="{30BE3467-F69D-43F7-96B7-ACA585AEF172}" type="presParOf" srcId="{66BEB243-79B6-4611-9670-314F6248F361}" destId="{B605F676-3C42-495E-B618-673910BB1F2D}" srcOrd="0" destOrd="0" presId="urn:microsoft.com/office/officeart/2005/8/layout/hierarchy3"/>
    <dgm:cxn modelId="{6BB74F20-22B6-4294-A20E-08562AAFD8E9}" type="presParOf" srcId="{B605F676-3C42-495E-B618-673910BB1F2D}" destId="{41809B79-31D6-4C9F-9EC7-964D09AECCC8}" srcOrd="0" destOrd="0" presId="urn:microsoft.com/office/officeart/2005/8/layout/hierarchy3"/>
    <dgm:cxn modelId="{A3891A23-95EC-4D02-9B90-D1B43C6330CA}" type="presParOf" srcId="{B605F676-3C42-495E-B618-673910BB1F2D}" destId="{6F0EF6CE-BB39-44CC-9C45-793D6A762403}" srcOrd="1" destOrd="0" presId="urn:microsoft.com/office/officeart/2005/8/layout/hierarchy3"/>
    <dgm:cxn modelId="{011D7248-B997-4FE2-A8BD-F028CE872184}" type="presParOf" srcId="{66BEB243-79B6-4611-9670-314F6248F361}" destId="{B8E2F158-35A9-4421-B432-F695E1E44E47}" srcOrd="1" destOrd="0" presId="urn:microsoft.com/office/officeart/2005/8/layout/hierarchy3"/>
    <dgm:cxn modelId="{F6E3AA7D-363C-4A1F-91C8-008FC0397FEE}" type="presParOf" srcId="{B8E2F158-35A9-4421-B432-F695E1E44E47}" destId="{1A2299EC-8952-43D4-B689-A44CC9C024A7}" srcOrd="0" destOrd="0" presId="urn:microsoft.com/office/officeart/2005/8/layout/hierarchy3"/>
    <dgm:cxn modelId="{A37B8BAB-E280-4EFE-A009-CDCE40381BD0}" type="presParOf" srcId="{B8E2F158-35A9-4421-B432-F695E1E44E47}" destId="{720EB665-D7F5-4228-8E6A-C3782609EB55}" srcOrd="1" destOrd="0" presId="urn:microsoft.com/office/officeart/2005/8/layout/hierarchy3"/>
    <dgm:cxn modelId="{0EF35FAF-5B93-40FE-800D-5D2C1D7C43AA}" type="presParOf" srcId="{B8E2F158-35A9-4421-B432-F695E1E44E47}" destId="{CC2493A5-A20B-486C-A7C4-6BBAD1D869D1}" srcOrd="2" destOrd="0" presId="urn:microsoft.com/office/officeart/2005/8/layout/hierarchy3"/>
    <dgm:cxn modelId="{A69C66FA-0143-4D68-AB14-8B60E28F79A0}" type="presParOf" srcId="{B8E2F158-35A9-4421-B432-F695E1E44E47}" destId="{FA633042-50E4-4A14-9C61-A715F796F424}" srcOrd="3" destOrd="0" presId="urn:microsoft.com/office/officeart/2005/8/layout/hierarchy3"/>
    <dgm:cxn modelId="{0F22147A-70D6-451C-8C87-7E4BAB71226B}" type="presParOf" srcId="{B8E2F158-35A9-4421-B432-F695E1E44E47}" destId="{D48217F9-A7AE-433D-B069-F304C894696A}" srcOrd="4" destOrd="0" presId="urn:microsoft.com/office/officeart/2005/8/layout/hierarchy3"/>
    <dgm:cxn modelId="{9750AC18-EA47-46EC-AE21-AA0DD65E3273}" type="presParOf" srcId="{B8E2F158-35A9-4421-B432-F695E1E44E47}" destId="{0576D3E0-B506-4F03-9955-51D4CCE9F26C}" srcOrd="5" destOrd="0" presId="urn:microsoft.com/office/officeart/2005/8/layout/hierarchy3"/>
    <dgm:cxn modelId="{85DB2E46-9E5D-4916-9464-29366954E492}" type="presParOf" srcId="{B8E2F158-35A9-4421-B432-F695E1E44E47}" destId="{E04B2167-22A3-406D-9DD0-E21ED83A173B}" srcOrd="6" destOrd="0" presId="urn:microsoft.com/office/officeart/2005/8/layout/hierarchy3"/>
    <dgm:cxn modelId="{99972A4F-F1A3-47FF-B3E1-D146EC11DA87}" type="presParOf" srcId="{B8E2F158-35A9-4421-B432-F695E1E44E47}" destId="{FF6C154F-C527-40D4-B830-D83BFDDA1858}" srcOrd="7" destOrd="0" presId="urn:microsoft.com/office/officeart/2005/8/layout/hierarchy3"/>
    <dgm:cxn modelId="{091A74A0-6419-4D66-AF9D-12662BD9A4B7}" type="presParOf" srcId="{B8E2F158-35A9-4421-B432-F695E1E44E47}" destId="{9E898B74-2EFD-40B2-BBCF-3A1806259E52}" srcOrd="8" destOrd="0" presId="urn:microsoft.com/office/officeart/2005/8/layout/hierarchy3"/>
    <dgm:cxn modelId="{89195B5E-0869-4064-8FAC-D39C7000DDA9}" type="presParOf" srcId="{B8E2F158-35A9-4421-B432-F695E1E44E47}" destId="{93BD248F-3856-4E67-A2FB-C2E8D0623E4A}" srcOrd="9" destOrd="0" presId="urn:microsoft.com/office/officeart/2005/8/layout/hierarchy3"/>
    <dgm:cxn modelId="{7840AA7E-9C05-4980-90EA-A1C7A833B329}" type="presParOf" srcId="{48442E86-6737-453B-ABF9-7C6D651432AD}" destId="{CA121C39-F7F1-4217-84E8-E885A6B40863}" srcOrd="1" destOrd="0" presId="urn:microsoft.com/office/officeart/2005/8/layout/hierarchy3"/>
    <dgm:cxn modelId="{E3F28C94-F8D7-4D73-85AB-EAEB5BFF12CA}" type="presParOf" srcId="{CA121C39-F7F1-4217-84E8-E885A6B40863}" destId="{50A79060-4C38-4715-95FF-8544585A7C67}" srcOrd="0" destOrd="0" presId="urn:microsoft.com/office/officeart/2005/8/layout/hierarchy3"/>
    <dgm:cxn modelId="{11C51C03-EB41-4202-AD1F-03B3EC0F5B54}" type="presParOf" srcId="{50A79060-4C38-4715-95FF-8544585A7C67}" destId="{49CF848F-F69C-4907-AF85-DEA76C2CC22B}" srcOrd="0" destOrd="0" presId="urn:microsoft.com/office/officeart/2005/8/layout/hierarchy3"/>
    <dgm:cxn modelId="{B1652527-5461-459E-9393-841FE8AC195D}" type="presParOf" srcId="{50A79060-4C38-4715-95FF-8544585A7C67}" destId="{F751D789-CDF5-470B-A581-557CEEBE6110}" srcOrd="1" destOrd="0" presId="urn:microsoft.com/office/officeart/2005/8/layout/hierarchy3"/>
    <dgm:cxn modelId="{315E4E75-43A2-43F6-B758-FD164740A351}" type="presParOf" srcId="{CA121C39-F7F1-4217-84E8-E885A6B40863}" destId="{C0B89A10-EDF7-40B0-A5C5-D88EFCE08495}" srcOrd="1" destOrd="0" presId="urn:microsoft.com/office/officeart/2005/8/layout/hierarchy3"/>
    <dgm:cxn modelId="{DC08D94D-B477-43A3-AE52-5757CC852EF1}" type="presParOf" srcId="{C0B89A10-EDF7-40B0-A5C5-D88EFCE08495}" destId="{4E052E9C-0D91-4EC3-861E-2033604AED82}" srcOrd="0" destOrd="0" presId="urn:microsoft.com/office/officeart/2005/8/layout/hierarchy3"/>
    <dgm:cxn modelId="{39385CFE-F503-47F8-B9AE-140EB4F3D5CF}" type="presParOf" srcId="{C0B89A10-EDF7-40B0-A5C5-D88EFCE08495}" destId="{12580F69-5B1D-4559-817E-C5F52E050E54}" srcOrd="1" destOrd="0" presId="urn:microsoft.com/office/officeart/2005/8/layout/hierarchy3"/>
    <dgm:cxn modelId="{C27347BB-FD09-4EDA-8D0A-0B1614CA53A2}" type="presParOf" srcId="{C0B89A10-EDF7-40B0-A5C5-D88EFCE08495}" destId="{0FCCD3F0-02E0-4BD7-BC6E-FA792D5220BD}" srcOrd="2" destOrd="0" presId="urn:microsoft.com/office/officeart/2005/8/layout/hierarchy3"/>
    <dgm:cxn modelId="{83191F16-4706-44AC-8542-BD08429817E3}" type="presParOf" srcId="{C0B89A10-EDF7-40B0-A5C5-D88EFCE08495}" destId="{936D9D96-EFBD-4A82-860A-E80380F32928}" srcOrd="3" destOrd="0" presId="urn:microsoft.com/office/officeart/2005/8/layout/hierarchy3"/>
    <dgm:cxn modelId="{475C862E-297A-4986-BAA5-10796CD59F03}" type="presParOf" srcId="{C0B89A10-EDF7-40B0-A5C5-D88EFCE08495}" destId="{926D55AE-72D9-496E-9BF4-05FC8709889F}" srcOrd="4" destOrd="0" presId="urn:microsoft.com/office/officeart/2005/8/layout/hierarchy3"/>
    <dgm:cxn modelId="{BFA28CF1-9775-4C53-B4EC-3ED3D9DA11E9}" type="presParOf" srcId="{C0B89A10-EDF7-40B0-A5C5-D88EFCE08495}" destId="{412985E5-1974-4C3D-8E14-61716A6C946C}" srcOrd="5" destOrd="0" presId="urn:microsoft.com/office/officeart/2005/8/layout/hierarchy3"/>
    <dgm:cxn modelId="{32690AE4-038A-4B82-A19F-798745126646}" type="presParOf" srcId="{C0B89A10-EDF7-40B0-A5C5-D88EFCE08495}" destId="{92A4C914-F2A8-4A14-BC68-B30D0E740B3F}" srcOrd="6" destOrd="0" presId="urn:microsoft.com/office/officeart/2005/8/layout/hierarchy3"/>
    <dgm:cxn modelId="{1A9A411E-0748-4497-882E-B185405AA1E8}" type="presParOf" srcId="{C0B89A10-EDF7-40B0-A5C5-D88EFCE08495}" destId="{BFE1E025-F1F0-4773-8046-63F0B3435A09}" srcOrd="7" destOrd="0" presId="urn:microsoft.com/office/officeart/2005/8/layout/hierarchy3"/>
    <dgm:cxn modelId="{0DE9BB33-D085-4580-B04B-D714EC95187F}" type="presParOf" srcId="{C0B89A10-EDF7-40B0-A5C5-D88EFCE08495}" destId="{7CB0A7E8-BD64-4D0D-A5DA-E158103BC2FF}" srcOrd="8" destOrd="0" presId="urn:microsoft.com/office/officeart/2005/8/layout/hierarchy3"/>
    <dgm:cxn modelId="{867C3498-8ACD-444E-802B-D990D56B42FE}" type="presParOf" srcId="{C0B89A10-EDF7-40B0-A5C5-D88EFCE08495}" destId="{A7DA8EFE-1532-425B-83E1-29896E00D0F0}" srcOrd="9" destOrd="0" presId="urn:microsoft.com/office/officeart/2005/8/layout/hierarchy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A6C2989-A326-44F9-866E-B53349EAF900}" type="doc">
      <dgm:prSet loTypeId="urn:microsoft.com/office/officeart/2005/8/layout/hierarchy3" loCatId="relationship" qsTypeId="urn:microsoft.com/office/officeart/2005/8/quickstyle/simple1" qsCatId="simple" csTypeId="urn:microsoft.com/office/officeart/2005/8/colors/colorful4" csCatId="colorful" phldr="1"/>
      <dgm:spPr/>
      <dgm:t>
        <a:bodyPr/>
        <a:lstStyle/>
        <a:p>
          <a:endParaRPr lang="en-US"/>
        </a:p>
      </dgm:t>
    </dgm:pt>
    <dgm:pt modelId="{32EE41F6-0739-45BD-B399-EB15653D8F54}">
      <dgm:prSet phldrT="[Text]" custT="1"/>
      <dgm:spPr>
        <a:solidFill>
          <a:schemeClr val="accent1">
            <a:lumMod val="60000"/>
            <a:lumOff val="4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2</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DAFE201A-E4EF-48FF-9677-6E3645AA748F}" type="parTrans" cxnId="{4BFF6DAD-67A3-41E3-96B7-3D50C3813A6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EBD1A7E5-66D7-4760-9703-9B05B244214F}" type="sibTrans" cxnId="{4BFF6DAD-67A3-41E3-96B7-3D50C3813A6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60CB3AC4-1759-43E1-96B5-DCA1BA3F8243}">
      <dgm:prSet phldrT="[Text]" custT="1"/>
      <dgm:spPr/>
      <dgm:t>
        <a:bodyPr/>
        <a:lstStyle/>
        <a:p>
          <a:r>
            <a:rPr lang="en-US" sz="2000" b="1">
              <a:latin typeface="#9Slide03 SFU Futura_12" panose="00000400000000000000" pitchFamily="2" charset="0"/>
              <a:cs typeface="Times New Roman" panose="02020603050405020304" pitchFamily="18" charset="0"/>
            </a:rPr>
            <a:t>CỤM 2</a:t>
          </a:r>
        </a:p>
      </dgm:t>
    </dgm:pt>
    <dgm:pt modelId="{E07CC4D4-82F5-4FDF-B18D-5770F7821C24}" type="parTrans" cxnId="{61153714-A60D-4FD0-A063-5D9490062E15}">
      <dgm:prSet/>
      <dgm:spPr/>
      <dgm:t>
        <a:bodyPr/>
        <a:lstStyle/>
        <a:p>
          <a:endParaRPr lang="en-US" sz="1800" b="1">
            <a:latin typeface="#9Slide03 SFU Futura_12" panose="00000400000000000000" pitchFamily="2" charset="0"/>
            <a:cs typeface="Times New Roman" panose="02020603050405020304" pitchFamily="18" charset="0"/>
          </a:endParaRPr>
        </a:p>
      </dgm:t>
    </dgm:pt>
    <dgm:pt modelId="{6C920721-7E9B-4E61-95C4-333BF1E61992}" type="sibTrans" cxnId="{61153714-A60D-4FD0-A063-5D9490062E15}">
      <dgm:prSet/>
      <dgm:spPr/>
      <dgm:t>
        <a:bodyPr/>
        <a:lstStyle/>
        <a:p>
          <a:endParaRPr lang="en-US" sz="1800" b="1">
            <a:latin typeface="#9Slide03 SFU Futura_12" panose="00000400000000000000" pitchFamily="2" charset="0"/>
            <a:cs typeface="Times New Roman" panose="02020603050405020304" pitchFamily="18" charset="0"/>
          </a:endParaRPr>
        </a:p>
      </dgm:t>
    </dgm:pt>
    <dgm:pt modelId="{A09529B0-AAB8-4C74-A776-502C66519D5F}">
      <dgm:prSet phldrT="[Text]" custT="1"/>
      <dgm:spPr>
        <a:solidFill>
          <a:srgbClr val="CCF5E9"/>
        </a:solidFill>
      </dgm:spPr>
      <dgm:t>
        <a:bodyPr/>
        <a:lstStyle/>
        <a:p>
          <a:r>
            <a:rPr lang="en-US" sz="1400" b="1">
              <a:latin typeface="#9Slide03 SFU Futura_12" panose="00000400000000000000" pitchFamily="2" charset="0"/>
              <a:cs typeface="Times New Roman" panose="02020603050405020304" pitchFamily="18" charset="0"/>
            </a:rPr>
            <a:t>Trạm 1</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C62AD92E-3A9D-41DC-BD40-945EB966F634}" type="parTrans" cxnId="{6B9976D1-1D75-4CC1-AF9A-B955AD6AA39F}">
      <dgm:prSet/>
      <dgm:spPr/>
      <dgm:t>
        <a:bodyPr/>
        <a:lstStyle/>
        <a:p>
          <a:endParaRPr lang="en-US" sz="1800" b="1">
            <a:latin typeface="#9Slide03 SFU Futura_12" panose="00000400000000000000" pitchFamily="2" charset="0"/>
            <a:cs typeface="Times New Roman" panose="02020603050405020304" pitchFamily="18" charset="0"/>
          </a:endParaRPr>
        </a:p>
      </dgm:t>
    </dgm:pt>
    <dgm:pt modelId="{BF51BFAA-3167-46AA-B418-E993905E26A7}" type="sibTrans" cxnId="{6B9976D1-1D75-4CC1-AF9A-B955AD6AA39F}">
      <dgm:prSet/>
      <dgm:spPr/>
      <dgm:t>
        <a:bodyPr/>
        <a:lstStyle/>
        <a:p>
          <a:endParaRPr lang="en-US" sz="1800" b="1">
            <a:latin typeface="#9Slide03 SFU Futura_12" panose="00000400000000000000" pitchFamily="2" charset="0"/>
            <a:cs typeface="Times New Roman" panose="02020603050405020304" pitchFamily="18" charset="0"/>
          </a:endParaRPr>
        </a:p>
      </dgm:t>
    </dgm:pt>
    <dgm:pt modelId="{8911DB7B-FE3F-44E1-809B-61DF73BD98BD}">
      <dgm:prSet phldrT="[Text]" custT="1"/>
      <dgm:spPr>
        <a:solidFill>
          <a:srgbClr val="69E2C1"/>
        </a:solidFill>
      </dgm:spPr>
      <dgm:t>
        <a:bodyPr/>
        <a:lstStyle/>
        <a:p>
          <a:r>
            <a:rPr lang="en-US" sz="1400" b="1">
              <a:latin typeface="#9Slide03 SFU Futura_12" panose="00000400000000000000" pitchFamily="2" charset="0"/>
              <a:cs typeface="Times New Roman" panose="02020603050405020304" pitchFamily="18" charset="0"/>
            </a:rPr>
            <a:t>Trạm 2</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68982762-31B5-48C3-B6C3-D0844D2785EB}" type="parTrans" cxnId="{F1C57F05-4793-49FD-ADD9-346C2215E016}">
      <dgm:prSet/>
      <dgm:spPr/>
      <dgm:t>
        <a:bodyPr/>
        <a:lstStyle/>
        <a:p>
          <a:endParaRPr lang="en-US" sz="1800" b="1">
            <a:latin typeface="#9Slide03 SFU Futura_12" panose="00000400000000000000" pitchFamily="2" charset="0"/>
            <a:cs typeface="Times New Roman" panose="02020603050405020304" pitchFamily="18" charset="0"/>
          </a:endParaRPr>
        </a:p>
      </dgm:t>
    </dgm:pt>
    <dgm:pt modelId="{607AEE42-8EF7-436F-98AA-16244F493D1B}" type="sibTrans" cxnId="{F1C57F05-4793-49FD-ADD9-346C2215E016}">
      <dgm:prSet/>
      <dgm:spPr/>
      <dgm:t>
        <a:bodyPr/>
        <a:lstStyle/>
        <a:p>
          <a:endParaRPr lang="en-US" sz="1800" b="1">
            <a:latin typeface="#9Slide03 SFU Futura_12" panose="00000400000000000000" pitchFamily="2" charset="0"/>
            <a:cs typeface="Times New Roman" panose="02020603050405020304" pitchFamily="18" charset="0"/>
          </a:endParaRPr>
        </a:p>
      </dgm:t>
    </dgm:pt>
    <dgm:pt modelId="{CEFF6A46-43F1-41DB-A000-FB12BBE01ABC}">
      <dgm:prSet custT="1"/>
      <dgm:spPr>
        <a:solidFill>
          <a:schemeClr val="accent3">
            <a:lumMod val="40000"/>
            <a:lumOff val="6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05822450-867A-49E6-A740-F4AA280815C2}" type="parTrans" cxnId="{B5578701-5B04-4E20-AB8D-DFDD4D27CFC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C69EC7BA-DAC2-4361-A7D7-B9E6B93D8B0E}" type="sibTrans" cxnId="{B5578701-5B04-4E20-AB8D-DFDD4D27CFC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0EB5F7D1-1AB6-4C72-AB1A-873F38B2FE87}">
      <dgm:prSet custT="1"/>
      <dgm:spPr>
        <a:solidFill>
          <a:srgbClr val="B6E1EC"/>
        </a:solidFill>
      </dgm:spPr>
      <dgm:t>
        <a:bodyPr/>
        <a:lstStyle/>
        <a:p>
          <a:r>
            <a:rPr lang="en-US" sz="1400" b="1">
              <a:latin typeface="#9Slide03 SFU Futura_12" panose="00000400000000000000" pitchFamily="2" charset="0"/>
              <a:cs typeface="Times New Roman" panose="02020603050405020304" pitchFamily="18" charset="0"/>
            </a:rPr>
            <a:t>Trạm 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DB24FAA8-EF71-462A-9BC0-B01F410EA707}" type="parTrans" cxnId="{6ECD9BB3-BBE9-493F-A234-648F2ADC1AB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77C75D03-0737-4FD4-BD67-086D37037125}" type="sibTrans" cxnId="{6ECD9BB3-BBE9-493F-A234-648F2ADC1AB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07033931-B051-4769-B0D9-92EA78AF0731}">
      <dgm:prSet custT="1"/>
      <dgm:spPr>
        <a:solidFill>
          <a:srgbClr val="18B7F0"/>
        </a:solidFill>
      </dgm:spPr>
      <dgm:t>
        <a:bodyPr/>
        <a:lstStyle/>
        <a:p>
          <a:r>
            <a:rPr lang="en-US" sz="1400" b="1">
              <a:latin typeface="#9Slide03 SFU Futura_12" panose="00000400000000000000" pitchFamily="2" charset="0"/>
              <a:cs typeface="Times New Roman" panose="02020603050405020304" pitchFamily="18" charset="0"/>
            </a:rPr>
            <a:t>Trạm 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C7637E4D-9624-4DF9-9EF6-7145BCDB3BF9}" type="parTrans" cxnId="{08071B29-943C-4977-B79F-AA9E1146F81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8C25FA73-C513-40D0-A69B-1DE99F5F7BED}" type="sibTrans" cxnId="{08071B29-943C-4977-B79F-AA9E1146F81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CD6A5759-1ECF-4B99-A29E-154EE41E81D9}">
      <dgm:prSet custT="1"/>
      <dgm:spPr>
        <a:solidFill>
          <a:srgbClr val="00B0F0">
            <a:alpha val="90000"/>
          </a:srgbClr>
        </a:solidFill>
      </dgm:spPr>
      <dgm:t>
        <a:bodyPr/>
        <a:lstStyle/>
        <a:p>
          <a:r>
            <a:rPr lang="en-US" sz="1400" b="1">
              <a:latin typeface="#9Slide03 SFU Futura_12" panose="00000400000000000000" pitchFamily="2" charset="0"/>
              <a:cs typeface="Times New Roman" panose="02020603050405020304" pitchFamily="18" charset="0"/>
            </a:rPr>
            <a:t>Trạm 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8D37D43F-A900-4050-9AD0-1A030C6FD9F2}" type="parTrans" cxnId="{6456750C-85FA-4344-9FEC-AC2AAC4FD4D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E47842B7-F19E-468A-B298-4029A84AF4FB}" type="sibTrans" cxnId="{6456750C-85FA-4344-9FEC-AC2AAC4FD4D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92118087-3ED7-4C81-9194-0E5A83643C13}">
      <dgm:prSet custT="1"/>
      <dgm:spPr>
        <a:solidFill>
          <a:srgbClr val="92D050">
            <a:alpha val="90000"/>
          </a:srgbClr>
        </a:solidFill>
      </dgm:spPr>
      <dgm:t>
        <a:bodyPr/>
        <a:lstStyle/>
        <a:p>
          <a:r>
            <a:rPr lang="en-US" sz="1400" b="1">
              <a:latin typeface="#9Slide03 SFU Futura_12" panose="00000400000000000000" pitchFamily="2" charset="0"/>
              <a:cs typeface="Times New Roman" panose="02020603050405020304" pitchFamily="18" charset="0"/>
            </a:rPr>
            <a:t>Trạm 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83099F5-5F9B-4930-9A39-D5CC36D03AC5}" type="parTrans" cxnId="{D23AB3C6-9FEB-48D2-860F-52CCBAC9B75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EE632AEA-C4FF-46C3-90EF-F0D1820063EC}" type="sibTrans" cxnId="{D23AB3C6-9FEB-48D2-860F-52CCBAC9B75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4050BFAE-0511-4F1F-9B3C-4826E404B972}">
      <dgm:prSet custT="1"/>
      <dgm:spPr>
        <a:solidFill>
          <a:srgbClr val="9CD460"/>
        </a:solidFill>
      </dgm:spPr>
      <dgm:t>
        <a:bodyPr/>
        <a:lstStyle/>
        <a:p>
          <a:r>
            <a:rPr lang="en-US" sz="1400" b="1">
              <a:latin typeface="#9Slide03 SFU Futura_12" panose="00000400000000000000" pitchFamily="2" charset="0"/>
              <a:cs typeface="Times New Roman" panose="02020603050405020304" pitchFamily="18" charset="0"/>
            </a:rPr>
            <a:t>Trạm 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92578FDD-4BA6-4FA3-BA70-5028BB493B6E}" type="parTrans" cxnId="{BEC93A2A-9E17-4B79-8AEB-3964CECA35F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1413A94C-187A-4D58-B912-35AE8AB37192}" type="sibTrans" cxnId="{BEC93A2A-9E17-4B79-8AEB-3964CECA35F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15C65F4C-7155-422C-B46E-4B5BCE241F8F}">
      <dgm:prSet phldrT="[Text]" custT="1"/>
      <dgm:spPr>
        <a:solidFill>
          <a:schemeClr val="accent1">
            <a:lumMod val="20000"/>
            <a:lumOff val="8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1</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AE4AFA06-2CE2-47EC-BBFA-31B367181FBB}" type="sibTrans" cxnId="{DB2E1A86-19B0-4CBE-8256-FE628C97370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95EB1350-3F86-48A9-82E5-3EED0D2D6E05}" type="parTrans" cxnId="{DB2E1A86-19B0-4CBE-8256-FE628C97370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659B6AA1-BB1C-449E-A65E-4D3A9DBC4E3A}">
      <dgm:prSet phldrT="[Text]" custT="1"/>
      <dgm:spPr/>
      <dgm:t>
        <a:bodyPr/>
        <a:lstStyle/>
        <a:p>
          <a:r>
            <a:rPr lang="en-US" sz="2000" b="1">
              <a:latin typeface="#9Slide03 SFU Futura_12" panose="00000400000000000000" pitchFamily="2" charset="0"/>
              <a:cs typeface="Times New Roman" panose="02020603050405020304" pitchFamily="18" charset="0"/>
            </a:rPr>
            <a:t>CỤM 1</a:t>
          </a:r>
        </a:p>
      </dgm:t>
    </dgm:pt>
    <dgm:pt modelId="{4E9B7835-AEB9-4AAE-B88B-4185B4747B29}" type="sibTrans" cxnId="{AFCC038C-3DC5-417B-8B55-AFAB88AA79F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2AEE9306-76DF-4044-A7B2-9BEB78AEC57E}" type="parTrans" cxnId="{AFCC038C-3DC5-417B-8B55-AFAB88AA79F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48442E86-6737-453B-ABF9-7C6D651432AD}" type="pres">
      <dgm:prSet presAssocID="{6A6C2989-A326-44F9-866E-B53349EAF900}" presName="diagram" presStyleCnt="0">
        <dgm:presLayoutVars>
          <dgm:chPref val="1"/>
          <dgm:dir/>
          <dgm:animOne val="branch"/>
          <dgm:animLvl val="lvl"/>
          <dgm:resizeHandles/>
        </dgm:presLayoutVars>
      </dgm:prSet>
      <dgm:spPr/>
    </dgm:pt>
    <dgm:pt modelId="{66BEB243-79B6-4611-9670-314F6248F361}" type="pres">
      <dgm:prSet presAssocID="{659B6AA1-BB1C-449E-A65E-4D3A9DBC4E3A}" presName="root" presStyleCnt="0"/>
      <dgm:spPr/>
    </dgm:pt>
    <dgm:pt modelId="{B605F676-3C42-495E-B618-673910BB1F2D}" type="pres">
      <dgm:prSet presAssocID="{659B6AA1-BB1C-449E-A65E-4D3A9DBC4E3A}" presName="rootComposite" presStyleCnt="0"/>
      <dgm:spPr/>
    </dgm:pt>
    <dgm:pt modelId="{41809B79-31D6-4C9F-9EC7-964D09AECCC8}" type="pres">
      <dgm:prSet presAssocID="{659B6AA1-BB1C-449E-A65E-4D3A9DBC4E3A}" presName="rootText" presStyleLbl="node1" presStyleIdx="0" presStyleCnt="2"/>
      <dgm:spPr/>
    </dgm:pt>
    <dgm:pt modelId="{6F0EF6CE-BB39-44CC-9C45-793D6A762403}" type="pres">
      <dgm:prSet presAssocID="{659B6AA1-BB1C-449E-A65E-4D3A9DBC4E3A}" presName="rootConnector" presStyleLbl="node1" presStyleIdx="0" presStyleCnt="2"/>
      <dgm:spPr/>
    </dgm:pt>
    <dgm:pt modelId="{B8E2F158-35A9-4421-B432-F695E1E44E47}" type="pres">
      <dgm:prSet presAssocID="{659B6AA1-BB1C-449E-A65E-4D3A9DBC4E3A}" presName="childShape" presStyleCnt="0"/>
      <dgm:spPr/>
    </dgm:pt>
    <dgm:pt modelId="{1A2299EC-8952-43D4-B689-A44CC9C024A7}" type="pres">
      <dgm:prSet presAssocID="{95EB1350-3F86-48A9-82E5-3EED0D2D6E05}" presName="Name13" presStyleLbl="parChTrans1D2" presStyleIdx="0" presStyleCnt="10"/>
      <dgm:spPr/>
    </dgm:pt>
    <dgm:pt modelId="{720EB665-D7F5-4228-8E6A-C3782609EB55}" type="pres">
      <dgm:prSet presAssocID="{15C65F4C-7155-422C-B46E-4B5BCE241F8F}" presName="childText" presStyleLbl="bgAcc1" presStyleIdx="0" presStyleCnt="10">
        <dgm:presLayoutVars>
          <dgm:bulletEnabled val="1"/>
        </dgm:presLayoutVars>
      </dgm:prSet>
      <dgm:spPr/>
    </dgm:pt>
    <dgm:pt modelId="{CC2493A5-A20B-486C-A7C4-6BBAD1D869D1}" type="pres">
      <dgm:prSet presAssocID="{DAFE201A-E4EF-48FF-9677-6E3645AA748F}" presName="Name13" presStyleLbl="parChTrans1D2" presStyleIdx="1" presStyleCnt="10"/>
      <dgm:spPr/>
    </dgm:pt>
    <dgm:pt modelId="{FA633042-50E4-4A14-9C61-A715F796F424}" type="pres">
      <dgm:prSet presAssocID="{32EE41F6-0739-45BD-B399-EB15653D8F54}" presName="childText" presStyleLbl="bgAcc1" presStyleIdx="1" presStyleCnt="10">
        <dgm:presLayoutVars>
          <dgm:bulletEnabled val="1"/>
        </dgm:presLayoutVars>
      </dgm:prSet>
      <dgm:spPr/>
    </dgm:pt>
    <dgm:pt modelId="{D48217F9-A7AE-433D-B069-F304C894696A}" type="pres">
      <dgm:prSet presAssocID="{05822450-867A-49E6-A740-F4AA280815C2}" presName="Name13" presStyleLbl="parChTrans1D2" presStyleIdx="2" presStyleCnt="10"/>
      <dgm:spPr/>
    </dgm:pt>
    <dgm:pt modelId="{0576D3E0-B506-4F03-9955-51D4CCE9F26C}" type="pres">
      <dgm:prSet presAssocID="{CEFF6A46-43F1-41DB-A000-FB12BBE01ABC}" presName="childText" presStyleLbl="bgAcc1" presStyleIdx="2" presStyleCnt="10">
        <dgm:presLayoutVars>
          <dgm:bulletEnabled val="1"/>
        </dgm:presLayoutVars>
      </dgm:prSet>
      <dgm:spPr>
        <a:prstGeom prst="roundRect">
          <a:avLst/>
        </a:prstGeom>
      </dgm:spPr>
    </dgm:pt>
    <dgm:pt modelId="{E04B2167-22A3-406D-9DD0-E21ED83A173B}" type="pres">
      <dgm:prSet presAssocID="{8D37D43F-A900-4050-9AD0-1A030C6FD9F2}" presName="Name13" presStyleLbl="parChTrans1D2" presStyleIdx="3" presStyleCnt="10"/>
      <dgm:spPr/>
    </dgm:pt>
    <dgm:pt modelId="{FF6C154F-C527-40D4-B830-D83BFDDA1858}" type="pres">
      <dgm:prSet presAssocID="{CD6A5759-1ECF-4B99-A29E-154EE41E81D9}" presName="childText" presStyleLbl="bgAcc1" presStyleIdx="3" presStyleCnt="10">
        <dgm:presLayoutVars>
          <dgm:bulletEnabled val="1"/>
        </dgm:presLayoutVars>
      </dgm:prSet>
      <dgm:spPr/>
    </dgm:pt>
    <dgm:pt modelId="{9E898B74-2EFD-40B2-BBCF-3A1806259E52}" type="pres">
      <dgm:prSet presAssocID="{C83099F5-5F9B-4930-9A39-D5CC36D03AC5}" presName="Name13" presStyleLbl="parChTrans1D2" presStyleIdx="4" presStyleCnt="10"/>
      <dgm:spPr/>
    </dgm:pt>
    <dgm:pt modelId="{93BD248F-3856-4E67-A2FB-C2E8D0623E4A}" type="pres">
      <dgm:prSet presAssocID="{92118087-3ED7-4C81-9194-0E5A83643C13}" presName="childText" presStyleLbl="bgAcc1" presStyleIdx="4" presStyleCnt="10">
        <dgm:presLayoutVars>
          <dgm:bulletEnabled val="1"/>
        </dgm:presLayoutVars>
      </dgm:prSet>
      <dgm:spPr/>
    </dgm:pt>
    <dgm:pt modelId="{CA121C39-F7F1-4217-84E8-E885A6B40863}" type="pres">
      <dgm:prSet presAssocID="{60CB3AC4-1759-43E1-96B5-DCA1BA3F8243}" presName="root" presStyleCnt="0"/>
      <dgm:spPr/>
    </dgm:pt>
    <dgm:pt modelId="{50A79060-4C38-4715-95FF-8544585A7C67}" type="pres">
      <dgm:prSet presAssocID="{60CB3AC4-1759-43E1-96B5-DCA1BA3F8243}" presName="rootComposite" presStyleCnt="0"/>
      <dgm:spPr/>
    </dgm:pt>
    <dgm:pt modelId="{49CF848F-F69C-4907-AF85-DEA76C2CC22B}" type="pres">
      <dgm:prSet presAssocID="{60CB3AC4-1759-43E1-96B5-DCA1BA3F8243}" presName="rootText" presStyleLbl="node1" presStyleIdx="1" presStyleCnt="2"/>
      <dgm:spPr/>
    </dgm:pt>
    <dgm:pt modelId="{F751D789-CDF5-470B-A581-557CEEBE6110}" type="pres">
      <dgm:prSet presAssocID="{60CB3AC4-1759-43E1-96B5-DCA1BA3F8243}" presName="rootConnector" presStyleLbl="node1" presStyleIdx="1" presStyleCnt="2"/>
      <dgm:spPr/>
    </dgm:pt>
    <dgm:pt modelId="{C0B89A10-EDF7-40B0-A5C5-D88EFCE08495}" type="pres">
      <dgm:prSet presAssocID="{60CB3AC4-1759-43E1-96B5-DCA1BA3F8243}" presName="childShape" presStyleCnt="0"/>
      <dgm:spPr/>
    </dgm:pt>
    <dgm:pt modelId="{4E052E9C-0D91-4EC3-861E-2033604AED82}" type="pres">
      <dgm:prSet presAssocID="{C62AD92E-3A9D-41DC-BD40-945EB966F634}" presName="Name13" presStyleLbl="parChTrans1D2" presStyleIdx="5" presStyleCnt="10"/>
      <dgm:spPr/>
    </dgm:pt>
    <dgm:pt modelId="{12580F69-5B1D-4559-817E-C5F52E050E54}" type="pres">
      <dgm:prSet presAssocID="{A09529B0-AAB8-4C74-A776-502C66519D5F}" presName="childText" presStyleLbl="bgAcc1" presStyleIdx="5" presStyleCnt="10">
        <dgm:presLayoutVars>
          <dgm:bulletEnabled val="1"/>
        </dgm:presLayoutVars>
      </dgm:prSet>
      <dgm:spPr/>
    </dgm:pt>
    <dgm:pt modelId="{0FCCD3F0-02E0-4BD7-BC6E-FA792D5220BD}" type="pres">
      <dgm:prSet presAssocID="{68982762-31B5-48C3-B6C3-D0844D2785EB}" presName="Name13" presStyleLbl="parChTrans1D2" presStyleIdx="6" presStyleCnt="10"/>
      <dgm:spPr/>
    </dgm:pt>
    <dgm:pt modelId="{936D9D96-EFBD-4A82-860A-E80380F32928}" type="pres">
      <dgm:prSet presAssocID="{8911DB7B-FE3F-44E1-809B-61DF73BD98BD}" presName="childText" presStyleLbl="bgAcc1" presStyleIdx="6" presStyleCnt="10">
        <dgm:presLayoutVars>
          <dgm:bulletEnabled val="1"/>
        </dgm:presLayoutVars>
      </dgm:prSet>
      <dgm:spPr/>
    </dgm:pt>
    <dgm:pt modelId="{926D55AE-72D9-496E-9BF4-05FC8709889F}" type="pres">
      <dgm:prSet presAssocID="{DB24FAA8-EF71-462A-9BC0-B01F410EA707}" presName="Name13" presStyleLbl="parChTrans1D2" presStyleIdx="7" presStyleCnt="10"/>
      <dgm:spPr/>
    </dgm:pt>
    <dgm:pt modelId="{412985E5-1974-4C3D-8E14-61716A6C946C}" type="pres">
      <dgm:prSet presAssocID="{0EB5F7D1-1AB6-4C72-AB1A-873F38B2FE87}" presName="childText" presStyleLbl="bgAcc1" presStyleIdx="7" presStyleCnt="10">
        <dgm:presLayoutVars>
          <dgm:bulletEnabled val="1"/>
        </dgm:presLayoutVars>
      </dgm:prSet>
      <dgm:spPr>
        <a:prstGeom prst="roundRect">
          <a:avLst/>
        </a:prstGeom>
      </dgm:spPr>
    </dgm:pt>
    <dgm:pt modelId="{92A4C914-F2A8-4A14-BC68-B30D0E740B3F}" type="pres">
      <dgm:prSet presAssocID="{C7637E4D-9624-4DF9-9EF6-7145BCDB3BF9}" presName="Name13" presStyleLbl="parChTrans1D2" presStyleIdx="8" presStyleCnt="10"/>
      <dgm:spPr/>
    </dgm:pt>
    <dgm:pt modelId="{BFE1E025-F1F0-4773-8046-63F0B3435A09}" type="pres">
      <dgm:prSet presAssocID="{07033931-B051-4769-B0D9-92EA78AF0731}" presName="childText" presStyleLbl="bgAcc1" presStyleIdx="8" presStyleCnt="10">
        <dgm:presLayoutVars>
          <dgm:bulletEnabled val="1"/>
        </dgm:presLayoutVars>
      </dgm:prSet>
      <dgm:spPr/>
    </dgm:pt>
    <dgm:pt modelId="{7CB0A7E8-BD64-4D0D-A5DA-E158103BC2FF}" type="pres">
      <dgm:prSet presAssocID="{92578FDD-4BA6-4FA3-BA70-5028BB493B6E}" presName="Name13" presStyleLbl="parChTrans1D2" presStyleIdx="9" presStyleCnt="10"/>
      <dgm:spPr/>
    </dgm:pt>
    <dgm:pt modelId="{A7DA8EFE-1532-425B-83E1-29896E00D0F0}" type="pres">
      <dgm:prSet presAssocID="{4050BFAE-0511-4F1F-9B3C-4826E404B972}" presName="childText" presStyleLbl="bgAcc1" presStyleIdx="9" presStyleCnt="10">
        <dgm:presLayoutVars>
          <dgm:bulletEnabled val="1"/>
        </dgm:presLayoutVars>
      </dgm:prSet>
      <dgm:spPr/>
    </dgm:pt>
  </dgm:ptLst>
  <dgm:cxnLst>
    <dgm:cxn modelId="{B5578701-5B04-4E20-AB8D-DFDD4D27CFCB}" srcId="{659B6AA1-BB1C-449E-A65E-4D3A9DBC4E3A}" destId="{CEFF6A46-43F1-41DB-A000-FB12BBE01ABC}" srcOrd="2" destOrd="0" parTransId="{05822450-867A-49E6-A740-F4AA280815C2}" sibTransId="{C69EC7BA-DAC2-4361-A7D7-B9E6B93D8B0E}"/>
    <dgm:cxn modelId="{43CDA301-5090-4B7B-9C0D-DFFF1C5E020D}" type="presOf" srcId="{0EB5F7D1-1AB6-4C72-AB1A-873F38B2FE87}" destId="{412985E5-1974-4C3D-8E14-61716A6C946C}" srcOrd="0" destOrd="0" presId="urn:microsoft.com/office/officeart/2005/8/layout/hierarchy3"/>
    <dgm:cxn modelId="{F1C57F05-4793-49FD-ADD9-346C2215E016}" srcId="{60CB3AC4-1759-43E1-96B5-DCA1BA3F8243}" destId="{8911DB7B-FE3F-44E1-809B-61DF73BD98BD}" srcOrd="1" destOrd="0" parTransId="{68982762-31B5-48C3-B6C3-D0844D2785EB}" sibTransId="{607AEE42-8EF7-436F-98AA-16244F493D1B}"/>
    <dgm:cxn modelId="{6456750C-85FA-4344-9FEC-AC2AAC4FD4D1}" srcId="{659B6AA1-BB1C-449E-A65E-4D3A9DBC4E3A}" destId="{CD6A5759-1ECF-4B99-A29E-154EE41E81D9}" srcOrd="3" destOrd="0" parTransId="{8D37D43F-A900-4050-9AD0-1A030C6FD9F2}" sibTransId="{E47842B7-F19E-468A-B298-4029A84AF4FB}"/>
    <dgm:cxn modelId="{61153714-A60D-4FD0-A063-5D9490062E15}" srcId="{6A6C2989-A326-44F9-866E-B53349EAF900}" destId="{60CB3AC4-1759-43E1-96B5-DCA1BA3F8243}" srcOrd="1" destOrd="0" parTransId="{E07CC4D4-82F5-4FDF-B18D-5770F7821C24}" sibTransId="{6C920721-7E9B-4E61-95C4-333BF1E61992}"/>
    <dgm:cxn modelId="{98743017-1EE8-41D6-9223-A3EEAAF889FE}" type="presOf" srcId="{6A6C2989-A326-44F9-866E-B53349EAF900}" destId="{48442E86-6737-453B-ABF9-7C6D651432AD}" srcOrd="0" destOrd="0" presId="urn:microsoft.com/office/officeart/2005/8/layout/hierarchy3"/>
    <dgm:cxn modelId="{0673D917-BD9B-43B0-BD70-55187E89F915}" type="presOf" srcId="{C83099F5-5F9B-4930-9A39-D5CC36D03AC5}" destId="{9E898B74-2EFD-40B2-BBCF-3A1806259E52}" srcOrd="0" destOrd="0" presId="urn:microsoft.com/office/officeart/2005/8/layout/hierarchy3"/>
    <dgm:cxn modelId="{08071B29-943C-4977-B79F-AA9E1146F818}" srcId="{60CB3AC4-1759-43E1-96B5-DCA1BA3F8243}" destId="{07033931-B051-4769-B0D9-92EA78AF0731}" srcOrd="3" destOrd="0" parTransId="{C7637E4D-9624-4DF9-9EF6-7145BCDB3BF9}" sibTransId="{8C25FA73-C513-40D0-A69B-1DE99F5F7BED}"/>
    <dgm:cxn modelId="{BEC93A2A-9E17-4B79-8AEB-3964CECA35F0}" srcId="{60CB3AC4-1759-43E1-96B5-DCA1BA3F8243}" destId="{4050BFAE-0511-4F1F-9B3C-4826E404B972}" srcOrd="4" destOrd="0" parTransId="{92578FDD-4BA6-4FA3-BA70-5028BB493B6E}" sibTransId="{1413A94C-187A-4D58-B912-35AE8AB37192}"/>
    <dgm:cxn modelId="{57D4A63C-41B3-4B5A-8E65-36AD40C9752A}" type="presOf" srcId="{95EB1350-3F86-48A9-82E5-3EED0D2D6E05}" destId="{1A2299EC-8952-43D4-B689-A44CC9C024A7}" srcOrd="0" destOrd="0" presId="urn:microsoft.com/office/officeart/2005/8/layout/hierarchy3"/>
    <dgm:cxn modelId="{6F42D63E-5BE8-46A2-844F-4511D63ABEDB}" type="presOf" srcId="{659B6AA1-BB1C-449E-A65E-4D3A9DBC4E3A}" destId="{41809B79-31D6-4C9F-9EC7-964D09AECCC8}" srcOrd="0" destOrd="0" presId="urn:microsoft.com/office/officeart/2005/8/layout/hierarchy3"/>
    <dgm:cxn modelId="{4B8B245E-118D-48ED-B2F8-52A291F6ABB4}" type="presOf" srcId="{07033931-B051-4769-B0D9-92EA78AF0731}" destId="{BFE1E025-F1F0-4773-8046-63F0B3435A09}" srcOrd="0" destOrd="0" presId="urn:microsoft.com/office/officeart/2005/8/layout/hierarchy3"/>
    <dgm:cxn modelId="{1E1C7663-7B7E-4E9A-B1DF-C89F62FFA47E}" type="presOf" srcId="{15C65F4C-7155-422C-B46E-4B5BCE241F8F}" destId="{720EB665-D7F5-4228-8E6A-C3782609EB55}" srcOrd="0" destOrd="0" presId="urn:microsoft.com/office/officeart/2005/8/layout/hierarchy3"/>
    <dgm:cxn modelId="{4AFFAC44-89A1-4DC8-8D4C-D64ED41322AA}" type="presOf" srcId="{92118087-3ED7-4C81-9194-0E5A83643C13}" destId="{93BD248F-3856-4E67-A2FB-C2E8D0623E4A}" srcOrd="0" destOrd="0" presId="urn:microsoft.com/office/officeart/2005/8/layout/hierarchy3"/>
    <dgm:cxn modelId="{D6289766-C3A3-49CC-A643-D8FD570CF028}" type="presOf" srcId="{DAFE201A-E4EF-48FF-9677-6E3645AA748F}" destId="{CC2493A5-A20B-486C-A7C4-6BBAD1D869D1}" srcOrd="0" destOrd="0" presId="urn:microsoft.com/office/officeart/2005/8/layout/hierarchy3"/>
    <dgm:cxn modelId="{F48FC44F-7A74-4438-9391-95E7669DF60C}" type="presOf" srcId="{8D37D43F-A900-4050-9AD0-1A030C6FD9F2}" destId="{E04B2167-22A3-406D-9DD0-E21ED83A173B}" srcOrd="0" destOrd="0" presId="urn:microsoft.com/office/officeart/2005/8/layout/hierarchy3"/>
    <dgm:cxn modelId="{71A03050-987C-4422-9F20-C9EBE329C092}" type="presOf" srcId="{68982762-31B5-48C3-B6C3-D0844D2785EB}" destId="{0FCCD3F0-02E0-4BD7-BC6E-FA792D5220BD}" srcOrd="0" destOrd="0" presId="urn:microsoft.com/office/officeart/2005/8/layout/hierarchy3"/>
    <dgm:cxn modelId="{05CD4558-70BC-4D41-925E-1242B46B4434}" type="presOf" srcId="{60CB3AC4-1759-43E1-96B5-DCA1BA3F8243}" destId="{49CF848F-F69C-4907-AF85-DEA76C2CC22B}" srcOrd="0" destOrd="0" presId="urn:microsoft.com/office/officeart/2005/8/layout/hierarchy3"/>
    <dgm:cxn modelId="{17E9717D-3377-47B0-99B2-6666397FD102}" type="presOf" srcId="{4050BFAE-0511-4F1F-9B3C-4826E404B972}" destId="{A7DA8EFE-1532-425B-83E1-29896E00D0F0}" srcOrd="0" destOrd="0" presId="urn:microsoft.com/office/officeart/2005/8/layout/hierarchy3"/>
    <dgm:cxn modelId="{8EFA3380-3C98-4341-B9ED-FEBE82DC172B}" type="presOf" srcId="{659B6AA1-BB1C-449E-A65E-4D3A9DBC4E3A}" destId="{6F0EF6CE-BB39-44CC-9C45-793D6A762403}" srcOrd="1" destOrd="0" presId="urn:microsoft.com/office/officeart/2005/8/layout/hierarchy3"/>
    <dgm:cxn modelId="{12668082-C44D-4820-8CF6-645563BE9A96}" type="presOf" srcId="{CEFF6A46-43F1-41DB-A000-FB12BBE01ABC}" destId="{0576D3E0-B506-4F03-9955-51D4CCE9F26C}" srcOrd="0" destOrd="0" presId="urn:microsoft.com/office/officeart/2005/8/layout/hierarchy3"/>
    <dgm:cxn modelId="{54326484-FBA7-4887-A2CC-2EF9E9BBD811}" type="presOf" srcId="{DB24FAA8-EF71-462A-9BC0-B01F410EA707}" destId="{926D55AE-72D9-496E-9BF4-05FC8709889F}" srcOrd="0" destOrd="0" presId="urn:microsoft.com/office/officeart/2005/8/layout/hierarchy3"/>
    <dgm:cxn modelId="{DB2E1A86-19B0-4CBE-8256-FE628C973708}" srcId="{659B6AA1-BB1C-449E-A65E-4D3A9DBC4E3A}" destId="{15C65F4C-7155-422C-B46E-4B5BCE241F8F}" srcOrd="0" destOrd="0" parTransId="{95EB1350-3F86-48A9-82E5-3EED0D2D6E05}" sibTransId="{AE4AFA06-2CE2-47EC-BBFA-31B367181FBB}"/>
    <dgm:cxn modelId="{AFCC038C-3DC5-417B-8B55-AFAB88AA79FB}" srcId="{6A6C2989-A326-44F9-866E-B53349EAF900}" destId="{659B6AA1-BB1C-449E-A65E-4D3A9DBC4E3A}" srcOrd="0" destOrd="0" parTransId="{2AEE9306-76DF-4044-A7B2-9BEB78AEC57E}" sibTransId="{4E9B7835-AEB9-4AAE-B88B-4185B4747B29}"/>
    <dgm:cxn modelId="{E0DE7B8C-9E90-425D-9FA2-4332838D82A0}" type="presOf" srcId="{32EE41F6-0739-45BD-B399-EB15653D8F54}" destId="{FA633042-50E4-4A14-9C61-A715F796F424}" srcOrd="0" destOrd="0" presId="urn:microsoft.com/office/officeart/2005/8/layout/hierarchy3"/>
    <dgm:cxn modelId="{E503928E-6DD5-4A92-BFB9-51506663EEA1}" type="presOf" srcId="{CD6A5759-1ECF-4B99-A29E-154EE41E81D9}" destId="{FF6C154F-C527-40D4-B830-D83BFDDA1858}" srcOrd="0" destOrd="0" presId="urn:microsoft.com/office/officeart/2005/8/layout/hierarchy3"/>
    <dgm:cxn modelId="{1ECD75A8-E6BE-4AE2-B6BA-7C93525AE51D}" type="presOf" srcId="{05822450-867A-49E6-A740-F4AA280815C2}" destId="{D48217F9-A7AE-433D-B069-F304C894696A}" srcOrd="0" destOrd="0" presId="urn:microsoft.com/office/officeart/2005/8/layout/hierarchy3"/>
    <dgm:cxn modelId="{FD10B4AA-935F-4FE7-A635-7A89357AA766}" type="presOf" srcId="{A09529B0-AAB8-4C74-A776-502C66519D5F}" destId="{12580F69-5B1D-4559-817E-C5F52E050E54}" srcOrd="0" destOrd="0" presId="urn:microsoft.com/office/officeart/2005/8/layout/hierarchy3"/>
    <dgm:cxn modelId="{4BFF6DAD-67A3-41E3-96B7-3D50C3813A61}" srcId="{659B6AA1-BB1C-449E-A65E-4D3A9DBC4E3A}" destId="{32EE41F6-0739-45BD-B399-EB15653D8F54}" srcOrd="1" destOrd="0" parTransId="{DAFE201A-E4EF-48FF-9677-6E3645AA748F}" sibTransId="{EBD1A7E5-66D7-4760-9703-9B05B244214F}"/>
    <dgm:cxn modelId="{1BBAECB2-720B-4423-9B69-952D862B3A31}" type="presOf" srcId="{C7637E4D-9624-4DF9-9EF6-7145BCDB3BF9}" destId="{92A4C914-F2A8-4A14-BC68-B30D0E740B3F}" srcOrd="0" destOrd="0" presId="urn:microsoft.com/office/officeart/2005/8/layout/hierarchy3"/>
    <dgm:cxn modelId="{6ECD9BB3-BBE9-493F-A234-648F2ADC1AB8}" srcId="{60CB3AC4-1759-43E1-96B5-DCA1BA3F8243}" destId="{0EB5F7D1-1AB6-4C72-AB1A-873F38B2FE87}" srcOrd="2" destOrd="0" parTransId="{DB24FAA8-EF71-462A-9BC0-B01F410EA707}" sibTransId="{77C75D03-0737-4FD4-BD67-086D37037125}"/>
    <dgm:cxn modelId="{D23AB3C6-9FEB-48D2-860F-52CCBAC9B750}" srcId="{659B6AA1-BB1C-449E-A65E-4D3A9DBC4E3A}" destId="{92118087-3ED7-4C81-9194-0E5A83643C13}" srcOrd="4" destOrd="0" parTransId="{C83099F5-5F9B-4930-9A39-D5CC36D03AC5}" sibTransId="{EE632AEA-C4FF-46C3-90EF-F0D1820063EC}"/>
    <dgm:cxn modelId="{B5A920CD-292D-4730-8766-136F549A22F6}" type="presOf" srcId="{8911DB7B-FE3F-44E1-809B-61DF73BD98BD}" destId="{936D9D96-EFBD-4A82-860A-E80380F32928}" srcOrd="0" destOrd="0" presId="urn:microsoft.com/office/officeart/2005/8/layout/hierarchy3"/>
    <dgm:cxn modelId="{6B9976D1-1D75-4CC1-AF9A-B955AD6AA39F}" srcId="{60CB3AC4-1759-43E1-96B5-DCA1BA3F8243}" destId="{A09529B0-AAB8-4C74-A776-502C66519D5F}" srcOrd="0" destOrd="0" parTransId="{C62AD92E-3A9D-41DC-BD40-945EB966F634}" sibTransId="{BF51BFAA-3167-46AA-B418-E993905E26A7}"/>
    <dgm:cxn modelId="{D6F7C7DA-6097-4F7E-AA21-6CC2083DD064}" type="presOf" srcId="{60CB3AC4-1759-43E1-96B5-DCA1BA3F8243}" destId="{F751D789-CDF5-470B-A581-557CEEBE6110}" srcOrd="1" destOrd="0" presId="urn:microsoft.com/office/officeart/2005/8/layout/hierarchy3"/>
    <dgm:cxn modelId="{97CCF1EA-A29C-4942-9F56-5C366C45F12E}" type="presOf" srcId="{92578FDD-4BA6-4FA3-BA70-5028BB493B6E}" destId="{7CB0A7E8-BD64-4D0D-A5DA-E158103BC2FF}" srcOrd="0" destOrd="0" presId="urn:microsoft.com/office/officeart/2005/8/layout/hierarchy3"/>
    <dgm:cxn modelId="{8F2A62EE-37A8-44A4-898A-A565B60F4315}" type="presOf" srcId="{C62AD92E-3A9D-41DC-BD40-945EB966F634}" destId="{4E052E9C-0D91-4EC3-861E-2033604AED82}" srcOrd="0" destOrd="0" presId="urn:microsoft.com/office/officeart/2005/8/layout/hierarchy3"/>
    <dgm:cxn modelId="{A52C2B67-A4E7-49CD-B7AE-1D14E31D25E7}" type="presParOf" srcId="{48442E86-6737-453B-ABF9-7C6D651432AD}" destId="{66BEB243-79B6-4611-9670-314F6248F361}" srcOrd="0" destOrd="0" presId="urn:microsoft.com/office/officeart/2005/8/layout/hierarchy3"/>
    <dgm:cxn modelId="{30BE3467-F69D-43F7-96B7-ACA585AEF172}" type="presParOf" srcId="{66BEB243-79B6-4611-9670-314F6248F361}" destId="{B605F676-3C42-495E-B618-673910BB1F2D}" srcOrd="0" destOrd="0" presId="urn:microsoft.com/office/officeart/2005/8/layout/hierarchy3"/>
    <dgm:cxn modelId="{6BB74F20-22B6-4294-A20E-08562AAFD8E9}" type="presParOf" srcId="{B605F676-3C42-495E-B618-673910BB1F2D}" destId="{41809B79-31D6-4C9F-9EC7-964D09AECCC8}" srcOrd="0" destOrd="0" presId="urn:microsoft.com/office/officeart/2005/8/layout/hierarchy3"/>
    <dgm:cxn modelId="{A3891A23-95EC-4D02-9B90-D1B43C6330CA}" type="presParOf" srcId="{B605F676-3C42-495E-B618-673910BB1F2D}" destId="{6F0EF6CE-BB39-44CC-9C45-793D6A762403}" srcOrd="1" destOrd="0" presId="urn:microsoft.com/office/officeart/2005/8/layout/hierarchy3"/>
    <dgm:cxn modelId="{011D7248-B997-4FE2-A8BD-F028CE872184}" type="presParOf" srcId="{66BEB243-79B6-4611-9670-314F6248F361}" destId="{B8E2F158-35A9-4421-B432-F695E1E44E47}" srcOrd="1" destOrd="0" presId="urn:microsoft.com/office/officeart/2005/8/layout/hierarchy3"/>
    <dgm:cxn modelId="{F6E3AA7D-363C-4A1F-91C8-008FC0397FEE}" type="presParOf" srcId="{B8E2F158-35A9-4421-B432-F695E1E44E47}" destId="{1A2299EC-8952-43D4-B689-A44CC9C024A7}" srcOrd="0" destOrd="0" presId="urn:microsoft.com/office/officeart/2005/8/layout/hierarchy3"/>
    <dgm:cxn modelId="{A37B8BAB-E280-4EFE-A009-CDCE40381BD0}" type="presParOf" srcId="{B8E2F158-35A9-4421-B432-F695E1E44E47}" destId="{720EB665-D7F5-4228-8E6A-C3782609EB55}" srcOrd="1" destOrd="0" presId="urn:microsoft.com/office/officeart/2005/8/layout/hierarchy3"/>
    <dgm:cxn modelId="{0EF35FAF-5B93-40FE-800D-5D2C1D7C43AA}" type="presParOf" srcId="{B8E2F158-35A9-4421-B432-F695E1E44E47}" destId="{CC2493A5-A20B-486C-A7C4-6BBAD1D869D1}" srcOrd="2" destOrd="0" presId="urn:microsoft.com/office/officeart/2005/8/layout/hierarchy3"/>
    <dgm:cxn modelId="{A69C66FA-0143-4D68-AB14-8B60E28F79A0}" type="presParOf" srcId="{B8E2F158-35A9-4421-B432-F695E1E44E47}" destId="{FA633042-50E4-4A14-9C61-A715F796F424}" srcOrd="3" destOrd="0" presId="urn:microsoft.com/office/officeart/2005/8/layout/hierarchy3"/>
    <dgm:cxn modelId="{0F22147A-70D6-451C-8C87-7E4BAB71226B}" type="presParOf" srcId="{B8E2F158-35A9-4421-B432-F695E1E44E47}" destId="{D48217F9-A7AE-433D-B069-F304C894696A}" srcOrd="4" destOrd="0" presId="urn:microsoft.com/office/officeart/2005/8/layout/hierarchy3"/>
    <dgm:cxn modelId="{9750AC18-EA47-46EC-AE21-AA0DD65E3273}" type="presParOf" srcId="{B8E2F158-35A9-4421-B432-F695E1E44E47}" destId="{0576D3E0-B506-4F03-9955-51D4CCE9F26C}" srcOrd="5" destOrd="0" presId="urn:microsoft.com/office/officeart/2005/8/layout/hierarchy3"/>
    <dgm:cxn modelId="{85DB2E46-9E5D-4916-9464-29366954E492}" type="presParOf" srcId="{B8E2F158-35A9-4421-B432-F695E1E44E47}" destId="{E04B2167-22A3-406D-9DD0-E21ED83A173B}" srcOrd="6" destOrd="0" presId="urn:microsoft.com/office/officeart/2005/8/layout/hierarchy3"/>
    <dgm:cxn modelId="{99972A4F-F1A3-47FF-B3E1-D146EC11DA87}" type="presParOf" srcId="{B8E2F158-35A9-4421-B432-F695E1E44E47}" destId="{FF6C154F-C527-40D4-B830-D83BFDDA1858}" srcOrd="7" destOrd="0" presId="urn:microsoft.com/office/officeart/2005/8/layout/hierarchy3"/>
    <dgm:cxn modelId="{091A74A0-6419-4D66-AF9D-12662BD9A4B7}" type="presParOf" srcId="{B8E2F158-35A9-4421-B432-F695E1E44E47}" destId="{9E898B74-2EFD-40B2-BBCF-3A1806259E52}" srcOrd="8" destOrd="0" presId="urn:microsoft.com/office/officeart/2005/8/layout/hierarchy3"/>
    <dgm:cxn modelId="{89195B5E-0869-4064-8FAC-D39C7000DDA9}" type="presParOf" srcId="{B8E2F158-35A9-4421-B432-F695E1E44E47}" destId="{93BD248F-3856-4E67-A2FB-C2E8D0623E4A}" srcOrd="9" destOrd="0" presId="urn:microsoft.com/office/officeart/2005/8/layout/hierarchy3"/>
    <dgm:cxn modelId="{7840AA7E-9C05-4980-90EA-A1C7A833B329}" type="presParOf" srcId="{48442E86-6737-453B-ABF9-7C6D651432AD}" destId="{CA121C39-F7F1-4217-84E8-E885A6B40863}" srcOrd="1" destOrd="0" presId="urn:microsoft.com/office/officeart/2005/8/layout/hierarchy3"/>
    <dgm:cxn modelId="{E3F28C94-F8D7-4D73-85AB-EAEB5BFF12CA}" type="presParOf" srcId="{CA121C39-F7F1-4217-84E8-E885A6B40863}" destId="{50A79060-4C38-4715-95FF-8544585A7C67}" srcOrd="0" destOrd="0" presId="urn:microsoft.com/office/officeart/2005/8/layout/hierarchy3"/>
    <dgm:cxn modelId="{11C51C03-EB41-4202-AD1F-03B3EC0F5B54}" type="presParOf" srcId="{50A79060-4C38-4715-95FF-8544585A7C67}" destId="{49CF848F-F69C-4907-AF85-DEA76C2CC22B}" srcOrd="0" destOrd="0" presId="urn:microsoft.com/office/officeart/2005/8/layout/hierarchy3"/>
    <dgm:cxn modelId="{B1652527-5461-459E-9393-841FE8AC195D}" type="presParOf" srcId="{50A79060-4C38-4715-95FF-8544585A7C67}" destId="{F751D789-CDF5-470B-A581-557CEEBE6110}" srcOrd="1" destOrd="0" presId="urn:microsoft.com/office/officeart/2005/8/layout/hierarchy3"/>
    <dgm:cxn modelId="{315E4E75-43A2-43F6-B758-FD164740A351}" type="presParOf" srcId="{CA121C39-F7F1-4217-84E8-E885A6B40863}" destId="{C0B89A10-EDF7-40B0-A5C5-D88EFCE08495}" srcOrd="1" destOrd="0" presId="urn:microsoft.com/office/officeart/2005/8/layout/hierarchy3"/>
    <dgm:cxn modelId="{DC08D94D-B477-43A3-AE52-5757CC852EF1}" type="presParOf" srcId="{C0B89A10-EDF7-40B0-A5C5-D88EFCE08495}" destId="{4E052E9C-0D91-4EC3-861E-2033604AED82}" srcOrd="0" destOrd="0" presId="urn:microsoft.com/office/officeart/2005/8/layout/hierarchy3"/>
    <dgm:cxn modelId="{39385CFE-F503-47F8-B9AE-140EB4F3D5CF}" type="presParOf" srcId="{C0B89A10-EDF7-40B0-A5C5-D88EFCE08495}" destId="{12580F69-5B1D-4559-817E-C5F52E050E54}" srcOrd="1" destOrd="0" presId="urn:microsoft.com/office/officeart/2005/8/layout/hierarchy3"/>
    <dgm:cxn modelId="{C27347BB-FD09-4EDA-8D0A-0B1614CA53A2}" type="presParOf" srcId="{C0B89A10-EDF7-40B0-A5C5-D88EFCE08495}" destId="{0FCCD3F0-02E0-4BD7-BC6E-FA792D5220BD}" srcOrd="2" destOrd="0" presId="urn:microsoft.com/office/officeart/2005/8/layout/hierarchy3"/>
    <dgm:cxn modelId="{83191F16-4706-44AC-8542-BD08429817E3}" type="presParOf" srcId="{C0B89A10-EDF7-40B0-A5C5-D88EFCE08495}" destId="{936D9D96-EFBD-4A82-860A-E80380F32928}" srcOrd="3" destOrd="0" presId="urn:microsoft.com/office/officeart/2005/8/layout/hierarchy3"/>
    <dgm:cxn modelId="{475C862E-297A-4986-BAA5-10796CD59F03}" type="presParOf" srcId="{C0B89A10-EDF7-40B0-A5C5-D88EFCE08495}" destId="{926D55AE-72D9-496E-9BF4-05FC8709889F}" srcOrd="4" destOrd="0" presId="urn:microsoft.com/office/officeart/2005/8/layout/hierarchy3"/>
    <dgm:cxn modelId="{BFA28CF1-9775-4C53-B4EC-3ED3D9DA11E9}" type="presParOf" srcId="{C0B89A10-EDF7-40B0-A5C5-D88EFCE08495}" destId="{412985E5-1974-4C3D-8E14-61716A6C946C}" srcOrd="5" destOrd="0" presId="urn:microsoft.com/office/officeart/2005/8/layout/hierarchy3"/>
    <dgm:cxn modelId="{32690AE4-038A-4B82-A19F-798745126646}" type="presParOf" srcId="{C0B89A10-EDF7-40B0-A5C5-D88EFCE08495}" destId="{92A4C914-F2A8-4A14-BC68-B30D0E740B3F}" srcOrd="6" destOrd="0" presId="urn:microsoft.com/office/officeart/2005/8/layout/hierarchy3"/>
    <dgm:cxn modelId="{1A9A411E-0748-4497-882E-B185405AA1E8}" type="presParOf" srcId="{C0B89A10-EDF7-40B0-A5C5-D88EFCE08495}" destId="{BFE1E025-F1F0-4773-8046-63F0B3435A09}" srcOrd="7" destOrd="0" presId="urn:microsoft.com/office/officeart/2005/8/layout/hierarchy3"/>
    <dgm:cxn modelId="{0DE9BB33-D085-4580-B04B-D714EC95187F}" type="presParOf" srcId="{C0B89A10-EDF7-40B0-A5C5-D88EFCE08495}" destId="{7CB0A7E8-BD64-4D0D-A5DA-E158103BC2FF}" srcOrd="8" destOrd="0" presId="urn:microsoft.com/office/officeart/2005/8/layout/hierarchy3"/>
    <dgm:cxn modelId="{867C3498-8ACD-444E-802B-D990D56B42FE}" type="presParOf" srcId="{C0B89A10-EDF7-40B0-A5C5-D88EFCE08495}" destId="{A7DA8EFE-1532-425B-83E1-29896E00D0F0}" srcOrd="9"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6C2989-A326-44F9-866E-B53349EAF900}" type="doc">
      <dgm:prSet loTypeId="urn:microsoft.com/office/officeart/2005/8/layout/hierarchy3" loCatId="relationship" qsTypeId="urn:microsoft.com/office/officeart/2005/8/quickstyle/simple1" qsCatId="simple" csTypeId="urn:microsoft.com/office/officeart/2005/8/colors/colorful4" csCatId="colorful" phldr="1"/>
      <dgm:spPr/>
      <dgm:t>
        <a:bodyPr/>
        <a:lstStyle/>
        <a:p>
          <a:endParaRPr lang="en-US"/>
        </a:p>
      </dgm:t>
    </dgm:pt>
    <dgm:pt modelId="{659B6AA1-BB1C-449E-A65E-4D3A9DBC4E3A}">
      <dgm:prSet phldrT="[Text]" custT="1"/>
      <dgm:spPr/>
      <dgm:t>
        <a:bodyPr/>
        <a:lstStyle/>
        <a:p>
          <a:r>
            <a:rPr lang="en-US" sz="2000" b="1" dirty="0" err="1">
              <a:latin typeface="#9Slide03 SFU Futura_12" panose="00000400000000000000" pitchFamily="2" charset="0"/>
              <a:cs typeface="Times New Roman" panose="02020603050405020304" pitchFamily="18" charset="0"/>
            </a:rPr>
            <a:t>CỤM</a:t>
          </a:r>
          <a:r>
            <a:rPr lang="en-US" sz="2000" b="1" dirty="0">
              <a:latin typeface="#9Slide03 SFU Futura_12" panose="00000400000000000000" pitchFamily="2" charset="0"/>
              <a:cs typeface="Times New Roman" panose="02020603050405020304" pitchFamily="18" charset="0"/>
            </a:rPr>
            <a:t> 1</a:t>
          </a:r>
        </a:p>
      </dgm:t>
    </dgm:pt>
    <dgm:pt modelId="{2AEE9306-76DF-4044-A7B2-9BEB78AEC57E}" type="parTrans" cxnId="{AFCC038C-3DC5-417B-8B55-AFAB88AA79F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4E9B7835-AEB9-4AAE-B88B-4185B4747B29}" type="sibTrans" cxnId="{AFCC038C-3DC5-417B-8B55-AFAB88AA79F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15C65F4C-7155-422C-B46E-4B5BCE241F8F}">
      <dgm:prSet phldrT="[Text]" custT="1"/>
      <dgm:spPr>
        <a:solidFill>
          <a:schemeClr val="accent1">
            <a:lumMod val="20000"/>
            <a:lumOff val="80000"/>
            <a:alpha val="90000"/>
          </a:schemeClr>
        </a:solidFill>
      </dgm:spPr>
      <dgm:t>
        <a:bodyPr/>
        <a:lstStyle/>
        <a:p>
          <a:r>
            <a:rPr lang="en-US" sz="2000" b="1" dirty="0" err="1">
              <a:latin typeface="Arial" panose="020B0604020202020204" pitchFamily="34" charset="0"/>
              <a:cs typeface="Arial" panose="020B0604020202020204" pitchFamily="34" charset="0"/>
            </a:rPr>
            <a:t>Trạm</a:t>
          </a:r>
          <a:r>
            <a:rPr lang="en-US" sz="2000" b="1" dirty="0">
              <a:latin typeface="Arial" panose="020B0604020202020204" pitchFamily="34" charset="0"/>
              <a:cs typeface="Arial" panose="020B0604020202020204" pitchFamily="34" charset="0"/>
            </a:rPr>
            <a:t> 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95EB1350-3F86-48A9-82E5-3EED0D2D6E05}" type="parTrans" cxnId="{DB2E1A86-19B0-4CBE-8256-FE628C97370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AE4AFA06-2CE2-47EC-BBFA-31B367181FBB}" type="sibTrans" cxnId="{DB2E1A86-19B0-4CBE-8256-FE628C97370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32EE41F6-0739-45BD-B399-EB15653D8F54}">
      <dgm:prSet phldrT="[Text]" custT="1"/>
      <dgm:spPr>
        <a:solidFill>
          <a:schemeClr val="accent1">
            <a:lumMod val="60000"/>
            <a:lumOff val="40000"/>
            <a:alpha val="90000"/>
          </a:schemeClr>
        </a:solidFill>
      </dgm:spPr>
      <dgm:t>
        <a:bodyPr/>
        <a:lstStyle/>
        <a:p>
          <a:r>
            <a:rPr lang="en-US" sz="2000" b="1" dirty="0" err="1">
              <a:latin typeface="Arial" panose="020B0604020202020204" pitchFamily="34" charset="0"/>
              <a:cs typeface="Arial" panose="020B0604020202020204" pitchFamily="34" charset="0"/>
            </a:rPr>
            <a:t>Trạm</a:t>
          </a:r>
          <a:r>
            <a:rPr lang="en-US" sz="2000" b="1" dirty="0">
              <a:latin typeface="Arial" panose="020B0604020202020204" pitchFamily="34" charset="0"/>
              <a:cs typeface="Arial" panose="020B0604020202020204" pitchFamily="34" charset="0"/>
            </a:rPr>
            <a:t> 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DAFE201A-E4EF-48FF-9677-6E3645AA748F}" type="parTrans" cxnId="{4BFF6DAD-67A3-41E3-96B7-3D50C3813A6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EBD1A7E5-66D7-4760-9703-9B05B244214F}" type="sibTrans" cxnId="{4BFF6DAD-67A3-41E3-96B7-3D50C3813A6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60CB3AC4-1759-43E1-96B5-DCA1BA3F8243}">
      <dgm:prSet phldrT="[Text]" custT="1"/>
      <dgm:spPr/>
      <dgm:t>
        <a:bodyPr/>
        <a:lstStyle/>
        <a:p>
          <a:r>
            <a:rPr lang="en-US" sz="2000" b="1" dirty="0" err="1">
              <a:latin typeface="#9Slide03 SFU Futura_12" panose="00000400000000000000" pitchFamily="2" charset="0"/>
              <a:cs typeface="Times New Roman" panose="02020603050405020304" pitchFamily="18" charset="0"/>
            </a:rPr>
            <a:t>CỤM</a:t>
          </a:r>
          <a:r>
            <a:rPr lang="en-US" sz="2000" b="1" dirty="0">
              <a:latin typeface="#9Slide03 SFU Futura_12" panose="00000400000000000000" pitchFamily="2" charset="0"/>
              <a:cs typeface="Times New Roman" panose="02020603050405020304" pitchFamily="18" charset="0"/>
            </a:rPr>
            <a:t> 2</a:t>
          </a:r>
        </a:p>
      </dgm:t>
    </dgm:pt>
    <dgm:pt modelId="{E07CC4D4-82F5-4FDF-B18D-5770F7821C24}" type="parTrans" cxnId="{61153714-A60D-4FD0-A063-5D9490062E15}">
      <dgm:prSet/>
      <dgm:spPr/>
      <dgm:t>
        <a:bodyPr/>
        <a:lstStyle/>
        <a:p>
          <a:endParaRPr lang="en-US" sz="1800" b="1">
            <a:latin typeface="#9Slide03 SFU Futura_12" panose="00000400000000000000" pitchFamily="2" charset="0"/>
            <a:cs typeface="Times New Roman" panose="02020603050405020304" pitchFamily="18" charset="0"/>
          </a:endParaRPr>
        </a:p>
      </dgm:t>
    </dgm:pt>
    <dgm:pt modelId="{6C920721-7E9B-4E61-95C4-333BF1E61992}" type="sibTrans" cxnId="{61153714-A60D-4FD0-A063-5D9490062E15}">
      <dgm:prSet/>
      <dgm:spPr/>
      <dgm:t>
        <a:bodyPr/>
        <a:lstStyle/>
        <a:p>
          <a:endParaRPr lang="en-US" sz="1800" b="1">
            <a:latin typeface="#9Slide03 SFU Futura_12" panose="00000400000000000000" pitchFamily="2" charset="0"/>
            <a:cs typeface="Times New Roman" panose="02020603050405020304" pitchFamily="18" charset="0"/>
          </a:endParaRPr>
        </a:p>
      </dgm:t>
    </dgm:pt>
    <dgm:pt modelId="{A09529B0-AAB8-4C74-A776-502C66519D5F}">
      <dgm:prSet phldrT="[Text]" custT="1"/>
      <dgm:spPr>
        <a:solidFill>
          <a:schemeClr val="accent6">
            <a:lumMod val="20000"/>
            <a:lumOff val="80000"/>
            <a:alpha val="90000"/>
          </a:schemeClr>
        </a:solidFill>
      </dgm:spPr>
      <dgm:t>
        <a:bodyPr/>
        <a:lstStyle/>
        <a:p>
          <a:r>
            <a:rPr lang="en-US" sz="2000" b="1">
              <a:latin typeface="Arial" panose="020B0604020202020204" pitchFamily="34" charset="0"/>
              <a:cs typeface="Arial" panose="020B0604020202020204" pitchFamily="34" charset="0"/>
            </a:rPr>
            <a:t>Trạm 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C62AD92E-3A9D-41DC-BD40-945EB966F634}" type="parTrans" cxnId="{6B9976D1-1D75-4CC1-AF9A-B955AD6AA39F}">
      <dgm:prSet/>
      <dgm:spPr/>
      <dgm:t>
        <a:bodyPr/>
        <a:lstStyle/>
        <a:p>
          <a:endParaRPr lang="en-US" sz="1800" b="1">
            <a:latin typeface="#9Slide03 SFU Futura_12" panose="00000400000000000000" pitchFamily="2" charset="0"/>
            <a:cs typeface="Times New Roman" panose="02020603050405020304" pitchFamily="18" charset="0"/>
          </a:endParaRPr>
        </a:p>
      </dgm:t>
    </dgm:pt>
    <dgm:pt modelId="{BF51BFAA-3167-46AA-B418-E993905E26A7}" type="sibTrans" cxnId="{6B9976D1-1D75-4CC1-AF9A-B955AD6AA39F}">
      <dgm:prSet/>
      <dgm:spPr/>
      <dgm:t>
        <a:bodyPr/>
        <a:lstStyle/>
        <a:p>
          <a:endParaRPr lang="en-US" sz="1800" b="1">
            <a:latin typeface="#9Slide03 SFU Futura_12" panose="00000400000000000000" pitchFamily="2" charset="0"/>
            <a:cs typeface="Times New Roman" panose="02020603050405020304" pitchFamily="18" charset="0"/>
          </a:endParaRPr>
        </a:p>
      </dgm:t>
    </dgm:pt>
    <dgm:pt modelId="{8911DB7B-FE3F-44E1-809B-61DF73BD98BD}">
      <dgm:prSet phldrT="[Text]" custT="1"/>
      <dgm:spPr>
        <a:solidFill>
          <a:schemeClr val="accent5">
            <a:lumMod val="40000"/>
            <a:lumOff val="60000"/>
            <a:alpha val="90000"/>
          </a:schemeClr>
        </a:solidFill>
      </dgm:spPr>
      <dgm:t>
        <a:bodyPr/>
        <a:lstStyle/>
        <a:p>
          <a:r>
            <a:rPr lang="en-US" sz="2000" b="1">
              <a:latin typeface="Arial" panose="020B0604020202020204" pitchFamily="34" charset="0"/>
              <a:cs typeface="Arial" panose="020B0604020202020204" pitchFamily="34" charset="0"/>
            </a:rPr>
            <a:t>Trạm 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68982762-31B5-48C3-B6C3-D0844D2785EB}" type="parTrans" cxnId="{F1C57F05-4793-49FD-ADD9-346C2215E016}">
      <dgm:prSet/>
      <dgm:spPr/>
      <dgm:t>
        <a:bodyPr/>
        <a:lstStyle/>
        <a:p>
          <a:endParaRPr lang="en-US" sz="1800" b="1">
            <a:latin typeface="#9Slide03 SFU Futura_12" panose="00000400000000000000" pitchFamily="2" charset="0"/>
            <a:cs typeface="Times New Roman" panose="02020603050405020304" pitchFamily="18" charset="0"/>
          </a:endParaRPr>
        </a:p>
      </dgm:t>
    </dgm:pt>
    <dgm:pt modelId="{607AEE42-8EF7-436F-98AA-16244F493D1B}" type="sibTrans" cxnId="{F1C57F05-4793-49FD-ADD9-346C2215E016}">
      <dgm:prSet/>
      <dgm:spPr/>
      <dgm:t>
        <a:bodyPr/>
        <a:lstStyle/>
        <a:p>
          <a:endParaRPr lang="en-US" sz="1800" b="1">
            <a:latin typeface="#9Slide03 SFU Futura_12" panose="00000400000000000000" pitchFamily="2" charset="0"/>
            <a:cs typeface="Times New Roman" panose="02020603050405020304" pitchFamily="18" charset="0"/>
          </a:endParaRPr>
        </a:p>
      </dgm:t>
    </dgm:pt>
    <dgm:pt modelId="{CEFF6A46-43F1-41DB-A000-FB12BBE01ABC}">
      <dgm:prSet custT="1"/>
      <dgm:spPr>
        <a:solidFill>
          <a:schemeClr val="accent3">
            <a:lumMod val="40000"/>
            <a:lumOff val="60000"/>
            <a:alpha val="90000"/>
          </a:schemeClr>
        </a:solidFill>
      </dgm:spPr>
      <dgm:t>
        <a:bodyPr/>
        <a:lstStyle/>
        <a:p>
          <a:r>
            <a:rPr lang="en-US" sz="2000" b="1">
              <a:latin typeface="Arial" panose="020B0604020202020204" pitchFamily="34" charset="0"/>
              <a:cs typeface="Arial" panose="020B0604020202020204" pitchFamily="34" charset="0"/>
            </a:rPr>
            <a:t>Trạm 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05822450-867A-49E6-A740-F4AA280815C2}" type="parTrans" cxnId="{B5578701-5B04-4E20-AB8D-DFDD4D27CFC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C69EC7BA-DAC2-4361-A7D7-B9E6B93D8B0E}" type="sibTrans" cxnId="{B5578701-5B04-4E20-AB8D-DFDD4D27CFC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0EB5F7D1-1AB6-4C72-AB1A-873F38B2FE87}">
      <dgm:prSet custT="1"/>
      <dgm:spPr>
        <a:solidFill>
          <a:schemeClr val="accent6">
            <a:lumMod val="60000"/>
            <a:lumOff val="40000"/>
            <a:alpha val="90000"/>
          </a:schemeClr>
        </a:solidFill>
      </dgm:spPr>
      <dgm:t>
        <a:bodyPr/>
        <a:lstStyle/>
        <a:p>
          <a:r>
            <a:rPr lang="en-US" sz="2000" b="1">
              <a:latin typeface="Arial" panose="020B0604020202020204" pitchFamily="34" charset="0"/>
              <a:cs typeface="Arial" panose="020B0604020202020204" pitchFamily="34" charset="0"/>
            </a:rPr>
            <a:t>Trạm 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DB24FAA8-EF71-462A-9BC0-B01F410EA707}" type="parTrans" cxnId="{6ECD9BB3-BBE9-493F-A234-648F2ADC1AB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77C75D03-0737-4FD4-BD67-086D37037125}" type="sibTrans" cxnId="{6ECD9BB3-BBE9-493F-A234-648F2ADC1AB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07033931-B051-4769-B0D9-92EA78AF0731}">
      <dgm:prSet custT="1"/>
      <dgm:spPr>
        <a:solidFill>
          <a:schemeClr val="accent5">
            <a:lumMod val="60000"/>
            <a:lumOff val="40000"/>
            <a:alpha val="90000"/>
          </a:schemeClr>
        </a:solidFill>
      </dgm:spPr>
      <dgm:t>
        <a:bodyPr/>
        <a:lstStyle/>
        <a:p>
          <a:r>
            <a:rPr lang="en-US" sz="2000" b="1">
              <a:latin typeface="Arial" panose="020B0604020202020204" pitchFamily="34" charset="0"/>
              <a:cs typeface="Arial" panose="020B0604020202020204" pitchFamily="34" charset="0"/>
            </a:rPr>
            <a:t>Trạm 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C7637E4D-9624-4DF9-9EF6-7145BCDB3BF9}" type="parTrans" cxnId="{08071B29-943C-4977-B79F-AA9E1146F81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8C25FA73-C513-40D0-A69B-1DE99F5F7BED}" type="sibTrans" cxnId="{08071B29-943C-4977-B79F-AA9E1146F81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CD6A5759-1ECF-4B99-A29E-154EE41E81D9}">
      <dgm:prSet custT="1"/>
      <dgm:spPr>
        <a:solidFill>
          <a:srgbClr val="00B0F0">
            <a:alpha val="90000"/>
          </a:srgbClr>
        </a:solidFill>
      </dgm:spPr>
      <dgm:t>
        <a:bodyPr/>
        <a:lstStyle/>
        <a:p>
          <a:r>
            <a:rPr lang="en-US" sz="2000" b="1">
              <a:latin typeface="Arial" panose="020B0604020202020204" pitchFamily="34" charset="0"/>
              <a:cs typeface="Arial" panose="020B0604020202020204" pitchFamily="34" charset="0"/>
            </a:rPr>
            <a:t>Trạm 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8D37D43F-A900-4050-9AD0-1A030C6FD9F2}" type="parTrans" cxnId="{6456750C-85FA-4344-9FEC-AC2AAC4FD4D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E47842B7-F19E-468A-B298-4029A84AF4FB}" type="sibTrans" cxnId="{6456750C-85FA-4344-9FEC-AC2AAC4FD4D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92118087-3ED7-4C81-9194-0E5A83643C13}">
      <dgm:prSet custT="1"/>
      <dgm:spPr>
        <a:solidFill>
          <a:srgbClr val="92D050">
            <a:alpha val="90000"/>
          </a:srgbClr>
        </a:solidFill>
      </dgm:spPr>
      <dgm:t>
        <a:bodyPr/>
        <a:lstStyle/>
        <a:p>
          <a:r>
            <a:rPr lang="en-US" sz="2000" b="1">
              <a:latin typeface="Arial" panose="020B0604020202020204" pitchFamily="34" charset="0"/>
              <a:cs typeface="Arial" panose="020B0604020202020204" pitchFamily="34" charset="0"/>
            </a:rPr>
            <a:t>Trạm 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83099F5-5F9B-4930-9A39-D5CC36D03AC5}" type="parTrans" cxnId="{D23AB3C6-9FEB-48D2-860F-52CCBAC9B75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EE632AEA-C4FF-46C3-90EF-F0D1820063EC}" type="sibTrans" cxnId="{D23AB3C6-9FEB-48D2-860F-52CCBAC9B75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4050BFAE-0511-4F1F-9B3C-4826E404B972}">
      <dgm:prSet custT="1"/>
      <dgm:spPr>
        <a:solidFill>
          <a:srgbClr val="F4628F">
            <a:alpha val="90000"/>
          </a:srgbClr>
        </a:solidFill>
      </dgm:spPr>
      <dgm:t>
        <a:bodyPr/>
        <a:lstStyle/>
        <a:p>
          <a:r>
            <a:rPr lang="en-US" sz="2000" b="1">
              <a:latin typeface="Arial" panose="020B0604020202020204" pitchFamily="34" charset="0"/>
              <a:cs typeface="Arial" panose="020B0604020202020204" pitchFamily="34" charset="0"/>
            </a:rPr>
            <a:t>Trạm 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92578FDD-4BA6-4FA3-BA70-5028BB493B6E}" type="parTrans" cxnId="{BEC93A2A-9E17-4B79-8AEB-3964CECA35F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1413A94C-187A-4D58-B912-35AE8AB37192}" type="sibTrans" cxnId="{BEC93A2A-9E17-4B79-8AEB-3964CECA35F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48442E86-6737-453B-ABF9-7C6D651432AD}" type="pres">
      <dgm:prSet presAssocID="{6A6C2989-A326-44F9-866E-B53349EAF900}" presName="diagram" presStyleCnt="0">
        <dgm:presLayoutVars>
          <dgm:chPref val="1"/>
          <dgm:dir/>
          <dgm:animOne val="branch"/>
          <dgm:animLvl val="lvl"/>
          <dgm:resizeHandles/>
        </dgm:presLayoutVars>
      </dgm:prSet>
      <dgm:spPr/>
    </dgm:pt>
    <dgm:pt modelId="{66BEB243-79B6-4611-9670-314F6248F361}" type="pres">
      <dgm:prSet presAssocID="{659B6AA1-BB1C-449E-A65E-4D3A9DBC4E3A}" presName="root" presStyleCnt="0"/>
      <dgm:spPr/>
    </dgm:pt>
    <dgm:pt modelId="{B605F676-3C42-495E-B618-673910BB1F2D}" type="pres">
      <dgm:prSet presAssocID="{659B6AA1-BB1C-449E-A65E-4D3A9DBC4E3A}" presName="rootComposite" presStyleCnt="0"/>
      <dgm:spPr/>
    </dgm:pt>
    <dgm:pt modelId="{41809B79-31D6-4C9F-9EC7-964D09AECCC8}" type="pres">
      <dgm:prSet presAssocID="{659B6AA1-BB1C-449E-A65E-4D3A9DBC4E3A}" presName="rootText" presStyleLbl="node1" presStyleIdx="0" presStyleCnt="2" custLinFactNeighborX="9691"/>
      <dgm:spPr/>
    </dgm:pt>
    <dgm:pt modelId="{6F0EF6CE-BB39-44CC-9C45-793D6A762403}" type="pres">
      <dgm:prSet presAssocID="{659B6AA1-BB1C-449E-A65E-4D3A9DBC4E3A}" presName="rootConnector" presStyleLbl="node1" presStyleIdx="0" presStyleCnt="2"/>
      <dgm:spPr/>
    </dgm:pt>
    <dgm:pt modelId="{B8E2F158-35A9-4421-B432-F695E1E44E47}" type="pres">
      <dgm:prSet presAssocID="{659B6AA1-BB1C-449E-A65E-4D3A9DBC4E3A}" presName="childShape" presStyleCnt="0"/>
      <dgm:spPr/>
    </dgm:pt>
    <dgm:pt modelId="{1A2299EC-8952-43D4-B689-A44CC9C024A7}" type="pres">
      <dgm:prSet presAssocID="{95EB1350-3F86-48A9-82E5-3EED0D2D6E05}" presName="Name13" presStyleLbl="parChTrans1D2" presStyleIdx="0" presStyleCnt="10"/>
      <dgm:spPr/>
    </dgm:pt>
    <dgm:pt modelId="{720EB665-D7F5-4228-8E6A-C3782609EB55}" type="pres">
      <dgm:prSet presAssocID="{15C65F4C-7155-422C-B46E-4B5BCE241F8F}" presName="childText" presStyleLbl="bgAcc1" presStyleIdx="0" presStyleCnt="10" custScaleX="198262">
        <dgm:presLayoutVars>
          <dgm:bulletEnabled val="1"/>
        </dgm:presLayoutVars>
      </dgm:prSet>
      <dgm:spPr/>
    </dgm:pt>
    <dgm:pt modelId="{CC2493A5-A20B-486C-A7C4-6BBAD1D869D1}" type="pres">
      <dgm:prSet presAssocID="{DAFE201A-E4EF-48FF-9677-6E3645AA748F}" presName="Name13" presStyleLbl="parChTrans1D2" presStyleIdx="1" presStyleCnt="10"/>
      <dgm:spPr/>
    </dgm:pt>
    <dgm:pt modelId="{FA633042-50E4-4A14-9C61-A715F796F424}" type="pres">
      <dgm:prSet presAssocID="{32EE41F6-0739-45BD-B399-EB15653D8F54}" presName="childText" presStyleLbl="bgAcc1" presStyleIdx="1" presStyleCnt="10" custScaleX="198262">
        <dgm:presLayoutVars>
          <dgm:bulletEnabled val="1"/>
        </dgm:presLayoutVars>
      </dgm:prSet>
      <dgm:spPr/>
    </dgm:pt>
    <dgm:pt modelId="{D48217F9-A7AE-433D-B069-F304C894696A}" type="pres">
      <dgm:prSet presAssocID="{05822450-867A-49E6-A740-F4AA280815C2}" presName="Name13" presStyleLbl="parChTrans1D2" presStyleIdx="2" presStyleCnt="10"/>
      <dgm:spPr/>
    </dgm:pt>
    <dgm:pt modelId="{0576D3E0-B506-4F03-9955-51D4CCE9F26C}" type="pres">
      <dgm:prSet presAssocID="{CEFF6A46-43F1-41DB-A000-FB12BBE01ABC}" presName="childText" presStyleLbl="bgAcc1" presStyleIdx="2" presStyleCnt="10" custScaleX="198262">
        <dgm:presLayoutVars>
          <dgm:bulletEnabled val="1"/>
        </dgm:presLayoutVars>
      </dgm:prSet>
      <dgm:spPr>
        <a:prstGeom prst="roundRect">
          <a:avLst/>
        </a:prstGeom>
      </dgm:spPr>
    </dgm:pt>
    <dgm:pt modelId="{E04B2167-22A3-406D-9DD0-E21ED83A173B}" type="pres">
      <dgm:prSet presAssocID="{8D37D43F-A900-4050-9AD0-1A030C6FD9F2}" presName="Name13" presStyleLbl="parChTrans1D2" presStyleIdx="3" presStyleCnt="10"/>
      <dgm:spPr/>
    </dgm:pt>
    <dgm:pt modelId="{FF6C154F-C527-40D4-B830-D83BFDDA1858}" type="pres">
      <dgm:prSet presAssocID="{CD6A5759-1ECF-4B99-A29E-154EE41E81D9}" presName="childText" presStyleLbl="bgAcc1" presStyleIdx="3" presStyleCnt="10" custScaleX="198262">
        <dgm:presLayoutVars>
          <dgm:bulletEnabled val="1"/>
        </dgm:presLayoutVars>
      </dgm:prSet>
      <dgm:spPr/>
    </dgm:pt>
    <dgm:pt modelId="{9E898B74-2EFD-40B2-BBCF-3A1806259E52}" type="pres">
      <dgm:prSet presAssocID="{C83099F5-5F9B-4930-9A39-D5CC36D03AC5}" presName="Name13" presStyleLbl="parChTrans1D2" presStyleIdx="4" presStyleCnt="10"/>
      <dgm:spPr/>
    </dgm:pt>
    <dgm:pt modelId="{93BD248F-3856-4E67-A2FB-C2E8D0623E4A}" type="pres">
      <dgm:prSet presAssocID="{92118087-3ED7-4C81-9194-0E5A83643C13}" presName="childText" presStyleLbl="bgAcc1" presStyleIdx="4" presStyleCnt="10" custScaleX="198262">
        <dgm:presLayoutVars>
          <dgm:bulletEnabled val="1"/>
        </dgm:presLayoutVars>
      </dgm:prSet>
      <dgm:spPr/>
    </dgm:pt>
    <dgm:pt modelId="{CA121C39-F7F1-4217-84E8-E885A6B40863}" type="pres">
      <dgm:prSet presAssocID="{60CB3AC4-1759-43E1-96B5-DCA1BA3F8243}" presName="root" presStyleCnt="0"/>
      <dgm:spPr/>
    </dgm:pt>
    <dgm:pt modelId="{50A79060-4C38-4715-95FF-8544585A7C67}" type="pres">
      <dgm:prSet presAssocID="{60CB3AC4-1759-43E1-96B5-DCA1BA3F8243}" presName="rootComposite" presStyleCnt="0"/>
      <dgm:spPr/>
    </dgm:pt>
    <dgm:pt modelId="{49CF848F-F69C-4907-AF85-DEA76C2CC22B}" type="pres">
      <dgm:prSet presAssocID="{60CB3AC4-1759-43E1-96B5-DCA1BA3F8243}" presName="rootText" presStyleLbl="node1" presStyleIdx="1" presStyleCnt="2"/>
      <dgm:spPr/>
    </dgm:pt>
    <dgm:pt modelId="{F751D789-CDF5-470B-A581-557CEEBE6110}" type="pres">
      <dgm:prSet presAssocID="{60CB3AC4-1759-43E1-96B5-DCA1BA3F8243}" presName="rootConnector" presStyleLbl="node1" presStyleIdx="1" presStyleCnt="2"/>
      <dgm:spPr/>
    </dgm:pt>
    <dgm:pt modelId="{C0B89A10-EDF7-40B0-A5C5-D88EFCE08495}" type="pres">
      <dgm:prSet presAssocID="{60CB3AC4-1759-43E1-96B5-DCA1BA3F8243}" presName="childShape" presStyleCnt="0"/>
      <dgm:spPr/>
    </dgm:pt>
    <dgm:pt modelId="{4E052E9C-0D91-4EC3-861E-2033604AED82}" type="pres">
      <dgm:prSet presAssocID="{C62AD92E-3A9D-41DC-BD40-945EB966F634}" presName="Name13" presStyleLbl="parChTrans1D2" presStyleIdx="5" presStyleCnt="10"/>
      <dgm:spPr/>
    </dgm:pt>
    <dgm:pt modelId="{12580F69-5B1D-4559-817E-C5F52E050E54}" type="pres">
      <dgm:prSet presAssocID="{A09529B0-AAB8-4C74-A776-502C66519D5F}" presName="childText" presStyleLbl="bgAcc1" presStyleIdx="5" presStyleCnt="10" custScaleX="198262">
        <dgm:presLayoutVars>
          <dgm:bulletEnabled val="1"/>
        </dgm:presLayoutVars>
      </dgm:prSet>
      <dgm:spPr/>
    </dgm:pt>
    <dgm:pt modelId="{0FCCD3F0-02E0-4BD7-BC6E-FA792D5220BD}" type="pres">
      <dgm:prSet presAssocID="{68982762-31B5-48C3-B6C3-D0844D2785EB}" presName="Name13" presStyleLbl="parChTrans1D2" presStyleIdx="6" presStyleCnt="10"/>
      <dgm:spPr/>
    </dgm:pt>
    <dgm:pt modelId="{936D9D96-EFBD-4A82-860A-E80380F32928}" type="pres">
      <dgm:prSet presAssocID="{8911DB7B-FE3F-44E1-809B-61DF73BD98BD}" presName="childText" presStyleLbl="bgAcc1" presStyleIdx="6" presStyleCnt="10" custScaleX="198262">
        <dgm:presLayoutVars>
          <dgm:bulletEnabled val="1"/>
        </dgm:presLayoutVars>
      </dgm:prSet>
      <dgm:spPr/>
    </dgm:pt>
    <dgm:pt modelId="{926D55AE-72D9-496E-9BF4-05FC8709889F}" type="pres">
      <dgm:prSet presAssocID="{DB24FAA8-EF71-462A-9BC0-B01F410EA707}" presName="Name13" presStyleLbl="parChTrans1D2" presStyleIdx="7" presStyleCnt="10"/>
      <dgm:spPr/>
    </dgm:pt>
    <dgm:pt modelId="{412985E5-1974-4C3D-8E14-61716A6C946C}" type="pres">
      <dgm:prSet presAssocID="{0EB5F7D1-1AB6-4C72-AB1A-873F38B2FE87}" presName="childText" presStyleLbl="bgAcc1" presStyleIdx="7" presStyleCnt="10" custScaleX="198262">
        <dgm:presLayoutVars>
          <dgm:bulletEnabled val="1"/>
        </dgm:presLayoutVars>
      </dgm:prSet>
      <dgm:spPr>
        <a:prstGeom prst="roundRect">
          <a:avLst/>
        </a:prstGeom>
      </dgm:spPr>
    </dgm:pt>
    <dgm:pt modelId="{92A4C914-F2A8-4A14-BC68-B30D0E740B3F}" type="pres">
      <dgm:prSet presAssocID="{C7637E4D-9624-4DF9-9EF6-7145BCDB3BF9}" presName="Name13" presStyleLbl="parChTrans1D2" presStyleIdx="8" presStyleCnt="10"/>
      <dgm:spPr/>
    </dgm:pt>
    <dgm:pt modelId="{BFE1E025-F1F0-4773-8046-63F0B3435A09}" type="pres">
      <dgm:prSet presAssocID="{07033931-B051-4769-B0D9-92EA78AF0731}" presName="childText" presStyleLbl="bgAcc1" presStyleIdx="8" presStyleCnt="10" custScaleX="198262">
        <dgm:presLayoutVars>
          <dgm:bulletEnabled val="1"/>
        </dgm:presLayoutVars>
      </dgm:prSet>
      <dgm:spPr/>
    </dgm:pt>
    <dgm:pt modelId="{7CB0A7E8-BD64-4D0D-A5DA-E158103BC2FF}" type="pres">
      <dgm:prSet presAssocID="{92578FDD-4BA6-4FA3-BA70-5028BB493B6E}" presName="Name13" presStyleLbl="parChTrans1D2" presStyleIdx="9" presStyleCnt="10"/>
      <dgm:spPr/>
    </dgm:pt>
    <dgm:pt modelId="{A7DA8EFE-1532-425B-83E1-29896E00D0F0}" type="pres">
      <dgm:prSet presAssocID="{4050BFAE-0511-4F1F-9B3C-4826E404B972}" presName="childText" presStyleLbl="bgAcc1" presStyleIdx="9" presStyleCnt="10" custScaleX="198262">
        <dgm:presLayoutVars>
          <dgm:bulletEnabled val="1"/>
        </dgm:presLayoutVars>
      </dgm:prSet>
      <dgm:spPr/>
    </dgm:pt>
  </dgm:ptLst>
  <dgm:cxnLst>
    <dgm:cxn modelId="{B5578701-5B04-4E20-AB8D-DFDD4D27CFCB}" srcId="{659B6AA1-BB1C-449E-A65E-4D3A9DBC4E3A}" destId="{CEFF6A46-43F1-41DB-A000-FB12BBE01ABC}" srcOrd="2" destOrd="0" parTransId="{05822450-867A-49E6-A740-F4AA280815C2}" sibTransId="{C69EC7BA-DAC2-4361-A7D7-B9E6B93D8B0E}"/>
    <dgm:cxn modelId="{43CDA301-5090-4B7B-9C0D-DFFF1C5E020D}" type="presOf" srcId="{0EB5F7D1-1AB6-4C72-AB1A-873F38B2FE87}" destId="{412985E5-1974-4C3D-8E14-61716A6C946C}" srcOrd="0" destOrd="0" presId="urn:microsoft.com/office/officeart/2005/8/layout/hierarchy3"/>
    <dgm:cxn modelId="{F1C57F05-4793-49FD-ADD9-346C2215E016}" srcId="{60CB3AC4-1759-43E1-96B5-DCA1BA3F8243}" destId="{8911DB7B-FE3F-44E1-809B-61DF73BD98BD}" srcOrd="1" destOrd="0" parTransId="{68982762-31B5-48C3-B6C3-D0844D2785EB}" sibTransId="{607AEE42-8EF7-436F-98AA-16244F493D1B}"/>
    <dgm:cxn modelId="{6456750C-85FA-4344-9FEC-AC2AAC4FD4D1}" srcId="{659B6AA1-BB1C-449E-A65E-4D3A9DBC4E3A}" destId="{CD6A5759-1ECF-4B99-A29E-154EE41E81D9}" srcOrd="3" destOrd="0" parTransId="{8D37D43F-A900-4050-9AD0-1A030C6FD9F2}" sibTransId="{E47842B7-F19E-468A-B298-4029A84AF4FB}"/>
    <dgm:cxn modelId="{61153714-A60D-4FD0-A063-5D9490062E15}" srcId="{6A6C2989-A326-44F9-866E-B53349EAF900}" destId="{60CB3AC4-1759-43E1-96B5-DCA1BA3F8243}" srcOrd="1" destOrd="0" parTransId="{E07CC4D4-82F5-4FDF-B18D-5770F7821C24}" sibTransId="{6C920721-7E9B-4E61-95C4-333BF1E61992}"/>
    <dgm:cxn modelId="{98743017-1EE8-41D6-9223-A3EEAAF889FE}" type="presOf" srcId="{6A6C2989-A326-44F9-866E-B53349EAF900}" destId="{48442E86-6737-453B-ABF9-7C6D651432AD}" srcOrd="0" destOrd="0" presId="urn:microsoft.com/office/officeart/2005/8/layout/hierarchy3"/>
    <dgm:cxn modelId="{0673D917-BD9B-43B0-BD70-55187E89F915}" type="presOf" srcId="{C83099F5-5F9B-4930-9A39-D5CC36D03AC5}" destId="{9E898B74-2EFD-40B2-BBCF-3A1806259E52}" srcOrd="0" destOrd="0" presId="urn:microsoft.com/office/officeart/2005/8/layout/hierarchy3"/>
    <dgm:cxn modelId="{08071B29-943C-4977-B79F-AA9E1146F818}" srcId="{60CB3AC4-1759-43E1-96B5-DCA1BA3F8243}" destId="{07033931-B051-4769-B0D9-92EA78AF0731}" srcOrd="3" destOrd="0" parTransId="{C7637E4D-9624-4DF9-9EF6-7145BCDB3BF9}" sibTransId="{8C25FA73-C513-40D0-A69B-1DE99F5F7BED}"/>
    <dgm:cxn modelId="{BEC93A2A-9E17-4B79-8AEB-3964CECA35F0}" srcId="{60CB3AC4-1759-43E1-96B5-DCA1BA3F8243}" destId="{4050BFAE-0511-4F1F-9B3C-4826E404B972}" srcOrd="4" destOrd="0" parTransId="{92578FDD-4BA6-4FA3-BA70-5028BB493B6E}" sibTransId="{1413A94C-187A-4D58-B912-35AE8AB37192}"/>
    <dgm:cxn modelId="{57D4A63C-41B3-4B5A-8E65-36AD40C9752A}" type="presOf" srcId="{95EB1350-3F86-48A9-82E5-3EED0D2D6E05}" destId="{1A2299EC-8952-43D4-B689-A44CC9C024A7}" srcOrd="0" destOrd="0" presId="urn:microsoft.com/office/officeart/2005/8/layout/hierarchy3"/>
    <dgm:cxn modelId="{6F42D63E-5BE8-46A2-844F-4511D63ABEDB}" type="presOf" srcId="{659B6AA1-BB1C-449E-A65E-4D3A9DBC4E3A}" destId="{41809B79-31D6-4C9F-9EC7-964D09AECCC8}" srcOrd="0" destOrd="0" presId="urn:microsoft.com/office/officeart/2005/8/layout/hierarchy3"/>
    <dgm:cxn modelId="{4B8B245E-118D-48ED-B2F8-52A291F6ABB4}" type="presOf" srcId="{07033931-B051-4769-B0D9-92EA78AF0731}" destId="{BFE1E025-F1F0-4773-8046-63F0B3435A09}" srcOrd="0" destOrd="0" presId="urn:microsoft.com/office/officeart/2005/8/layout/hierarchy3"/>
    <dgm:cxn modelId="{1E1C7663-7B7E-4E9A-B1DF-C89F62FFA47E}" type="presOf" srcId="{15C65F4C-7155-422C-B46E-4B5BCE241F8F}" destId="{720EB665-D7F5-4228-8E6A-C3782609EB55}" srcOrd="0" destOrd="0" presId="urn:microsoft.com/office/officeart/2005/8/layout/hierarchy3"/>
    <dgm:cxn modelId="{4AFFAC44-89A1-4DC8-8D4C-D64ED41322AA}" type="presOf" srcId="{92118087-3ED7-4C81-9194-0E5A83643C13}" destId="{93BD248F-3856-4E67-A2FB-C2E8D0623E4A}" srcOrd="0" destOrd="0" presId="urn:microsoft.com/office/officeart/2005/8/layout/hierarchy3"/>
    <dgm:cxn modelId="{D6289766-C3A3-49CC-A643-D8FD570CF028}" type="presOf" srcId="{DAFE201A-E4EF-48FF-9677-6E3645AA748F}" destId="{CC2493A5-A20B-486C-A7C4-6BBAD1D869D1}" srcOrd="0" destOrd="0" presId="urn:microsoft.com/office/officeart/2005/8/layout/hierarchy3"/>
    <dgm:cxn modelId="{F48FC44F-7A74-4438-9391-95E7669DF60C}" type="presOf" srcId="{8D37D43F-A900-4050-9AD0-1A030C6FD9F2}" destId="{E04B2167-22A3-406D-9DD0-E21ED83A173B}" srcOrd="0" destOrd="0" presId="urn:microsoft.com/office/officeart/2005/8/layout/hierarchy3"/>
    <dgm:cxn modelId="{71A03050-987C-4422-9F20-C9EBE329C092}" type="presOf" srcId="{68982762-31B5-48C3-B6C3-D0844D2785EB}" destId="{0FCCD3F0-02E0-4BD7-BC6E-FA792D5220BD}" srcOrd="0" destOrd="0" presId="urn:microsoft.com/office/officeart/2005/8/layout/hierarchy3"/>
    <dgm:cxn modelId="{05CD4558-70BC-4D41-925E-1242B46B4434}" type="presOf" srcId="{60CB3AC4-1759-43E1-96B5-DCA1BA3F8243}" destId="{49CF848F-F69C-4907-AF85-DEA76C2CC22B}" srcOrd="0" destOrd="0" presId="urn:microsoft.com/office/officeart/2005/8/layout/hierarchy3"/>
    <dgm:cxn modelId="{17E9717D-3377-47B0-99B2-6666397FD102}" type="presOf" srcId="{4050BFAE-0511-4F1F-9B3C-4826E404B972}" destId="{A7DA8EFE-1532-425B-83E1-29896E00D0F0}" srcOrd="0" destOrd="0" presId="urn:microsoft.com/office/officeart/2005/8/layout/hierarchy3"/>
    <dgm:cxn modelId="{8EFA3380-3C98-4341-B9ED-FEBE82DC172B}" type="presOf" srcId="{659B6AA1-BB1C-449E-A65E-4D3A9DBC4E3A}" destId="{6F0EF6CE-BB39-44CC-9C45-793D6A762403}" srcOrd="1" destOrd="0" presId="urn:microsoft.com/office/officeart/2005/8/layout/hierarchy3"/>
    <dgm:cxn modelId="{12668082-C44D-4820-8CF6-645563BE9A96}" type="presOf" srcId="{CEFF6A46-43F1-41DB-A000-FB12BBE01ABC}" destId="{0576D3E0-B506-4F03-9955-51D4CCE9F26C}" srcOrd="0" destOrd="0" presId="urn:microsoft.com/office/officeart/2005/8/layout/hierarchy3"/>
    <dgm:cxn modelId="{54326484-FBA7-4887-A2CC-2EF9E9BBD811}" type="presOf" srcId="{DB24FAA8-EF71-462A-9BC0-B01F410EA707}" destId="{926D55AE-72D9-496E-9BF4-05FC8709889F}" srcOrd="0" destOrd="0" presId="urn:microsoft.com/office/officeart/2005/8/layout/hierarchy3"/>
    <dgm:cxn modelId="{DB2E1A86-19B0-4CBE-8256-FE628C973708}" srcId="{659B6AA1-BB1C-449E-A65E-4D3A9DBC4E3A}" destId="{15C65F4C-7155-422C-B46E-4B5BCE241F8F}" srcOrd="0" destOrd="0" parTransId="{95EB1350-3F86-48A9-82E5-3EED0D2D6E05}" sibTransId="{AE4AFA06-2CE2-47EC-BBFA-31B367181FBB}"/>
    <dgm:cxn modelId="{AFCC038C-3DC5-417B-8B55-AFAB88AA79FB}" srcId="{6A6C2989-A326-44F9-866E-B53349EAF900}" destId="{659B6AA1-BB1C-449E-A65E-4D3A9DBC4E3A}" srcOrd="0" destOrd="0" parTransId="{2AEE9306-76DF-4044-A7B2-9BEB78AEC57E}" sibTransId="{4E9B7835-AEB9-4AAE-B88B-4185B4747B29}"/>
    <dgm:cxn modelId="{E0DE7B8C-9E90-425D-9FA2-4332838D82A0}" type="presOf" srcId="{32EE41F6-0739-45BD-B399-EB15653D8F54}" destId="{FA633042-50E4-4A14-9C61-A715F796F424}" srcOrd="0" destOrd="0" presId="urn:microsoft.com/office/officeart/2005/8/layout/hierarchy3"/>
    <dgm:cxn modelId="{E503928E-6DD5-4A92-BFB9-51506663EEA1}" type="presOf" srcId="{CD6A5759-1ECF-4B99-A29E-154EE41E81D9}" destId="{FF6C154F-C527-40D4-B830-D83BFDDA1858}" srcOrd="0" destOrd="0" presId="urn:microsoft.com/office/officeart/2005/8/layout/hierarchy3"/>
    <dgm:cxn modelId="{1ECD75A8-E6BE-4AE2-B6BA-7C93525AE51D}" type="presOf" srcId="{05822450-867A-49E6-A740-F4AA280815C2}" destId="{D48217F9-A7AE-433D-B069-F304C894696A}" srcOrd="0" destOrd="0" presId="urn:microsoft.com/office/officeart/2005/8/layout/hierarchy3"/>
    <dgm:cxn modelId="{FD10B4AA-935F-4FE7-A635-7A89357AA766}" type="presOf" srcId="{A09529B0-AAB8-4C74-A776-502C66519D5F}" destId="{12580F69-5B1D-4559-817E-C5F52E050E54}" srcOrd="0" destOrd="0" presId="urn:microsoft.com/office/officeart/2005/8/layout/hierarchy3"/>
    <dgm:cxn modelId="{4BFF6DAD-67A3-41E3-96B7-3D50C3813A61}" srcId="{659B6AA1-BB1C-449E-A65E-4D3A9DBC4E3A}" destId="{32EE41F6-0739-45BD-B399-EB15653D8F54}" srcOrd="1" destOrd="0" parTransId="{DAFE201A-E4EF-48FF-9677-6E3645AA748F}" sibTransId="{EBD1A7E5-66D7-4760-9703-9B05B244214F}"/>
    <dgm:cxn modelId="{1BBAECB2-720B-4423-9B69-952D862B3A31}" type="presOf" srcId="{C7637E4D-9624-4DF9-9EF6-7145BCDB3BF9}" destId="{92A4C914-F2A8-4A14-BC68-B30D0E740B3F}" srcOrd="0" destOrd="0" presId="urn:microsoft.com/office/officeart/2005/8/layout/hierarchy3"/>
    <dgm:cxn modelId="{6ECD9BB3-BBE9-493F-A234-648F2ADC1AB8}" srcId="{60CB3AC4-1759-43E1-96B5-DCA1BA3F8243}" destId="{0EB5F7D1-1AB6-4C72-AB1A-873F38B2FE87}" srcOrd="2" destOrd="0" parTransId="{DB24FAA8-EF71-462A-9BC0-B01F410EA707}" sibTransId="{77C75D03-0737-4FD4-BD67-086D37037125}"/>
    <dgm:cxn modelId="{D23AB3C6-9FEB-48D2-860F-52CCBAC9B750}" srcId="{659B6AA1-BB1C-449E-A65E-4D3A9DBC4E3A}" destId="{92118087-3ED7-4C81-9194-0E5A83643C13}" srcOrd="4" destOrd="0" parTransId="{C83099F5-5F9B-4930-9A39-D5CC36D03AC5}" sibTransId="{EE632AEA-C4FF-46C3-90EF-F0D1820063EC}"/>
    <dgm:cxn modelId="{B5A920CD-292D-4730-8766-136F549A22F6}" type="presOf" srcId="{8911DB7B-FE3F-44E1-809B-61DF73BD98BD}" destId="{936D9D96-EFBD-4A82-860A-E80380F32928}" srcOrd="0" destOrd="0" presId="urn:microsoft.com/office/officeart/2005/8/layout/hierarchy3"/>
    <dgm:cxn modelId="{6B9976D1-1D75-4CC1-AF9A-B955AD6AA39F}" srcId="{60CB3AC4-1759-43E1-96B5-DCA1BA3F8243}" destId="{A09529B0-AAB8-4C74-A776-502C66519D5F}" srcOrd="0" destOrd="0" parTransId="{C62AD92E-3A9D-41DC-BD40-945EB966F634}" sibTransId="{BF51BFAA-3167-46AA-B418-E993905E26A7}"/>
    <dgm:cxn modelId="{D6F7C7DA-6097-4F7E-AA21-6CC2083DD064}" type="presOf" srcId="{60CB3AC4-1759-43E1-96B5-DCA1BA3F8243}" destId="{F751D789-CDF5-470B-A581-557CEEBE6110}" srcOrd="1" destOrd="0" presId="urn:microsoft.com/office/officeart/2005/8/layout/hierarchy3"/>
    <dgm:cxn modelId="{97CCF1EA-A29C-4942-9F56-5C366C45F12E}" type="presOf" srcId="{92578FDD-4BA6-4FA3-BA70-5028BB493B6E}" destId="{7CB0A7E8-BD64-4D0D-A5DA-E158103BC2FF}" srcOrd="0" destOrd="0" presId="urn:microsoft.com/office/officeart/2005/8/layout/hierarchy3"/>
    <dgm:cxn modelId="{8F2A62EE-37A8-44A4-898A-A565B60F4315}" type="presOf" srcId="{C62AD92E-3A9D-41DC-BD40-945EB966F634}" destId="{4E052E9C-0D91-4EC3-861E-2033604AED82}" srcOrd="0" destOrd="0" presId="urn:microsoft.com/office/officeart/2005/8/layout/hierarchy3"/>
    <dgm:cxn modelId="{A52C2B67-A4E7-49CD-B7AE-1D14E31D25E7}" type="presParOf" srcId="{48442E86-6737-453B-ABF9-7C6D651432AD}" destId="{66BEB243-79B6-4611-9670-314F6248F361}" srcOrd="0" destOrd="0" presId="urn:microsoft.com/office/officeart/2005/8/layout/hierarchy3"/>
    <dgm:cxn modelId="{30BE3467-F69D-43F7-96B7-ACA585AEF172}" type="presParOf" srcId="{66BEB243-79B6-4611-9670-314F6248F361}" destId="{B605F676-3C42-495E-B618-673910BB1F2D}" srcOrd="0" destOrd="0" presId="urn:microsoft.com/office/officeart/2005/8/layout/hierarchy3"/>
    <dgm:cxn modelId="{6BB74F20-22B6-4294-A20E-08562AAFD8E9}" type="presParOf" srcId="{B605F676-3C42-495E-B618-673910BB1F2D}" destId="{41809B79-31D6-4C9F-9EC7-964D09AECCC8}" srcOrd="0" destOrd="0" presId="urn:microsoft.com/office/officeart/2005/8/layout/hierarchy3"/>
    <dgm:cxn modelId="{A3891A23-95EC-4D02-9B90-D1B43C6330CA}" type="presParOf" srcId="{B605F676-3C42-495E-B618-673910BB1F2D}" destId="{6F0EF6CE-BB39-44CC-9C45-793D6A762403}" srcOrd="1" destOrd="0" presId="urn:microsoft.com/office/officeart/2005/8/layout/hierarchy3"/>
    <dgm:cxn modelId="{011D7248-B997-4FE2-A8BD-F028CE872184}" type="presParOf" srcId="{66BEB243-79B6-4611-9670-314F6248F361}" destId="{B8E2F158-35A9-4421-B432-F695E1E44E47}" srcOrd="1" destOrd="0" presId="urn:microsoft.com/office/officeart/2005/8/layout/hierarchy3"/>
    <dgm:cxn modelId="{F6E3AA7D-363C-4A1F-91C8-008FC0397FEE}" type="presParOf" srcId="{B8E2F158-35A9-4421-B432-F695E1E44E47}" destId="{1A2299EC-8952-43D4-B689-A44CC9C024A7}" srcOrd="0" destOrd="0" presId="urn:microsoft.com/office/officeart/2005/8/layout/hierarchy3"/>
    <dgm:cxn modelId="{A37B8BAB-E280-4EFE-A009-CDCE40381BD0}" type="presParOf" srcId="{B8E2F158-35A9-4421-B432-F695E1E44E47}" destId="{720EB665-D7F5-4228-8E6A-C3782609EB55}" srcOrd="1" destOrd="0" presId="urn:microsoft.com/office/officeart/2005/8/layout/hierarchy3"/>
    <dgm:cxn modelId="{0EF35FAF-5B93-40FE-800D-5D2C1D7C43AA}" type="presParOf" srcId="{B8E2F158-35A9-4421-B432-F695E1E44E47}" destId="{CC2493A5-A20B-486C-A7C4-6BBAD1D869D1}" srcOrd="2" destOrd="0" presId="urn:microsoft.com/office/officeart/2005/8/layout/hierarchy3"/>
    <dgm:cxn modelId="{A69C66FA-0143-4D68-AB14-8B60E28F79A0}" type="presParOf" srcId="{B8E2F158-35A9-4421-B432-F695E1E44E47}" destId="{FA633042-50E4-4A14-9C61-A715F796F424}" srcOrd="3" destOrd="0" presId="urn:microsoft.com/office/officeart/2005/8/layout/hierarchy3"/>
    <dgm:cxn modelId="{0F22147A-70D6-451C-8C87-7E4BAB71226B}" type="presParOf" srcId="{B8E2F158-35A9-4421-B432-F695E1E44E47}" destId="{D48217F9-A7AE-433D-B069-F304C894696A}" srcOrd="4" destOrd="0" presId="urn:microsoft.com/office/officeart/2005/8/layout/hierarchy3"/>
    <dgm:cxn modelId="{9750AC18-EA47-46EC-AE21-AA0DD65E3273}" type="presParOf" srcId="{B8E2F158-35A9-4421-B432-F695E1E44E47}" destId="{0576D3E0-B506-4F03-9955-51D4CCE9F26C}" srcOrd="5" destOrd="0" presId="urn:microsoft.com/office/officeart/2005/8/layout/hierarchy3"/>
    <dgm:cxn modelId="{85DB2E46-9E5D-4916-9464-29366954E492}" type="presParOf" srcId="{B8E2F158-35A9-4421-B432-F695E1E44E47}" destId="{E04B2167-22A3-406D-9DD0-E21ED83A173B}" srcOrd="6" destOrd="0" presId="urn:microsoft.com/office/officeart/2005/8/layout/hierarchy3"/>
    <dgm:cxn modelId="{99972A4F-F1A3-47FF-B3E1-D146EC11DA87}" type="presParOf" srcId="{B8E2F158-35A9-4421-B432-F695E1E44E47}" destId="{FF6C154F-C527-40D4-B830-D83BFDDA1858}" srcOrd="7" destOrd="0" presId="urn:microsoft.com/office/officeart/2005/8/layout/hierarchy3"/>
    <dgm:cxn modelId="{091A74A0-6419-4D66-AF9D-12662BD9A4B7}" type="presParOf" srcId="{B8E2F158-35A9-4421-B432-F695E1E44E47}" destId="{9E898B74-2EFD-40B2-BBCF-3A1806259E52}" srcOrd="8" destOrd="0" presId="urn:microsoft.com/office/officeart/2005/8/layout/hierarchy3"/>
    <dgm:cxn modelId="{89195B5E-0869-4064-8FAC-D39C7000DDA9}" type="presParOf" srcId="{B8E2F158-35A9-4421-B432-F695E1E44E47}" destId="{93BD248F-3856-4E67-A2FB-C2E8D0623E4A}" srcOrd="9" destOrd="0" presId="urn:microsoft.com/office/officeart/2005/8/layout/hierarchy3"/>
    <dgm:cxn modelId="{7840AA7E-9C05-4980-90EA-A1C7A833B329}" type="presParOf" srcId="{48442E86-6737-453B-ABF9-7C6D651432AD}" destId="{CA121C39-F7F1-4217-84E8-E885A6B40863}" srcOrd="1" destOrd="0" presId="urn:microsoft.com/office/officeart/2005/8/layout/hierarchy3"/>
    <dgm:cxn modelId="{E3F28C94-F8D7-4D73-85AB-EAEB5BFF12CA}" type="presParOf" srcId="{CA121C39-F7F1-4217-84E8-E885A6B40863}" destId="{50A79060-4C38-4715-95FF-8544585A7C67}" srcOrd="0" destOrd="0" presId="urn:microsoft.com/office/officeart/2005/8/layout/hierarchy3"/>
    <dgm:cxn modelId="{11C51C03-EB41-4202-AD1F-03B3EC0F5B54}" type="presParOf" srcId="{50A79060-4C38-4715-95FF-8544585A7C67}" destId="{49CF848F-F69C-4907-AF85-DEA76C2CC22B}" srcOrd="0" destOrd="0" presId="urn:microsoft.com/office/officeart/2005/8/layout/hierarchy3"/>
    <dgm:cxn modelId="{B1652527-5461-459E-9393-841FE8AC195D}" type="presParOf" srcId="{50A79060-4C38-4715-95FF-8544585A7C67}" destId="{F751D789-CDF5-470B-A581-557CEEBE6110}" srcOrd="1" destOrd="0" presId="urn:microsoft.com/office/officeart/2005/8/layout/hierarchy3"/>
    <dgm:cxn modelId="{315E4E75-43A2-43F6-B758-FD164740A351}" type="presParOf" srcId="{CA121C39-F7F1-4217-84E8-E885A6B40863}" destId="{C0B89A10-EDF7-40B0-A5C5-D88EFCE08495}" srcOrd="1" destOrd="0" presId="urn:microsoft.com/office/officeart/2005/8/layout/hierarchy3"/>
    <dgm:cxn modelId="{DC08D94D-B477-43A3-AE52-5757CC852EF1}" type="presParOf" srcId="{C0B89A10-EDF7-40B0-A5C5-D88EFCE08495}" destId="{4E052E9C-0D91-4EC3-861E-2033604AED82}" srcOrd="0" destOrd="0" presId="urn:microsoft.com/office/officeart/2005/8/layout/hierarchy3"/>
    <dgm:cxn modelId="{39385CFE-F503-47F8-B9AE-140EB4F3D5CF}" type="presParOf" srcId="{C0B89A10-EDF7-40B0-A5C5-D88EFCE08495}" destId="{12580F69-5B1D-4559-817E-C5F52E050E54}" srcOrd="1" destOrd="0" presId="urn:microsoft.com/office/officeart/2005/8/layout/hierarchy3"/>
    <dgm:cxn modelId="{C27347BB-FD09-4EDA-8D0A-0B1614CA53A2}" type="presParOf" srcId="{C0B89A10-EDF7-40B0-A5C5-D88EFCE08495}" destId="{0FCCD3F0-02E0-4BD7-BC6E-FA792D5220BD}" srcOrd="2" destOrd="0" presId="urn:microsoft.com/office/officeart/2005/8/layout/hierarchy3"/>
    <dgm:cxn modelId="{83191F16-4706-44AC-8542-BD08429817E3}" type="presParOf" srcId="{C0B89A10-EDF7-40B0-A5C5-D88EFCE08495}" destId="{936D9D96-EFBD-4A82-860A-E80380F32928}" srcOrd="3" destOrd="0" presId="urn:microsoft.com/office/officeart/2005/8/layout/hierarchy3"/>
    <dgm:cxn modelId="{475C862E-297A-4986-BAA5-10796CD59F03}" type="presParOf" srcId="{C0B89A10-EDF7-40B0-A5C5-D88EFCE08495}" destId="{926D55AE-72D9-496E-9BF4-05FC8709889F}" srcOrd="4" destOrd="0" presId="urn:microsoft.com/office/officeart/2005/8/layout/hierarchy3"/>
    <dgm:cxn modelId="{BFA28CF1-9775-4C53-B4EC-3ED3D9DA11E9}" type="presParOf" srcId="{C0B89A10-EDF7-40B0-A5C5-D88EFCE08495}" destId="{412985E5-1974-4C3D-8E14-61716A6C946C}" srcOrd="5" destOrd="0" presId="urn:microsoft.com/office/officeart/2005/8/layout/hierarchy3"/>
    <dgm:cxn modelId="{32690AE4-038A-4B82-A19F-798745126646}" type="presParOf" srcId="{C0B89A10-EDF7-40B0-A5C5-D88EFCE08495}" destId="{92A4C914-F2A8-4A14-BC68-B30D0E740B3F}" srcOrd="6" destOrd="0" presId="urn:microsoft.com/office/officeart/2005/8/layout/hierarchy3"/>
    <dgm:cxn modelId="{1A9A411E-0748-4497-882E-B185405AA1E8}" type="presParOf" srcId="{C0B89A10-EDF7-40B0-A5C5-D88EFCE08495}" destId="{BFE1E025-F1F0-4773-8046-63F0B3435A09}" srcOrd="7" destOrd="0" presId="urn:microsoft.com/office/officeart/2005/8/layout/hierarchy3"/>
    <dgm:cxn modelId="{0DE9BB33-D085-4580-B04B-D714EC95187F}" type="presParOf" srcId="{C0B89A10-EDF7-40B0-A5C5-D88EFCE08495}" destId="{7CB0A7E8-BD64-4D0D-A5DA-E158103BC2FF}" srcOrd="8" destOrd="0" presId="urn:microsoft.com/office/officeart/2005/8/layout/hierarchy3"/>
    <dgm:cxn modelId="{867C3498-8ACD-444E-802B-D990D56B42FE}" type="presParOf" srcId="{C0B89A10-EDF7-40B0-A5C5-D88EFCE08495}" destId="{A7DA8EFE-1532-425B-83E1-29896E00D0F0}" srcOrd="9" destOrd="0" presId="urn:microsoft.com/office/officeart/2005/8/layout/hierarchy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6C2989-A326-44F9-866E-B53349EAF900}" type="doc">
      <dgm:prSet loTypeId="urn:microsoft.com/office/officeart/2005/8/layout/hierarchy3" loCatId="relationship" qsTypeId="urn:microsoft.com/office/officeart/2005/8/quickstyle/simple1" qsCatId="simple" csTypeId="urn:microsoft.com/office/officeart/2005/8/colors/colorful4" csCatId="colorful" phldr="1"/>
      <dgm:spPr/>
      <dgm:t>
        <a:bodyPr/>
        <a:lstStyle/>
        <a:p>
          <a:endParaRPr lang="en-US"/>
        </a:p>
      </dgm:t>
    </dgm:pt>
    <dgm:pt modelId="{659B6AA1-BB1C-449E-A65E-4D3A9DBC4E3A}">
      <dgm:prSet phldrT="[Text]" custT="1"/>
      <dgm:spPr/>
      <dgm:t>
        <a:bodyPr/>
        <a:lstStyle/>
        <a:p>
          <a:r>
            <a:rPr lang="en-US" sz="2000" b="1">
              <a:latin typeface="#9Slide03 SFU Futura_12" panose="00000400000000000000" pitchFamily="2" charset="0"/>
              <a:cs typeface="Times New Roman" panose="02020603050405020304" pitchFamily="18" charset="0"/>
            </a:rPr>
            <a:t>CỤM 1</a:t>
          </a:r>
        </a:p>
      </dgm:t>
    </dgm:pt>
    <dgm:pt modelId="{2AEE9306-76DF-4044-A7B2-9BEB78AEC57E}" type="parTrans" cxnId="{AFCC038C-3DC5-417B-8B55-AFAB88AA79F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4E9B7835-AEB9-4AAE-B88B-4185B4747B29}" type="sibTrans" cxnId="{AFCC038C-3DC5-417B-8B55-AFAB88AA79F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15C65F4C-7155-422C-B46E-4B5BCE241F8F}">
      <dgm:prSet phldrT="[Text]" custT="1"/>
      <dgm:spPr>
        <a:solidFill>
          <a:schemeClr val="accent1">
            <a:lumMod val="20000"/>
            <a:lumOff val="8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1</a:t>
          </a:r>
        </a:p>
      </dgm:t>
    </dgm:pt>
    <dgm:pt modelId="{95EB1350-3F86-48A9-82E5-3EED0D2D6E05}" type="parTrans" cxnId="{DB2E1A86-19B0-4CBE-8256-FE628C97370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AE4AFA06-2CE2-47EC-BBFA-31B367181FBB}" type="sibTrans" cxnId="{DB2E1A86-19B0-4CBE-8256-FE628C97370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32EE41F6-0739-45BD-B399-EB15653D8F54}">
      <dgm:prSet phldrT="[Text]" custT="1"/>
      <dgm:spPr>
        <a:solidFill>
          <a:schemeClr val="accent1">
            <a:lumMod val="60000"/>
            <a:lumOff val="4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2</a:t>
          </a:r>
        </a:p>
      </dgm:t>
    </dgm:pt>
    <dgm:pt modelId="{DAFE201A-E4EF-48FF-9677-6E3645AA748F}" type="parTrans" cxnId="{4BFF6DAD-67A3-41E3-96B7-3D50C3813A6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EBD1A7E5-66D7-4760-9703-9B05B244214F}" type="sibTrans" cxnId="{4BFF6DAD-67A3-41E3-96B7-3D50C3813A6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60CB3AC4-1759-43E1-96B5-DCA1BA3F8243}">
      <dgm:prSet phldrT="[Text]" custT="1"/>
      <dgm:spPr/>
      <dgm:t>
        <a:bodyPr/>
        <a:lstStyle/>
        <a:p>
          <a:r>
            <a:rPr lang="en-US" sz="2000" b="1">
              <a:latin typeface="#9Slide03 SFU Futura_12" panose="00000400000000000000" pitchFamily="2" charset="0"/>
              <a:cs typeface="Times New Roman" panose="02020603050405020304" pitchFamily="18" charset="0"/>
            </a:rPr>
            <a:t>CỤM 2</a:t>
          </a:r>
        </a:p>
      </dgm:t>
    </dgm:pt>
    <dgm:pt modelId="{E07CC4D4-82F5-4FDF-B18D-5770F7821C24}" type="parTrans" cxnId="{61153714-A60D-4FD0-A063-5D9490062E15}">
      <dgm:prSet/>
      <dgm:spPr/>
      <dgm:t>
        <a:bodyPr/>
        <a:lstStyle/>
        <a:p>
          <a:endParaRPr lang="en-US" sz="1800" b="1">
            <a:latin typeface="#9Slide03 SFU Futura_12" panose="00000400000000000000" pitchFamily="2" charset="0"/>
            <a:cs typeface="Times New Roman" panose="02020603050405020304" pitchFamily="18" charset="0"/>
          </a:endParaRPr>
        </a:p>
      </dgm:t>
    </dgm:pt>
    <dgm:pt modelId="{6C920721-7E9B-4E61-95C4-333BF1E61992}" type="sibTrans" cxnId="{61153714-A60D-4FD0-A063-5D9490062E15}">
      <dgm:prSet/>
      <dgm:spPr/>
      <dgm:t>
        <a:bodyPr/>
        <a:lstStyle/>
        <a:p>
          <a:endParaRPr lang="en-US" sz="1800" b="1">
            <a:latin typeface="#9Slide03 SFU Futura_12" panose="00000400000000000000" pitchFamily="2" charset="0"/>
            <a:cs typeface="Times New Roman" panose="02020603050405020304" pitchFamily="18" charset="0"/>
          </a:endParaRPr>
        </a:p>
      </dgm:t>
    </dgm:pt>
    <dgm:pt modelId="{A09529B0-AAB8-4C74-A776-502C66519D5F}">
      <dgm:prSet phldrT="[Text]" custT="1"/>
      <dgm:spPr>
        <a:solidFill>
          <a:schemeClr val="accent6">
            <a:lumMod val="20000"/>
            <a:lumOff val="8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1</a:t>
          </a:r>
        </a:p>
      </dgm:t>
    </dgm:pt>
    <dgm:pt modelId="{C62AD92E-3A9D-41DC-BD40-945EB966F634}" type="parTrans" cxnId="{6B9976D1-1D75-4CC1-AF9A-B955AD6AA39F}">
      <dgm:prSet/>
      <dgm:spPr/>
      <dgm:t>
        <a:bodyPr/>
        <a:lstStyle/>
        <a:p>
          <a:endParaRPr lang="en-US" sz="1800" b="1">
            <a:latin typeface="#9Slide03 SFU Futura_12" panose="00000400000000000000" pitchFamily="2" charset="0"/>
            <a:cs typeface="Times New Roman" panose="02020603050405020304" pitchFamily="18" charset="0"/>
          </a:endParaRPr>
        </a:p>
      </dgm:t>
    </dgm:pt>
    <dgm:pt modelId="{BF51BFAA-3167-46AA-B418-E993905E26A7}" type="sibTrans" cxnId="{6B9976D1-1D75-4CC1-AF9A-B955AD6AA39F}">
      <dgm:prSet/>
      <dgm:spPr/>
      <dgm:t>
        <a:bodyPr/>
        <a:lstStyle/>
        <a:p>
          <a:endParaRPr lang="en-US" sz="1800" b="1">
            <a:latin typeface="#9Slide03 SFU Futura_12" panose="00000400000000000000" pitchFamily="2" charset="0"/>
            <a:cs typeface="Times New Roman" panose="02020603050405020304" pitchFamily="18" charset="0"/>
          </a:endParaRPr>
        </a:p>
      </dgm:t>
    </dgm:pt>
    <dgm:pt modelId="{8911DB7B-FE3F-44E1-809B-61DF73BD98BD}">
      <dgm:prSet phldrT="[Text]" custT="1"/>
      <dgm:spPr>
        <a:solidFill>
          <a:schemeClr val="accent5">
            <a:lumMod val="40000"/>
            <a:lumOff val="6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2</a:t>
          </a:r>
        </a:p>
      </dgm:t>
    </dgm:pt>
    <dgm:pt modelId="{68982762-31B5-48C3-B6C3-D0844D2785EB}" type="parTrans" cxnId="{F1C57F05-4793-49FD-ADD9-346C2215E016}">
      <dgm:prSet/>
      <dgm:spPr/>
      <dgm:t>
        <a:bodyPr/>
        <a:lstStyle/>
        <a:p>
          <a:endParaRPr lang="en-US" sz="1800" b="1">
            <a:latin typeface="#9Slide03 SFU Futura_12" panose="00000400000000000000" pitchFamily="2" charset="0"/>
            <a:cs typeface="Times New Roman" panose="02020603050405020304" pitchFamily="18" charset="0"/>
          </a:endParaRPr>
        </a:p>
      </dgm:t>
    </dgm:pt>
    <dgm:pt modelId="{607AEE42-8EF7-436F-98AA-16244F493D1B}" type="sibTrans" cxnId="{F1C57F05-4793-49FD-ADD9-346C2215E016}">
      <dgm:prSet/>
      <dgm:spPr/>
      <dgm:t>
        <a:bodyPr/>
        <a:lstStyle/>
        <a:p>
          <a:endParaRPr lang="en-US" sz="1800" b="1">
            <a:latin typeface="#9Slide03 SFU Futura_12" panose="00000400000000000000" pitchFamily="2" charset="0"/>
            <a:cs typeface="Times New Roman" panose="02020603050405020304" pitchFamily="18" charset="0"/>
          </a:endParaRPr>
        </a:p>
      </dgm:t>
    </dgm:pt>
    <dgm:pt modelId="{CEFF6A46-43F1-41DB-A000-FB12BBE01ABC}">
      <dgm:prSet custT="1"/>
      <dgm:spPr>
        <a:solidFill>
          <a:schemeClr val="accent3">
            <a:lumMod val="40000"/>
            <a:lumOff val="6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3</a:t>
          </a:r>
        </a:p>
      </dgm:t>
    </dgm:pt>
    <dgm:pt modelId="{05822450-867A-49E6-A740-F4AA280815C2}" type="parTrans" cxnId="{B5578701-5B04-4E20-AB8D-DFDD4D27CFC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C69EC7BA-DAC2-4361-A7D7-B9E6B93D8B0E}" type="sibTrans" cxnId="{B5578701-5B04-4E20-AB8D-DFDD4D27CFC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0EB5F7D1-1AB6-4C72-AB1A-873F38B2FE87}">
      <dgm:prSet custT="1"/>
      <dgm:spPr>
        <a:solidFill>
          <a:schemeClr val="accent6">
            <a:lumMod val="60000"/>
            <a:lumOff val="4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3</a:t>
          </a:r>
        </a:p>
      </dgm:t>
    </dgm:pt>
    <dgm:pt modelId="{DB24FAA8-EF71-462A-9BC0-B01F410EA707}" type="parTrans" cxnId="{6ECD9BB3-BBE9-493F-A234-648F2ADC1AB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77C75D03-0737-4FD4-BD67-086D37037125}" type="sibTrans" cxnId="{6ECD9BB3-BBE9-493F-A234-648F2ADC1AB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07033931-B051-4769-B0D9-92EA78AF0731}">
      <dgm:prSet custT="1"/>
      <dgm:spPr>
        <a:solidFill>
          <a:schemeClr val="accent5">
            <a:lumMod val="60000"/>
            <a:lumOff val="4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4</a:t>
          </a:r>
        </a:p>
      </dgm:t>
    </dgm:pt>
    <dgm:pt modelId="{C7637E4D-9624-4DF9-9EF6-7145BCDB3BF9}" type="parTrans" cxnId="{08071B29-943C-4977-B79F-AA9E1146F81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8C25FA73-C513-40D0-A69B-1DE99F5F7BED}" type="sibTrans" cxnId="{08071B29-943C-4977-B79F-AA9E1146F81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CD6A5759-1ECF-4B99-A29E-154EE41E81D9}">
      <dgm:prSet custT="1"/>
      <dgm:spPr>
        <a:solidFill>
          <a:srgbClr val="00B0F0">
            <a:alpha val="90000"/>
          </a:srgbClr>
        </a:solidFill>
      </dgm:spPr>
      <dgm:t>
        <a:bodyPr/>
        <a:lstStyle/>
        <a:p>
          <a:r>
            <a:rPr lang="en-US" sz="1400" b="1">
              <a:latin typeface="#9Slide03 SFU Futura_12" panose="00000400000000000000" pitchFamily="2" charset="0"/>
              <a:cs typeface="Times New Roman" panose="02020603050405020304" pitchFamily="18" charset="0"/>
            </a:rPr>
            <a:t>Trạm 4</a:t>
          </a:r>
        </a:p>
      </dgm:t>
    </dgm:pt>
    <dgm:pt modelId="{8D37D43F-A900-4050-9AD0-1A030C6FD9F2}" type="parTrans" cxnId="{6456750C-85FA-4344-9FEC-AC2AAC4FD4D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E47842B7-F19E-468A-B298-4029A84AF4FB}" type="sibTrans" cxnId="{6456750C-85FA-4344-9FEC-AC2AAC4FD4D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92118087-3ED7-4C81-9194-0E5A83643C13}">
      <dgm:prSet custT="1"/>
      <dgm:spPr>
        <a:solidFill>
          <a:srgbClr val="92D050">
            <a:alpha val="90000"/>
          </a:srgbClr>
        </a:solidFill>
      </dgm:spPr>
      <dgm:t>
        <a:bodyPr/>
        <a:lstStyle/>
        <a:p>
          <a:r>
            <a:rPr lang="en-US" sz="1400" b="1">
              <a:latin typeface="#9Slide03 SFU Futura_12" panose="00000400000000000000" pitchFamily="2" charset="0"/>
              <a:cs typeface="Times New Roman" panose="02020603050405020304" pitchFamily="18" charset="0"/>
            </a:rPr>
            <a:t>Trạm 5</a:t>
          </a:r>
        </a:p>
      </dgm:t>
    </dgm:pt>
    <dgm:pt modelId="{C83099F5-5F9B-4930-9A39-D5CC36D03AC5}" type="parTrans" cxnId="{D23AB3C6-9FEB-48D2-860F-52CCBAC9B75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EE632AEA-C4FF-46C3-90EF-F0D1820063EC}" type="sibTrans" cxnId="{D23AB3C6-9FEB-48D2-860F-52CCBAC9B75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4050BFAE-0511-4F1F-9B3C-4826E404B972}">
      <dgm:prSet custT="1"/>
      <dgm:spPr>
        <a:solidFill>
          <a:srgbClr val="F4628F">
            <a:alpha val="90000"/>
          </a:srgbClr>
        </a:solidFill>
      </dgm:spPr>
      <dgm:t>
        <a:bodyPr/>
        <a:lstStyle/>
        <a:p>
          <a:r>
            <a:rPr lang="en-US" sz="1400" b="1">
              <a:latin typeface="#9Slide03 SFU Futura_12" panose="00000400000000000000" pitchFamily="2" charset="0"/>
              <a:cs typeface="Times New Roman" panose="02020603050405020304" pitchFamily="18" charset="0"/>
            </a:rPr>
            <a:t>Trạm 5</a:t>
          </a:r>
        </a:p>
      </dgm:t>
    </dgm:pt>
    <dgm:pt modelId="{92578FDD-4BA6-4FA3-BA70-5028BB493B6E}" type="parTrans" cxnId="{BEC93A2A-9E17-4B79-8AEB-3964CECA35F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1413A94C-187A-4D58-B912-35AE8AB37192}" type="sibTrans" cxnId="{BEC93A2A-9E17-4B79-8AEB-3964CECA35F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48442E86-6737-453B-ABF9-7C6D651432AD}" type="pres">
      <dgm:prSet presAssocID="{6A6C2989-A326-44F9-866E-B53349EAF900}" presName="diagram" presStyleCnt="0">
        <dgm:presLayoutVars>
          <dgm:chPref val="1"/>
          <dgm:dir/>
          <dgm:animOne val="branch"/>
          <dgm:animLvl val="lvl"/>
          <dgm:resizeHandles/>
        </dgm:presLayoutVars>
      </dgm:prSet>
      <dgm:spPr/>
    </dgm:pt>
    <dgm:pt modelId="{66BEB243-79B6-4611-9670-314F6248F361}" type="pres">
      <dgm:prSet presAssocID="{659B6AA1-BB1C-449E-A65E-4D3A9DBC4E3A}" presName="root" presStyleCnt="0"/>
      <dgm:spPr/>
    </dgm:pt>
    <dgm:pt modelId="{B605F676-3C42-495E-B618-673910BB1F2D}" type="pres">
      <dgm:prSet presAssocID="{659B6AA1-BB1C-449E-A65E-4D3A9DBC4E3A}" presName="rootComposite" presStyleCnt="0"/>
      <dgm:spPr/>
    </dgm:pt>
    <dgm:pt modelId="{41809B79-31D6-4C9F-9EC7-964D09AECCC8}" type="pres">
      <dgm:prSet presAssocID="{659B6AA1-BB1C-449E-A65E-4D3A9DBC4E3A}" presName="rootText" presStyleLbl="node1" presStyleIdx="0" presStyleCnt="2"/>
      <dgm:spPr/>
    </dgm:pt>
    <dgm:pt modelId="{6F0EF6CE-BB39-44CC-9C45-793D6A762403}" type="pres">
      <dgm:prSet presAssocID="{659B6AA1-BB1C-449E-A65E-4D3A9DBC4E3A}" presName="rootConnector" presStyleLbl="node1" presStyleIdx="0" presStyleCnt="2"/>
      <dgm:spPr/>
    </dgm:pt>
    <dgm:pt modelId="{B8E2F158-35A9-4421-B432-F695E1E44E47}" type="pres">
      <dgm:prSet presAssocID="{659B6AA1-BB1C-449E-A65E-4D3A9DBC4E3A}" presName="childShape" presStyleCnt="0"/>
      <dgm:spPr/>
    </dgm:pt>
    <dgm:pt modelId="{1A2299EC-8952-43D4-B689-A44CC9C024A7}" type="pres">
      <dgm:prSet presAssocID="{95EB1350-3F86-48A9-82E5-3EED0D2D6E05}" presName="Name13" presStyleLbl="parChTrans1D2" presStyleIdx="0" presStyleCnt="10"/>
      <dgm:spPr/>
    </dgm:pt>
    <dgm:pt modelId="{720EB665-D7F5-4228-8E6A-C3782609EB55}" type="pres">
      <dgm:prSet presAssocID="{15C65F4C-7155-422C-B46E-4B5BCE241F8F}" presName="childText" presStyleLbl="bgAcc1" presStyleIdx="0" presStyleCnt="10">
        <dgm:presLayoutVars>
          <dgm:bulletEnabled val="1"/>
        </dgm:presLayoutVars>
      </dgm:prSet>
      <dgm:spPr/>
    </dgm:pt>
    <dgm:pt modelId="{CC2493A5-A20B-486C-A7C4-6BBAD1D869D1}" type="pres">
      <dgm:prSet presAssocID="{DAFE201A-E4EF-48FF-9677-6E3645AA748F}" presName="Name13" presStyleLbl="parChTrans1D2" presStyleIdx="1" presStyleCnt="10"/>
      <dgm:spPr/>
    </dgm:pt>
    <dgm:pt modelId="{FA633042-50E4-4A14-9C61-A715F796F424}" type="pres">
      <dgm:prSet presAssocID="{32EE41F6-0739-45BD-B399-EB15653D8F54}" presName="childText" presStyleLbl="bgAcc1" presStyleIdx="1" presStyleCnt="10">
        <dgm:presLayoutVars>
          <dgm:bulletEnabled val="1"/>
        </dgm:presLayoutVars>
      </dgm:prSet>
      <dgm:spPr/>
    </dgm:pt>
    <dgm:pt modelId="{D48217F9-A7AE-433D-B069-F304C894696A}" type="pres">
      <dgm:prSet presAssocID="{05822450-867A-49E6-A740-F4AA280815C2}" presName="Name13" presStyleLbl="parChTrans1D2" presStyleIdx="2" presStyleCnt="10"/>
      <dgm:spPr/>
    </dgm:pt>
    <dgm:pt modelId="{0576D3E0-B506-4F03-9955-51D4CCE9F26C}" type="pres">
      <dgm:prSet presAssocID="{CEFF6A46-43F1-41DB-A000-FB12BBE01ABC}" presName="childText" presStyleLbl="bgAcc1" presStyleIdx="2" presStyleCnt="10">
        <dgm:presLayoutVars>
          <dgm:bulletEnabled val="1"/>
        </dgm:presLayoutVars>
      </dgm:prSet>
      <dgm:spPr>
        <a:prstGeom prst="roundRect">
          <a:avLst/>
        </a:prstGeom>
      </dgm:spPr>
    </dgm:pt>
    <dgm:pt modelId="{E04B2167-22A3-406D-9DD0-E21ED83A173B}" type="pres">
      <dgm:prSet presAssocID="{8D37D43F-A900-4050-9AD0-1A030C6FD9F2}" presName="Name13" presStyleLbl="parChTrans1D2" presStyleIdx="3" presStyleCnt="10"/>
      <dgm:spPr/>
    </dgm:pt>
    <dgm:pt modelId="{FF6C154F-C527-40D4-B830-D83BFDDA1858}" type="pres">
      <dgm:prSet presAssocID="{CD6A5759-1ECF-4B99-A29E-154EE41E81D9}" presName="childText" presStyleLbl="bgAcc1" presStyleIdx="3" presStyleCnt="10">
        <dgm:presLayoutVars>
          <dgm:bulletEnabled val="1"/>
        </dgm:presLayoutVars>
      </dgm:prSet>
      <dgm:spPr/>
    </dgm:pt>
    <dgm:pt modelId="{9E898B74-2EFD-40B2-BBCF-3A1806259E52}" type="pres">
      <dgm:prSet presAssocID="{C83099F5-5F9B-4930-9A39-D5CC36D03AC5}" presName="Name13" presStyleLbl="parChTrans1D2" presStyleIdx="4" presStyleCnt="10"/>
      <dgm:spPr/>
    </dgm:pt>
    <dgm:pt modelId="{93BD248F-3856-4E67-A2FB-C2E8D0623E4A}" type="pres">
      <dgm:prSet presAssocID="{92118087-3ED7-4C81-9194-0E5A83643C13}" presName="childText" presStyleLbl="bgAcc1" presStyleIdx="4" presStyleCnt="10">
        <dgm:presLayoutVars>
          <dgm:bulletEnabled val="1"/>
        </dgm:presLayoutVars>
      </dgm:prSet>
      <dgm:spPr/>
    </dgm:pt>
    <dgm:pt modelId="{CA121C39-F7F1-4217-84E8-E885A6B40863}" type="pres">
      <dgm:prSet presAssocID="{60CB3AC4-1759-43E1-96B5-DCA1BA3F8243}" presName="root" presStyleCnt="0"/>
      <dgm:spPr/>
    </dgm:pt>
    <dgm:pt modelId="{50A79060-4C38-4715-95FF-8544585A7C67}" type="pres">
      <dgm:prSet presAssocID="{60CB3AC4-1759-43E1-96B5-DCA1BA3F8243}" presName="rootComposite" presStyleCnt="0"/>
      <dgm:spPr/>
    </dgm:pt>
    <dgm:pt modelId="{49CF848F-F69C-4907-AF85-DEA76C2CC22B}" type="pres">
      <dgm:prSet presAssocID="{60CB3AC4-1759-43E1-96B5-DCA1BA3F8243}" presName="rootText" presStyleLbl="node1" presStyleIdx="1" presStyleCnt="2"/>
      <dgm:spPr/>
    </dgm:pt>
    <dgm:pt modelId="{F751D789-CDF5-470B-A581-557CEEBE6110}" type="pres">
      <dgm:prSet presAssocID="{60CB3AC4-1759-43E1-96B5-DCA1BA3F8243}" presName="rootConnector" presStyleLbl="node1" presStyleIdx="1" presStyleCnt="2"/>
      <dgm:spPr/>
    </dgm:pt>
    <dgm:pt modelId="{C0B89A10-EDF7-40B0-A5C5-D88EFCE08495}" type="pres">
      <dgm:prSet presAssocID="{60CB3AC4-1759-43E1-96B5-DCA1BA3F8243}" presName="childShape" presStyleCnt="0"/>
      <dgm:spPr/>
    </dgm:pt>
    <dgm:pt modelId="{4E052E9C-0D91-4EC3-861E-2033604AED82}" type="pres">
      <dgm:prSet presAssocID="{C62AD92E-3A9D-41DC-BD40-945EB966F634}" presName="Name13" presStyleLbl="parChTrans1D2" presStyleIdx="5" presStyleCnt="10"/>
      <dgm:spPr/>
    </dgm:pt>
    <dgm:pt modelId="{12580F69-5B1D-4559-817E-C5F52E050E54}" type="pres">
      <dgm:prSet presAssocID="{A09529B0-AAB8-4C74-A776-502C66519D5F}" presName="childText" presStyleLbl="bgAcc1" presStyleIdx="5" presStyleCnt="10">
        <dgm:presLayoutVars>
          <dgm:bulletEnabled val="1"/>
        </dgm:presLayoutVars>
      </dgm:prSet>
      <dgm:spPr/>
    </dgm:pt>
    <dgm:pt modelId="{0FCCD3F0-02E0-4BD7-BC6E-FA792D5220BD}" type="pres">
      <dgm:prSet presAssocID="{68982762-31B5-48C3-B6C3-D0844D2785EB}" presName="Name13" presStyleLbl="parChTrans1D2" presStyleIdx="6" presStyleCnt="10"/>
      <dgm:spPr/>
    </dgm:pt>
    <dgm:pt modelId="{936D9D96-EFBD-4A82-860A-E80380F32928}" type="pres">
      <dgm:prSet presAssocID="{8911DB7B-FE3F-44E1-809B-61DF73BD98BD}" presName="childText" presStyleLbl="bgAcc1" presStyleIdx="6" presStyleCnt="10">
        <dgm:presLayoutVars>
          <dgm:bulletEnabled val="1"/>
        </dgm:presLayoutVars>
      </dgm:prSet>
      <dgm:spPr/>
    </dgm:pt>
    <dgm:pt modelId="{926D55AE-72D9-496E-9BF4-05FC8709889F}" type="pres">
      <dgm:prSet presAssocID="{DB24FAA8-EF71-462A-9BC0-B01F410EA707}" presName="Name13" presStyleLbl="parChTrans1D2" presStyleIdx="7" presStyleCnt="10"/>
      <dgm:spPr/>
    </dgm:pt>
    <dgm:pt modelId="{412985E5-1974-4C3D-8E14-61716A6C946C}" type="pres">
      <dgm:prSet presAssocID="{0EB5F7D1-1AB6-4C72-AB1A-873F38B2FE87}" presName="childText" presStyleLbl="bgAcc1" presStyleIdx="7" presStyleCnt="10">
        <dgm:presLayoutVars>
          <dgm:bulletEnabled val="1"/>
        </dgm:presLayoutVars>
      </dgm:prSet>
      <dgm:spPr>
        <a:prstGeom prst="roundRect">
          <a:avLst/>
        </a:prstGeom>
      </dgm:spPr>
    </dgm:pt>
    <dgm:pt modelId="{92A4C914-F2A8-4A14-BC68-B30D0E740B3F}" type="pres">
      <dgm:prSet presAssocID="{C7637E4D-9624-4DF9-9EF6-7145BCDB3BF9}" presName="Name13" presStyleLbl="parChTrans1D2" presStyleIdx="8" presStyleCnt="10"/>
      <dgm:spPr/>
    </dgm:pt>
    <dgm:pt modelId="{BFE1E025-F1F0-4773-8046-63F0B3435A09}" type="pres">
      <dgm:prSet presAssocID="{07033931-B051-4769-B0D9-92EA78AF0731}" presName="childText" presStyleLbl="bgAcc1" presStyleIdx="8" presStyleCnt="10">
        <dgm:presLayoutVars>
          <dgm:bulletEnabled val="1"/>
        </dgm:presLayoutVars>
      </dgm:prSet>
      <dgm:spPr/>
    </dgm:pt>
    <dgm:pt modelId="{7CB0A7E8-BD64-4D0D-A5DA-E158103BC2FF}" type="pres">
      <dgm:prSet presAssocID="{92578FDD-4BA6-4FA3-BA70-5028BB493B6E}" presName="Name13" presStyleLbl="parChTrans1D2" presStyleIdx="9" presStyleCnt="10"/>
      <dgm:spPr/>
    </dgm:pt>
    <dgm:pt modelId="{A7DA8EFE-1532-425B-83E1-29896E00D0F0}" type="pres">
      <dgm:prSet presAssocID="{4050BFAE-0511-4F1F-9B3C-4826E404B972}" presName="childText" presStyleLbl="bgAcc1" presStyleIdx="9" presStyleCnt="10">
        <dgm:presLayoutVars>
          <dgm:bulletEnabled val="1"/>
        </dgm:presLayoutVars>
      </dgm:prSet>
      <dgm:spPr/>
    </dgm:pt>
  </dgm:ptLst>
  <dgm:cxnLst>
    <dgm:cxn modelId="{B5578701-5B04-4E20-AB8D-DFDD4D27CFCB}" srcId="{659B6AA1-BB1C-449E-A65E-4D3A9DBC4E3A}" destId="{CEFF6A46-43F1-41DB-A000-FB12BBE01ABC}" srcOrd="2" destOrd="0" parTransId="{05822450-867A-49E6-A740-F4AA280815C2}" sibTransId="{C69EC7BA-DAC2-4361-A7D7-B9E6B93D8B0E}"/>
    <dgm:cxn modelId="{43CDA301-5090-4B7B-9C0D-DFFF1C5E020D}" type="presOf" srcId="{0EB5F7D1-1AB6-4C72-AB1A-873F38B2FE87}" destId="{412985E5-1974-4C3D-8E14-61716A6C946C}" srcOrd="0" destOrd="0" presId="urn:microsoft.com/office/officeart/2005/8/layout/hierarchy3"/>
    <dgm:cxn modelId="{F1C57F05-4793-49FD-ADD9-346C2215E016}" srcId="{60CB3AC4-1759-43E1-96B5-DCA1BA3F8243}" destId="{8911DB7B-FE3F-44E1-809B-61DF73BD98BD}" srcOrd="1" destOrd="0" parTransId="{68982762-31B5-48C3-B6C3-D0844D2785EB}" sibTransId="{607AEE42-8EF7-436F-98AA-16244F493D1B}"/>
    <dgm:cxn modelId="{6456750C-85FA-4344-9FEC-AC2AAC4FD4D1}" srcId="{659B6AA1-BB1C-449E-A65E-4D3A9DBC4E3A}" destId="{CD6A5759-1ECF-4B99-A29E-154EE41E81D9}" srcOrd="3" destOrd="0" parTransId="{8D37D43F-A900-4050-9AD0-1A030C6FD9F2}" sibTransId="{E47842B7-F19E-468A-B298-4029A84AF4FB}"/>
    <dgm:cxn modelId="{61153714-A60D-4FD0-A063-5D9490062E15}" srcId="{6A6C2989-A326-44F9-866E-B53349EAF900}" destId="{60CB3AC4-1759-43E1-96B5-DCA1BA3F8243}" srcOrd="1" destOrd="0" parTransId="{E07CC4D4-82F5-4FDF-B18D-5770F7821C24}" sibTransId="{6C920721-7E9B-4E61-95C4-333BF1E61992}"/>
    <dgm:cxn modelId="{98743017-1EE8-41D6-9223-A3EEAAF889FE}" type="presOf" srcId="{6A6C2989-A326-44F9-866E-B53349EAF900}" destId="{48442E86-6737-453B-ABF9-7C6D651432AD}" srcOrd="0" destOrd="0" presId="urn:microsoft.com/office/officeart/2005/8/layout/hierarchy3"/>
    <dgm:cxn modelId="{0673D917-BD9B-43B0-BD70-55187E89F915}" type="presOf" srcId="{C83099F5-5F9B-4930-9A39-D5CC36D03AC5}" destId="{9E898B74-2EFD-40B2-BBCF-3A1806259E52}" srcOrd="0" destOrd="0" presId="urn:microsoft.com/office/officeart/2005/8/layout/hierarchy3"/>
    <dgm:cxn modelId="{08071B29-943C-4977-B79F-AA9E1146F818}" srcId="{60CB3AC4-1759-43E1-96B5-DCA1BA3F8243}" destId="{07033931-B051-4769-B0D9-92EA78AF0731}" srcOrd="3" destOrd="0" parTransId="{C7637E4D-9624-4DF9-9EF6-7145BCDB3BF9}" sibTransId="{8C25FA73-C513-40D0-A69B-1DE99F5F7BED}"/>
    <dgm:cxn modelId="{BEC93A2A-9E17-4B79-8AEB-3964CECA35F0}" srcId="{60CB3AC4-1759-43E1-96B5-DCA1BA3F8243}" destId="{4050BFAE-0511-4F1F-9B3C-4826E404B972}" srcOrd="4" destOrd="0" parTransId="{92578FDD-4BA6-4FA3-BA70-5028BB493B6E}" sibTransId="{1413A94C-187A-4D58-B912-35AE8AB37192}"/>
    <dgm:cxn modelId="{57D4A63C-41B3-4B5A-8E65-36AD40C9752A}" type="presOf" srcId="{95EB1350-3F86-48A9-82E5-3EED0D2D6E05}" destId="{1A2299EC-8952-43D4-B689-A44CC9C024A7}" srcOrd="0" destOrd="0" presId="urn:microsoft.com/office/officeart/2005/8/layout/hierarchy3"/>
    <dgm:cxn modelId="{6F42D63E-5BE8-46A2-844F-4511D63ABEDB}" type="presOf" srcId="{659B6AA1-BB1C-449E-A65E-4D3A9DBC4E3A}" destId="{41809B79-31D6-4C9F-9EC7-964D09AECCC8}" srcOrd="0" destOrd="0" presId="urn:microsoft.com/office/officeart/2005/8/layout/hierarchy3"/>
    <dgm:cxn modelId="{4B8B245E-118D-48ED-B2F8-52A291F6ABB4}" type="presOf" srcId="{07033931-B051-4769-B0D9-92EA78AF0731}" destId="{BFE1E025-F1F0-4773-8046-63F0B3435A09}" srcOrd="0" destOrd="0" presId="urn:microsoft.com/office/officeart/2005/8/layout/hierarchy3"/>
    <dgm:cxn modelId="{1E1C7663-7B7E-4E9A-B1DF-C89F62FFA47E}" type="presOf" srcId="{15C65F4C-7155-422C-B46E-4B5BCE241F8F}" destId="{720EB665-D7F5-4228-8E6A-C3782609EB55}" srcOrd="0" destOrd="0" presId="urn:microsoft.com/office/officeart/2005/8/layout/hierarchy3"/>
    <dgm:cxn modelId="{4AFFAC44-89A1-4DC8-8D4C-D64ED41322AA}" type="presOf" srcId="{92118087-3ED7-4C81-9194-0E5A83643C13}" destId="{93BD248F-3856-4E67-A2FB-C2E8D0623E4A}" srcOrd="0" destOrd="0" presId="urn:microsoft.com/office/officeart/2005/8/layout/hierarchy3"/>
    <dgm:cxn modelId="{D6289766-C3A3-49CC-A643-D8FD570CF028}" type="presOf" srcId="{DAFE201A-E4EF-48FF-9677-6E3645AA748F}" destId="{CC2493A5-A20B-486C-A7C4-6BBAD1D869D1}" srcOrd="0" destOrd="0" presId="urn:microsoft.com/office/officeart/2005/8/layout/hierarchy3"/>
    <dgm:cxn modelId="{F48FC44F-7A74-4438-9391-95E7669DF60C}" type="presOf" srcId="{8D37D43F-A900-4050-9AD0-1A030C6FD9F2}" destId="{E04B2167-22A3-406D-9DD0-E21ED83A173B}" srcOrd="0" destOrd="0" presId="urn:microsoft.com/office/officeart/2005/8/layout/hierarchy3"/>
    <dgm:cxn modelId="{71A03050-987C-4422-9F20-C9EBE329C092}" type="presOf" srcId="{68982762-31B5-48C3-B6C3-D0844D2785EB}" destId="{0FCCD3F0-02E0-4BD7-BC6E-FA792D5220BD}" srcOrd="0" destOrd="0" presId="urn:microsoft.com/office/officeart/2005/8/layout/hierarchy3"/>
    <dgm:cxn modelId="{05CD4558-70BC-4D41-925E-1242B46B4434}" type="presOf" srcId="{60CB3AC4-1759-43E1-96B5-DCA1BA3F8243}" destId="{49CF848F-F69C-4907-AF85-DEA76C2CC22B}" srcOrd="0" destOrd="0" presId="urn:microsoft.com/office/officeart/2005/8/layout/hierarchy3"/>
    <dgm:cxn modelId="{17E9717D-3377-47B0-99B2-6666397FD102}" type="presOf" srcId="{4050BFAE-0511-4F1F-9B3C-4826E404B972}" destId="{A7DA8EFE-1532-425B-83E1-29896E00D0F0}" srcOrd="0" destOrd="0" presId="urn:microsoft.com/office/officeart/2005/8/layout/hierarchy3"/>
    <dgm:cxn modelId="{8EFA3380-3C98-4341-B9ED-FEBE82DC172B}" type="presOf" srcId="{659B6AA1-BB1C-449E-A65E-4D3A9DBC4E3A}" destId="{6F0EF6CE-BB39-44CC-9C45-793D6A762403}" srcOrd="1" destOrd="0" presId="urn:microsoft.com/office/officeart/2005/8/layout/hierarchy3"/>
    <dgm:cxn modelId="{12668082-C44D-4820-8CF6-645563BE9A96}" type="presOf" srcId="{CEFF6A46-43F1-41DB-A000-FB12BBE01ABC}" destId="{0576D3E0-B506-4F03-9955-51D4CCE9F26C}" srcOrd="0" destOrd="0" presId="urn:microsoft.com/office/officeart/2005/8/layout/hierarchy3"/>
    <dgm:cxn modelId="{54326484-FBA7-4887-A2CC-2EF9E9BBD811}" type="presOf" srcId="{DB24FAA8-EF71-462A-9BC0-B01F410EA707}" destId="{926D55AE-72D9-496E-9BF4-05FC8709889F}" srcOrd="0" destOrd="0" presId="urn:microsoft.com/office/officeart/2005/8/layout/hierarchy3"/>
    <dgm:cxn modelId="{DB2E1A86-19B0-4CBE-8256-FE628C973708}" srcId="{659B6AA1-BB1C-449E-A65E-4D3A9DBC4E3A}" destId="{15C65F4C-7155-422C-B46E-4B5BCE241F8F}" srcOrd="0" destOrd="0" parTransId="{95EB1350-3F86-48A9-82E5-3EED0D2D6E05}" sibTransId="{AE4AFA06-2CE2-47EC-BBFA-31B367181FBB}"/>
    <dgm:cxn modelId="{AFCC038C-3DC5-417B-8B55-AFAB88AA79FB}" srcId="{6A6C2989-A326-44F9-866E-B53349EAF900}" destId="{659B6AA1-BB1C-449E-A65E-4D3A9DBC4E3A}" srcOrd="0" destOrd="0" parTransId="{2AEE9306-76DF-4044-A7B2-9BEB78AEC57E}" sibTransId="{4E9B7835-AEB9-4AAE-B88B-4185B4747B29}"/>
    <dgm:cxn modelId="{E0DE7B8C-9E90-425D-9FA2-4332838D82A0}" type="presOf" srcId="{32EE41F6-0739-45BD-B399-EB15653D8F54}" destId="{FA633042-50E4-4A14-9C61-A715F796F424}" srcOrd="0" destOrd="0" presId="urn:microsoft.com/office/officeart/2005/8/layout/hierarchy3"/>
    <dgm:cxn modelId="{E503928E-6DD5-4A92-BFB9-51506663EEA1}" type="presOf" srcId="{CD6A5759-1ECF-4B99-A29E-154EE41E81D9}" destId="{FF6C154F-C527-40D4-B830-D83BFDDA1858}" srcOrd="0" destOrd="0" presId="urn:microsoft.com/office/officeart/2005/8/layout/hierarchy3"/>
    <dgm:cxn modelId="{1ECD75A8-E6BE-4AE2-B6BA-7C93525AE51D}" type="presOf" srcId="{05822450-867A-49E6-A740-F4AA280815C2}" destId="{D48217F9-A7AE-433D-B069-F304C894696A}" srcOrd="0" destOrd="0" presId="urn:microsoft.com/office/officeart/2005/8/layout/hierarchy3"/>
    <dgm:cxn modelId="{FD10B4AA-935F-4FE7-A635-7A89357AA766}" type="presOf" srcId="{A09529B0-AAB8-4C74-A776-502C66519D5F}" destId="{12580F69-5B1D-4559-817E-C5F52E050E54}" srcOrd="0" destOrd="0" presId="urn:microsoft.com/office/officeart/2005/8/layout/hierarchy3"/>
    <dgm:cxn modelId="{4BFF6DAD-67A3-41E3-96B7-3D50C3813A61}" srcId="{659B6AA1-BB1C-449E-A65E-4D3A9DBC4E3A}" destId="{32EE41F6-0739-45BD-B399-EB15653D8F54}" srcOrd="1" destOrd="0" parTransId="{DAFE201A-E4EF-48FF-9677-6E3645AA748F}" sibTransId="{EBD1A7E5-66D7-4760-9703-9B05B244214F}"/>
    <dgm:cxn modelId="{1BBAECB2-720B-4423-9B69-952D862B3A31}" type="presOf" srcId="{C7637E4D-9624-4DF9-9EF6-7145BCDB3BF9}" destId="{92A4C914-F2A8-4A14-BC68-B30D0E740B3F}" srcOrd="0" destOrd="0" presId="urn:microsoft.com/office/officeart/2005/8/layout/hierarchy3"/>
    <dgm:cxn modelId="{6ECD9BB3-BBE9-493F-A234-648F2ADC1AB8}" srcId="{60CB3AC4-1759-43E1-96B5-DCA1BA3F8243}" destId="{0EB5F7D1-1AB6-4C72-AB1A-873F38B2FE87}" srcOrd="2" destOrd="0" parTransId="{DB24FAA8-EF71-462A-9BC0-B01F410EA707}" sibTransId="{77C75D03-0737-4FD4-BD67-086D37037125}"/>
    <dgm:cxn modelId="{D23AB3C6-9FEB-48D2-860F-52CCBAC9B750}" srcId="{659B6AA1-BB1C-449E-A65E-4D3A9DBC4E3A}" destId="{92118087-3ED7-4C81-9194-0E5A83643C13}" srcOrd="4" destOrd="0" parTransId="{C83099F5-5F9B-4930-9A39-D5CC36D03AC5}" sibTransId="{EE632AEA-C4FF-46C3-90EF-F0D1820063EC}"/>
    <dgm:cxn modelId="{B5A920CD-292D-4730-8766-136F549A22F6}" type="presOf" srcId="{8911DB7B-FE3F-44E1-809B-61DF73BD98BD}" destId="{936D9D96-EFBD-4A82-860A-E80380F32928}" srcOrd="0" destOrd="0" presId="urn:microsoft.com/office/officeart/2005/8/layout/hierarchy3"/>
    <dgm:cxn modelId="{6B9976D1-1D75-4CC1-AF9A-B955AD6AA39F}" srcId="{60CB3AC4-1759-43E1-96B5-DCA1BA3F8243}" destId="{A09529B0-AAB8-4C74-A776-502C66519D5F}" srcOrd="0" destOrd="0" parTransId="{C62AD92E-3A9D-41DC-BD40-945EB966F634}" sibTransId="{BF51BFAA-3167-46AA-B418-E993905E26A7}"/>
    <dgm:cxn modelId="{D6F7C7DA-6097-4F7E-AA21-6CC2083DD064}" type="presOf" srcId="{60CB3AC4-1759-43E1-96B5-DCA1BA3F8243}" destId="{F751D789-CDF5-470B-A581-557CEEBE6110}" srcOrd="1" destOrd="0" presId="urn:microsoft.com/office/officeart/2005/8/layout/hierarchy3"/>
    <dgm:cxn modelId="{97CCF1EA-A29C-4942-9F56-5C366C45F12E}" type="presOf" srcId="{92578FDD-4BA6-4FA3-BA70-5028BB493B6E}" destId="{7CB0A7E8-BD64-4D0D-A5DA-E158103BC2FF}" srcOrd="0" destOrd="0" presId="urn:microsoft.com/office/officeart/2005/8/layout/hierarchy3"/>
    <dgm:cxn modelId="{8F2A62EE-37A8-44A4-898A-A565B60F4315}" type="presOf" srcId="{C62AD92E-3A9D-41DC-BD40-945EB966F634}" destId="{4E052E9C-0D91-4EC3-861E-2033604AED82}" srcOrd="0" destOrd="0" presId="urn:microsoft.com/office/officeart/2005/8/layout/hierarchy3"/>
    <dgm:cxn modelId="{A52C2B67-A4E7-49CD-B7AE-1D14E31D25E7}" type="presParOf" srcId="{48442E86-6737-453B-ABF9-7C6D651432AD}" destId="{66BEB243-79B6-4611-9670-314F6248F361}" srcOrd="0" destOrd="0" presId="urn:microsoft.com/office/officeart/2005/8/layout/hierarchy3"/>
    <dgm:cxn modelId="{30BE3467-F69D-43F7-96B7-ACA585AEF172}" type="presParOf" srcId="{66BEB243-79B6-4611-9670-314F6248F361}" destId="{B605F676-3C42-495E-B618-673910BB1F2D}" srcOrd="0" destOrd="0" presId="urn:microsoft.com/office/officeart/2005/8/layout/hierarchy3"/>
    <dgm:cxn modelId="{6BB74F20-22B6-4294-A20E-08562AAFD8E9}" type="presParOf" srcId="{B605F676-3C42-495E-B618-673910BB1F2D}" destId="{41809B79-31D6-4C9F-9EC7-964D09AECCC8}" srcOrd="0" destOrd="0" presId="urn:microsoft.com/office/officeart/2005/8/layout/hierarchy3"/>
    <dgm:cxn modelId="{A3891A23-95EC-4D02-9B90-D1B43C6330CA}" type="presParOf" srcId="{B605F676-3C42-495E-B618-673910BB1F2D}" destId="{6F0EF6CE-BB39-44CC-9C45-793D6A762403}" srcOrd="1" destOrd="0" presId="urn:microsoft.com/office/officeart/2005/8/layout/hierarchy3"/>
    <dgm:cxn modelId="{011D7248-B997-4FE2-A8BD-F028CE872184}" type="presParOf" srcId="{66BEB243-79B6-4611-9670-314F6248F361}" destId="{B8E2F158-35A9-4421-B432-F695E1E44E47}" srcOrd="1" destOrd="0" presId="urn:microsoft.com/office/officeart/2005/8/layout/hierarchy3"/>
    <dgm:cxn modelId="{F6E3AA7D-363C-4A1F-91C8-008FC0397FEE}" type="presParOf" srcId="{B8E2F158-35A9-4421-B432-F695E1E44E47}" destId="{1A2299EC-8952-43D4-B689-A44CC9C024A7}" srcOrd="0" destOrd="0" presId="urn:microsoft.com/office/officeart/2005/8/layout/hierarchy3"/>
    <dgm:cxn modelId="{A37B8BAB-E280-4EFE-A009-CDCE40381BD0}" type="presParOf" srcId="{B8E2F158-35A9-4421-B432-F695E1E44E47}" destId="{720EB665-D7F5-4228-8E6A-C3782609EB55}" srcOrd="1" destOrd="0" presId="urn:microsoft.com/office/officeart/2005/8/layout/hierarchy3"/>
    <dgm:cxn modelId="{0EF35FAF-5B93-40FE-800D-5D2C1D7C43AA}" type="presParOf" srcId="{B8E2F158-35A9-4421-B432-F695E1E44E47}" destId="{CC2493A5-A20B-486C-A7C4-6BBAD1D869D1}" srcOrd="2" destOrd="0" presId="urn:microsoft.com/office/officeart/2005/8/layout/hierarchy3"/>
    <dgm:cxn modelId="{A69C66FA-0143-4D68-AB14-8B60E28F79A0}" type="presParOf" srcId="{B8E2F158-35A9-4421-B432-F695E1E44E47}" destId="{FA633042-50E4-4A14-9C61-A715F796F424}" srcOrd="3" destOrd="0" presId="urn:microsoft.com/office/officeart/2005/8/layout/hierarchy3"/>
    <dgm:cxn modelId="{0F22147A-70D6-451C-8C87-7E4BAB71226B}" type="presParOf" srcId="{B8E2F158-35A9-4421-B432-F695E1E44E47}" destId="{D48217F9-A7AE-433D-B069-F304C894696A}" srcOrd="4" destOrd="0" presId="urn:microsoft.com/office/officeart/2005/8/layout/hierarchy3"/>
    <dgm:cxn modelId="{9750AC18-EA47-46EC-AE21-AA0DD65E3273}" type="presParOf" srcId="{B8E2F158-35A9-4421-B432-F695E1E44E47}" destId="{0576D3E0-B506-4F03-9955-51D4CCE9F26C}" srcOrd="5" destOrd="0" presId="urn:microsoft.com/office/officeart/2005/8/layout/hierarchy3"/>
    <dgm:cxn modelId="{85DB2E46-9E5D-4916-9464-29366954E492}" type="presParOf" srcId="{B8E2F158-35A9-4421-B432-F695E1E44E47}" destId="{E04B2167-22A3-406D-9DD0-E21ED83A173B}" srcOrd="6" destOrd="0" presId="urn:microsoft.com/office/officeart/2005/8/layout/hierarchy3"/>
    <dgm:cxn modelId="{99972A4F-F1A3-47FF-B3E1-D146EC11DA87}" type="presParOf" srcId="{B8E2F158-35A9-4421-B432-F695E1E44E47}" destId="{FF6C154F-C527-40D4-B830-D83BFDDA1858}" srcOrd="7" destOrd="0" presId="urn:microsoft.com/office/officeart/2005/8/layout/hierarchy3"/>
    <dgm:cxn modelId="{091A74A0-6419-4D66-AF9D-12662BD9A4B7}" type="presParOf" srcId="{B8E2F158-35A9-4421-B432-F695E1E44E47}" destId="{9E898B74-2EFD-40B2-BBCF-3A1806259E52}" srcOrd="8" destOrd="0" presId="urn:microsoft.com/office/officeart/2005/8/layout/hierarchy3"/>
    <dgm:cxn modelId="{89195B5E-0869-4064-8FAC-D39C7000DDA9}" type="presParOf" srcId="{B8E2F158-35A9-4421-B432-F695E1E44E47}" destId="{93BD248F-3856-4E67-A2FB-C2E8D0623E4A}" srcOrd="9" destOrd="0" presId="urn:microsoft.com/office/officeart/2005/8/layout/hierarchy3"/>
    <dgm:cxn modelId="{7840AA7E-9C05-4980-90EA-A1C7A833B329}" type="presParOf" srcId="{48442E86-6737-453B-ABF9-7C6D651432AD}" destId="{CA121C39-F7F1-4217-84E8-E885A6B40863}" srcOrd="1" destOrd="0" presId="urn:microsoft.com/office/officeart/2005/8/layout/hierarchy3"/>
    <dgm:cxn modelId="{E3F28C94-F8D7-4D73-85AB-EAEB5BFF12CA}" type="presParOf" srcId="{CA121C39-F7F1-4217-84E8-E885A6B40863}" destId="{50A79060-4C38-4715-95FF-8544585A7C67}" srcOrd="0" destOrd="0" presId="urn:microsoft.com/office/officeart/2005/8/layout/hierarchy3"/>
    <dgm:cxn modelId="{11C51C03-EB41-4202-AD1F-03B3EC0F5B54}" type="presParOf" srcId="{50A79060-4C38-4715-95FF-8544585A7C67}" destId="{49CF848F-F69C-4907-AF85-DEA76C2CC22B}" srcOrd="0" destOrd="0" presId="urn:microsoft.com/office/officeart/2005/8/layout/hierarchy3"/>
    <dgm:cxn modelId="{B1652527-5461-459E-9393-841FE8AC195D}" type="presParOf" srcId="{50A79060-4C38-4715-95FF-8544585A7C67}" destId="{F751D789-CDF5-470B-A581-557CEEBE6110}" srcOrd="1" destOrd="0" presId="urn:microsoft.com/office/officeart/2005/8/layout/hierarchy3"/>
    <dgm:cxn modelId="{315E4E75-43A2-43F6-B758-FD164740A351}" type="presParOf" srcId="{CA121C39-F7F1-4217-84E8-E885A6B40863}" destId="{C0B89A10-EDF7-40B0-A5C5-D88EFCE08495}" srcOrd="1" destOrd="0" presId="urn:microsoft.com/office/officeart/2005/8/layout/hierarchy3"/>
    <dgm:cxn modelId="{DC08D94D-B477-43A3-AE52-5757CC852EF1}" type="presParOf" srcId="{C0B89A10-EDF7-40B0-A5C5-D88EFCE08495}" destId="{4E052E9C-0D91-4EC3-861E-2033604AED82}" srcOrd="0" destOrd="0" presId="urn:microsoft.com/office/officeart/2005/8/layout/hierarchy3"/>
    <dgm:cxn modelId="{39385CFE-F503-47F8-B9AE-140EB4F3D5CF}" type="presParOf" srcId="{C0B89A10-EDF7-40B0-A5C5-D88EFCE08495}" destId="{12580F69-5B1D-4559-817E-C5F52E050E54}" srcOrd="1" destOrd="0" presId="urn:microsoft.com/office/officeart/2005/8/layout/hierarchy3"/>
    <dgm:cxn modelId="{C27347BB-FD09-4EDA-8D0A-0B1614CA53A2}" type="presParOf" srcId="{C0B89A10-EDF7-40B0-A5C5-D88EFCE08495}" destId="{0FCCD3F0-02E0-4BD7-BC6E-FA792D5220BD}" srcOrd="2" destOrd="0" presId="urn:microsoft.com/office/officeart/2005/8/layout/hierarchy3"/>
    <dgm:cxn modelId="{83191F16-4706-44AC-8542-BD08429817E3}" type="presParOf" srcId="{C0B89A10-EDF7-40B0-A5C5-D88EFCE08495}" destId="{936D9D96-EFBD-4A82-860A-E80380F32928}" srcOrd="3" destOrd="0" presId="urn:microsoft.com/office/officeart/2005/8/layout/hierarchy3"/>
    <dgm:cxn modelId="{475C862E-297A-4986-BAA5-10796CD59F03}" type="presParOf" srcId="{C0B89A10-EDF7-40B0-A5C5-D88EFCE08495}" destId="{926D55AE-72D9-496E-9BF4-05FC8709889F}" srcOrd="4" destOrd="0" presId="urn:microsoft.com/office/officeart/2005/8/layout/hierarchy3"/>
    <dgm:cxn modelId="{BFA28CF1-9775-4C53-B4EC-3ED3D9DA11E9}" type="presParOf" srcId="{C0B89A10-EDF7-40B0-A5C5-D88EFCE08495}" destId="{412985E5-1974-4C3D-8E14-61716A6C946C}" srcOrd="5" destOrd="0" presId="urn:microsoft.com/office/officeart/2005/8/layout/hierarchy3"/>
    <dgm:cxn modelId="{32690AE4-038A-4B82-A19F-798745126646}" type="presParOf" srcId="{C0B89A10-EDF7-40B0-A5C5-D88EFCE08495}" destId="{92A4C914-F2A8-4A14-BC68-B30D0E740B3F}" srcOrd="6" destOrd="0" presId="urn:microsoft.com/office/officeart/2005/8/layout/hierarchy3"/>
    <dgm:cxn modelId="{1A9A411E-0748-4497-882E-B185405AA1E8}" type="presParOf" srcId="{C0B89A10-EDF7-40B0-A5C5-D88EFCE08495}" destId="{BFE1E025-F1F0-4773-8046-63F0B3435A09}" srcOrd="7" destOrd="0" presId="urn:microsoft.com/office/officeart/2005/8/layout/hierarchy3"/>
    <dgm:cxn modelId="{0DE9BB33-D085-4580-B04B-D714EC95187F}" type="presParOf" srcId="{C0B89A10-EDF7-40B0-A5C5-D88EFCE08495}" destId="{7CB0A7E8-BD64-4D0D-A5DA-E158103BC2FF}" srcOrd="8" destOrd="0" presId="urn:microsoft.com/office/officeart/2005/8/layout/hierarchy3"/>
    <dgm:cxn modelId="{867C3498-8ACD-444E-802B-D990D56B42FE}" type="presParOf" srcId="{C0B89A10-EDF7-40B0-A5C5-D88EFCE08495}" destId="{A7DA8EFE-1532-425B-83E1-29896E00D0F0}" srcOrd="9" destOrd="0" presId="urn:microsoft.com/office/officeart/2005/8/layout/hierarchy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6C2989-A326-44F9-866E-B53349EAF900}" type="doc">
      <dgm:prSet loTypeId="urn:microsoft.com/office/officeart/2005/8/layout/hierarchy3" loCatId="relationship" qsTypeId="urn:microsoft.com/office/officeart/2005/8/quickstyle/simple1" qsCatId="simple" csTypeId="urn:microsoft.com/office/officeart/2005/8/colors/colorful4" csCatId="colorful" phldr="1"/>
      <dgm:spPr/>
      <dgm:t>
        <a:bodyPr/>
        <a:lstStyle/>
        <a:p>
          <a:endParaRPr lang="en-US"/>
        </a:p>
      </dgm:t>
    </dgm:pt>
    <dgm:pt modelId="{659B6AA1-BB1C-449E-A65E-4D3A9DBC4E3A}">
      <dgm:prSet phldrT="[Text]" custT="1"/>
      <dgm:spPr/>
      <dgm:t>
        <a:bodyPr/>
        <a:lstStyle/>
        <a:p>
          <a:r>
            <a:rPr lang="en-US" sz="2000" b="1">
              <a:latin typeface="#9Slide03 SFU Futura_12" panose="00000400000000000000" pitchFamily="2" charset="0"/>
              <a:cs typeface="Times New Roman" panose="02020603050405020304" pitchFamily="18" charset="0"/>
            </a:rPr>
            <a:t>CỤM 1</a:t>
          </a:r>
        </a:p>
      </dgm:t>
    </dgm:pt>
    <dgm:pt modelId="{2AEE9306-76DF-4044-A7B2-9BEB78AEC57E}" type="parTrans" cxnId="{AFCC038C-3DC5-417B-8B55-AFAB88AA79F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4E9B7835-AEB9-4AAE-B88B-4185B4747B29}" type="sibTrans" cxnId="{AFCC038C-3DC5-417B-8B55-AFAB88AA79F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15C65F4C-7155-422C-B46E-4B5BCE241F8F}">
      <dgm:prSet phldrT="[Text]" custT="1"/>
      <dgm:spPr>
        <a:solidFill>
          <a:schemeClr val="accent1">
            <a:lumMod val="20000"/>
            <a:lumOff val="8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1</a:t>
          </a:r>
        </a:p>
      </dgm:t>
    </dgm:pt>
    <dgm:pt modelId="{95EB1350-3F86-48A9-82E5-3EED0D2D6E05}" type="parTrans" cxnId="{DB2E1A86-19B0-4CBE-8256-FE628C97370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AE4AFA06-2CE2-47EC-BBFA-31B367181FBB}" type="sibTrans" cxnId="{DB2E1A86-19B0-4CBE-8256-FE628C97370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32EE41F6-0739-45BD-B399-EB15653D8F54}">
      <dgm:prSet phldrT="[Text]" custT="1"/>
      <dgm:spPr>
        <a:solidFill>
          <a:schemeClr val="accent1">
            <a:lumMod val="60000"/>
            <a:lumOff val="4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2</a:t>
          </a:r>
        </a:p>
      </dgm:t>
    </dgm:pt>
    <dgm:pt modelId="{DAFE201A-E4EF-48FF-9677-6E3645AA748F}" type="parTrans" cxnId="{4BFF6DAD-67A3-41E3-96B7-3D50C3813A6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EBD1A7E5-66D7-4760-9703-9B05B244214F}" type="sibTrans" cxnId="{4BFF6DAD-67A3-41E3-96B7-3D50C3813A6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60CB3AC4-1759-43E1-96B5-DCA1BA3F8243}">
      <dgm:prSet phldrT="[Text]" custT="1"/>
      <dgm:spPr/>
      <dgm:t>
        <a:bodyPr/>
        <a:lstStyle/>
        <a:p>
          <a:r>
            <a:rPr lang="en-US" sz="2000" b="1">
              <a:latin typeface="#9Slide03 SFU Futura_12" panose="00000400000000000000" pitchFamily="2" charset="0"/>
              <a:cs typeface="Times New Roman" panose="02020603050405020304" pitchFamily="18" charset="0"/>
            </a:rPr>
            <a:t>CỤM 2</a:t>
          </a:r>
        </a:p>
      </dgm:t>
    </dgm:pt>
    <dgm:pt modelId="{E07CC4D4-82F5-4FDF-B18D-5770F7821C24}" type="parTrans" cxnId="{61153714-A60D-4FD0-A063-5D9490062E15}">
      <dgm:prSet/>
      <dgm:spPr/>
      <dgm:t>
        <a:bodyPr/>
        <a:lstStyle/>
        <a:p>
          <a:endParaRPr lang="en-US" sz="1800" b="1">
            <a:latin typeface="#9Slide03 SFU Futura_12" panose="00000400000000000000" pitchFamily="2" charset="0"/>
            <a:cs typeface="Times New Roman" panose="02020603050405020304" pitchFamily="18" charset="0"/>
          </a:endParaRPr>
        </a:p>
      </dgm:t>
    </dgm:pt>
    <dgm:pt modelId="{6C920721-7E9B-4E61-95C4-333BF1E61992}" type="sibTrans" cxnId="{61153714-A60D-4FD0-A063-5D9490062E15}">
      <dgm:prSet/>
      <dgm:spPr/>
      <dgm:t>
        <a:bodyPr/>
        <a:lstStyle/>
        <a:p>
          <a:endParaRPr lang="en-US" sz="1800" b="1">
            <a:latin typeface="#9Slide03 SFU Futura_12" panose="00000400000000000000" pitchFamily="2" charset="0"/>
            <a:cs typeface="Times New Roman" panose="02020603050405020304" pitchFamily="18" charset="0"/>
          </a:endParaRPr>
        </a:p>
      </dgm:t>
    </dgm:pt>
    <dgm:pt modelId="{A09529B0-AAB8-4C74-A776-502C66519D5F}">
      <dgm:prSet phldrT="[Text]" custT="1"/>
      <dgm:spPr>
        <a:solidFill>
          <a:schemeClr val="accent6">
            <a:lumMod val="20000"/>
            <a:lumOff val="8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1</a:t>
          </a:r>
        </a:p>
      </dgm:t>
    </dgm:pt>
    <dgm:pt modelId="{C62AD92E-3A9D-41DC-BD40-945EB966F634}" type="parTrans" cxnId="{6B9976D1-1D75-4CC1-AF9A-B955AD6AA39F}">
      <dgm:prSet/>
      <dgm:spPr/>
      <dgm:t>
        <a:bodyPr/>
        <a:lstStyle/>
        <a:p>
          <a:endParaRPr lang="en-US" sz="1800" b="1">
            <a:latin typeface="#9Slide03 SFU Futura_12" panose="00000400000000000000" pitchFamily="2" charset="0"/>
            <a:cs typeface="Times New Roman" panose="02020603050405020304" pitchFamily="18" charset="0"/>
          </a:endParaRPr>
        </a:p>
      </dgm:t>
    </dgm:pt>
    <dgm:pt modelId="{BF51BFAA-3167-46AA-B418-E993905E26A7}" type="sibTrans" cxnId="{6B9976D1-1D75-4CC1-AF9A-B955AD6AA39F}">
      <dgm:prSet/>
      <dgm:spPr/>
      <dgm:t>
        <a:bodyPr/>
        <a:lstStyle/>
        <a:p>
          <a:endParaRPr lang="en-US" sz="1800" b="1">
            <a:latin typeface="#9Slide03 SFU Futura_12" panose="00000400000000000000" pitchFamily="2" charset="0"/>
            <a:cs typeface="Times New Roman" panose="02020603050405020304" pitchFamily="18" charset="0"/>
          </a:endParaRPr>
        </a:p>
      </dgm:t>
    </dgm:pt>
    <dgm:pt modelId="{8911DB7B-FE3F-44E1-809B-61DF73BD98BD}">
      <dgm:prSet phldrT="[Text]" custT="1"/>
      <dgm:spPr>
        <a:solidFill>
          <a:schemeClr val="accent5">
            <a:lumMod val="40000"/>
            <a:lumOff val="6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2</a:t>
          </a:r>
        </a:p>
      </dgm:t>
    </dgm:pt>
    <dgm:pt modelId="{68982762-31B5-48C3-B6C3-D0844D2785EB}" type="parTrans" cxnId="{F1C57F05-4793-49FD-ADD9-346C2215E016}">
      <dgm:prSet/>
      <dgm:spPr/>
      <dgm:t>
        <a:bodyPr/>
        <a:lstStyle/>
        <a:p>
          <a:endParaRPr lang="en-US" sz="1800" b="1">
            <a:latin typeface="#9Slide03 SFU Futura_12" panose="00000400000000000000" pitchFamily="2" charset="0"/>
            <a:cs typeface="Times New Roman" panose="02020603050405020304" pitchFamily="18" charset="0"/>
          </a:endParaRPr>
        </a:p>
      </dgm:t>
    </dgm:pt>
    <dgm:pt modelId="{607AEE42-8EF7-436F-98AA-16244F493D1B}" type="sibTrans" cxnId="{F1C57F05-4793-49FD-ADD9-346C2215E016}">
      <dgm:prSet/>
      <dgm:spPr/>
      <dgm:t>
        <a:bodyPr/>
        <a:lstStyle/>
        <a:p>
          <a:endParaRPr lang="en-US" sz="1800" b="1">
            <a:latin typeface="#9Slide03 SFU Futura_12" panose="00000400000000000000" pitchFamily="2" charset="0"/>
            <a:cs typeface="Times New Roman" panose="02020603050405020304" pitchFamily="18" charset="0"/>
          </a:endParaRPr>
        </a:p>
      </dgm:t>
    </dgm:pt>
    <dgm:pt modelId="{CEFF6A46-43F1-41DB-A000-FB12BBE01ABC}">
      <dgm:prSet custT="1"/>
      <dgm:spPr>
        <a:solidFill>
          <a:schemeClr val="accent3">
            <a:lumMod val="40000"/>
            <a:lumOff val="6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3</a:t>
          </a:r>
        </a:p>
      </dgm:t>
    </dgm:pt>
    <dgm:pt modelId="{05822450-867A-49E6-A740-F4AA280815C2}" type="parTrans" cxnId="{B5578701-5B04-4E20-AB8D-DFDD4D27CFC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C69EC7BA-DAC2-4361-A7D7-B9E6B93D8B0E}" type="sibTrans" cxnId="{B5578701-5B04-4E20-AB8D-DFDD4D27CFC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0EB5F7D1-1AB6-4C72-AB1A-873F38B2FE87}">
      <dgm:prSet custT="1"/>
      <dgm:spPr>
        <a:solidFill>
          <a:schemeClr val="accent6">
            <a:lumMod val="60000"/>
            <a:lumOff val="4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3</a:t>
          </a:r>
        </a:p>
      </dgm:t>
    </dgm:pt>
    <dgm:pt modelId="{DB24FAA8-EF71-462A-9BC0-B01F410EA707}" type="parTrans" cxnId="{6ECD9BB3-BBE9-493F-A234-648F2ADC1AB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77C75D03-0737-4FD4-BD67-086D37037125}" type="sibTrans" cxnId="{6ECD9BB3-BBE9-493F-A234-648F2ADC1AB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07033931-B051-4769-B0D9-92EA78AF0731}">
      <dgm:prSet custT="1"/>
      <dgm:spPr>
        <a:solidFill>
          <a:schemeClr val="accent5">
            <a:lumMod val="60000"/>
            <a:lumOff val="4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4</a:t>
          </a:r>
        </a:p>
      </dgm:t>
    </dgm:pt>
    <dgm:pt modelId="{C7637E4D-9624-4DF9-9EF6-7145BCDB3BF9}" type="parTrans" cxnId="{08071B29-943C-4977-B79F-AA9E1146F81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8C25FA73-C513-40D0-A69B-1DE99F5F7BED}" type="sibTrans" cxnId="{08071B29-943C-4977-B79F-AA9E1146F81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CD6A5759-1ECF-4B99-A29E-154EE41E81D9}">
      <dgm:prSet custT="1"/>
      <dgm:spPr>
        <a:solidFill>
          <a:srgbClr val="00B0F0">
            <a:alpha val="90000"/>
          </a:srgbClr>
        </a:solidFill>
      </dgm:spPr>
      <dgm:t>
        <a:bodyPr/>
        <a:lstStyle/>
        <a:p>
          <a:r>
            <a:rPr lang="en-US" sz="1400" b="1">
              <a:latin typeface="#9Slide03 SFU Futura_12" panose="00000400000000000000" pitchFamily="2" charset="0"/>
              <a:cs typeface="Times New Roman" panose="02020603050405020304" pitchFamily="18" charset="0"/>
            </a:rPr>
            <a:t>Trạm 4</a:t>
          </a:r>
        </a:p>
      </dgm:t>
    </dgm:pt>
    <dgm:pt modelId="{8D37D43F-A900-4050-9AD0-1A030C6FD9F2}" type="parTrans" cxnId="{6456750C-85FA-4344-9FEC-AC2AAC4FD4D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E47842B7-F19E-468A-B298-4029A84AF4FB}" type="sibTrans" cxnId="{6456750C-85FA-4344-9FEC-AC2AAC4FD4D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92118087-3ED7-4C81-9194-0E5A83643C13}">
      <dgm:prSet custT="1"/>
      <dgm:spPr>
        <a:solidFill>
          <a:srgbClr val="92D050">
            <a:alpha val="90000"/>
          </a:srgbClr>
        </a:solidFill>
      </dgm:spPr>
      <dgm:t>
        <a:bodyPr/>
        <a:lstStyle/>
        <a:p>
          <a:r>
            <a:rPr lang="en-US" sz="1400" b="1">
              <a:latin typeface="#9Slide03 SFU Futura_12" panose="00000400000000000000" pitchFamily="2" charset="0"/>
              <a:cs typeface="Times New Roman" panose="02020603050405020304" pitchFamily="18" charset="0"/>
            </a:rPr>
            <a:t>Trạm 5</a:t>
          </a:r>
        </a:p>
      </dgm:t>
    </dgm:pt>
    <dgm:pt modelId="{C83099F5-5F9B-4930-9A39-D5CC36D03AC5}" type="parTrans" cxnId="{D23AB3C6-9FEB-48D2-860F-52CCBAC9B75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EE632AEA-C4FF-46C3-90EF-F0D1820063EC}" type="sibTrans" cxnId="{D23AB3C6-9FEB-48D2-860F-52CCBAC9B75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4050BFAE-0511-4F1F-9B3C-4826E404B972}">
      <dgm:prSet custT="1"/>
      <dgm:spPr>
        <a:solidFill>
          <a:srgbClr val="F4628F">
            <a:alpha val="90000"/>
          </a:srgbClr>
        </a:solidFill>
      </dgm:spPr>
      <dgm:t>
        <a:bodyPr/>
        <a:lstStyle/>
        <a:p>
          <a:r>
            <a:rPr lang="en-US" sz="1400" b="1">
              <a:latin typeface="#9Slide03 SFU Futura_12" panose="00000400000000000000" pitchFamily="2" charset="0"/>
              <a:cs typeface="Times New Roman" panose="02020603050405020304" pitchFamily="18" charset="0"/>
            </a:rPr>
            <a:t>Trạm 5</a:t>
          </a:r>
        </a:p>
      </dgm:t>
    </dgm:pt>
    <dgm:pt modelId="{92578FDD-4BA6-4FA3-BA70-5028BB493B6E}" type="parTrans" cxnId="{BEC93A2A-9E17-4B79-8AEB-3964CECA35F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1413A94C-187A-4D58-B912-35AE8AB37192}" type="sibTrans" cxnId="{BEC93A2A-9E17-4B79-8AEB-3964CECA35F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48442E86-6737-453B-ABF9-7C6D651432AD}" type="pres">
      <dgm:prSet presAssocID="{6A6C2989-A326-44F9-866E-B53349EAF900}" presName="diagram" presStyleCnt="0">
        <dgm:presLayoutVars>
          <dgm:chPref val="1"/>
          <dgm:dir/>
          <dgm:animOne val="branch"/>
          <dgm:animLvl val="lvl"/>
          <dgm:resizeHandles/>
        </dgm:presLayoutVars>
      </dgm:prSet>
      <dgm:spPr/>
    </dgm:pt>
    <dgm:pt modelId="{66BEB243-79B6-4611-9670-314F6248F361}" type="pres">
      <dgm:prSet presAssocID="{659B6AA1-BB1C-449E-A65E-4D3A9DBC4E3A}" presName="root" presStyleCnt="0"/>
      <dgm:spPr/>
    </dgm:pt>
    <dgm:pt modelId="{B605F676-3C42-495E-B618-673910BB1F2D}" type="pres">
      <dgm:prSet presAssocID="{659B6AA1-BB1C-449E-A65E-4D3A9DBC4E3A}" presName="rootComposite" presStyleCnt="0"/>
      <dgm:spPr/>
    </dgm:pt>
    <dgm:pt modelId="{41809B79-31D6-4C9F-9EC7-964D09AECCC8}" type="pres">
      <dgm:prSet presAssocID="{659B6AA1-BB1C-449E-A65E-4D3A9DBC4E3A}" presName="rootText" presStyleLbl="node1" presStyleIdx="0" presStyleCnt="2"/>
      <dgm:spPr/>
    </dgm:pt>
    <dgm:pt modelId="{6F0EF6CE-BB39-44CC-9C45-793D6A762403}" type="pres">
      <dgm:prSet presAssocID="{659B6AA1-BB1C-449E-A65E-4D3A9DBC4E3A}" presName="rootConnector" presStyleLbl="node1" presStyleIdx="0" presStyleCnt="2"/>
      <dgm:spPr/>
    </dgm:pt>
    <dgm:pt modelId="{B8E2F158-35A9-4421-B432-F695E1E44E47}" type="pres">
      <dgm:prSet presAssocID="{659B6AA1-BB1C-449E-A65E-4D3A9DBC4E3A}" presName="childShape" presStyleCnt="0"/>
      <dgm:spPr/>
    </dgm:pt>
    <dgm:pt modelId="{1A2299EC-8952-43D4-B689-A44CC9C024A7}" type="pres">
      <dgm:prSet presAssocID="{95EB1350-3F86-48A9-82E5-3EED0D2D6E05}" presName="Name13" presStyleLbl="parChTrans1D2" presStyleIdx="0" presStyleCnt="10"/>
      <dgm:spPr/>
    </dgm:pt>
    <dgm:pt modelId="{720EB665-D7F5-4228-8E6A-C3782609EB55}" type="pres">
      <dgm:prSet presAssocID="{15C65F4C-7155-422C-B46E-4B5BCE241F8F}" presName="childText" presStyleLbl="bgAcc1" presStyleIdx="0" presStyleCnt="10">
        <dgm:presLayoutVars>
          <dgm:bulletEnabled val="1"/>
        </dgm:presLayoutVars>
      </dgm:prSet>
      <dgm:spPr/>
    </dgm:pt>
    <dgm:pt modelId="{CC2493A5-A20B-486C-A7C4-6BBAD1D869D1}" type="pres">
      <dgm:prSet presAssocID="{DAFE201A-E4EF-48FF-9677-6E3645AA748F}" presName="Name13" presStyleLbl="parChTrans1D2" presStyleIdx="1" presStyleCnt="10"/>
      <dgm:spPr/>
    </dgm:pt>
    <dgm:pt modelId="{FA633042-50E4-4A14-9C61-A715F796F424}" type="pres">
      <dgm:prSet presAssocID="{32EE41F6-0739-45BD-B399-EB15653D8F54}" presName="childText" presStyleLbl="bgAcc1" presStyleIdx="1" presStyleCnt="10">
        <dgm:presLayoutVars>
          <dgm:bulletEnabled val="1"/>
        </dgm:presLayoutVars>
      </dgm:prSet>
      <dgm:spPr/>
    </dgm:pt>
    <dgm:pt modelId="{D48217F9-A7AE-433D-B069-F304C894696A}" type="pres">
      <dgm:prSet presAssocID="{05822450-867A-49E6-A740-F4AA280815C2}" presName="Name13" presStyleLbl="parChTrans1D2" presStyleIdx="2" presStyleCnt="10"/>
      <dgm:spPr/>
    </dgm:pt>
    <dgm:pt modelId="{0576D3E0-B506-4F03-9955-51D4CCE9F26C}" type="pres">
      <dgm:prSet presAssocID="{CEFF6A46-43F1-41DB-A000-FB12BBE01ABC}" presName="childText" presStyleLbl="bgAcc1" presStyleIdx="2" presStyleCnt="10">
        <dgm:presLayoutVars>
          <dgm:bulletEnabled val="1"/>
        </dgm:presLayoutVars>
      </dgm:prSet>
      <dgm:spPr>
        <a:prstGeom prst="roundRect">
          <a:avLst/>
        </a:prstGeom>
      </dgm:spPr>
    </dgm:pt>
    <dgm:pt modelId="{E04B2167-22A3-406D-9DD0-E21ED83A173B}" type="pres">
      <dgm:prSet presAssocID="{8D37D43F-A900-4050-9AD0-1A030C6FD9F2}" presName="Name13" presStyleLbl="parChTrans1D2" presStyleIdx="3" presStyleCnt="10"/>
      <dgm:spPr/>
    </dgm:pt>
    <dgm:pt modelId="{FF6C154F-C527-40D4-B830-D83BFDDA1858}" type="pres">
      <dgm:prSet presAssocID="{CD6A5759-1ECF-4B99-A29E-154EE41E81D9}" presName="childText" presStyleLbl="bgAcc1" presStyleIdx="3" presStyleCnt="10">
        <dgm:presLayoutVars>
          <dgm:bulletEnabled val="1"/>
        </dgm:presLayoutVars>
      </dgm:prSet>
      <dgm:spPr/>
    </dgm:pt>
    <dgm:pt modelId="{9E898B74-2EFD-40B2-BBCF-3A1806259E52}" type="pres">
      <dgm:prSet presAssocID="{C83099F5-5F9B-4930-9A39-D5CC36D03AC5}" presName="Name13" presStyleLbl="parChTrans1D2" presStyleIdx="4" presStyleCnt="10"/>
      <dgm:spPr/>
    </dgm:pt>
    <dgm:pt modelId="{93BD248F-3856-4E67-A2FB-C2E8D0623E4A}" type="pres">
      <dgm:prSet presAssocID="{92118087-3ED7-4C81-9194-0E5A83643C13}" presName="childText" presStyleLbl="bgAcc1" presStyleIdx="4" presStyleCnt="10">
        <dgm:presLayoutVars>
          <dgm:bulletEnabled val="1"/>
        </dgm:presLayoutVars>
      </dgm:prSet>
      <dgm:spPr/>
    </dgm:pt>
    <dgm:pt modelId="{CA121C39-F7F1-4217-84E8-E885A6B40863}" type="pres">
      <dgm:prSet presAssocID="{60CB3AC4-1759-43E1-96B5-DCA1BA3F8243}" presName="root" presStyleCnt="0"/>
      <dgm:spPr/>
    </dgm:pt>
    <dgm:pt modelId="{50A79060-4C38-4715-95FF-8544585A7C67}" type="pres">
      <dgm:prSet presAssocID="{60CB3AC4-1759-43E1-96B5-DCA1BA3F8243}" presName="rootComposite" presStyleCnt="0"/>
      <dgm:spPr/>
    </dgm:pt>
    <dgm:pt modelId="{49CF848F-F69C-4907-AF85-DEA76C2CC22B}" type="pres">
      <dgm:prSet presAssocID="{60CB3AC4-1759-43E1-96B5-DCA1BA3F8243}" presName="rootText" presStyleLbl="node1" presStyleIdx="1" presStyleCnt="2"/>
      <dgm:spPr/>
    </dgm:pt>
    <dgm:pt modelId="{F751D789-CDF5-470B-A581-557CEEBE6110}" type="pres">
      <dgm:prSet presAssocID="{60CB3AC4-1759-43E1-96B5-DCA1BA3F8243}" presName="rootConnector" presStyleLbl="node1" presStyleIdx="1" presStyleCnt="2"/>
      <dgm:spPr/>
    </dgm:pt>
    <dgm:pt modelId="{C0B89A10-EDF7-40B0-A5C5-D88EFCE08495}" type="pres">
      <dgm:prSet presAssocID="{60CB3AC4-1759-43E1-96B5-DCA1BA3F8243}" presName="childShape" presStyleCnt="0"/>
      <dgm:spPr/>
    </dgm:pt>
    <dgm:pt modelId="{4E052E9C-0D91-4EC3-861E-2033604AED82}" type="pres">
      <dgm:prSet presAssocID="{C62AD92E-3A9D-41DC-BD40-945EB966F634}" presName="Name13" presStyleLbl="parChTrans1D2" presStyleIdx="5" presStyleCnt="10"/>
      <dgm:spPr/>
    </dgm:pt>
    <dgm:pt modelId="{12580F69-5B1D-4559-817E-C5F52E050E54}" type="pres">
      <dgm:prSet presAssocID="{A09529B0-AAB8-4C74-A776-502C66519D5F}" presName="childText" presStyleLbl="bgAcc1" presStyleIdx="5" presStyleCnt="10">
        <dgm:presLayoutVars>
          <dgm:bulletEnabled val="1"/>
        </dgm:presLayoutVars>
      </dgm:prSet>
      <dgm:spPr/>
    </dgm:pt>
    <dgm:pt modelId="{0FCCD3F0-02E0-4BD7-BC6E-FA792D5220BD}" type="pres">
      <dgm:prSet presAssocID="{68982762-31B5-48C3-B6C3-D0844D2785EB}" presName="Name13" presStyleLbl="parChTrans1D2" presStyleIdx="6" presStyleCnt="10"/>
      <dgm:spPr/>
    </dgm:pt>
    <dgm:pt modelId="{936D9D96-EFBD-4A82-860A-E80380F32928}" type="pres">
      <dgm:prSet presAssocID="{8911DB7B-FE3F-44E1-809B-61DF73BD98BD}" presName="childText" presStyleLbl="bgAcc1" presStyleIdx="6" presStyleCnt="10">
        <dgm:presLayoutVars>
          <dgm:bulletEnabled val="1"/>
        </dgm:presLayoutVars>
      </dgm:prSet>
      <dgm:spPr/>
    </dgm:pt>
    <dgm:pt modelId="{926D55AE-72D9-496E-9BF4-05FC8709889F}" type="pres">
      <dgm:prSet presAssocID="{DB24FAA8-EF71-462A-9BC0-B01F410EA707}" presName="Name13" presStyleLbl="parChTrans1D2" presStyleIdx="7" presStyleCnt="10"/>
      <dgm:spPr/>
    </dgm:pt>
    <dgm:pt modelId="{412985E5-1974-4C3D-8E14-61716A6C946C}" type="pres">
      <dgm:prSet presAssocID="{0EB5F7D1-1AB6-4C72-AB1A-873F38B2FE87}" presName="childText" presStyleLbl="bgAcc1" presStyleIdx="7" presStyleCnt="10">
        <dgm:presLayoutVars>
          <dgm:bulletEnabled val="1"/>
        </dgm:presLayoutVars>
      </dgm:prSet>
      <dgm:spPr>
        <a:prstGeom prst="roundRect">
          <a:avLst/>
        </a:prstGeom>
      </dgm:spPr>
    </dgm:pt>
    <dgm:pt modelId="{92A4C914-F2A8-4A14-BC68-B30D0E740B3F}" type="pres">
      <dgm:prSet presAssocID="{C7637E4D-9624-4DF9-9EF6-7145BCDB3BF9}" presName="Name13" presStyleLbl="parChTrans1D2" presStyleIdx="8" presStyleCnt="10"/>
      <dgm:spPr/>
    </dgm:pt>
    <dgm:pt modelId="{BFE1E025-F1F0-4773-8046-63F0B3435A09}" type="pres">
      <dgm:prSet presAssocID="{07033931-B051-4769-B0D9-92EA78AF0731}" presName="childText" presStyleLbl="bgAcc1" presStyleIdx="8" presStyleCnt="10">
        <dgm:presLayoutVars>
          <dgm:bulletEnabled val="1"/>
        </dgm:presLayoutVars>
      </dgm:prSet>
      <dgm:spPr/>
    </dgm:pt>
    <dgm:pt modelId="{7CB0A7E8-BD64-4D0D-A5DA-E158103BC2FF}" type="pres">
      <dgm:prSet presAssocID="{92578FDD-4BA6-4FA3-BA70-5028BB493B6E}" presName="Name13" presStyleLbl="parChTrans1D2" presStyleIdx="9" presStyleCnt="10"/>
      <dgm:spPr/>
    </dgm:pt>
    <dgm:pt modelId="{A7DA8EFE-1532-425B-83E1-29896E00D0F0}" type="pres">
      <dgm:prSet presAssocID="{4050BFAE-0511-4F1F-9B3C-4826E404B972}" presName="childText" presStyleLbl="bgAcc1" presStyleIdx="9" presStyleCnt="10">
        <dgm:presLayoutVars>
          <dgm:bulletEnabled val="1"/>
        </dgm:presLayoutVars>
      </dgm:prSet>
      <dgm:spPr/>
    </dgm:pt>
  </dgm:ptLst>
  <dgm:cxnLst>
    <dgm:cxn modelId="{B5578701-5B04-4E20-AB8D-DFDD4D27CFCB}" srcId="{659B6AA1-BB1C-449E-A65E-4D3A9DBC4E3A}" destId="{CEFF6A46-43F1-41DB-A000-FB12BBE01ABC}" srcOrd="2" destOrd="0" parTransId="{05822450-867A-49E6-A740-F4AA280815C2}" sibTransId="{C69EC7BA-DAC2-4361-A7D7-B9E6B93D8B0E}"/>
    <dgm:cxn modelId="{43CDA301-5090-4B7B-9C0D-DFFF1C5E020D}" type="presOf" srcId="{0EB5F7D1-1AB6-4C72-AB1A-873F38B2FE87}" destId="{412985E5-1974-4C3D-8E14-61716A6C946C}" srcOrd="0" destOrd="0" presId="urn:microsoft.com/office/officeart/2005/8/layout/hierarchy3"/>
    <dgm:cxn modelId="{F1C57F05-4793-49FD-ADD9-346C2215E016}" srcId="{60CB3AC4-1759-43E1-96B5-DCA1BA3F8243}" destId="{8911DB7B-FE3F-44E1-809B-61DF73BD98BD}" srcOrd="1" destOrd="0" parTransId="{68982762-31B5-48C3-B6C3-D0844D2785EB}" sibTransId="{607AEE42-8EF7-436F-98AA-16244F493D1B}"/>
    <dgm:cxn modelId="{6456750C-85FA-4344-9FEC-AC2AAC4FD4D1}" srcId="{659B6AA1-BB1C-449E-A65E-4D3A9DBC4E3A}" destId="{CD6A5759-1ECF-4B99-A29E-154EE41E81D9}" srcOrd="3" destOrd="0" parTransId="{8D37D43F-A900-4050-9AD0-1A030C6FD9F2}" sibTransId="{E47842B7-F19E-468A-B298-4029A84AF4FB}"/>
    <dgm:cxn modelId="{61153714-A60D-4FD0-A063-5D9490062E15}" srcId="{6A6C2989-A326-44F9-866E-B53349EAF900}" destId="{60CB3AC4-1759-43E1-96B5-DCA1BA3F8243}" srcOrd="1" destOrd="0" parTransId="{E07CC4D4-82F5-4FDF-B18D-5770F7821C24}" sibTransId="{6C920721-7E9B-4E61-95C4-333BF1E61992}"/>
    <dgm:cxn modelId="{98743017-1EE8-41D6-9223-A3EEAAF889FE}" type="presOf" srcId="{6A6C2989-A326-44F9-866E-B53349EAF900}" destId="{48442E86-6737-453B-ABF9-7C6D651432AD}" srcOrd="0" destOrd="0" presId="urn:microsoft.com/office/officeart/2005/8/layout/hierarchy3"/>
    <dgm:cxn modelId="{0673D917-BD9B-43B0-BD70-55187E89F915}" type="presOf" srcId="{C83099F5-5F9B-4930-9A39-D5CC36D03AC5}" destId="{9E898B74-2EFD-40B2-BBCF-3A1806259E52}" srcOrd="0" destOrd="0" presId="urn:microsoft.com/office/officeart/2005/8/layout/hierarchy3"/>
    <dgm:cxn modelId="{08071B29-943C-4977-B79F-AA9E1146F818}" srcId="{60CB3AC4-1759-43E1-96B5-DCA1BA3F8243}" destId="{07033931-B051-4769-B0D9-92EA78AF0731}" srcOrd="3" destOrd="0" parTransId="{C7637E4D-9624-4DF9-9EF6-7145BCDB3BF9}" sibTransId="{8C25FA73-C513-40D0-A69B-1DE99F5F7BED}"/>
    <dgm:cxn modelId="{BEC93A2A-9E17-4B79-8AEB-3964CECA35F0}" srcId="{60CB3AC4-1759-43E1-96B5-DCA1BA3F8243}" destId="{4050BFAE-0511-4F1F-9B3C-4826E404B972}" srcOrd="4" destOrd="0" parTransId="{92578FDD-4BA6-4FA3-BA70-5028BB493B6E}" sibTransId="{1413A94C-187A-4D58-B912-35AE8AB37192}"/>
    <dgm:cxn modelId="{57D4A63C-41B3-4B5A-8E65-36AD40C9752A}" type="presOf" srcId="{95EB1350-3F86-48A9-82E5-3EED0D2D6E05}" destId="{1A2299EC-8952-43D4-B689-A44CC9C024A7}" srcOrd="0" destOrd="0" presId="urn:microsoft.com/office/officeart/2005/8/layout/hierarchy3"/>
    <dgm:cxn modelId="{6F42D63E-5BE8-46A2-844F-4511D63ABEDB}" type="presOf" srcId="{659B6AA1-BB1C-449E-A65E-4D3A9DBC4E3A}" destId="{41809B79-31D6-4C9F-9EC7-964D09AECCC8}" srcOrd="0" destOrd="0" presId="urn:microsoft.com/office/officeart/2005/8/layout/hierarchy3"/>
    <dgm:cxn modelId="{4B8B245E-118D-48ED-B2F8-52A291F6ABB4}" type="presOf" srcId="{07033931-B051-4769-B0D9-92EA78AF0731}" destId="{BFE1E025-F1F0-4773-8046-63F0B3435A09}" srcOrd="0" destOrd="0" presId="urn:microsoft.com/office/officeart/2005/8/layout/hierarchy3"/>
    <dgm:cxn modelId="{1E1C7663-7B7E-4E9A-B1DF-C89F62FFA47E}" type="presOf" srcId="{15C65F4C-7155-422C-B46E-4B5BCE241F8F}" destId="{720EB665-D7F5-4228-8E6A-C3782609EB55}" srcOrd="0" destOrd="0" presId="urn:microsoft.com/office/officeart/2005/8/layout/hierarchy3"/>
    <dgm:cxn modelId="{4AFFAC44-89A1-4DC8-8D4C-D64ED41322AA}" type="presOf" srcId="{92118087-3ED7-4C81-9194-0E5A83643C13}" destId="{93BD248F-3856-4E67-A2FB-C2E8D0623E4A}" srcOrd="0" destOrd="0" presId="urn:microsoft.com/office/officeart/2005/8/layout/hierarchy3"/>
    <dgm:cxn modelId="{D6289766-C3A3-49CC-A643-D8FD570CF028}" type="presOf" srcId="{DAFE201A-E4EF-48FF-9677-6E3645AA748F}" destId="{CC2493A5-A20B-486C-A7C4-6BBAD1D869D1}" srcOrd="0" destOrd="0" presId="urn:microsoft.com/office/officeart/2005/8/layout/hierarchy3"/>
    <dgm:cxn modelId="{F48FC44F-7A74-4438-9391-95E7669DF60C}" type="presOf" srcId="{8D37D43F-A900-4050-9AD0-1A030C6FD9F2}" destId="{E04B2167-22A3-406D-9DD0-E21ED83A173B}" srcOrd="0" destOrd="0" presId="urn:microsoft.com/office/officeart/2005/8/layout/hierarchy3"/>
    <dgm:cxn modelId="{71A03050-987C-4422-9F20-C9EBE329C092}" type="presOf" srcId="{68982762-31B5-48C3-B6C3-D0844D2785EB}" destId="{0FCCD3F0-02E0-4BD7-BC6E-FA792D5220BD}" srcOrd="0" destOrd="0" presId="urn:microsoft.com/office/officeart/2005/8/layout/hierarchy3"/>
    <dgm:cxn modelId="{05CD4558-70BC-4D41-925E-1242B46B4434}" type="presOf" srcId="{60CB3AC4-1759-43E1-96B5-DCA1BA3F8243}" destId="{49CF848F-F69C-4907-AF85-DEA76C2CC22B}" srcOrd="0" destOrd="0" presId="urn:microsoft.com/office/officeart/2005/8/layout/hierarchy3"/>
    <dgm:cxn modelId="{17E9717D-3377-47B0-99B2-6666397FD102}" type="presOf" srcId="{4050BFAE-0511-4F1F-9B3C-4826E404B972}" destId="{A7DA8EFE-1532-425B-83E1-29896E00D0F0}" srcOrd="0" destOrd="0" presId="urn:microsoft.com/office/officeart/2005/8/layout/hierarchy3"/>
    <dgm:cxn modelId="{8EFA3380-3C98-4341-B9ED-FEBE82DC172B}" type="presOf" srcId="{659B6AA1-BB1C-449E-A65E-4D3A9DBC4E3A}" destId="{6F0EF6CE-BB39-44CC-9C45-793D6A762403}" srcOrd="1" destOrd="0" presId="urn:microsoft.com/office/officeart/2005/8/layout/hierarchy3"/>
    <dgm:cxn modelId="{12668082-C44D-4820-8CF6-645563BE9A96}" type="presOf" srcId="{CEFF6A46-43F1-41DB-A000-FB12BBE01ABC}" destId="{0576D3E0-B506-4F03-9955-51D4CCE9F26C}" srcOrd="0" destOrd="0" presId="urn:microsoft.com/office/officeart/2005/8/layout/hierarchy3"/>
    <dgm:cxn modelId="{54326484-FBA7-4887-A2CC-2EF9E9BBD811}" type="presOf" srcId="{DB24FAA8-EF71-462A-9BC0-B01F410EA707}" destId="{926D55AE-72D9-496E-9BF4-05FC8709889F}" srcOrd="0" destOrd="0" presId="urn:microsoft.com/office/officeart/2005/8/layout/hierarchy3"/>
    <dgm:cxn modelId="{DB2E1A86-19B0-4CBE-8256-FE628C973708}" srcId="{659B6AA1-BB1C-449E-A65E-4D3A9DBC4E3A}" destId="{15C65F4C-7155-422C-B46E-4B5BCE241F8F}" srcOrd="0" destOrd="0" parTransId="{95EB1350-3F86-48A9-82E5-3EED0D2D6E05}" sibTransId="{AE4AFA06-2CE2-47EC-BBFA-31B367181FBB}"/>
    <dgm:cxn modelId="{AFCC038C-3DC5-417B-8B55-AFAB88AA79FB}" srcId="{6A6C2989-A326-44F9-866E-B53349EAF900}" destId="{659B6AA1-BB1C-449E-A65E-4D3A9DBC4E3A}" srcOrd="0" destOrd="0" parTransId="{2AEE9306-76DF-4044-A7B2-9BEB78AEC57E}" sibTransId="{4E9B7835-AEB9-4AAE-B88B-4185B4747B29}"/>
    <dgm:cxn modelId="{E0DE7B8C-9E90-425D-9FA2-4332838D82A0}" type="presOf" srcId="{32EE41F6-0739-45BD-B399-EB15653D8F54}" destId="{FA633042-50E4-4A14-9C61-A715F796F424}" srcOrd="0" destOrd="0" presId="urn:microsoft.com/office/officeart/2005/8/layout/hierarchy3"/>
    <dgm:cxn modelId="{E503928E-6DD5-4A92-BFB9-51506663EEA1}" type="presOf" srcId="{CD6A5759-1ECF-4B99-A29E-154EE41E81D9}" destId="{FF6C154F-C527-40D4-B830-D83BFDDA1858}" srcOrd="0" destOrd="0" presId="urn:microsoft.com/office/officeart/2005/8/layout/hierarchy3"/>
    <dgm:cxn modelId="{1ECD75A8-E6BE-4AE2-B6BA-7C93525AE51D}" type="presOf" srcId="{05822450-867A-49E6-A740-F4AA280815C2}" destId="{D48217F9-A7AE-433D-B069-F304C894696A}" srcOrd="0" destOrd="0" presId="urn:microsoft.com/office/officeart/2005/8/layout/hierarchy3"/>
    <dgm:cxn modelId="{FD10B4AA-935F-4FE7-A635-7A89357AA766}" type="presOf" srcId="{A09529B0-AAB8-4C74-A776-502C66519D5F}" destId="{12580F69-5B1D-4559-817E-C5F52E050E54}" srcOrd="0" destOrd="0" presId="urn:microsoft.com/office/officeart/2005/8/layout/hierarchy3"/>
    <dgm:cxn modelId="{4BFF6DAD-67A3-41E3-96B7-3D50C3813A61}" srcId="{659B6AA1-BB1C-449E-A65E-4D3A9DBC4E3A}" destId="{32EE41F6-0739-45BD-B399-EB15653D8F54}" srcOrd="1" destOrd="0" parTransId="{DAFE201A-E4EF-48FF-9677-6E3645AA748F}" sibTransId="{EBD1A7E5-66D7-4760-9703-9B05B244214F}"/>
    <dgm:cxn modelId="{1BBAECB2-720B-4423-9B69-952D862B3A31}" type="presOf" srcId="{C7637E4D-9624-4DF9-9EF6-7145BCDB3BF9}" destId="{92A4C914-F2A8-4A14-BC68-B30D0E740B3F}" srcOrd="0" destOrd="0" presId="urn:microsoft.com/office/officeart/2005/8/layout/hierarchy3"/>
    <dgm:cxn modelId="{6ECD9BB3-BBE9-493F-A234-648F2ADC1AB8}" srcId="{60CB3AC4-1759-43E1-96B5-DCA1BA3F8243}" destId="{0EB5F7D1-1AB6-4C72-AB1A-873F38B2FE87}" srcOrd="2" destOrd="0" parTransId="{DB24FAA8-EF71-462A-9BC0-B01F410EA707}" sibTransId="{77C75D03-0737-4FD4-BD67-086D37037125}"/>
    <dgm:cxn modelId="{D23AB3C6-9FEB-48D2-860F-52CCBAC9B750}" srcId="{659B6AA1-BB1C-449E-A65E-4D3A9DBC4E3A}" destId="{92118087-3ED7-4C81-9194-0E5A83643C13}" srcOrd="4" destOrd="0" parTransId="{C83099F5-5F9B-4930-9A39-D5CC36D03AC5}" sibTransId="{EE632AEA-C4FF-46C3-90EF-F0D1820063EC}"/>
    <dgm:cxn modelId="{B5A920CD-292D-4730-8766-136F549A22F6}" type="presOf" srcId="{8911DB7B-FE3F-44E1-809B-61DF73BD98BD}" destId="{936D9D96-EFBD-4A82-860A-E80380F32928}" srcOrd="0" destOrd="0" presId="urn:microsoft.com/office/officeart/2005/8/layout/hierarchy3"/>
    <dgm:cxn modelId="{6B9976D1-1D75-4CC1-AF9A-B955AD6AA39F}" srcId="{60CB3AC4-1759-43E1-96B5-DCA1BA3F8243}" destId="{A09529B0-AAB8-4C74-A776-502C66519D5F}" srcOrd="0" destOrd="0" parTransId="{C62AD92E-3A9D-41DC-BD40-945EB966F634}" sibTransId="{BF51BFAA-3167-46AA-B418-E993905E26A7}"/>
    <dgm:cxn modelId="{D6F7C7DA-6097-4F7E-AA21-6CC2083DD064}" type="presOf" srcId="{60CB3AC4-1759-43E1-96B5-DCA1BA3F8243}" destId="{F751D789-CDF5-470B-A581-557CEEBE6110}" srcOrd="1" destOrd="0" presId="urn:microsoft.com/office/officeart/2005/8/layout/hierarchy3"/>
    <dgm:cxn modelId="{97CCF1EA-A29C-4942-9F56-5C366C45F12E}" type="presOf" srcId="{92578FDD-4BA6-4FA3-BA70-5028BB493B6E}" destId="{7CB0A7E8-BD64-4D0D-A5DA-E158103BC2FF}" srcOrd="0" destOrd="0" presId="urn:microsoft.com/office/officeart/2005/8/layout/hierarchy3"/>
    <dgm:cxn modelId="{8F2A62EE-37A8-44A4-898A-A565B60F4315}" type="presOf" srcId="{C62AD92E-3A9D-41DC-BD40-945EB966F634}" destId="{4E052E9C-0D91-4EC3-861E-2033604AED82}" srcOrd="0" destOrd="0" presId="urn:microsoft.com/office/officeart/2005/8/layout/hierarchy3"/>
    <dgm:cxn modelId="{A52C2B67-A4E7-49CD-B7AE-1D14E31D25E7}" type="presParOf" srcId="{48442E86-6737-453B-ABF9-7C6D651432AD}" destId="{66BEB243-79B6-4611-9670-314F6248F361}" srcOrd="0" destOrd="0" presId="urn:microsoft.com/office/officeart/2005/8/layout/hierarchy3"/>
    <dgm:cxn modelId="{30BE3467-F69D-43F7-96B7-ACA585AEF172}" type="presParOf" srcId="{66BEB243-79B6-4611-9670-314F6248F361}" destId="{B605F676-3C42-495E-B618-673910BB1F2D}" srcOrd="0" destOrd="0" presId="urn:microsoft.com/office/officeart/2005/8/layout/hierarchy3"/>
    <dgm:cxn modelId="{6BB74F20-22B6-4294-A20E-08562AAFD8E9}" type="presParOf" srcId="{B605F676-3C42-495E-B618-673910BB1F2D}" destId="{41809B79-31D6-4C9F-9EC7-964D09AECCC8}" srcOrd="0" destOrd="0" presId="urn:microsoft.com/office/officeart/2005/8/layout/hierarchy3"/>
    <dgm:cxn modelId="{A3891A23-95EC-4D02-9B90-D1B43C6330CA}" type="presParOf" srcId="{B605F676-3C42-495E-B618-673910BB1F2D}" destId="{6F0EF6CE-BB39-44CC-9C45-793D6A762403}" srcOrd="1" destOrd="0" presId="urn:microsoft.com/office/officeart/2005/8/layout/hierarchy3"/>
    <dgm:cxn modelId="{011D7248-B997-4FE2-A8BD-F028CE872184}" type="presParOf" srcId="{66BEB243-79B6-4611-9670-314F6248F361}" destId="{B8E2F158-35A9-4421-B432-F695E1E44E47}" srcOrd="1" destOrd="0" presId="urn:microsoft.com/office/officeart/2005/8/layout/hierarchy3"/>
    <dgm:cxn modelId="{F6E3AA7D-363C-4A1F-91C8-008FC0397FEE}" type="presParOf" srcId="{B8E2F158-35A9-4421-B432-F695E1E44E47}" destId="{1A2299EC-8952-43D4-B689-A44CC9C024A7}" srcOrd="0" destOrd="0" presId="urn:microsoft.com/office/officeart/2005/8/layout/hierarchy3"/>
    <dgm:cxn modelId="{A37B8BAB-E280-4EFE-A009-CDCE40381BD0}" type="presParOf" srcId="{B8E2F158-35A9-4421-B432-F695E1E44E47}" destId="{720EB665-D7F5-4228-8E6A-C3782609EB55}" srcOrd="1" destOrd="0" presId="urn:microsoft.com/office/officeart/2005/8/layout/hierarchy3"/>
    <dgm:cxn modelId="{0EF35FAF-5B93-40FE-800D-5D2C1D7C43AA}" type="presParOf" srcId="{B8E2F158-35A9-4421-B432-F695E1E44E47}" destId="{CC2493A5-A20B-486C-A7C4-6BBAD1D869D1}" srcOrd="2" destOrd="0" presId="urn:microsoft.com/office/officeart/2005/8/layout/hierarchy3"/>
    <dgm:cxn modelId="{A69C66FA-0143-4D68-AB14-8B60E28F79A0}" type="presParOf" srcId="{B8E2F158-35A9-4421-B432-F695E1E44E47}" destId="{FA633042-50E4-4A14-9C61-A715F796F424}" srcOrd="3" destOrd="0" presId="urn:microsoft.com/office/officeart/2005/8/layout/hierarchy3"/>
    <dgm:cxn modelId="{0F22147A-70D6-451C-8C87-7E4BAB71226B}" type="presParOf" srcId="{B8E2F158-35A9-4421-B432-F695E1E44E47}" destId="{D48217F9-A7AE-433D-B069-F304C894696A}" srcOrd="4" destOrd="0" presId="urn:microsoft.com/office/officeart/2005/8/layout/hierarchy3"/>
    <dgm:cxn modelId="{9750AC18-EA47-46EC-AE21-AA0DD65E3273}" type="presParOf" srcId="{B8E2F158-35A9-4421-B432-F695E1E44E47}" destId="{0576D3E0-B506-4F03-9955-51D4CCE9F26C}" srcOrd="5" destOrd="0" presId="urn:microsoft.com/office/officeart/2005/8/layout/hierarchy3"/>
    <dgm:cxn modelId="{85DB2E46-9E5D-4916-9464-29366954E492}" type="presParOf" srcId="{B8E2F158-35A9-4421-B432-F695E1E44E47}" destId="{E04B2167-22A3-406D-9DD0-E21ED83A173B}" srcOrd="6" destOrd="0" presId="urn:microsoft.com/office/officeart/2005/8/layout/hierarchy3"/>
    <dgm:cxn modelId="{99972A4F-F1A3-47FF-B3E1-D146EC11DA87}" type="presParOf" srcId="{B8E2F158-35A9-4421-B432-F695E1E44E47}" destId="{FF6C154F-C527-40D4-B830-D83BFDDA1858}" srcOrd="7" destOrd="0" presId="urn:microsoft.com/office/officeart/2005/8/layout/hierarchy3"/>
    <dgm:cxn modelId="{091A74A0-6419-4D66-AF9D-12662BD9A4B7}" type="presParOf" srcId="{B8E2F158-35A9-4421-B432-F695E1E44E47}" destId="{9E898B74-2EFD-40B2-BBCF-3A1806259E52}" srcOrd="8" destOrd="0" presId="urn:microsoft.com/office/officeart/2005/8/layout/hierarchy3"/>
    <dgm:cxn modelId="{89195B5E-0869-4064-8FAC-D39C7000DDA9}" type="presParOf" srcId="{B8E2F158-35A9-4421-B432-F695E1E44E47}" destId="{93BD248F-3856-4E67-A2FB-C2E8D0623E4A}" srcOrd="9" destOrd="0" presId="urn:microsoft.com/office/officeart/2005/8/layout/hierarchy3"/>
    <dgm:cxn modelId="{7840AA7E-9C05-4980-90EA-A1C7A833B329}" type="presParOf" srcId="{48442E86-6737-453B-ABF9-7C6D651432AD}" destId="{CA121C39-F7F1-4217-84E8-E885A6B40863}" srcOrd="1" destOrd="0" presId="urn:microsoft.com/office/officeart/2005/8/layout/hierarchy3"/>
    <dgm:cxn modelId="{E3F28C94-F8D7-4D73-85AB-EAEB5BFF12CA}" type="presParOf" srcId="{CA121C39-F7F1-4217-84E8-E885A6B40863}" destId="{50A79060-4C38-4715-95FF-8544585A7C67}" srcOrd="0" destOrd="0" presId="urn:microsoft.com/office/officeart/2005/8/layout/hierarchy3"/>
    <dgm:cxn modelId="{11C51C03-EB41-4202-AD1F-03B3EC0F5B54}" type="presParOf" srcId="{50A79060-4C38-4715-95FF-8544585A7C67}" destId="{49CF848F-F69C-4907-AF85-DEA76C2CC22B}" srcOrd="0" destOrd="0" presId="urn:microsoft.com/office/officeart/2005/8/layout/hierarchy3"/>
    <dgm:cxn modelId="{B1652527-5461-459E-9393-841FE8AC195D}" type="presParOf" srcId="{50A79060-4C38-4715-95FF-8544585A7C67}" destId="{F751D789-CDF5-470B-A581-557CEEBE6110}" srcOrd="1" destOrd="0" presId="urn:microsoft.com/office/officeart/2005/8/layout/hierarchy3"/>
    <dgm:cxn modelId="{315E4E75-43A2-43F6-B758-FD164740A351}" type="presParOf" srcId="{CA121C39-F7F1-4217-84E8-E885A6B40863}" destId="{C0B89A10-EDF7-40B0-A5C5-D88EFCE08495}" srcOrd="1" destOrd="0" presId="urn:microsoft.com/office/officeart/2005/8/layout/hierarchy3"/>
    <dgm:cxn modelId="{DC08D94D-B477-43A3-AE52-5757CC852EF1}" type="presParOf" srcId="{C0B89A10-EDF7-40B0-A5C5-D88EFCE08495}" destId="{4E052E9C-0D91-4EC3-861E-2033604AED82}" srcOrd="0" destOrd="0" presId="urn:microsoft.com/office/officeart/2005/8/layout/hierarchy3"/>
    <dgm:cxn modelId="{39385CFE-F503-47F8-B9AE-140EB4F3D5CF}" type="presParOf" srcId="{C0B89A10-EDF7-40B0-A5C5-D88EFCE08495}" destId="{12580F69-5B1D-4559-817E-C5F52E050E54}" srcOrd="1" destOrd="0" presId="urn:microsoft.com/office/officeart/2005/8/layout/hierarchy3"/>
    <dgm:cxn modelId="{C27347BB-FD09-4EDA-8D0A-0B1614CA53A2}" type="presParOf" srcId="{C0B89A10-EDF7-40B0-A5C5-D88EFCE08495}" destId="{0FCCD3F0-02E0-4BD7-BC6E-FA792D5220BD}" srcOrd="2" destOrd="0" presId="urn:microsoft.com/office/officeart/2005/8/layout/hierarchy3"/>
    <dgm:cxn modelId="{83191F16-4706-44AC-8542-BD08429817E3}" type="presParOf" srcId="{C0B89A10-EDF7-40B0-A5C5-D88EFCE08495}" destId="{936D9D96-EFBD-4A82-860A-E80380F32928}" srcOrd="3" destOrd="0" presId="urn:microsoft.com/office/officeart/2005/8/layout/hierarchy3"/>
    <dgm:cxn modelId="{475C862E-297A-4986-BAA5-10796CD59F03}" type="presParOf" srcId="{C0B89A10-EDF7-40B0-A5C5-D88EFCE08495}" destId="{926D55AE-72D9-496E-9BF4-05FC8709889F}" srcOrd="4" destOrd="0" presId="urn:microsoft.com/office/officeart/2005/8/layout/hierarchy3"/>
    <dgm:cxn modelId="{BFA28CF1-9775-4C53-B4EC-3ED3D9DA11E9}" type="presParOf" srcId="{C0B89A10-EDF7-40B0-A5C5-D88EFCE08495}" destId="{412985E5-1974-4C3D-8E14-61716A6C946C}" srcOrd="5" destOrd="0" presId="urn:microsoft.com/office/officeart/2005/8/layout/hierarchy3"/>
    <dgm:cxn modelId="{32690AE4-038A-4B82-A19F-798745126646}" type="presParOf" srcId="{C0B89A10-EDF7-40B0-A5C5-D88EFCE08495}" destId="{92A4C914-F2A8-4A14-BC68-B30D0E740B3F}" srcOrd="6" destOrd="0" presId="urn:microsoft.com/office/officeart/2005/8/layout/hierarchy3"/>
    <dgm:cxn modelId="{1A9A411E-0748-4497-882E-B185405AA1E8}" type="presParOf" srcId="{C0B89A10-EDF7-40B0-A5C5-D88EFCE08495}" destId="{BFE1E025-F1F0-4773-8046-63F0B3435A09}" srcOrd="7" destOrd="0" presId="urn:microsoft.com/office/officeart/2005/8/layout/hierarchy3"/>
    <dgm:cxn modelId="{0DE9BB33-D085-4580-B04B-D714EC95187F}" type="presParOf" srcId="{C0B89A10-EDF7-40B0-A5C5-D88EFCE08495}" destId="{7CB0A7E8-BD64-4D0D-A5DA-E158103BC2FF}" srcOrd="8" destOrd="0" presId="urn:microsoft.com/office/officeart/2005/8/layout/hierarchy3"/>
    <dgm:cxn modelId="{867C3498-8ACD-444E-802B-D990D56B42FE}" type="presParOf" srcId="{C0B89A10-EDF7-40B0-A5C5-D88EFCE08495}" destId="{A7DA8EFE-1532-425B-83E1-29896E00D0F0}" srcOrd="9"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A6C2989-A326-44F9-866E-B53349EAF900}" type="doc">
      <dgm:prSet loTypeId="urn:microsoft.com/office/officeart/2005/8/layout/hierarchy3" loCatId="relationship" qsTypeId="urn:microsoft.com/office/officeart/2005/8/quickstyle/simple1" qsCatId="simple" csTypeId="urn:microsoft.com/office/officeart/2005/8/colors/colorful4" csCatId="colorful" phldr="1"/>
      <dgm:spPr/>
      <dgm:t>
        <a:bodyPr/>
        <a:lstStyle/>
        <a:p>
          <a:endParaRPr lang="en-US"/>
        </a:p>
      </dgm:t>
    </dgm:pt>
    <dgm:pt modelId="{659B6AA1-BB1C-449E-A65E-4D3A9DBC4E3A}">
      <dgm:prSet phldrT="[Text]" custT="1"/>
      <dgm:spPr/>
      <dgm:t>
        <a:bodyPr/>
        <a:lstStyle/>
        <a:p>
          <a:r>
            <a:rPr lang="en-US" sz="2000" b="1">
              <a:latin typeface="#9Slide03 SFU Futura_12" panose="00000400000000000000" pitchFamily="2" charset="0"/>
              <a:cs typeface="Times New Roman" panose="02020603050405020304" pitchFamily="18" charset="0"/>
            </a:rPr>
            <a:t>CỤM 1</a:t>
          </a:r>
        </a:p>
      </dgm:t>
    </dgm:pt>
    <dgm:pt modelId="{2AEE9306-76DF-4044-A7B2-9BEB78AEC57E}" type="parTrans" cxnId="{AFCC038C-3DC5-417B-8B55-AFAB88AA79F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4E9B7835-AEB9-4AAE-B88B-4185B4747B29}" type="sibTrans" cxnId="{AFCC038C-3DC5-417B-8B55-AFAB88AA79F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15C65F4C-7155-422C-B46E-4B5BCE241F8F}">
      <dgm:prSet phldrT="[Text]" custT="1"/>
      <dgm:spPr>
        <a:solidFill>
          <a:schemeClr val="accent1">
            <a:lumMod val="20000"/>
            <a:lumOff val="8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1</a:t>
          </a:r>
        </a:p>
      </dgm:t>
    </dgm:pt>
    <dgm:pt modelId="{95EB1350-3F86-48A9-82E5-3EED0D2D6E05}" type="parTrans" cxnId="{DB2E1A86-19B0-4CBE-8256-FE628C97370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AE4AFA06-2CE2-47EC-BBFA-31B367181FBB}" type="sibTrans" cxnId="{DB2E1A86-19B0-4CBE-8256-FE628C97370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32EE41F6-0739-45BD-B399-EB15653D8F54}">
      <dgm:prSet phldrT="[Text]" custT="1"/>
      <dgm:spPr>
        <a:solidFill>
          <a:schemeClr val="accent1">
            <a:lumMod val="60000"/>
            <a:lumOff val="4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2</a:t>
          </a:r>
        </a:p>
      </dgm:t>
    </dgm:pt>
    <dgm:pt modelId="{DAFE201A-E4EF-48FF-9677-6E3645AA748F}" type="parTrans" cxnId="{4BFF6DAD-67A3-41E3-96B7-3D50C3813A6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EBD1A7E5-66D7-4760-9703-9B05B244214F}" type="sibTrans" cxnId="{4BFF6DAD-67A3-41E3-96B7-3D50C3813A6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60CB3AC4-1759-43E1-96B5-DCA1BA3F8243}">
      <dgm:prSet phldrT="[Text]" custT="1"/>
      <dgm:spPr/>
      <dgm:t>
        <a:bodyPr/>
        <a:lstStyle/>
        <a:p>
          <a:r>
            <a:rPr lang="en-US" sz="2000" b="1">
              <a:latin typeface="#9Slide03 SFU Futura_12" panose="00000400000000000000" pitchFamily="2" charset="0"/>
              <a:cs typeface="Times New Roman" panose="02020603050405020304" pitchFamily="18" charset="0"/>
            </a:rPr>
            <a:t>CỤM 2</a:t>
          </a:r>
        </a:p>
      </dgm:t>
    </dgm:pt>
    <dgm:pt modelId="{E07CC4D4-82F5-4FDF-B18D-5770F7821C24}" type="parTrans" cxnId="{61153714-A60D-4FD0-A063-5D9490062E15}">
      <dgm:prSet/>
      <dgm:spPr/>
      <dgm:t>
        <a:bodyPr/>
        <a:lstStyle/>
        <a:p>
          <a:endParaRPr lang="en-US" sz="1800" b="1">
            <a:latin typeface="#9Slide03 SFU Futura_12" panose="00000400000000000000" pitchFamily="2" charset="0"/>
            <a:cs typeface="Times New Roman" panose="02020603050405020304" pitchFamily="18" charset="0"/>
          </a:endParaRPr>
        </a:p>
      </dgm:t>
    </dgm:pt>
    <dgm:pt modelId="{6C920721-7E9B-4E61-95C4-333BF1E61992}" type="sibTrans" cxnId="{61153714-A60D-4FD0-A063-5D9490062E15}">
      <dgm:prSet/>
      <dgm:spPr/>
      <dgm:t>
        <a:bodyPr/>
        <a:lstStyle/>
        <a:p>
          <a:endParaRPr lang="en-US" sz="1800" b="1">
            <a:latin typeface="#9Slide03 SFU Futura_12" panose="00000400000000000000" pitchFamily="2" charset="0"/>
            <a:cs typeface="Times New Roman" panose="02020603050405020304" pitchFamily="18" charset="0"/>
          </a:endParaRPr>
        </a:p>
      </dgm:t>
    </dgm:pt>
    <dgm:pt modelId="{A09529B0-AAB8-4C74-A776-502C66519D5F}">
      <dgm:prSet phldrT="[Text]" custT="1"/>
      <dgm:spPr>
        <a:solidFill>
          <a:schemeClr val="accent6">
            <a:lumMod val="20000"/>
            <a:lumOff val="8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1</a:t>
          </a:r>
        </a:p>
      </dgm:t>
    </dgm:pt>
    <dgm:pt modelId="{C62AD92E-3A9D-41DC-BD40-945EB966F634}" type="parTrans" cxnId="{6B9976D1-1D75-4CC1-AF9A-B955AD6AA39F}">
      <dgm:prSet/>
      <dgm:spPr/>
      <dgm:t>
        <a:bodyPr/>
        <a:lstStyle/>
        <a:p>
          <a:endParaRPr lang="en-US" sz="1800" b="1">
            <a:latin typeface="#9Slide03 SFU Futura_12" panose="00000400000000000000" pitchFamily="2" charset="0"/>
            <a:cs typeface="Times New Roman" panose="02020603050405020304" pitchFamily="18" charset="0"/>
          </a:endParaRPr>
        </a:p>
      </dgm:t>
    </dgm:pt>
    <dgm:pt modelId="{BF51BFAA-3167-46AA-B418-E993905E26A7}" type="sibTrans" cxnId="{6B9976D1-1D75-4CC1-AF9A-B955AD6AA39F}">
      <dgm:prSet/>
      <dgm:spPr/>
      <dgm:t>
        <a:bodyPr/>
        <a:lstStyle/>
        <a:p>
          <a:endParaRPr lang="en-US" sz="1800" b="1">
            <a:latin typeface="#9Slide03 SFU Futura_12" panose="00000400000000000000" pitchFamily="2" charset="0"/>
            <a:cs typeface="Times New Roman" panose="02020603050405020304" pitchFamily="18" charset="0"/>
          </a:endParaRPr>
        </a:p>
      </dgm:t>
    </dgm:pt>
    <dgm:pt modelId="{8911DB7B-FE3F-44E1-809B-61DF73BD98BD}">
      <dgm:prSet phldrT="[Text]" custT="1"/>
      <dgm:spPr>
        <a:solidFill>
          <a:schemeClr val="accent5">
            <a:lumMod val="40000"/>
            <a:lumOff val="6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2</a:t>
          </a:r>
        </a:p>
      </dgm:t>
    </dgm:pt>
    <dgm:pt modelId="{68982762-31B5-48C3-B6C3-D0844D2785EB}" type="parTrans" cxnId="{F1C57F05-4793-49FD-ADD9-346C2215E016}">
      <dgm:prSet/>
      <dgm:spPr/>
      <dgm:t>
        <a:bodyPr/>
        <a:lstStyle/>
        <a:p>
          <a:endParaRPr lang="en-US" sz="1800" b="1">
            <a:latin typeface="#9Slide03 SFU Futura_12" panose="00000400000000000000" pitchFamily="2" charset="0"/>
            <a:cs typeface="Times New Roman" panose="02020603050405020304" pitchFamily="18" charset="0"/>
          </a:endParaRPr>
        </a:p>
      </dgm:t>
    </dgm:pt>
    <dgm:pt modelId="{607AEE42-8EF7-436F-98AA-16244F493D1B}" type="sibTrans" cxnId="{F1C57F05-4793-49FD-ADD9-346C2215E016}">
      <dgm:prSet/>
      <dgm:spPr/>
      <dgm:t>
        <a:bodyPr/>
        <a:lstStyle/>
        <a:p>
          <a:endParaRPr lang="en-US" sz="1800" b="1">
            <a:latin typeface="#9Slide03 SFU Futura_12" panose="00000400000000000000" pitchFamily="2" charset="0"/>
            <a:cs typeface="Times New Roman" panose="02020603050405020304" pitchFamily="18" charset="0"/>
          </a:endParaRPr>
        </a:p>
      </dgm:t>
    </dgm:pt>
    <dgm:pt modelId="{CEFF6A46-43F1-41DB-A000-FB12BBE01ABC}">
      <dgm:prSet custT="1"/>
      <dgm:spPr>
        <a:solidFill>
          <a:schemeClr val="accent3">
            <a:lumMod val="40000"/>
            <a:lumOff val="6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3</a:t>
          </a:r>
        </a:p>
      </dgm:t>
    </dgm:pt>
    <dgm:pt modelId="{05822450-867A-49E6-A740-F4AA280815C2}" type="parTrans" cxnId="{B5578701-5B04-4E20-AB8D-DFDD4D27CFC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C69EC7BA-DAC2-4361-A7D7-B9E6B93D8B0E}" type="sibTrans" cxnId="{B5578701-5B04-4E20-AB8D-DFDD4D27CFC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0EB5F7D1-1AB6-4C72-AB1A-873F38B2FE87}">
      <dgm:prSet custT="1"/>
      <dgm:spPr>
        <a:solidFill>
          <a:schemeClr val="accent6">
            <a:lumMod val="60000"/>
            <a:lumOff val="4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3</a:t>
          </a:r>
        </a:p>
      </dgm:t>
    </dgm:pt>
    <dgm:pt modelId="{DB24FAA8-EF71-462A-9BC0-B01F410EA707}" type="parTrans" cxnId="{6ECD9BB3-BBE9-493F-A234-648F2ADC1AB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77C75D03-0737-4FD4-BD67-086D37037125}" type="sibTrans" cxnId="{6ECD9BB3-BBE9-493F-A234-648F2ADC1AB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07033931-B051-4769-B0D9-92EA78AF0731}">
      <dgm:prSet custT="1"/>
      <dgm:spPr>
        <a:solidFill>
          <a:schemeClr val="accent5">
            <a:lumMod val="60000"/>
            <a:lumOff val="4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4</a:t>
          </a:r>
        </a:p>
      </dgm:t>
    </dgm:pt>
    <dgm:pt modelId="{C7637E4D-9624-4DF9-9EF6-7145BCDB3BF9}" type="parTrans" cxnId="{08071B29-943C-4977-B79F-AA9E1146F81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8C25FA73-C513-40D0-A69B-1DE99F5F7BED}" type="sibTrans" cxnId="{08071B29-943C-4977-B79F-AA9E1146F81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CD6A5759-1ECF-4B99-A29E-154EE41E81D9}">
      <dgm:prSet custT="1"/>
      <dgm:spPr>
        <a:solidFill>
          <a:srgbClr val="00B0F0">
            <a:alpha val="90000"/>
          </a:srgbClr>
        </a:solidFill>
      </dgm:spPr>
      <dgm:t>
        <a:bodyPr/>
        <a:lstStyle/>
        <a:p>
          <a:r>
            <a:rPr lang="en-US" sz="1400" b="1">
              <a:latin typeface="#9Slide03 SFU Futura_12" panose="00000400000000000000" pitchFamily="2" charset="0"/>
              <a:cs typeface="Times New Roman" panose="02020603050405020304" pitchFamily="18" charset="0"/>
            </a:rPr>
            <a:t>Trạm 4</a:t>
          </a:r>
        </a:p>
      </dgm:t>
    </dgm:pt>
    <dgm:pt modelId="{8D37D43F-A900-4050-9AD0-1A030C6FD9F2}" type="parTrans" cxnId="{6456750C-85FA-4344-9FEC-AC2AAC4FD4D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E47842B7-F19E-468A-B298-4029A84AF4FB}" type="sibTrans" cxnId="{6456750C-85FA-4344-9FEC-AC2AAC4FD4D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92118087-3ED7-4C81-9194-0E5A83643C13}">
      <dgm:prSet custT="1"/>
      <dgm:spPr>
        <a:solidFill>
          <a:srgbClr val="92D050">
            <a:alpha val="90000"/>
          </a:srgbClr>
        </a:solidFill>
      </dgm:spPr>
      <dgm:t>
        <a:bodyPr/>
        <a:lstStyle/>
        <a:p>
          <a:r>
            <a:rPr lang="en-US" sz="1400" b="1">
              <a:latin typeface="#9Slide03 SFU Futura_12" panose="00000400000000000000" pitchFamily="2" charset="0"/>
              <a:cs typeface="Times New Roman" panose="02020603050405020304" pitchFamily="18" charset="0"/>
            </a:rPr>
            <a:t>Trạm 5</a:t>
          </a:r>
        </a:p>
      </dgm:t>
    </dgm:pt>
    <dgm:pt modelId="{C83099F5-5F9B-4930-9A39-D5CC36D03AC5}" type="parTrans" cxnId="{D23AB3C6-9FEB-48D2-860F-52CCBAC9B75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EE632AEA-C4FF-46C3-90EF-F0D1820063EC}" type="sibTrans" cxnId="{D23AB3C6-9FEB-48D2-860F-52CCBAC9B75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4050BFAE-0511-4F1F-9B3C-4826E404B972}">
      <dgm:prSet custT="1"/>
      <dgm:spPr>
        <a:solidFill>
          <a:srgbClr val="F4628F">
            <a:alpha val="90000"/>
          </a:srgbClr>
        </a:solidFill>
      </dgm:spPr>
      <dgm:t>
        <a:bodyPr/>
        <a:lstStyle/>
        <a:p>
          <a:r>
            <a:rPr lang="en-US" sz="1400" b="1">
              <a:latin typeface="#9Slide03 SFU Futura_12" panose="00000400000000000000" pitchFamily="2" charset="0"/>
              <a:cs typeface="Times New Roman" panose="02020603050405020304" pitchFamily="18" charset="0"/>
            </a:rPr>
            <a:t>Trạm 5</a:t>
          </a:r>
        </a:p>
      </dgm:t>
    </dgm:pt>
    <dgm:pt modelId="{92578FDD-4BA6-4FA3-BA70-5028BB493B6E}" type="parTrans" cxnId="{BEC93A2A-9E17-4B79-8AEB-3964CECA35F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1413A94C-187A-4D58-B912-35AE8AB37192}" type="sibTrans" cxnId="{BEC93A2A-9E17-4B79-8AEB-3964CECA35F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48442E86-6737-453B-ABF9-7C6D651432AD}" type="pres">
      <dgm:prSet presAssocID="{6A6C2989-A326-44F9-866E-B53349EAF900}" presName="diagram" presStyleCnt="0">
        <dgm:presLayoutVars>
          <dgm:chPref val="1"/>
          <dgm:dir/>
          <dgm:animOne val="branch"/>
          <dgm:animLvl val="lvl"/>
          <dgm:resizeHandles/>
        </dgm:presLayoutVars>
      </dgm:prSet>
      <dgm:spPr/>
    </dgm:pt>
    <dgm:pt modelId="{66BEB243-79B6-4611-9670-314F6248F361}" type="pres">
      <dgm:prSet presAssocID="{659B6AA1-BB1C-449E-A65E-4D3A9DBC4E3A}" presName="root" presStyleCnt="0"/>
      <dgm:spPr/>
    </dgm:pt>
    <dgm:pt modelId="{B605F676-3C42-495E-B618-673910BB1F2D}" type="pres">
      <dgm:prSet presAssocID="{659B6AA1-BB1C-449E-A65E-4D3A9DBC4E3A}" presName="rootComposite" presStyleCnt="0"/>
      <dgm:spPr/>
    </dgm:pt>
    <dgm:pt modelId="{41809B79-31D6-4C9F-9EC7-964D09AECCC8}" type="pres">
      <dgm:prSet presAssocID="{659B6AA1-BB1C-449E-A65E-4D3A9DBC4E3A}" presName="rootText" presStyleLbl="node1" presStyleIdx="0" presStyleCnt="2"/>
      <dgm:spPr/>
    </dgm:pt>
    <dgm:pt modelId="{6F0EF6CE-BB39-44CC-9C45-793D6A762403}" type="pres">
      <dgm:prSet presAssocID="{659B6AA1-BB1C-449E-A65E-4D3A9DBC4E3A}" presName="rootConnector" presStyleLbl="node1" presStyleIdx="0" presStyleCnt="2"/>
      <dgm:spPr/>
    </dgm:pt>
    <dgm:pt modelId="{B8E2F158-35A9-4421-B432-F695E1E44E47}" type="pres">
      <dgm:prSet presAssocID="{659B6AA1-BB1C-449E-A65E-4D3A9DBC4E3A}" presName="childShape" presStyleCnt="0"/>
      <dgm:spPr/>
    </dgm:pt>
    <dgm:pt modelId="{1A2299EC-8952-43D4-B689-A44CC9C024A7}" type="pres">
      <dgm:prSet presAssocID="{95EB1350-3F86-48A9-82E5-3EED0D2D6E05}" presName="Name13" presStyleLbl="parChTrans1D2" presStyleIdx="0" presStyleCnt="10"/>
      <dgm:spPr/>
    </dgm:pt>
    <dgm:pt modelId="{720EB665-D7F5-4228-8E6A-C3782609EB55}" type="pres">
      <dgm:prSet presAssocID="{15C65F4C-7155-422C-B46E-4B5BCE241F8F}" presName="childText" presStyleLbl="bgAcc1" presStyleIdx="0" presStyleCnt="10">
        <dgm:presLayoutVars>
          <dgm:bulletEnabled val="1"/>
        </dgm:presLayoutVars>
      </dgm:prSet>
      <dgm:spPr/>
    </dgm:pt>
    <dgm:pt modelId="{CC2493A5-A20B-486C-A7C4-6BBAD1D869D1}" type="pres">
      <dgm:prSet presAssocID="{DAFE201A-E4EF-48FF-9677-6E3645AA748F}" presName="Name13" presStyleLbl="parChTrans1D2" presStyleIdx="1" presStyleCnt="10"/>
      <dgm:spPr/>
    </dgm:pt>
    <dgm:pt modelId="{FA633042-50E4-4A14-9C61-A715F796F424}" type="pres">
      <dgm:prSet presAssocID="{32EE41F6-0739-45BD-B399-EB15653D8F54}" presName="childText" presStyleLbl="bgAcc1" presStyleIdx="1" presStyleCnt="10">
        <dgm:presLayoutVars>
          <dgm:bulletEnabled val="1"/>
        </dgm:presLayoutVars>
      </dgm:prSet>
      <dgm:spPr/>
    </dgm:pt>
    <dgm:pt modelId="{D48217F9-A7AE-433D-B069-F304C894696A}" type="pres">
      <dgm:prSet presAssocID="{05822450-867A-49E6-A740-F4AA280815C2}" presName="Name13" presStyleLbl="parChTrans1D2" presStyleIdx="2" presStyleCnt="10"/>
      <dgm:spPr/>
    </dgm:pt>
    <dgm:pt modelId="{0576D3E0-B506-4F03-9955-51D4CCE9F26C}" type="pres">
      <dgm:prSet presAssocID="{CEFF6A46-43F1-41DB-A000-FB12BBE01ABC}" presName="childText" presStyleLbl="bgAcc1" presStyleIdx="2" presStyleCnt="10">
        <dgm:presLayoutVars>
          <dgm:bulletEnabled val="1"/>
        </dgm:presLayoutVars>
      </dgm:prSet>
      <dgm:spPr>
        <a:prstGeom prst="roundRect">
          <a:avLst/>
        </a:prstGeom>
      </dgm:spPr>
    </dgm:pt>
    <dgm:pt modelId="{E04B2167-22A3-406D-9DD0-E21ED83A173B}" type="pres">
      <dgm:prSet presAssocID="{8D37D43F-A900-4050-9AD0-1A030C6FD9F2}" presName="Name13" presStyleLbl="parChTrans1D2" presStyleIdx="3" presStyleCnt="10"/>
      <dgm:spPr/>
    </dgm:pt>
    <dgm:pt modelId="{FF6C154F-C527-40D4-B830-D83BFDDA1858}" type="pres">
      <dgm:prSet presAssocID="{CD6A5759-1ECF-4B99-A29E-154EE41E81D9}" presName="childText" presStyleLbl="bgAcc1" presStyleIdx="3" presStyleCnt="10">
        <dgm:presLayoutVars>
          <dgm:bulletEnabled val="1"/>
        </dgm:presLayoutVars>
      </dgm:prSet>
      <dgm:spPr/>
    </dgm:pt>
    <dgm:pt modelId="{9E898B74-2EFD-40B2-BBCF-3A1806259E52}" type="pres">
      <dgm:prSet presAssocID="{C83099F5-5F9B-4930-9A39-D5CC36D03AC5}" presName="Name13" presStyleLbl="parChTrans1D2" presStyleIdx="4" presStyleCnt="10"/>
      <dgm:spPr/>
    </dgm:pt>
    <dgm:pt modelId="{93BD248F-3856-4E67-A2FB-C2E8D0623E4A}" type="pres">
      <dgm:prSet presAssocID="{92118087-3ED7-4C81-9194-0E5A83643C13}" presName="childText" presStyleLbl="bgAcc1" presStyleIdx="4" presStyleCnt="10">
        <dgm:presLayoutVars>
          <dgm:bulletEnabled val="1"/>
        </dgm:presLayoutVars>
      </dgm:prSet>
      <dgm:spPr/>
    </dgm:pt>
    <dgm:pt modelId="{CA121C39-F7F1-4217-84E8-E885A6B40863}" type="pres">
      <dgm:prSet presAssocID="{60CB3AC4-1759-43E1-96B5-DCA1BA3F8243}" presName="root" presStyleCnt="0"/>
      <dgm:spPr/>
    </dgm:pt>
    <dgm:pt modelId="{50A79060-4C38-4715-95FF-8544585A7C67}" type="pres">
      <dgm:prSet presAssocID="{60CB3AC4-1759-43E1-96B5-DCA1BA3F8243}" presName="rootComposite" presStyleCnt="0"/>
      <dgm:spPr/>
    </dgm:pt>
    <dgm:pt modelId="{49CF848F-F69C-4907-AF85-DEA76C2CC22B}" type="pres">
      <dgm:prSet presAssocID="{60CB3AC4-1759-43E1-96B5-DCA1BA3F8243}" presName="rootText" presStyleLbl="node1" presStyleIdx="1" presStyleCnt="2"/>
      <dgm:spPr/>
    </dgm:pt>
    <dgm:pt modelId="{F751D789-CDF5-470B-A581-557CEEBE6110}" type="pres">
      <dgm:prSet presAssocID="{60CB3AC4-1759-43E1-96B5-DCA1BA3F8243}" presName="rootConnector" presStyleLbl="node1" presStyleIdx="1" presStyleCnt="2"/>
      <dgm:spPr/>
    </dgm:pt>
    <dgm:pt modelId="{C0B89A10-EDF7-40B0-A5C5-D88EFCE08495}" type="pres">
      <dgm:prSet presAssocID="{60CB3AC4-1759-43E1-96B5-DCA1BA3F8243}" presName="childShape" presStyleCnt="0"/>
      <dgm:spPr/>
    </dgm:pt>
    <dgm:pt modelId="{4E052E9C-0D91-4EC3-861E-2033604AED82}" type="pres">
      <dgm:prSet presAssocID="{C62AD92E-3A9D-41DC-BD40-945EB966F634}" presName="Name13" presStyleLbl="parChTrans1D2" presStyleIdx="5" presStyleCnt="10"/>
      <dgm:spPr/>
    </dgm:pt>
    <dgm:pt modelId="{12580F69-5B1D-4559-817E-C5F52E050E54}" type="pres">
      <dgm:prSet presAssocID="{A09529B0-AAB8-4C74-A776-502C66519D5F}" presName="childText" presStyleLbl="bgAcc1" presStyleIdx="5" presStyleCnt="10">
        <dgm:presLayoutVars>
          <dgm:bulletEnabled val="1"/>
        </dgm:presLayoutVars>
      </dgm:prSet>
      <dgm:spPr/>
    </dgm:pt>
    <dgm:pt modelId="{0FCCD3F0-02E0-4BD7-BC6E-FA792D5220BD}" type="pres">
      <dgm:prSet presAssocID="{68982762-31B5-48C3-B6C3-D0844D2785EB}" presName="Name13" presStyleLbl="parChTrans1D2" presStyleIdx="6" presStyleCnt="10"/>
      <dgm:spPr/>
    </dgm:pt>
    <dgm:pt modelId="{936D9D96-EFBD-4A82-860A-E80380F32928}" type="pres">
      <dgm:prSet presAssocID="{8911DB7B-FE3F-44E1-809B-61DF73BD98BD}" presName="childText" presStyleLbl="bgAcc1" presStyleIdx="6" presStyleCnt="10">
        <dgm:presLayoutVars>
          <dgm:bulletEnabled val="1"/>
        </dgm:presLayoutVars>
      </dgm:prSet>
      <dgm:spPr/>
    </dgm:pt>
    <dgm:pt modelId="{926D55AE-72D9-496E-9BF4-05FC8709889F}" type="pres">
      <dgm:prSet presAssocID="{DB24FAA8-EF71-462A-9BC0-B01F410EA707}" presName="Name13" presStyleLbl="parChTrans1D2" presStyleIdx="7" presStyleCnt="10"/>
      <dgm:spPr/>
    </dgm:pt>
    <dgm:pt modelId="{412985E5-1974-4C3D-8E14-61716A6C946C}" type="pres">
      <dgm:prSet presAssocID="{0EB5F7D1-1AB6-4C72-AB1A-873F38B2FE87}" presName="childText" presStyleLbl="bgAcc1" presStyleIdx="7" presStyleCnt="10">
        <dgm:presLayoutVars>
          <dgm:bulletEnabled val="1"/>
        </dgm:presLayoutVars>
      </dgm:prSet>
      <dgm:spPr>
        <a:prstGeom prst="roundRect">
          <a:avLst/>
        </a:prstGeom>
      </dgm:spPr>
    </dgm:pt>
    <dgm:pt modelId="{92A4C914-F2A8-4A14-BC68-B30D0E740B3F}" type="pres">
      <dgm:prSet presAssocID="{C7637E4D-9624-4DF9-9EF6-7145BCDB3BF9}" presName="Name13" presStyleLbl="parChTrans1D2" presStyleIdx="8" presStyleCnt="10"/>
      <dgm:spPr/>
    </dgm:pt>
    <dgm:pt modelId="{BFE1E025-F1F0-4773-8046-63F0B3435A09}" type="pres">
      <dgm:prSet presAssocID="{07033931-B051-4769-B0D9-92EA78AF0731}" presName="childText" presStyleLbl="bgAcc1" presStyleIdx="8" presStyleCnt="10">
        <dgm:presLayoutVars>
          <dgm:bulletEnabled val="1"/>
        </dgm:presLayoutVars>
      </dgm:prSet>
      <dgm:spPr/>
    </dgm:pt>
    <dgm:pt modelId="{7CB0A7E8-BD64-4D0D-A5DA-E158103BC2FF}" type="pres">
      <dgm:prSet presAssocID="{92578FDD-4BA6-4FA3-BA70-5028BB493B6E}" presName="Name13" presStyleLbl="parChTrans1D2" presStyleIdx="9" presStyleCnt="10"/>
      <dgm:spPr/>
    </dgm:pt>
    <dgm:pt modelId="{A7DA8EFE-1532-425B-83E1-29896E00D0F0}" type="pres">
      <dgm:prSet presAssocID="{4050BFAE-0511-4F1F-9B3C-4826E404B972}" presName="childText" presStyleLbl="bgAcc1" presStyleIdx="9" presStyleCnt="10">
        <dgm:presLayoutVars>
          <dgm:bulletEnabled val="1"/>
        </dgm:presLayoutVars>
      </dgm:prSet>
      <dgm:spPr/>
    </dgm:pt>
  </dgm:ptLst>
  <dgm:cxnLst>
    <dgm:cxn modelId="{B5578701-5B04-4E20-AB8D-DFDD4D27CFCB}" srcId="{659B6AA1-BB1C-449E-A65E-4D3A9DBC4E3A}" destId="{CEFF6A46-43F1-41DB-A000-FB12BBE01ABC}" srcOrd="2" destOrd="0" parTransId="{05822450-867A-49E6-A740-F4AA280815C2}" sibTransId="{C69EC7BA-DAC2-4361-A7D7-B9E6B93D8B0E}"/>
    <dgm:cxn modelId="{43CDA301-5090-4B7B-9C0D-DFFF1C5E020D}" type="presOf" srcId="{0EB5F7D1-1AB6-4C72-AB1A-873F38B2FE87}" destId="{412985E5-1974-4C3D-8E14-61716A6C946C}" srcOrd="0" destOrd="0" presId="urn:microsoft.com/office/officeart/2005/8/layout/hierarchy3"/>
    <dgm:cxn modelId="{F1C57F05-4793-49FD-ADD9-346C2215E016}" srcId="{60CB3AC4-1759-43E1-96B5-DCA1BA3F8243}" destId="{8911DB7B-FE3F-44E1-809B-61DF73BD98BD}" srcOrd="1" destOrd="0" parTransId="{68982762-31B5-48C3-B6C3-D0844D2785EB}" sibTransId="{607AEE42-8EF7-436F-98AA-16244F493D1B}"/>
    <dgm:cxn modelId="{6456750C-85FA-4344-9FEC-AC2AAC4FD4D1}" srcId="{659B6AA1-BB1C-449E-A65E-4D3A9DBC4E3A}" destId="{CD6A5759-1ECF-4B99-A29E-154EE41E81D9}" srcOrd="3" destOrd="0" parTransId="{8D37D43F-A900-4050-9AD0-1A030C6FD9F2}" sibTransId="{E47842B7-F19E-468A-B298-4029A84AF4FB}"/>
    <dgm:cxn modelId="{61153714-A60D-4FD0-A063-5D9490062E15}" srcId="{6A6C2989-A326-44F9-866E-B53349EAF900}" destId="{60CB3AC4-1759-43E1-96B5-DCA1BA3F8243}" srcOrd="1" destOrd="0" parTransId="{E07CC4D4-82F5-4FDF-B18D-5770F7821C24}" sibTransId="{6C920721-7E9B-4E61-95C4-333BF1E61992}"/>
    <dgm:cxn modelId="{98743017-1EE8-41D6-9223-A3EEAAF889FE}" type="presOf" srcId="{6A6C2989-A326-44F9-866E-B53349EAF900}" destId="{48442E86-6737-453B-ABF9-7C6D651432AD}" srcOrd="0" destOrd="0" presId="urn:microsoft.com/office/officeart/2005/8/layout/hierarchy3"/>
    <dgm:cxn modelId="{0673D917-BD9B-43B0-BD70-55187E89F915}" type="presOf" srcId="{C83099F5-5F9B-4930-9A39-D5CC36D03AC5}" destId="{9E898B74-2EFD-40B2-BBCF-3A1806259E52}" srcOrd="0" destOrd="0" presId="urn:microsoft.com/office/officeart/2005/8/layout/hierarchy3"/>
    <dgm:cxn modelId="{08071B29-943C-4977-B79F-AA9E1146F818}" srcId="{60CB3AC4-1759-43E1-96B5-DCA1BA3F8243}" destId="{07033931-B051-4769-B0D9-92EA78AF0731}" srcOrd="3" destOrd="0" parTransId="{C7637E4D-9624-4DF9-9EF6-7145BCDB3BF9}" sibTransId="{8C25FA73-C513-40D0-A69B-1DE99F5F7BED}"/>
    <dgm:cxn modelId="{BEC93A2A-9E17-4B79-8AEB-3964CECA35F0}" srcId="{60CB3AC4-1759-43E1-96B5-DCA1BA3F8243}" destId="{4050BFAE-0511-4F1F-9B3C-4826E404B972}" srcOrd="4" destOrd="0" parTransId="{92578FDD-4BA6-4FA3-BA70-5028BB493B6E}" sibTransId="{1413A94C-187A-4D58-B912-35AE8AB37192}"/>
    <dgm:cxn modelId="{57D4A63C-41B3-4B5A-8E65-36AD40C9752A}" type="presOf" srcId="{95EB1350-3F86-48A9-82E5-3EED0D2D6E05}" destId="{1A2299EC-8952-43D4-B689-A44CC9C024A7}" srcOrd="0" destOrd="0" presId="urn:microsoft.com/office/officeart/2005/8/layout/hierarchy3"/>
    <dgm:cxn modelId="{6F42D63E-5BE8-46A2-844F-4511D63ABEDB}" type="presOf" srcId="{659B6AA1-BB1C-449E-A65E-4D3A9DBC4E3A}" destId="{41809B79-31D6-4C9F-9EC7-964D09AECCC8}" srcOrd="0" destOrd="0" presId="urn:microsoft.com/office/officeart/2005/8/layout/hierarchy3"/>
    <dgm:cxn modelId="{4B8B245E-118D-48ED-B2F8-52A291F6ABB4}" type="presOf" srcId="{07033931-B051-4769-B0D9-92EA78AF0731}" destId="{BFE1E025-F1F0-4773-8046-63F0B3435A09}" srcOrd="0" destOrd="0" presId="urn:microsoft.com/office/officeart/2005/8/layout/hierarchy3"/>
    <dgm:cxn modelId="{1E1C7663-7B7E-4E9A-B1DF-C89F62FFA47E}" type="presOf" srcId="{15C65F4C-7155-422C-B46E-4B5BCE241F8F}" destId="{720EB665-D7F5-4228-8E6A-C3782609EB55}" srcOrd="0" destOrd="0" presId="urn:microsoft.com/office/officeart/2005/8/layout/hierarchy3"/>
    <dgm:cxn modelId="{4AFFAC44-89A1-4DC8-8D4C-D64ED41322AA}" type="presOf" srcId="{92118087-3ED7-4C81-9194-0E5A83643C13}" destId="{93BD248F-3856-4E67-A2FB-C2E8D0623E4A}" srcOrd="0" destOrd="0" presId="urn:microsoft.com/office/officeart/2005/8/layout/hierarchy3"/>
    <dgm:cxn modelId="{D6289766-C3A3-49CC-A643-D8FD570CF028}" type="presOf" srcId="{DAFE201A-E4EF-48FF-9677-6E3645AA748F}" destId="{CC2493A5-A20B-486C-A7C4-6BBAD1D869D1}" srcOrd="0" destOrd="0" presId="urn:microsoft.com/office/officeart/2005/8/layout/hierarchy3"/>
    <dgm:cxn modelId="{F48FC44F-7A74-4438-9391-95E7669DF60C}" type="presOf" srcId="{8D37D43F-A900-4050-9AD0-1A030C6FD9F2}" destId="{E04B2167-22A3-406D-9DD0-E21ED83A173B}" srcOrd="0" destOrd="0" presId="urn:microsoft.com/office/officeart/2005/8/layout/hierarchy3"/>
    <dgm:cxn modelId="{71A03050-987C-4422-9F20-C9EBE329C092}" type="presOf" srcId="{68982762-31B5-48C3-B6C3-D0844D2785EB}" destId="{0FCCD3F0-02E0-4BD7-BC6E-FA792D5220BD}" srcOrd="0" destOrd="0" presId="urn:microsoft.com/office/officeart/2005/8/layout/hierarchy3"/>
    <dgm:cxn modelId="{05CD4558-70BC-4D41-925E-1242B46B4434}" type="presOf" srcId="{60CB3AC4-1759-43E1-96B5-DCA1BA3F8243}" destId="{49CF848F-F69C-4907-AF85-DEA76C2CC22B}" srcOrd="0" destOrd="0" presId="urn:microsoft.com/office/officeart/2005/8/layout/hierarchy3"/>
    <dgm:cxn modelId="{17E9717D-3377-47B0-99B2-6666397FD102}" type="presOf" srcId="{4050BFAE-0511-4F1F-9B3C-4826E404B972}" destId="{A7DA8EFE-1532-425B-83E1-29896E00D0F0}" srcOrd="0" destOrd="0" presId="urn:microsoft.com/office/officeart/2005/8/layout/hierarchy3"/>
    <dgm:cxn modelId="{8EFA3380-3C98-4341-B9ED-FEBE82DC172B}" type="presOf" srcId="{659B6AA1-BB1C-449E-A65E-4D3A9DBC4E3A}" destId="{6F0EF6CE-BB39-44CC-9C45-793D6A762403}" srcOrd="1" destOrd="0" presId="urn:microsoft.com/office/officeart/2005/8/layout/hierarchy3"/>
    <dgm:cxn modelId="{12668082-C44D-4820-8CF6-645563BE9A96}" type="presOf" srcId="{CEFF6A46-43F1-41DB-A000-FB12BBE01ABC}" destId="{0576D3E0-B506-4F03-9955-51D4CCE9F26C}" srcOrd="0" destOrd="0" presId="urn:microsoft.com/office/officeart/2005/8/layout/hierarchy3"/>
    <dgm:cxn modelId="{54326484-FBA7-4887-A2CC-2EF9E9BBD811}" type="presOf" srcId="{DB24FAA8-EF71-462A-9BC0-B01F410EA707}" destId="{926D55AE-72D9-496E-9BF4-05FC8709889F}" srcOrd="0" destOrd="0" presId="urn:microsoft.com/office/officeart/2005/8/layout/hierarchy3"/>
    <dgm:cxn modelId="{DB2E1A86-19B0-4CBE-8256-FE628C973708}" srcId="{659B6AA1-BB1C-449E-A65E-4D3A9DBC4E3A}" destId="{15C65F4C-7155-422C-B46E-4B5BCE241F8F}" srcOrd="0" destOrd="0" parTransId="{95EB1350-3F86-48A9-82E5-3EED0D2D6E05}" sibTransId="{AE4AFA06-2CE2-47EC-BBFA-31B367181FBB}"/>
    <dgm:cxn modelId="{AFCC038C-3DC5-417B-8B55-AFAB88AA79FB}" srcId="{6A6C2989-A326-44F9-866E-B53349EAF900}" destId="{659B6AA1-BB1C-449E-A65E-4D3A9DBC4E3A}" srcOrd="0" destOrd="0" parTransId="{2AEE9306-76DF-4044-A7B2-9BEB78AEC57E}" sibTransId="{4E9B7835-AEB9-4AAE-B88B-4185B4747B29}"/>
    <dgm:cxn modelId="{E0DE7B8C-9E90-425D-9FA2-4332838D82A0}" type="presOf" srcId="{32EE41F6-0739-45BD-B399-EB15653D8F54}" destId="{FA633042-50E4-4A14-9C61-A715F796F424}" srcOrd="0" destOrd="0" presId="urn:microsoft.com/office/officeart/2005/8/layout/hierarchy3"/>
    <dgm:cxn modelId="{E503928E-6DD5-4A92-BFB9-51506663EEA1}" type="presOf" srcId="{CD6A5759-1ECF-4B99-A29E-154EE41E81D9}" destId="{FF6C154F-C527-40D4-B830-D83BFDDA1858}" srcOrd="0" destOrd="0" presId="urn:microsoft.com/office/officeart/2005/8/layout/hierarchy3"/>
    <dgm:cxn modelId="{1ECD75A8-E6BE-4AE2-B6BA-7C93525AE51D}" type="presOf" srcId="{05822450-867A-49E6-A740-F4AA280815C2}" destId="{D48217F9-A7AE-433D-B069-F304C894696A}" srcOrd="0" destOrd="0" presId="urn:microsoft.com/office/officeart/2005/8/layout/hierarchy3"/>
    <dgm:cxn modelId="{FD10B4AA-935F-4FE7-A635-7A89357AA766}" type="presOf" srcId="{A09529B0-AAB8-4C74-A776-502C66519D5F}" destId="{12580F69-5B1D-4559-817E-C5F52E050E54}" srcOrd="0" destOrd="0" presId="urn:microsoft.com/office/officeart/2005/8/layout/hierarchy3"/>
    <dgm:cxn modelId="{4BFF6DAD-67A3-41E3-96B7-3D50C3813A61}" srcId="{659B6AA1-BB1C-449E-A65E-4D3A9DBC4E3A}" destId="{32EE41F6-0739-45BD-B399-EB15653D8F54}" srcOrd="1" destOrd="0" parTransId="{DAFE201A-E4EF-48FF-9677-6E3645AA748F}" sibTransId="{EBD1A7E5-66D7-4760-9703-9B05B244214F}"/>
    <dgm:cxn modelId="{1BBAECB2-720B-4423-9B69-952D862B3A31}" type="presOf" srcId="{C7637E4D-9624-4DF9-9EF6-7145BCDB3BF9}" destId="{92A4C914-F2A8-4A14-BC68-B30D0E740B3F}" srcOrd="0" destOrd="0" presId="urn:microsoft.com/office/officeart/2005/8/layout/hierarchy3"/>
    <dgm:cxn modelId="{6ECD9BB3-BBE9-493F-A234-648F2ADC1AB8}" srcId="{60CB3AC4-1759-43E1-96B5-DCA1BA3F8243}" destId="{0EB5F7D1-1AB6-4C72-AB1A-873F38B2FE87}" srcOrd="2" destOrd="0" parTransId="{DB24FAA8-EF71-462A-9BC0-B01F410EA707}" sibTransId="{77C75D03-0737-4FD4-BD67-086D37037125}"/>
    <dgm:cxn modelId="{D23AB3C6-9FEB-48D2-860F-52CCBAC9B750}" srcId="{659B6AA1-BB1C-449E-A65E-4D3A9DBC4E3A}" destId="{92118087-3ED7-4C81-9194-0E5A83643C13}" srcOrd="4" destOrd="0" parTransId="{C83099F5-5F9B-4930-9A39-D5CC36D03AC5}" sibTransId="{EE632AEA-C4FF-46C3-90EF-F0D1820063EC}"/>
    <dgm:cxn modelId="{B5A920CD-292D-4730-8766-136F549A22F6}" type="presOf" srcId="{8911DB7B-FE3F-44E1-809B-61DF73BD98BD}" destId="{936D9D96-EFBD-4A82-860A-E80380F32928}" srcOrd="0" destOrd="0" presId="urn:microsoft.com/office/officeart/2005/8/layout/hierarchy3"/>
    <dgm:cxn modelId="{6B9976D1-1D75-4CC1-AF9A-B955AD6AA39F}" srcId="{60CB3AC4-1759-43E1-96B5-DCA1BA3F8243}" destId="{A09529B0-AAB8-4C74-A776-502C66519D5F}" srcOrd="0" destOrd="0" parTransId="{C62AD92E-3A9D-41DC-BD40-945EB966F634}" sibTransId="{BF51BFAA-3167-46AA-B418-E993905E26A7}"/>
    <dgm:cxn modelId="{D6F7C7DA-6097-4F7E-AA21-6CC2083DD064}" type="presOf" srcId="{60CB3AC4-1759-43E1-96B5-DCA1BA3F8243}" destId="{F751D789-CDF5-470B-A581-557CEEBE6110}" srcOrd="1" destOrd="0" presId="urn:microsoft.com/office/officeart/2005/8/layout/hierarchy3"/>
    <dgm:cxn modelId="{97CCF1EA-A29C-4942-9F56-5C366C45F12E}" type="presOf" srcId="{92578FDD-4BA6-4FA3-BA70-5028BB493B6E}" destId="{7CB0A7E8-BD64-4D0D-A5DA-E158103BC2FF}" srcOrd="0" destOrd="0" presId="urn:microsoft.com/office/officeart/2005/8/layout/hierarchy3"/>
    <dgm:cxn modelId="{8F2A62EE-37A8-44A4-898A-A565B60F4315}" type="presOf" srcId="{C62AD92E-3A9D-41DC-BD40-945EB966F634}" destId="{4E052E9C-0D91-4EC3-861E-2033604AED82}" srcOrd="0" destOrd="0" presId="urn:microsoft.com/office/officeart/2005/8/layout/hierarchy3"/>
    <dgm:cxn modelId="{A52C2B67-A4E7-49CD-B7AE-1D14E31D25E7}" type="presParOf" srcId="{48442E86-6737-453B-ABF9-7C6D651432AD}" destId="{66BEB243-79B6-4611-9670-314F6248F361}" srcOrd="0" destOrd="0" presId="urn:microsoft.com/office/officeart/2005/8/layout/hierarchy3"/>
    <dgm:cxn modelId="{30BE3467-F69D-43F7-96B7-ACA585AEF172}" type="presParOf" srcId="{66BEB243-79B6-4611-9670-314F6248F361}" destId="{B605F676-3C42-495E-B618-673910BB1F2D}" srcOrd="0" destOrd="0" presId="urn:microsoft.com/office/officeart/2005/8/layout/hierarchy3"/>
    <dgm:cxn modelId="{6BB74F20-22B6-4294-A20E-08562AAFD8E9}" type="presParOf" srcId="{B605F676-3C42-495E-B618-673910BB1F2D}" destId="{41809B79-31D6-4C9F-9EC7-964D09AECCC8}" srcOrd="0" destOrd="0" presId="urn:microsoft.com/office/officeart/2005/8/layout/hierarchy3"/>
    <dgm:cxn modelId="{A3891A23-95EC-4D02-9B90-D1B43C6330CA}" type="presParOf" srcId="{B605F676-3C42-495E-B618-673910BB1F2D}" destId="{6F0EF6CE-BB39-44CC-9C45-793D6A762403}" srcOrd="1" destOrd="0" presId="urn:microsoft.com/office/officeart/2005/8/layout/hierarchy3"/>
    <dgm:cxn modelId="{011D7248-B997-4FE2-A8BD-F028CE872184}" type="presParOf" srcId="{66BEB243-79B6-4611-9670-314F6248F361}" destId="{B8E2F158-35A9-4421-B432-F695E1E44E47}" srcOrd="1" destOrd="0" presId="urn:microsoft.com/office/officeart/2005/8/layout/hierarchy3"/>
    <dgm:cxn modelId="{F6E3AA7D-363C-4A1F-91C8-008FC0397FEE}" type="presParOf" srcId="{B8E2F158-35A9-4421-B432-F695E1E44E47}" destId="{1A2299EC-8952-43D4-B689-A44CC9C024A7}" srcOrd="0" destOrd="0" presId="urn:microsoft.com/office/officeart/2005/8/layout/hierarchy3"/>
    <dgm:cxn modelId="{A37B8BAB-E280-4EFE-A009-CDCE40381BD0}" type="presParOf" srcId="{B8E2F158-35A9-4421-B432-F695E1E44E47}" destId="{720EB665-D7F5-4228-8E6A-C3782609EB55}" srcOrd="1" destOrd="0" presId="urn:microsoft.com/office/officeart/2005/8/layout/hierarchy3"/>
    <dgm:cxn modelId="{0EF35FAF-5B93-40FE-800D-5D2C1D7C43AA}" type="presParOf" srcId="{B8E2F158-35A9-4421-B432-F695E1E44E47}" destId="{CC2493A5-A20B-486C-A7C4-6BBAD1D869D1}" srcOrd="2" destOrd="0" presId="urn:microsoft.com/office/officeart/2005/8/layout/hierarchy3"/>
    <dgm:cxn modelId="{A69C66FA-0143-4D68-AB14-8B60E28F79A0}" type="presParOf" srcId="{B8E2F158-35A9-4421-B432-F695E1E44E47}" destId="{FA633042-50E4-4A14-9C61-A715F796F424}" srcOrd="3" destOrd="0" presId="urn:microsoft.com/office/officeart/2005/8/layout/hierarchy3"/>
    <dgm:cxn modelId="{0F22147A-70D6-451C-8C87-7E4BAB71226B}" type="presParOf" srcId="{B8E2F158-35A9-4421-B432-F695E1E44E47}" destId="{D48217F9-A7AE-433D-B069-F304C894696A}" srcOrd="4" destOrd="0" presId="urn:microsoft.com/office/officeart/2005/8/layout/hierarchy3"/>
    <dgm:cxn modelId="{9750AC18-EA47-46EC-AE21-AA0DD65E3273}" type="presParOf" srcId="{B8E2F158-35A9-4421-B432-F695E1E44E47}" destId="{0576D3E0-B506-4F03-9955-51D4CCE9F26C}" srcOrd="5" destOrd="0" presId="urn:microsoft.com/office/officeart/2005/8/layout/hierarchy3"/>
    <dgm:cxn modelId="{85DB2E46-9E5D-4916-9464-29366954E492}" type="presParOf" srcId="{B8E2F158-35A9-4421-B432-F695E1E44E47}" destId="{E04B2167-22A3-406D-9DD0-E21ED83A173B}" srcOrd="6" destOrd="0" presId="urn:microsoft.com/office/officeart/2005/8/layout/hierarchy3"/>
    <dgm:cxn modelId="{99972A4F-F1A3-47FF-B3E1-D146EC11DA87}" type="presParOf" srcId="{B8E2F158-35A9-4421-B432-F695E1E44E47}" destId="{FF6C154F-C527-40D4-B830-D83BFDDA1858}" srcOrd="7" destOrd="0" presId="urn:microsoft.com/office/officeart/2005/8/layout/hierarchy3"/>
    <dgm:cxn modelId="{091A74A0-6419-4D66-AF9D-12662BD9A4B7}" type="presParOf" srcId="{B8E2F158-35A9-4421-B432-F695E1E44E47}" destId="{9E898B74-2EFD-40B2-BBCF-3A1806259E52}" srcOrd="8" destOrd="0" presId="urn:microsoft.com/office/officeart/2005/8/layout/hierarchy3"/>
    <dgm:cxn modelId="{89195B5E-0869-4064-8FAC-D39C7000DDA9}" type="presParOf" srcId="{B8E2F158-35A9-4421-B432-F695E1E44E47}" destId="{93BD248F-3856-4E67-A2FB-C2E8D0623E4A}" srcOrd="9" destOrd="0" presId="urn:microsoft.com/office/officeart/2005/8/layout/hierarchy3"/>
    <dgm:cxn modelId="{7840AA7E-9C05-4980-90EA-A1C7A833B329}" type="presParOf" srcId="{48442E86-6737-453B-ABF9-7C6D651432AD}" destId="{CA121C39-F7F1-4217-84E8-E885A6B40863}" srcOrd="1" destOrd="0" presId="urn:microsoft.com/office/officeart/2005/8/layout/hierarchy3"/>
    <dgm:cxn modelId="{E3F28C94-F8D7-4D73-85AB-EAEB5BFF12CA}" type="presParOf" srcId="{CA121C39-F7F1-4217-84E8-E885A6B40863}" destId="{50A79060-4C38-4715-95FF-8544585A7C67}" srcOrd="0" destOrd="0" presId="urn:microsoft.com/office/officeart/2005/8/layout/hierarchy3"/>
    <dgm:cxn modelId="{11C51C03-EB41-4202-AD1F-03B3EC0F5B54}" type="presParOf" srcId="{50A79060-4C38-4715-95FF-8544585A7C67}" destId="{49CF848F-F69C-4907-AF85-DEA76C2CC22B}" srcOrd="0" destOrd="0" presId="urn:microsoft.com/office/officeart/2005/8/layout/hierarchy3"/>
    <dgm:cxn modelId="{B1652527-5461-459E-9393-841FE8AC195D}" type="presParOf" srcId="{50A79060-4C38-4715-95FF-8544585A7C67}" destId="{F751D789-CDF5-470B-A581-557CEEBE6110}" srcOrd="1" destOrd="0" presId="urn:microsoft.com/office/officeart/2005/8/layout/hierarchy3"/>
    <dgm:cxn modelId="{315E4E75-43A2-43F6-B758-FD164740A351}" type="presParOf" srcId="{CA121C39-F7F1-4217-84E8-E885A6B40863}" destId="{C0B89A10-EDF7-40B0-A5C5-D88EFCE08495}" srcOrd="1" destOrd="0" presId="urn:microsoft.com/office/officeart/2005/8/layout/hierarchy3"/>
    <dgm:cxn modelId="{DC08D94D-B477-43A3-AE52-5757CC852EF1}" type="presParOf" srcId="{C0B89A10-EDF7-40B0-A5C5-D88EFCE08495}" destId="{4E052E9C-0D91-4EC3-861E-2033604AED82}" srcOrd="0" destOrd="0" presId="urn:microsoft.com/office/officeart/2005/8/layout/hierarchy3"/>
    <dgm:cxn modelId="{39385CFE-F503-47F8-B9AE-140EB4F3D5CF}" type="presParOf" srcId="{C0B89A10-EDF7-40B0-A5C5-D88EFCE08495}" destId="{12580F69-5B1D-4559-817E-C5F52E050E54}" srcOrd="1" destOrd="0" presId="urn:microsoft.com/office/officeart/2005/8/layout/hierarchy3"/>
    <dgm:cxn modelId="{C27347BB-FD09-4EDA-8D0A-0B1614CA53A2}" type="presParOf" srcId="{C0B89A10-EDF7-40B0-A5C5-D88EFCE08495}" destId="{0FCCD3F0-02E0-4BD7-BC6E-FA792D5220BD}" srcOrd="2" destOrd="0" presId="urn:microsoft.com/office/officeart/2005/8/layout/hierarchy3"/>
    <dgm:cxn modelId="{83191F16-4706-44AC-8542-BD08429817E3}" type="presParOf" srcId="{C0B89A10-EDF7-40B0-A5C5-D88EFCE08495}" destId="{936D9D96-EFBD-4A82-860A-E80380F32928}" srcOrd="3" destOrd="0" presId="urn:microsoft.com/office/officeart/2005/8/layout/hierarchy3"/>
    <dgm:cxn modelId="{475C862E-297A-4986-BAA5-10796CD59F03}" type="presParOf" srcId="{C0B89A10-EDF7-40B0-A5C5-D88EFCE08495}" destId="{926D55AE-72D9-496E-9BF4-05FC8709889F}" srcOrd="4" destOrd="0" presId="urn:microsoft.com/office/officeart/2005/8/layout/hierarchy3"/>
    <dgm:cxn modelId="{BFA28CF1-9775-4C53-B4EC-3ED3D9DA11E9}" type="presParOf" srcId="{C0B89A10-EDF7-40B0-A5C5-D88EFCE08495}" destId="{412985E5-1974-4C3D-8E14-61716A6C946C}" srcOrd="5" destOrd="0" presId="urn:microsoft.com/office/officeart/2005/8/layout/hierarchy3"/>
    <dgm:cxn modelId="{32690AE4-038A-4B82-A19F-798745126646}" type="presParOf" srcId="{C0B89A10-EDF7-40B0-A5C5-D88EFCE08495}" destId="{92A4C914-F2A8-4A14-BC68-B30D0E740B3F}" srcOrd="6" destOrd="0" presId="urn:microsoft.com/office/officeart/2005/8/layout/hierarchy3"/>
    <dgm:cxn modelId="{1A9A411E-0748-4497-882E-B185405AA1E8}" type="presParOf" srcId="{C0B89A10-EDF7-40B0-A5C5-D88EFCE08495}" destId="{BFE1E025-F1F0-4773-8046-63F0B3435A09}" srcOrd="7" destOrd="0" presId="urn:microsoft.com/office/officeart/2005/8/layout/hierarchy3"/>
    <dgm:cxn modelId="{0DE9BB33-D085-4580-B04B-D714EC95187F}" type="presParOf" srcId="{C0B89A10-EDF7-40B0-A5C5-D88EFCE08495}" destId="{7CB0A7E8-BD64-4D0D-A5DA-E158103BC2FF}" srcOrd="8" destOrd="0" presId="urn:microsoft.com/office/officeart/2005/8/layout/hierarchy3"/>
    <dgm:cxn modelId="{867C3498-8ACD-444E-802B-D990D56B42FE}" type="presParOf" srcId="{C0B89A10-EDF7-40B0-A5C5-D88EFCE08495}" destId="{A7DA8EFE-1532-425B-83E1-29896E00D0F0}" srcOrd="9"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A6C2989-A326-44F9-866E-B53349EAF900}" type="doc">
      <dgm:prSet loTypeId="urn:microsoft.com/office/officeart/2005/8/layout/hierarchy3" loCatId="relationship" qsTypeId="urn:microsoft.com/office/officeart/2005/8/quickstyle/simple1" qsCatId="simple" csTypeId="urn:microsoft.com/office/officeart/2005/8/colors/colorful4" csCatId="colorful" phldr="1"/>
      <dgm:spPr/>
      <dgm:t>
        <a:bodyPr/>
        <a:lstStyle/>
        <a:p>
          <a:endParaRPr lang="en-US"/>
        </a:p>
      </dgm:t>
    </dgm:pt>
    <dgm:pt modelId="{659B6AA1-BB1C-449E-A65E-4D3A9DBC4E3A}">
      <dgm:prSet phldrT="[Text]" custT="1"/>
      <dgm:spPr/>
      <dgm:t>
        <a:bodyPr/>
        <a:lstStyle/>
        <a:p>
          <a:r>
            <a:rPr lang="en-US" sz="2000" b="1">
              <a:latin typeface="#9Slide03 SFU Futura_12" panose="00000400000000000000" pitchFamily="2" charset="0"/>
              <a:cs typeface="Times New Roman" panose="02020603050405020304" pitchFamily="18" charset="0"/>
            </a:rPr>
            <a:t>CỤM 1</a:t>
          </a:r>
        </a:p>
      </dgm:t>
    </dgm:pt>
    <dgm:pt modelId="{2AEE9306-76DF-4044-A7B2-9BEB78AEC57E}" type="parTrans" cxnId="{AFCC038C-3DC5-417B-8B55-AFAB88AA79F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4E9B7835-AEB9-4AAE-B88B-4185B4747B29}" type="sibTrans" cxnId="{AFCC038C-3DC5-417B-8B55-AFAB88AA79F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15C65F4C-7155-422C-B46E-4B5BCE241F8F}">
      <dgm:prSet phldrT="[Text]" custT="1"/>
      <dgm:spPr>
        <a:solidFill>
          <a:schemeClr val="accent1">
            <a:lumMod val="20000"/>
            <a:lumOff val="8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1</a:t>
          </a:r>
        </a:p>
      </dgm:t>
    </dgm:pt>
    <dgm:pt modelId="{95EB1350-3F86-48A9-82E5-3EED0D2D6E05}" type="parTrans" cxnId="{DB2E1A86-19B0-4CBE-8256-FE628C97370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AE4AFA06-2CE2-47EC-BBFA-31B367181FBB}" type="sibTrans" cxnId="{DB2E1A86-19B0-4CBE-8256-FE628C97370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32EE41F6-0739-45BD-B399-EB15653D8F54}">
      <dgm:prSet phldrT="[Text]" custT="1"/>
      <dgm:spPr>
        <a:solidFill>
          <a:schemeClr val="accent1">
            <a:lumMod val="60000"/>
            <a:lumOff val="4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2</a:t>
          </a:r>
        </a:p>
      </dgm:t>
    </dgm:pt>
    <dgm:pt modelId="{DAFE201A-E4EF-48FF-9677-6E3645AA748F}" type="parTrans" cxnId="{4BFF6DAD-67A3-41E3-96B7-3D50C3813A6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EBD1A7E5-66D7-4760-9703-9B05B244214F}" type="sibTrans" cxnId="{4BFF6DAD-67A3-41E3-96B7-3D50C3813A6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60CB3AC4-1759-43E1-96B5-DCA1BA3F8243}">
      <dgm:prSet phldrT="[Text]" custT="1"/>
      <dgm:spPr/>
      <dgm:t>
        <a:bodyPr/>
        <a:lstStyle/>
        <a:p>
          <a:r>
            <a:rPr lang="en-US" sz="2000" b="1">
              <a:latin typeface="#9Slide03 SFU Futura_12" panose="00000400000000000000" pitchFamily="2" charset="0"/>
              <a:cs typeface="Times New Roman" panose="02020603050405020304" pitchFamily="18" charset="0"/>
            </a:rPr>
            <a:t>CỤM 2</a:t>
          </a:r>
        </a:p>
      </dgm:t>
    </dgm:pt>
    <dgm:pt modelId="{E07CC4D4-82F5-4FDF-B18D-5770F7821C24}" type="parTrans" cxnId="{61153714-A60D-4FD0-A063-5D9490062E15}">
      <dgm:prSet/>
      <dgm:spPr/>
      <dgm:t>
        <a:bodyPr/>
        <a:lstStyle/>
        <a:p>
          <a:endParaRPr lang="en-US" sz="1800" b="1">
            <a:latin typeface="#9Slide03 SFU Futura_12" panose="00000400000000000000" pitchFamily="2" charset="0"/>
            <a:cs typeface="Times New Roman" panose="02020603050405020304" pitchFamily="18" charset="0"/>
          </a:endParaRPr>
        </a:p>
      </dgm:t>
    </dgm:pt>
    <dgm:pt modelId="{6C920721-7E9B-4E61-95C4-333BF1E61992}" type="sibTrans" cxnId="{61153714-A60D-4FD0-A063-5D9490062E15}">
      <dgm:prSet/>
      <dgm:spPr/>
      <dgm:t>
        <a:bodyPr/>
        <a:lstStyle/>
        <a:p>
          <a:endParaRPr lang="en-US" sz="1800" b="1">
            <a:latin typeface="#9Slide03 SFU Futura_12" panose="00000400000000000000" pitchFamily="2" charset="0"/>
            <a:cs typeface="Times New Roman" panose="02020603050405020304" pitchFamily="18" charset="0"/>
          </a:endParaRPr>
        </a:p>
      </dgm:t>
    </dgm:pt>
    <dgm:pt modelId="{A09529B0-AAB8-4C74-A776-502C66519D5F}">
      <dgm:prSet phldrT="[Text]" custT="1"/>
      <dgm:spPr>
        <a:solidFill>
          <a:schemeClr val="accent6">
            <a:lumMod val="20000"/>
            <a:lumOff val="8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1</a:t>
          </a:r>
        </a:p>
      </dgm:t>
    </dgm:pt>
    <dgm:pt modelId="{C62AD92E-3A9D-41DC-BD40-945EB966F634}" type="parTrans" cxnId="{6B9976D1-1D75-4CC1-AF9A-B955AD6AA39F}">
      <dgm:prSet/>
      <dgm:spPr/>
      <dgm:t>
        <a:bodyPr/>
        <a:lstStyle/>
        <a:p>
          <a:endParaRPr lang="en-US" sz="1800" b="1">
            <a:latin typeface="#9Slide03 SFU Futura_12" panose="00000400000000000000" pitchFamily="2" charset="0"/>
            <a:cs typeface="Times New Roman" panose="02020603050405020304" pitchFamily="18" charset="0"/>
          </a:endParaRPr>
        </a:p>
      </dgm:t>
    </dgm:pt>
    <dgm:pt modelId="{BF51BFAA-3167-46AA-B418-E993905E26A7}" type="sibTrans" cxnId="{6B9976D1-1D75-4CC1-AF9A-B955AD6AA39F}">
      <dgm:prSet/>
      <dgm:spPr/>
      <dgm:t>
        <a:bodyPr/>
        <a:lstStyle/>
        <a:p>
          <a:endParaRPr lang="en-US" sz="1800" b="1">
            <a:latin typeface="#9Slide03 SFU Futura_12" panose="00000400000000000000" pitchFamily="2" charset="0"/>
            <a:cs typeface="Times New Roman" panose="02020603050405020304" pitchFamily="18" charset="0"/>
          </a:endParaRPr>
        </a:p>
      </dgm:t>
    </dgm:pt>
    <dgm:pt modelId="{8911DB7B-FE3F-44E1-809B-61DF73BD98BD}">
      <dgm:prSet phldrT="[Text]" custT="1"/>
      <dgm:spPr>
        <a:solidFill>
          <a:schemeClr val="accent5">
            <a:lumMod val="40000"/>
            <a:lumOff val="6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2</a:t>
          </a:r>
        </a:p>
      </dgm:t>
    </dgm:pt>
    <dgm:pt modelId="{68982762-31B5-48C3-B6C3-D0844D2785EB}" type="parTrans" cxnId="{F1C57F05-4793-49FD-ADD9-346C2215E016}">
      <dgm:prSet/>
      <dgm:spPr/>
      <dgm:t>
        <a:bodyPr/>
        <a:lstStyle/>
        <a:p>
          <a:endParaRPr lang="en-US" sz="1800" b="1">
            <a:latin typeface="#9Slide03 SFU Futura_12" panose="00000400000000000000" pitchFamily="2" charset="0"/>
            <a:cs typeface="Times New Roman" panose="02020603050405020304" pitchFamily="18" charset="0"/>
          </a:endParaRPr>
        </a:p>
      </dgm:t>
    </dgm:pt>
    <dgm:pt modelId="{607AEE42-8EF7-436F-98AA-16244F493D1B}" type="sibTrans" cxnId="{F1C57F05-4793-49FD-ADD9-346C2215E016}">
      <dgm:prSet/>
      <dgm:spPr/>
      <dgm:t>
        <a:bodyPr/>
        <a:lstStyle/>
        <a:p>
          <a:endParaRPr lang="en-US" sz="1800" b="1">
            <a:latin typeface="#9Slide03 SFU Futura_12" panose="00000400000000000000" pitchFamily="2" charset="0"/>
            <a:cs typeface="Times New Roman" panose="02020603050405020304" pitchFamily="18" charset="0"/>
          </a:endParaRPr>
        </a:p>
      </dgm:t>
    </dgm:pt>
    <dgm:pt modelId="{CEFF6A46-43F1-41DB-A000-FB12BBE01ABC}">
      <dgm:prSet custT="1"/>
      <dgm:spPr>
        <a:solidFill>
          <a:schemeClr val="accent3">
            <a:lumMod val="40000"/>
            <a:lumOff val="6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3</a:t>
          </a:r>
        </a:p>
      </dgm:t>
    </dgm:pt>
    <dgm:pt modelId="{05822450-867A-49E6-A740-F4AA280815C2}" type="parTrans" cxnId="{B5578701-5B04-4E20-AB8D-DFDD4D27CFC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C69EC7BA-DAC2-4361-A7D7-B9E6B93D8B0E}" type="sibTrans" cxnId="{B5578701-5B04-4E20-AB8D-DFDD4D27CFC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0EB5F7D1-1AB6-4C72-AB1A-873F38B2FE87}">
      <dgm:prSet custT="1"/>
      <dgm:spPr>
        <a:solidFill>
          <a:schemeClr val="accent6">
            <a:lumMod val="60000"/>
            <a:lumOff val="4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3</a:t>
          </a:r>
        </a:p>
      </dgm:t>
    </dgm:pt>
    <dgm:pt modelId="{DB24FAA8-EF71-462A-9BC0-B01F410EA707}" type="parTrans" cxnId="{6ECD9BB3-BBE9-493F-A234-648F2ADC1AB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77C75D03-0737-4FD4-BD67-086D37037125}" type="sibTrans" cxnId="{6ECD9BB3-BBE9-493F-A234-648F2ADC1AB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07033931-B051-4769-B0D9-92EA78AF0731}">
      <dgm:prSet custT="1"/>
      <dgm:spPr>
        <a:solidFill>
          <a:schemeClr val="accent5">
            <a:lumMod val="60000"/>
            <a:lumOff val="4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4</a:t>
          </a:r>
        </a:p>
      </dgm:t>
    </dgm:pt>
    <dgm:pt modelId="{C7637E4D-9624-4DF9-9EF6-7145BCDB3BF9}" type="parTrans" cxnId="{08071B29-943C-4977-B79F-AA9E1146F81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8C25FA73-C513-40D0-A69B-1DE99F5F7BED}" type="sibTrans" cxnId="{08071B29-943C-4977-B79F-AA9E1146F81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CD6A5759-1ECF-4B99-A29E-154EE41E81D9}">
      <dgm:prSet custT="1"/>
      <dgm:spPr>
        <a:solidFill>
          <a:srgbClr val="00B0F0">
            <a:alpha val="90000"/>
          </a:srgbClr>
        </a:solidFill>
      </dgm:spPr>
      <dgm:t>
        <a:bodyPr/>
        <a:lstStyle/>
        <a:p>
          <a:r>
            <a:rPr lang="en-US" sz="1400" b="1">
              <a:latin typeface="#9Slide03 SFU Futura_12" panose="00000400000000000000" pitchFamily="2" charset="0"/>
              <a:cs typeface="Times New Roman" panose="02020603050405020304" pitchFamily="18" charset="0"/>
            </a:rPr>
            <a:t>Trạm 4</a:t>
          </a:r>
        </a:p>
      </dgm:t>
    </dgm:pt>
    <dgm:pt modelId="{8D37D43F-A900-4050-9AD0-1A030C6FD9F2}" type="parTrans" cxnId="{6456750C-85FA-4344-9FEC-AC2AAC4FD4D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E47842B7-F19E-468A-B298-4029A84AF4FB}" type="sibTrans" cxnId="{6456750C-85FA-4344-9FEC-AC2AAC4FD4D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92118087-3ED7-4C81-9194-0E5A83643C13}">
      <dgm:prSet custT="1"/>
      <dgm:spPr>
        <a:solidFill>
          <a:srgbClr val="92D050">
            <a:alpha val="90000"/>
          </a:srgbClr>
        </a:solidFill>
      </dgm:spPr>
      <dgm:t>
        <a:bodyPr/>
        <a:lstStyle/>
        <a:p>
          <a:r>
            <a:rPr lang="en-US" sz="1400" b="1">
              <a:latin typeface="#9Slide03 SFU Futura_12" panose="00000400000000000000" pitchFamily="2" charset="0"/>
              <a:cs typeface="Times New Roman" panose="02020603050405020304" pitchFamily="18" charset="0"/>
            </a:rPr>
            <a:t>Trạm 5</a:t>
          </a:r>
        </a:p>
      </dgm:t>
    </dgm:pt>
    <dgm:pt modelId="{C83099F5-5F9B-4930-9A39-D5CC36D03AC5}" type="parTrans" cxnId="{D23AB3C6-9FEB-48D2-860F-52CCBAC9B75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EE632AEA-C4FF-46C3-90EF-F0D1820063EC}" type="sibTrans" cxnId="{D23AB3C6-9FEB-48D2-860F-52CCBAC9B75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4050BFAE-0511-4F1F-9B3C-4826E404B972}">
      <dgm:prSet custT="1"/>
      <dgm:spPr>
        <a:solidFill>
          <a:srgbClr val="F4628F">
            <a:alpha val="90000"/>
          </a:srgbClr>
        </a:solidFill>
      </dgm:spPr>
      <dgm:t>
        <a:bodyPr/>
        <a:lstStyle/>
        <a:p>
          <a:r>
            <a:rPr lang="en-US" sz="1400" b="1">
              <a:latin typeface="#9Slide03 SFU Futura_12" panose="00000400000000000000" pitchFamily="2" charset="0"/>
              <a:cs typeface="Times New Roman" panose="02020603050405020304" pitchFamily="18" charset="0"/>
            </a:rPr>
            <a:t>Trạm 5</a:t>
          </a:r>
        </a:p>
      </dgm:t>
    </dgm:pt>
    <dgm:pt modelId="{92578FDD-4BA6-4FA3-BA70-5028BB493B6E}" type="parTrans" cxnId="{BEC93A2A-9E17-4B79-8AEB-3964CECA35F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1413A94C-187A-4D58-B912-35AE8AB37192}" type="sibTrans" cxnId="{BEC93A2A-9E17-4B79-8AEB-3964CECA35F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48442E86-6737-453B-ABF9-7C6D651432AD}" type="pres">
      <dgm:prSet presAssocID="{6A6C2989-A326-44F9-866E-B53349EAF900}" presName="diagram" presStyleCnt="0">
        <dgm:presLayoutVars>
          <dgm:chPref val="1"/>
          <dgm:dir/>
          <dgm:animOne val="branch"/>
          <dgm:animLvl val="lvl"/>
          <dgm:resizeHandles/>
        </dgm:presLayoutVars>
      </dgm:prSet>
      <dgm:spPr/>
    </dgm:pt>
    <dgm:pt modelId="{66BEB243-79B6-4611-9670-314F6248F361}" type="pres">
      <dgm:prSet presAssocID="{659B6AA1-BB1C-449E-A65E-4D3A9DBC4E3A}" presName="root" presStyleCnt="0"/>
      <dgm:spPr/>
    </dgm:pt>
    <dgm:pt modelId="{B605F676-3C42-495E-B618-673910BB1F2D}" type="pres">
      <dgm:prSet presAssocID="{659B6AA1-BB1C-449E-A65E-4D3A9DBC4E3A}" presName="rootComposite" presStyleCnt="0"/>
      <dgm:spPr/>
    </dgm:pt>
    <dgm:pt modelId="{41809B79-31D6-4C9F-9EC7-964D09AECCC8}" type="pres">
      <dgm:prSet presAssocID="{659B6AA1-BB1C-449E-A65E-4D3A9DBC4E3A}" presName="rootText" presStyleLbl="node1" presStyleIdx="0" presStyleCnt="2"/>
      <dgm:spPr/>
    </dgm:pt>
    <dgm:pt modelId="{6F0EF6CE-BB39-44CC-9C45-793D6A762403}" type="pres">
      <dgm:prSet presAssocID="{659B6AA1-BB1C-449E-A65E-4D3A9DBC4E3A}" presName="rootConnector" presStyleLbl="node1" presStyleIdx="0" presStyleCnt="2"/>
      <dgm:spPr/>
    </dgm:pt>
    <dgm:pt modelId="{B8E2F158-35A9-4421-B432-F695E1E44E47}" type="pres">
      <dgm:prSet presAssocID="{659B6AA1-BB1C-449E-A65E-4D3A9DBC4E3A}" presName="childShape" presStyleCnt="0"/>
      <dgm:spPr/>
    </dgm:pt>
    <dgm:pt modelId="{1A2299EC-8952-43D4-B689-A44CC9C024A7}" type="pres">
      <dgm:prSet presAssocID="{95EB1350-3F86-48A9-82E5-3EED0D2D6E05}" presName="Name13" presStyleLbl="parChTrans1D2" presStyleIdx="0" presStyleCnt="10"/>
      <dgm:spPr/>
    </dgm:pt>
    <dgm:pt modelId="{720EB665-D7F5-4228-8E6A-C3782609EB55}" type="pres">
      <dgm:prSet presAssocID="{15C65F4C-7155-422C-B46E-4B5BCE241F8F}" presName="childText" presStyleLbl="bgAcc1" presStyleIdx="0" presStyleCnt="10">
        <dgm:presLayoutVars>
          <dgm:bulletEnabled val="1"/>
        </dgm:presLayoutVars>
      </dgm:prSet>
      <dgm:spPr/>
    </dgm:pt>
    <dgm:pt modelId="{CC2493A5-A20B-486C-A7C4-6BBAD1D869D1}" type="pres">
      <dgm:prSet presAssocID="{DAFE201A-E4EF-48FF-9677-6E3645AA748F}" presName="Name13" presStyleLbl="parChTrans1D2" presStyleIdx="1" presStyleCnt="10"/>
      <dgm:spPr/>
    </dgm:pt>
    <dgm:pt modelId="{FA633042-50E4-4A14-9C61-A715F796F424}" type="pres">
      <dgm:prSet presAssocID="{32EE41F6-0739-45BD-B399-EB15653D8F54}" presName="childText" presStyleLbl="bgAcc1" presStyleIdx="1" presStyleCnt="10">
        <dgm:presLayoutVars>
          <dgm:bulletEnabled val="1"/>
        </dgm:presLayoutVars>
      </dgm:prSet>
      <dgm:spPr/>
    </dgm:pt>
    <dgm:pt modelId="{D48217F9-A7AE-433D-B069-F304C894696A}" type="pres">
      <dgm:prSet presAssocID="{05822450-867A-49E6-A740-F4AA280815C2}" presName="Name13" presStyleLbl="parChTrans1D2" presStyleIdx="2" presStyleCnt="10"/>
      <dgm:spPr/>
    </dgm:pt>
    <dgm:pt modelId="{0576D3E0-B506-4F03-9955-51D4CCE9F26C}" type="pres">
      <dgm:prSet presAssocID="{CEFF6A46-43F1-41DB-A000-FB12BBE01ABC}" presName="childText" presStyleLbl="bgAcc1" presStyleIdx="2" presStyleCnt="10">
        <dgm:presLayoutVars>
          <dgm:bulletEnabled val="1"/>
        </dgm:presLayoutVars>
      </dgm:prSet>
      <dgm:spPr>
        <a:prstGeom prst="roundRect">
          <a:avLst/>
        </a:prstGeom>
      </dgm:spPr>
    </dgm:pt>
    <dgm:pt modelId="{E04B2167-22A3-406D-9DD0-E21ED83A173B}" type="pres">
      <dgm:prSet presAssocID="{8D37D43F-A900-4050-9AD0-1A030C6FD9F2}" presName="Name13" presStyleLbl="parChTrans1D2" presStyleIdx="3" presStyleCnt="10"/>
      <dgm:spPr/>
    </dgm:pt>
    <dgm:pt modelId="{FF6C154F-C527-40D4-B830-D83BFDDA1858}" type="pres">
      <dgm:prSet presAssocID="{CD6A5759-1ECF-4B99-A29E-154EE41E81D9}" presName="childText" presStyleLbl="bgAcc1" presStyleIdx="3" presStyleCnt="10">
        <dgm:presLayoutVars>
          <dgm:bulletEnabled val="1"/>
        </dgm:presLayoutVars>
      </dgm:prSet>
      <dgm:spPr/>
    </dgm:pt>
    <dgm:pt modelId="{9E898B74-2EFD-40B2-BBCF-3A1806259E52}" type="pres">
      <dgm:prSet presAssocID="{C83099F5-5F9B-4930-9A39-D5CC36D03AC5}" presName="Name13" presStyleLbl="parChTrans1D2" presStyleIdx="4" presStyleCnt="10"/>
      <dgm:spPr/>
    </dgm:pt>
    <dgm:pt modelId="{93BD248F-3856-4E67-A2FB-C2E8D0623E4A}" type="pres">
      <dgm:prSet presAssocID="{92118087-3ED7-4C81-9194-0E5A83643C13}" presName="childText" presStyleLbl="bgAcc1" presStyleIdx="4" presStyleCnt="10">
        <dgm:presLayoutVars>
          <dgm:bulletEnabled val="1"/>
        </dgm:presLayoutVars>
      </dgm:prSet>
      <dgm:spPr/>
    </dgm:pt>
    <dgm:pt modelId="{CA121C39-F7F1-4217-84E8-E885A6B40863}" type="pres">
      <dgm:prSet presAssocID="{60CB3AC4-1759-43E1-96B5-DCA1BA3F8243}" presName="root" presStyleCnt="0"/>
      <dgm:spPr/>
    </dgm:pt>
    <dgm:pt modelId="{50A79060-4C38-4715-95FF-8544585A7C67}" type="pres">
      <dgm:prSet presAssocID="{60CB3AC4-1759-43E1-96B5-DCA1BA3F8243}" presName="rootComposite" presStyleCnt="0"/>
      <dgm:spPr/>
    </dgm:pt>
    <dgm:pt modelId="{49CF848F-F69C-4907-AF85-DEA76C2CC22B}" type="pres">
      <dgm:prSet presAssocID="{60CB3AC4-1759-43E1-96B5-DCA1BA3F8243}" presName="rootText" presStyleLbl="node1" presStyleIdx="1" presStyleCnt="2"/>
      <dgm:spPr/>
    </dgm:pt>
    <dgm:pt modelId="{F751D789-CDF5-470B-A581-557CEEBE6110}" type="pres">
      <dgm:prSet presAssocID="{60CB3AC4-1759-43E1-96B5-DCA1BA3F8243}" presName="rootConnector" presStyleLbl="node1" presStyleIdx="1" presStyleCnt="2"/>
      <dgm:spPr/>
    </dgm:pt>
    <dgm:pt modelId="{C0B89A10-EDF7-40B0-A5C5-D88EFCE08495}" type="pres">
      <dgm:prSet presAssocID="{60CB3AC4-1759-43E1-96B5-DCA1BA3F8243}" presName="childShape" presStyleCnt="0"/>
      <dgm:spPr/>
    </dgm:pt>
    <dgm:pt modelId="{4E052E9C-0D91-4EC3-861E-2033604AED82}" type="pres">
      <dgm:prSet presAssocID="{C62AD92E-3A9D-41DC-BD40-945EB966F634}" presName="Name13" presStyleLbl="parChTrans1D2" presStyleIdx="5" presStyleCnt="10"/>
      <dgm:spPr/>
    </dgm:pt>
    <dgm:pt modelId="{12580F69-5B1D-4559-817E-C5F52E050E54}" type="pres">
      <dgm:prSet presAssocID="{A09529B0-AAB8-4C74-A776-502C66519D5F}" presName="childText" presStyleLbl="bgAcc1" presStyleIdx="5" presStyleCnt="10">
        <dgm:presLayoutVars>
          <dgm:bulletEnabled val="1"/>
        </dgm:presLayoutVars>
      </dgm:prSet>
      <dgm:spPr/>
    </dgm:pt>
    <dgm:pt modelId="{0FCCD3F0-02E0-4BD7-BC6E-FA792D5220BD}" type="pres">
      <dgm:prSet presAssocID="{68982762-31B5-48C3-B6C3-D0844D2785EB}" presName="Name13" presStyleLbl="parChTrans1D2" presStyleIdx="6" presStyleCnt="10"/>
      <dgm:spPr/>
    </dgm:pt>
    <dgm:pt modelId="{936D9D96-EFBD-4A82-860A-E80380F32928}" type="pres">
      <dgm:prSet presAssocID="{8911DB7B-FE3F-44E1-809B-61DF73BD98BD}" presName="childText" presStyleLbl="bgAcc1" presStyleIdx="6" presStyleCnt="10">
        <dgm:presLayoutVars>
          <dgm:bulletEnabled val="1"/>
        </dgm:presLayoutVars>
      </dgm:prSet>
      <dgm:spPr/>
    </dgm:pt>
    <dgm:pt modelId="{926D55AE-72D9-496E-9BF4-05FC8709889F}" type="pres">
      <dgm:prSet presAssocID="{DB24FAA8-EF71-462A-9BC0-B01F410EA707}" presName="Name13" presStyleLbl="parChTrans1D2" presStyleIdx="7" presStyleCnt="10"/>
      <dgm:spPr/>
    </dgm:pt>
    <dgm:pt modelId="{412985E5-1974-4C3D-8E14-61716A6C946C}" type="pres">
      <dgm:prSet presAssocID="{0EB5F7D1-1AB6-4C72-AB1A-873F38B2FE87}" presName="childText" presStyleLbl="bgAcc1" presStyleIdx="7" presStyleCnt="10">
        <dgm:presLayoutVars>
          <dgm:bulletEnabled val="1"/>
        </dgm:presLayoutVars>
      </dgm:prSet>
      <dgm:spPr>
        <a:prstGeom prst="roundRect">
          <a:avLst/>
        </a:prstGeom>
      </dgm:spPr>
    </dgm:pt>
    <dgm:pt modelId="{92A4C914-F2A8-4A14-BC68-B30D0E740B3F}" type="pres">
      <dgm:prSet presAssocID="{C7637E4D-9624-4DF9-9EF6-7145BCDB3BF9}" presName="Name13" presStyleLbl="parChTrans1D2" presStyleIdx="8" presStyleCnt="10"/>
      <dgm:spPr/>
    </dgm:pt>
    <dgm:pt modelId="{BFE1E025-F1F0-4773-8046-63F0B3435A09}" type="pres">
      <dgm:prSet presAssocID="{07033931-B051-4769-B0D9-92EA78AF0731}" presName="childText" presStyleLbl="bgAcc1" presStyleIdx="8" presStyleCnt="10">
        <dgm:presLayoutVars>
          <dgm:bulletEnabled val="1"/>
        </dgm:presLayoutVars>
      </dgm:prSet>
      <dgm:spPr/>
    </dgm:pt>
    <dgm:pt modelId="{7CB0A7E8-BD64-4D0D-A5DA-E158103BC2FF}" type="pres">
      <dgm:prSet presAssocID="{92578FDD-4BA6-4FA3-BA70-5028BB493B6E}" presName="Name13" presStyleLbl="parChTrans1D2" presStyleIdx="9" presStyleCnt="10"/>
      <dgm:spPr/>
    </dgm:pt>
    <dgm:pt modelId="{A7DA8EFE-1532-425B-83E1-29896E00D0F0}" type="pres">
      <dgm:prSet presAssocID="{4050BFAE-0511-4F1F-9B3C-4826E404B972}" presName="childText" presStyleLbl="bgAcc1" presStyleIdx="9" presStyleCnt="10">
        <dgm:presLayoutVars>
          <dgm:bulletEnabled val="1"/>
        </dgm:presLayoutVars>
      </dgm:prSet>
      <dgm:spPr/>
    </dgm:pt>
  </dgm:ptLst>
  <dgm:cxnLst>
    <dgm:cxn modelId="{B5578701-5B04-4E20-AB8D-DFDD4D27CFCB}" srcId="{659B6AA1-BB1C-449E-A65E-4D3A9DBC4E3A}" destId="{CEFF6A46-43F1-41DB-A000-FB12BBE01ABC}" srcOrd="2" destOrd="0" parTransId="{05822450-867A-49E6-A740-F4AA280815C2}" sibTransId="{C69EC7BA-DAC2-4361-A7D7-B9E6B93D8B0E}"/>
    <dgm:cxn modelId="{43CDA301-5090-4B7B-9C0D-DFFF1C5E020D}" type="presOf" srcId="{0EB5F7D1-1AB6-4C72-AB1A-873F38B2FE87}" destId="{412985E5-1974-4C3D-8E14-61716A6C946C}" srcOrd="0" destOrd="0" presId="urn:microsoft.com/office/officeart/2005/8/layout/hierarchy3"/>
    <dgm:cxn modelId="{F1C57F05-4793-49FD-ADD9-346C2215E016}" srcId="{60CB3AC4-1759-43E1-96B5-DCA1BA3F8243}" destId="{8911DB7B-FE3F-44E1-809B-61DF73BD98BD}" srcOrd="1" destOrd="0" parTransId="{68982762-31B5-48C3-B6C3-D0844D2785EB}" sibTransId="{607AEE42-8EF7-436F-98AA-16244F493D1B}"/>
    <dgm:cxn modelId="{6456750C-85FA-4344-9FEC-AC2AAC4FD4D1}" srcId="{659B6AA1-BB1C-449E-A65E-4D3A9DBC4E3A}" destId="{CD6A5759-1ECF-4B99-A29E-154EE41E81D9}" srcOrd="3" destOrd="0" parTransId="{8D37D43F-A900-4050-9AD0-1A030C6FD9F2}" sibTransId="{E47842B7-F19E-468A-B298-4029A84AF4FB}"/>
    <dgm:cxn modelId="{61153714-A60D-4FD0-A063-5D9490062E15}" srcId="{6A6C2989-A326-44F9-866E-B53349EAF900}" destId="{60CB3AC4-1759-43E1-96B5-DCA1BA3F8243}" srcOrd="1" destOrd="0" parTransId="{E07CC4D4-82F5-4FDF-B18D-5770F7821C24}" sibTransId="{6C920721-7E9B-4E61-95C4-333BF1E61992}"/>
    <dgm:cxn modelId="{98743017-1EE8-41D6-9223-A3EEAAF889FE}" type="presOf" srcId="{6A6C2989-A326-44F9-866E-B53349EAF900}" destId="{48442E86-6737-453B-ABF9-7C6D651432AD}" srcOrd="0" destOrd="0" presId="urn:microsoft.com/office/officeart/2005/8/layout/hierarchy3"/>
    <dgm:cxn modelId="{0673D917-BD9B-43B0-BD70-55187E89F915}" type="presOf" srcId="{C83099F5-5F9B-4930-9A39-D5CC36D03AC5}" destId="{9E898B74-2EFD-40B2-BBCF-3A1806259E52}" srcOrd="0" destOrd="0" presId="urn:microsoft.com/office/officeart/2005/8/layout/hierarchy3"/>
    <dgm:cxn modelId="{08071B29-943C-4977-B79F-AA9E1146F818}" srcId="{60CB3AC4-1759-43E1-96B5-DCA1BA3F8243}" destId="{07033931-B051-4769-B0D9-92EA78AF0731}" srcOrd="3" destOrd="0" parTransId="{C7637E4D-9624-4DF9-9EF6-7145BCDB3BF9}" sibTransId="{8C25FA73-C513-40D0-A69B-1DE99F5F7BED}"/>
    <dgm:cxn modelId="{BEC93A2A-9E17-4B79-8AEB-3964CECA35F0}" srcId="{60CB3AC4-1759-43E1-96B5-DCA1BA3F8243}" destId="{4050BFAE-0511-4F1F-9B3C-4826E404B972}" srcOrd="4" destOrd="0" parTransId="{92578FDD-4BA6-4FA3-BA70-5028BB493B6E}" sibTransId="{1413A94C-187A-4D58-B912-35AE8AB37192}"/>
    <dgm:cxn modelId="{57D4A63C-41B3-4B5A-8E65-36AD40C9752A}" type="presOf" srcId="{95EB1350-3F86-48A9-82E5-3EED0D2D6E05}" destId="{1A2299EC-8952-43D4-B689-A44CC9C024A7}" srcOrd="0" destOrd="0" presId="urn:microsoft.com/office/officeart/2005/8/layout/hierarchy3"/>
    <dgm:cxn modelId="{6F42D63E-5BE8-46A2-844F-4511D63ABEDB}" type="presOf" srcId="{659B6AA1-BB1C-449E-A65E-4D3A9DBC4E3A}" destId="{41809B79-31D6-4C9F-9EC7-964D09AECCC8}" srcOrd="0" destOrd="0" presId="urn:microsoft.com/office/officeart/2005/8/layout/hierarchy3"/>
    <dgm:cxn modelId="{4B8B245E-118D-48ED-B2F8-52A291F6ABB4}" type="presOf" srcId="{07033931-B051-4769-B0D9-92EA78AF0731}" destId="{BFE1E025-F1F0-4773-8046-63F0B3435A09}" srcOrd="0" destOrd="0" presId="urn:microsoft.com/office/officeart/2005/8/layout/hierarchy3"/>
    <dgm:cxn modelId="{1E1C7663-7B7E-4E9A-B1DF-C89F62FFA47E}" type="presOf" srcId="{15C65F4C-7155-422C-B46E-4B5BCE241F8F}" destId="{720EB665-D7F5-4228-8E6A-C3782609EB55}" srcOrd="0" destOrd="0" presId="urn:microsoft.com/office/officeart/2005/8/layout/hierarchy3"/>
    <dgm:cxn modelId="{4AFFAC44-89A1-4DC8-8D4C-D64ED41322AA}" type="presOf" srcId="{92118087-3ED7-4C81-9194-0E5A83643C13}" destId="{93BD248F-3856-4E67-A2FB-C2E8D0623E4A}" srcOrd="0" destOrd="0" presId="urn:microsoft.com/office/officeart/2005/8/layout/hierarchy3"/>
    <dgm:cxn modelId="{D6289766-C3A3-49CC-A643-D8FD570CF028}" type="presOf" srcId="{DAFE201A-E4EF-48FF-9677-6E3645AA748F}" destId="{CC2493A5-A20B-486C-A7C4-6BBAD1D869D1}" srcOrd="0" destOrd="0" presId="urn:microsoft.com/office/officeart/2005/8/layout/hierarchy3"/>
    <dgm:cxn modelId="{F48FC44F-7A74-4438-9391-95E7669DF60C}" type="presOf" srcId="{8D37D43F-A900-4050-9AD0-1A030C6FD9F2}" destId="{E04B2167-22A3-406D-9DD0-E21ED83A173B}" srcOrd="0" destOrd="0" presId="urn:microsoft.com/office/officeart/2005/8/layout/hierarchy3"/>
    <dgm:cxn modelId="{71A03050-987C-4422-9F20-C9EBE329C092}" type="presOf" srcId="{68982762-31B5-48C3-B6C3-D0844D2785EB}" destId="{0FCCD3F0-02E0-4BD7-BC6E-FA792D5220BD}" srcOrd="0" destOrd="0" presId="urn:microsoft.com/office/officeart/2005/8/layout/hierarchy3"/>
    <dgm:cxn modelId="{05CD4558-70BC-4D41-925E-1242B46B4434}" type="presOf" srcId="{60CB3AC4-1759-43E1-96B5-DCA1BA3F8243}" destId="{49CF848F-F69C-4907-AF85-DEA76C2CC22B}" srcOrd="0" destOrd="0" presId="urn:microsoft.com/office/officeart/2005/8/layout/hierarchy3"/>
    <dgm:cxn modelId="{17E9717D-3377-47B0-99B2-6666397FD102}" type="presOf" srcId="{4050BFAE-0511-4F1F-9B3C-4826E404B972}" destId="{A7DA8EFE-1532-425B-83E1-29896E00D0F0}" srcOrd="0" destOrd="0" presId="urn:microsoft.com/office/officeart/2005/8/layout/hierarchy3"/>
    <dgm:cxn modelId="{8EFA3380-3C98-4341-B9ED-FEBE82DC172B}" type="presOf" srcId="{659B6AA1-BB1C-449E-A65E-4D3A9DBC4E3A}" destId="{6F0EF6CE-BB39-44CC-9C45-793D6A762403}" srcOrd="1" destOrd="0" presId="urn:microsoft.com/office/officeart/2005/8/layout/hierarchy3"/>
    <dgm:cxn modelId="{12668082-C44D-4820-8CF6-645563BE9A96}" type="presOf" srcId="{CEFF6A46-43F1-41DB-A000-FB12BBE01ABC}" destId="{0576D3E0-B506-4F03-9955-51D4CCE9F26C}" srcOrd="0" destOrd="0" presId="urn:microsoft.com/office/officeart/2005/8/layout/hierarchy3"/>
    <dgm:cxn modelId="{54326484-FBA7-4887-A2CC-2EF9E9BBD811}" type="presOf" srcId="{DB24FAA8-EF71-462A-9BC0-B01F410EA707}" destId="{926D55AE-72D9-496E-9BF4-05FC8709889F}" srcOrd="0" destOrd="0" presId="urn:microsoft.com/office/officeart/2005/8/layout/hierarchy3"/>
    <dgm:cxn modelId="{DB2E1A86-19B0-4CBE-8256-FE628C973708}" srcId="{659B6AA1-BB1C-449E-A65E-4D3A9DBC4E3A}" destId="{15C65F4C-7155-422C-B46E-4B5BCE241F8F}" srcOrd="0" destOrd="0" parTransId="{95EB1350-3F86-48A9-82E5-3EED0D2D6E05}" sibTransId="{AE4AFA06-2CE2-47EC-BBFA-31B367181FBB}"/>
    <dgm:cxn modelId="{AFCC038C-3DC5-417B-8B55-AFAB88AA79FB}" srcId="{6A6C2989-A326-44F9-866E-B53349EAF900}" destId="{659B6AA1-BB1C-449E-A65E-4D3A9DBC4E3A}" srcOrd="0" destOrd="0" parTransId="{2AEE9306-76DF-4044-A7B2-9BEB78AEC57E}" sibTransId="{4E9B7835-AEB9-4AAE-B88B-4185B4747B29}"/>
    <dgm:cxn modelId="{E0DE7B8C-9E90-425D-9FA2-4332838D82A0}" type="presOf" srcId="{32EE41F6-0739-45BD-B399-EB15653D8F54}" destId="{FA633042-50E4-4A14-9C61-A715F796F424}" srcOrd="0" destOrd="0" presId="urn:microsoft.com/office/officeart/2005/8/layout/hierarchy3"/>
    <dgm:cxn modelId="{E503928E-6DD5-4A92-BFB9-51506663EEA1}" type="presOf" srcId="{CD6A5759-1ECF-4B99-A29E-154EE41E81D9}" destId="{FF6C154F-C527-40D4-B830-D83BFDDA1858}" srcOrd="0" destOrd="0" presId="urn:microsoft.com/office/officeart/2005/8/layout/hierarchy3"/>
    <dgm:cxn modelId="{1ECD75A8-E6BE-4AE2-B6BA-7C93525AE51D}" type="presOf" srcId="{05822450-867A-49E6-A740-F4AA280815C2}" destId="{D48217F9-A7AE-433D-B069-F304C894696A}" srcOrd="0" destOrd="0" presId="urn:microsoft.com/office/officeart/2005/8/layout/hierarchy3"/>
    <dgm:cxn modelId="{FD10B4AA-935F-4FE7-A635-7A89357AA766}" type="presOf" srcId="{A09529B0-AAB8-4C74-A776-502C66519D5F}" destId="{12580F69-5B1D-4559-817E-C5F52E050E54}" srcOrd="0" destOrd="0" presId="urn:microsoft.com/office/officeart/2005/8/layout/hierarchy3"/>
    <dgm:cxn modelId="{4BFF6DAD-67A3-41E3-96B7-3D50C3813A61}" srcId="{659B6AA1-BB1C-449E-A65E-4D3A9DBC4E3A}" destId="{32EE41F6-0739-45BD-B399-EB15653D8F54}" srcOrd="1" destOrd="0" parTransId="{DAFE201A-E4EF-48FF-9677-6E3645AA748F}" sibTransId="{EBD1A7E5-66D7-4760-9703-9B05B244214F}"/>
    <dgm:cxn modelId="{1BBAECB2-720B-4423-9B69-952D862B3A31}" type="presOf" srcId="{C7637E4D-9624-4DF9-9EF6-7145BCDB3BF9}" destId="{92A4C914-F2A8-4A14-BC68-B30D0E740B3F}" srcOrd="0" destOrd="0" presId="urn:microsoft.com/office/officeart/2005/8/layout/hierarchy3"/>
    <dgm:cxn modelId="{6ECD9BB3-BBE9-493F-A234-648F2ADC1AB8}" srcId="{60CB3AC4-1759-43E1-96B5-DCA1BA3F8243}" destId="{0EB5F7D1-1AB6-4C72-AB1A-873F38B2FE87}" srcOrd="2" destOrd="0" parTransId="{DB24FAA8-EF71-462A-9BC0-B01F410EA707}" sibTransId="{77C75D03-0737-4FD4-BD67-086D37037125}"/>
    <dgm:cxn modelId="{D23AB3C6-9FEB-48D2-860F-52CCBAC9B750}" srcId="{659B6AA1-BB1C-449E-A65E-4D3A9DBC4E3A}" destId="{92118087-3ED7-4C81-9194-0E5A83643C13}" srcOrd="4" destOrd="0" parTransId="{C83099F5-5F9B-4930-9A39-D5CC36D03AC5}" sibTransId="{EE632AEA-C4FF-46C3-90EF-F0D1820063EC}"/>
    <dgm:cxn modelId="{B5A920CD-292D-4730-8766-136F549A22F6}" type="presOf" srcId="{8911DB7B-FE3F-44E1-809B-61DF73BD98BD}" destId="{936D9D96-EFBD-4A82-860A-E80380F32928}" srcOrd="0" destOrd="0" presId="urn:microsoft.com/office/officeart/2005/8/layout/hierarchy3"/>
    <dgm:cxn modelId="{6B9976D1-1D75-4CC1-AF9A-B955AD6AA39F}" srcId="{60CB3AC4-1759-43E1-96B5-DCA1BA3F8243}" destId="{A09529B0-AAB8-4C74-A776-502C66519D5F}" srcOrd="0" destOrd="0" parTransId="{C62AD92E-3A9D-41DC-BD40-945EB966F634}" sibTransId="{BF51BFAA-3167-46AA-B418-E993905E26A7}"/>
    <dgm:cxn modelId="{D6F7C7DA-6097-4F7E-AA21-6CC2083DD064}" type="presOf" srcId="{60CB3AC4-1759-43E1-96B5-DCA1BA3F8243}" destId="{F751D789-CDF5-470B-A581-557CEEBE6110}" srcOrd="1" destOrd="0" presId="urn:microsoft.com/office/officeart/2005/8/layout/hierarchy3"/>
    <dgm:cxn modelId="{97CCF1EA-A29C-4942-9F56-5C366C45F12E}" type="presOf" srcId="{92578FDD-4BA6-4FA3-BA70-5028BB493B6E}" destId="{7CB0A7E8-BD64-4D0D-A5DA-E158103BC2FF}" srcOrd="0" destOrd="0" presId="urn:microsoft.com/office/officeart/2005/8/layout/hierarchy3"/>
    <dgm:cxn modelId="{8F2A62EE-37A8-44A4-898A-A565B60F4315}" type="presOf" srcId="{C62AD92E-3A9D-41DC-BD40-945EB966F634}" destId="{4E052E9C-0D91-4EC3-861E-2033604AED82}" srcOrd="0" destOrd="0" presId="urn:microsoft.com/office/officeart/2005/8/layout/hierarchy3"/>
    <dgm:cxn modelId="{A52C2B67-A4E7-49CD-B7AE-1D14E31D25E7}" type="presParOf" srcId="{48442E86-6737-453B-ABF9-7C6D651432AD}" destId="{66BEB243-79B6-4611-9670-314F6248F361}" srcOrd="0" destOrd="0" presId="urn:microsoft.com/office/officeart/2005/8/layout/hierarchy3"/>
    <dgm:cxn modelId="{30BE3467-F69D-43F7-96B7-ACA585AEF172}" type="presParOf" srcId="{66BEB243-79B6-4611-9670-314F6248F361}" destId="{B605F676-3C42-495E-B618-673910BB1F2D}" srcOrd="0" destOrd="0" presId="urn:microsoft.com/office/officeart/2005/8/layout/hierarchy3"/>
    <dgm:cxn modelId="{6BB74F20-22B6-4294-A20E-08562AAFD8E9}" type="presParOf" srcId="{B605F676-3C42-495E-B618-673910BB1F2D}" destId="{41809B79-31D6-4C9F-9EC7-964D09AECCC8}" srcOrd="0" destOrd="0" presId="urn:microsoft.com/office/officeart/2005/8/layout/hierarchy3"/>
    <dgm:cxn modelId="{A3891A23-95EC-4D02-9B90-D1B43C6330CA}" type="presParOf" srcId="{B605F676-3C42-495E-B618-673910BB1F2D}" destId="{6F0EF6CE-BB39-44CC-9C45-793D6A762403}" srcOrd="1" destOrd="0" presId="urn:microsoft.com/office/officeart/2005/8/layout/hierarchy3"/>
    <dgm:cxn modelId="{011D7248-B997-4FE2-A8BD-F028CE872184}" type="presParOf" srcId="{66BEB243-79B6-4611-9670-314F6248F361}" destId="{B8E2F158-35A9-4421-B432-F695E1E44E47}" srcOrd="1" destOrd="0" presId="urn:microsoft.com/office/officeart/2005/8/layout/hierarchy3"/>
    <dgm:cxn modelId="{F6E3AA7D-363C-4A1F-91C8-008FC0397FEE}" type="presParOf" srcId="{B8E2F158-35A9-4421-B432-F695E1E44E47}" destId="{1A2299EC-8952-43D4-B689-A44CC9C024A7}" srcOrd="0" destOrd="0" presId="urn:microsoft.com/office/officeart/2005/8/layout/hierarchy3"/>
    <dgm:cxn modelId="{A37B8BAB-E280-4EFE-A009-CDCE40381BD0}" type="presParOf" srcId="{B8E2F158-35A9-4421-B432-F695E1E44E47}" destId="{720EB665-D7F5-4228-8E6A-C3782609EB55}" srcOrd="1" destOrd="0" presId="urn:microsoft.com/office/officeart/2005/8/layout/hierarchy3"/>
    <dgm:cxn modelId="{0EF35FAF-5B93-40FE-800D-5D2C1D7C43AA}" type="presParOf" srcId="{B8E2F158-35A9-4421-B432-F695E1E44E47}" destId="{CC2493A5-A20B-486C-A7C4-6BBAD1D869D1}" srcOrd="2" destOrd="0" presId="urn:microsoft.com/office/officeart/2005/8/layout/hierarchy3"/>
    <dgm:cxn modelId="{A69C66FA-0143-4D68-AB14-8B60E28F79A0}" type="presParOf" srcId="{B8E2F158-35A9-4421-B432-F695E1E44E47}" destId="{FA633042-50E4-4A14-9C61-A715F796F424}" srcOrd="3" destOrd="0" presId="urn:microsoft.com/office/officeart/2005/8/layout/hierarchy3"/>
    <dgm:cxn modelId="{0F22147A-70D6-451C-8C87-7E4BAB71226B}" type="presParOf" srcId="{B8E2F158-35A9-4421-B432-F695E1E44E47}" destId="{D48217F9-A7AE-433D-B069-F304C894696A}" srcOrd="4" destOrd="0" presId="urn:microsoft.com/office/officeart/2005/8/layout/hierarchy3"/>
    <dgm:cxn modelId="{9750AC18-EA47-46EC-AE21-AA0DD65E3273}" type="presParOf" srcId="{B8E2F158-35A9-4421-B432-F695E1E44E47}" destId="{0576D3E0-B506-4F03-9955-51D4CCE9F26C}" srcOrd="5" destOrd="0" presId="urn:microsoft.com/office/officeart/2005/8/layout/hierarchy3"/>
    <dgm:cxn modelId="{85DB2E46-9E5D-4916-9464-29366954E492}" type="presParOf" srcId="{B8E2F158-35A9-4421-B432-F695E1E44E47}" destId="{E04B2167-22A3-406D-9DD0-E21ED83A173B}" srcOrd="6" destOrd="0" presId="urn:microsoft.com/office/officeart/2005/8/layout/hierarchy3"/>
    <dgm:cxn modelId="{99972A4F-F1A3-47FF-B3E1-D146EC11DA87}" type="presParOf" srcId="{B8E2F158-35A9-4421-B432-F695E1E44E47}" destId="{FF6C154F-C527-40D4-B830-D83BFDDA1858}" srcOrd="7" destOrd="0" presId="urn:microsoft.com/office/officeart/2005/8/layout/hierarchy3"/>
    <dgm:cxn modelId="{091A74A0-6419-4D66-AF9D-12662BD9A4B7}" type="presParOf" srcId="{B8E2F158-35A9-4421-B432-F695E1E44E47}" destId="{9E898B74-2EFD-40B2-BBCF-3A1806259E52}" srcOrd="8" destOrd="0" presId="urn:microsoft.com/office/officeart/2005/8/layout/hierarchy3"/>
    <dgm:cxn modelId="{89195B5E-0869-4064-8FAC-D39C7000DDA9}" type="presParOf" srcId="{B8E2F158-35A9-4421-B432-F695E1E44E47}" destId="{93BD248F-3856-4E67-A2FB-C2E8D0623E4A}" srcOrd="9" destOrd="0" presId="urn:microsoft.com/office/officeart/2005/8/layout/hierarchy3"/>
    <dgm:cxn modelId="{7840AA7E-9C05-4980-90EA-A1C7A833B329}" type="presParOf" srcId="{48442E86-6737-453B-ABF9-7C6D651432AD}" destId="{CA121C39-F7F1-4217-84E8-E885A6B40863}" srcOrd="1" destOrd="0" presId="urn:microsoft.com/office/officeart/2005/8/layout/hierarchy3"/>
    <dgm:cxn modelId="{E3F28C94-F8D7-4D73-85AB-EAEB5BFF12CA}" type="presParOf" srcId="{CA121C39-F7F1-4217-84E8-E885A6B40863}" destId="{50A79060-4C38-4715-95FF-8544585A7C67}" srcOrd="0" destOrd="0" presId="urn:microsoft.com/office/officeart/2005/8/layout/hierarchy3"/>
    <dgm:cxn modelId="{11C51C03-EB41-4202-AD1F-03B3EC0F5B54}" type="presParOf" srcId="{50A79060-4C38-4715-95FF-8544585A7C67}" destId="{49CF848F-F69C-4907-AF85-DEA76C2CC22B}" srcOrd="0" destOrd="0" presId="urn:microsoft.com/office/officeart/2005/8/layout/hierarchy3"/>
    <dgm:cxn modelId="{B1652527-5461-459E-9393-841FE8AC195D}" type="presParOf" srcId="{50A79060-4C38-4715-95FF-8544585A7C67}" destId="{F751D789-CDF5-470B-A581-557CEEBE6110}" srcOrd="1" destOrd="0" presId="urn:microsoft.com/office/officeart/2005/8/layout/hierarchy3"/>
    <dgm:cxn modelId="{315E4E75-43A2-43F6-B758-FD164740A351}" type="presParOf" srcId="{CA121C39-F7F1-4217-84E8-E885A6B40863}" destId="{C0B89A10-EDF7-40B0-A5C5-D88EFCE08495}" srcOrd="1" destOrd="0" presId="urn:microsoft.com/office/officeart/2005/8/layout/hierarchy3"/>
    <dgm:cxn modelId="{DC08D94D-B477-43A3-AE52-5757CC852EF1}" type="presParOf" srcId="{C0B89A10-EDF7-40B0-A5C5-D88EFCE08495}" destId="{4E052E9C-0D91-4EC3-861E-2033604AED82}" srcOrd="0" destOrd="0" presId="urn:microsoft.com/office/officeart/2005/8/layout/hierarchy3"/>
    <dgm:cxn modelId="{39385CFE-F503-47F8-B9AE-140EB4F3D5CF}" type="presParOf" srcId="{C0B89A10-EDF7-40B0-A5C5-D88EFCE08495}" destId="{12580F69-5B1D-4559-817E-C5F52E050E54}" srcOrd="1" destOrd="0" presId="urn:microsoft.com/office/officeart/2005/8/layout/hierarchy3"/>
    <dgm:cxn modelId="{C27347BB-FD09-4EDA-8D0A-0B1614CA53A2}" type="presParOf" srcId="{C0B89A10-EDF7-40B0-A5C5-D88EFCE08495}" destId="{0FCCD3F0-02E0-4BD7-BC6E-FA792D5220BD}" srcOrd="2" destOrd="0" presId="urn:microsoft.com/office/officeart/2005/8/layout/hierarchy3"/>
    <dgm:cxn modelId="{83191F16-4706-44AC-8542-BD08429817E3}" type="presParOf" srcId="{C0B89A10-EDF7-40B0-A5C5-D88EFCE08495}" destId="{936D9D96-EFBD-4A82-860A-E80380F32928}" srcOrd="3" destOrd="0" presId="urn:microsoft.com/office/officeart/2005/8/layout/hierarchy3"/>
    <dgm:cxn modelId="{475C862E-297A-4986-BAA5-10796CD59F03}" type="presParOf" srcId="{C0B89A10-EDF7-40B0-A5C5-D88EFCE08495}" destId="{926D55AE-72D9-496E-9BF4-05FC8709889F}" srcOrd="4" destOrd="0" presId="urn:microsoft.com/office/officeart/2005/8/layout/hierarchy3"/>
    <dgm:cxn modelId="{BFA28CF1-9775-4C53-B4EC-3ED3D9DA11E9}" type="presParOf" srcId="{C0B89A10-EDF7-40B0-A5C5-D88EFCE08495}" destId="{412985E5-1974-4C3D-8E14-61716A6C946C}" srcOrd="5" destOrd="0" presId="urn:microsoft.com/office/officeart/2005/8/layout/hierarchy3"/>
    <dgm:cxn modelId="{32690AE4-038A-4B82-A19F-798745126646}" type="presParOf" srcId="{C0B89A10-EDF7-40B0-A5C5-D88EFCE08495}" destId="{92A4C914-F2A8-4A14-BC68-B30D0E740B3F}" srcOrd="6" destOrd="0" presId="urn:microsoft.com/office/officeart/2005/8/layout/hierarchy3"/>
    <dgm:cxn modelId="{1A9A411E-0748-4497-882E-B185405AA1E8}" type="presParOf" srcId="{C0B89A10-EDF7-40B0-A5C5-D88EFCE08495}" destId="{BFE1E025-F1F0-4773-8046-63F0B3435A09}" srcOrd="7" destOrd="0" presId="urn:microsoft.com/office/officeart/2005/8/layout/hierarchy3"/>
    <dgm:cxn modelId="{0DE9BB33-D085-4580-B04B-D714EC95187F}" type="presParOf" srcId="{C0B89A10-EDF7-40B0-A5C5-D88EFCE08495}" destId="{7CB0A7E8-BD64-4D0D-A5DA-E158103BC2FF}" srcOrd="8" destOrd="0" presId="urn:microsoft.com/office/officeart/2005/8/layout/hierarchy3"/>
    <dgm:cxn modelId="{867C3498-8ACD-444E-802B-D990D56B42FE}" type="presParOf" srcId="{C0B89A10-EDF7-40B0-A5C5-D88EFCE08495}" destId="{A7DA8EFE-1532-425B-83E1-29896E00D0F0}" srcOrd="9"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A6C2989-A326-44F9-866E-B53349EAF900}" type="doc">
      <dgm:prSet loTypeId="urn:microsoft.com/office/officeart/2005/8/layout/hierarchy3" loCatId="relationship" qsTypeId="urn:microsoft.com/office/officeart/2005/8/quickstyle/simple1" qsCatId="simple" csTypeId="urn:microsoft.com/office/officeart/2005/8/colors/colorful4" csCatId="colorful" phldr="1"/>
      <dgm:spPr/>
      <dgm:t>
        <a:bodyPr/>
        <a:lstStyle/>
        <a:p>
          <a:endParaRPr lang="en-US"/>
        </a:p>
      </dgm:t>
    </dgm:pt>
    <dgm:pt modelId="{659B6AA1-BB1C-449E-A65E-4D3A9DBC4E3A}">
      <dgm:prSet phldrT="[Text]" custT="1"/>
      <dgm:spPr/>
      <dgm:t>
        <a:bodyPr/>
        <a:lstStyle/>
        <a:p>
          <a:r>
            <a:rPr lang="en-US" sz="2000" b="1">
              <a:latin typeface="#9Slide03 SFU Futura_12" panose="00000400000000000000" pitchFamily="2" charset="0"/>
              <a:cs typeface="Times New Roman" panose="02020603050405020304" pitchFamily="18" charset="0"/>
            </a:rPr>
            <a:t>CỤM 1</a:t>
          </a:r>
        </a:p>
      </dgm:t>
    </dgm:pt>
    <dgm:pt modelId="{2AEE9306-76DF-4044-A7B2-9BEB78AEC57E}" type="parTrans" cxnId="{AFCC038C-3DC5-417B-8B55-AFAB88AA79F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4E9B7835-AEB9-4AAE-B88B-4185B4747B29}" type="sibTrans" cxnId="{AFCC038C-3DC5-417B-8B55-AFAB88AA79F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15C65F4C-7155-422C-B46E-4B5BCE241F8F}">
      <dgm:prSet phldrT="[Text]" custT="1"/>
      <dgm:spPr>
        <a:solidFill>
          <a:schemeClr val="accent1">
            <a:lumMod val="20000"/>
            <a:lumOff val="8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1</a:t>
          </a:r>
        </a:p>
      </dgm:t>
    </dgm:pt>
    <dgm:pt modelId="{95EB1350-3F86-48A9-82E5-3EED0D2D6E05}" type="parTrans" cxnId="{DB2E1A86-19B0-4CBE-8256-FE628C97370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AE4AFA06-2CE2-47EC-BBFA-31B367181FBB}" type="sibTrans" cxnId="{DB2E1A86-19B0-4CBE-8256-FE628C97370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32EE41F6-0739-45BD-B399-EB15653D8F54}">
      <dgm:prSet phldrT="[Text]" custT="1"/>
      <dgm:spPr>
        <a:solidFill>
          <a:schemeClr val="accent1">
            <a:lumMod val="60000"/>
            <a:lumOff val="4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2</a:t>
          </a:r>
        </a:p>
      </dgm:t>
    </dgm:pt>
    <dgm:pt modelId="{DAFE201A-E4EF-48FF-9677-6E3645AA748F}" type="parTrans" cxnId="{4BFF6DAD-67A3-41E3-96B7-3D50C3813A6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EBD1A7E5-66D7-4760-9703-9B05B244214F}" type="sibTrans" cxnId="{4BFF6DAD-67A3-41E3-96B7-3D50C3813A6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60CB3AC4-1759-43E1-96B5-DCA1BA3F8243}">
      <dgm:prSet phldrT="[Text]" custT="1"/>
      <dgm:spPr/>
      <dgm:t>
        <a:bodyPr/>
        <a:lstStyle/>
        <a:p>
          <a:r>
            <a:rPr lang="en-US" sz="2000" b="1">
              <a:latin typeface="#9Slide03 SFU Futura_12" panose="00000400000000000000" pitchFamily="2" charset="0"/>
              <a:cs typeface="Times New Roman" panose="02020603050405020304" pitchFamily="18" charset="0"/>
            </a:rPr>
            <a:t>CỤM 2</a:t>
          </a:r>
        </a:p>
      </dgm:t>
    </dgm:pt>
    <dgm:pt modelId="{E07CC4D4-82F5-4FDF-B18D-5770F7821C24}" type="parTrans" cxnId="{61153714-A60D-4FD0-A063-5D9490062E15}">
      <dgm:prSet/>
      <dgm:spPr/>
      <dgm:t>
        <a:bodyPr/>
        <a:lstStyle/>
        <a:p>
          <a:endParaRPr lang="en-US" sz="1800" b="1">
            <a:latin typeface="#9Slide03 SFU Futura_12" panose="00000400000000000000" pitchFamily="2" charset="0"/>
            <a:cs typeface="Times New Roman" panose="02020603050405020304" pitchFamily="18" charset="0"/>
          </a:endParaRPr>
        </a:p>
      </dgm:t>
    </dgm:pt>
    <dgm:pt modelId="{6C920721-7E9B-4E61-95C4-333BF1E61992}" type="sibTrans" cxnId="{61153714-A60D-4FD0-A063-5D9490062E15}">
      <dgm:prSet/>
      <dgm:spPr/>
      <dgm:t>
        <a:bodyPr/>
        <a:lstStyle/>
        <a:p>
          <a:endParaRPr lang="en-US" sz="1800" b="1">
            <a:latin typeface="#9Slide03 SFU Futura_12" panose="00000400000000000000" pitchFamily="2" charset="0"/>
            <a:cs typeface="Times New Roman" panose="02020603050405020304" pitchFamily="18" charset="0"/>
          </a:endParaRPr>
        </a:p>
      </dgm:t>
    </dgm:pt>
    <dgm:pt modelId="{A09529B0-AAB8-4C74-A776-502C66519D5F}">
      <dgm:prSet phldrT="[Text]" custT="1"/>
      <dgm:spPr>
        <a:solidFill>
          <a:schemeClr val="accent6">
            <a:lumMod val="20000"/>
            <a:lumOff val="8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1</a:t>
          </a:r>
        </a:p>
      </dgm:t>
    </dgm:pt>
    <dgm:pt modelId="{C62AD92E-3A9D-41DC-BD40-945EB966F634}" type="parTrans" cxnId="{6B9976D1-1D75-4CC1-AF9A-B955AD6AA39F}">
      <dgm:prSet/>
      <dgm:spPr/>
      <dgm:t>
        <a:bodyPr/>
        <a:lstStyle/>
        <a:p>
          <a:endParaRPr lang="en-US" sz="1800" b="1">
            <a:latin typeface="#9Slide03 SFU Futura_12" panose="00000400000000000000" pitchFamily="2" charset="0"/>
            <a:cs typeface="Times New Roman" panose="02020603050405020304" pitchFamily="18" charset="0"/>
          </a:endParaRPr>
        </a:p>
      </dgm:t>
    </dgm:pt>
    <dgm:pt modelId="{BF51BFAA-3167-46AA-B418-E993905E26A7}" type="sibTrans" cxnId="{6B9976D1-1D75-4CC1-AF9A-B955AD6AA39F}">
      <dgm:prSet/>
      <dgm:spPr/>
      <dgm:t>
        <a:bodyPr/>
        <a:lstStyle/>
        <a:p>
          <a:endParaRPr lang="en-US" sz="1800" b="1">
            <a:latin typeface="#9Slide03 SFU Futura_12" panose="00000400000000000000" pitchFamily="2" charset="0"/>
            <a:cs typeface="Times New Roman" panose="02020603050405020304" pitchFamily="18" charset="0"/>
          </a:endParaRPr>
        </a:p>
      </dgm:t>
    </dgm:pt>
    <dgm:pt modelId="{8911DB7B-FE3F-44E1-809B-61DF73BD98BD}">
      <dgm:prSet phldrT="[Text]" custT="1"/>
      <dgm:spPr>
        <a:solidFill>
          <a:schemeClr val="accent5">
            <a:lumMod val="40000"/>
            <a:lumOff val="6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2</a:t>
          </a:r>
        </a:p>
      </dgm:t>
    </dgm:pt>
    <dgm:pt modelId="{68982762-31B5-48C3-B6C3-D0844D2785EB}" type="parTrans" cxnId="{F1C57F05-4793-49FD-ADD9-346C2215E016}">
      <dgm:prSet/>
      <dgm:spPr/>
      <dgm:t>
        <a:bodyPr/>
        <a:lstStyle/>
        <a:p>
          <a:endParaRPr lang="en-US" sz="1800" b="1">
            <a:latin typeface="#9Slide03 SFU Futura_12" panose="00000400000000000000" pitchFamily="2" charset="0"/>
            <a:cs typeface="Times New Roman" panose="02020603050405020304" pitchFamily="18" charset="0"/>
          </a:endParaRPr>
        </a:p>
      </dgm:t>
    </dgm:pt>
    <dgm:pt modelId="{607AEE42-8EF7-436F-98AA-16244F493D1B}" type="sibTrans" cxnId="{F1C57F05-4793-49FD-ADD9-346C2215E016}">
      <dgm:prSet/>
      <dgm:spPr/>
      <dgm:t>
        <a:bodyPr/>
        <a:lstStyle/>
        <a:p>
          <a:endParaRPr lang="en-US" sz="1800" b="1">
            <a:latin typeface="#9Slide03 SFU Futura_12" panose="00000400000000000000" pitchFamily="2" charset="0"/>
            <a:cs typeface="Times New Roman" panose="02020603050405020304" pitchFamily="18" charset="0"/>
          </a:endParaRPr>
        </a:p>
      </dgm:t>
    </dgm:pt>
    <dgm:pt modelId="{CEFF6A46-43F1-41DB-A000-FB12BBE01ABC}">
      <dgm:prSet custT="1"/>
      <dgm:spPr>
        <a:solidFill>
          <a:schemeClr val="accent3">
            <a:lumMod val="40000"/>
            <a:lumOff val="6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3</a:t>
          </a:r>
        </a:p>
      </dgm:t>
    </dgm:pt>
    <dgm:pt modelId="{05822450-867A-49E6-A740-F4AA280815C2}" type="parTrans" cxnId="{B5578701-5B04-4E20-AB8D-DFDD4D27CFC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C69EC7BA-DAC2-4361-A7D7-B9E6B93D8B0E}" type="sibTrans" cxnId="{B5578701-5B04-4E20-AB8D-DFDD4D27CFC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0EB5F7D1-1AB6-4C72-AB1A-873F38B2FE87}">
      <dgm:prSet custT="1"/>
      <dgm:spPr>
        <a:solidFill>
          <a:schemeClr val="accent6">
            <a:lumMod val="60000"/>
            <a:lumOff val="4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3</a:t>
          </a:r>
        </a:p>
      </dgm:t>
    </dgm:pt>
    <dgm:pt modelId="{DB24FAA8-EF71-462A-9BC0-B01F410EA707}" type="parTrans" cxnId="{6ECD9BB3-BBE9-493F-A234-648F2ADC1AB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77C75D03-0737-4FD4-BD67-086D37037125}" type="sibTrans" cxnId="{6ECD9BB3-BBE9-493F-A234-648F2ADC1AB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07033931-B051-4769-B0D9-92EA78AF0731}">
      <dgm:prSet custT="1"/>
      <dgm:spPr>
        <a:solidFill>
          <a:schemeClr val="accent5">
            <a:lumMod val="60000"/>
            <a:lumOff val="4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4</a:t>
          </a:r>
        </a:p>
      </dgm:t>
    </dgm:pt>
    <dgm:pt modelId="{C7637E4D-9624-4DF9-9EF6-7145BCDB3BF9}" type="parTrans" cxnId="{08071B29-943C-4977-B79F-AA9E1146F81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8C25FA73-C513-40D0-A69B-1DE99F5F7BED}" type="sibTrans" cxnId="{08071B29-943C-4977-B79F-AA9E1146F81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CD6A5759-1ECF-4B99-A29E-154EE41E81D9}">
      <dgm:prSet custT="1"/>
      <dgm:spPr>
        <a:solidFill>
          <a:srgbClr val="00B0F0">
            <a:alpha val="90000"/>
          </a:srgbClr>
        </a:solidFill>
      </dgm:spPr>
      <dgm:t>
        <a:bodyPr/>
        <a:lstStyle/>
        <a:p>
          <a:r>
            <a:rPr lang="en-US" sz="1400" b="1">
              <a:latin typeface="#9Slide03 SFU Futura_12" panose="00000400000000000000" pitchFamily="2" charset="0"/>
              <a:cs typeface="Times New Roman" panose="02020603050405020304" pitchFamily="18" charset="0"/>
            </a:rPr>
            <a:t>Trạm 4</a:t>
          </a:r>
        </a:p>
      </dgm:t>
    </dgm:pt>
    <dgm:pt modelId="{8D37D43F-A900-4050-9AD0-1A030C6FD9F2}" type="parTrans" cxnId="{6456750C-85FA-4344-9FEC-AC2AAC4FD4D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E47842B7-F19E-468A-B298-4029A84AF4FB}" type="sibTrans" cxnId="{6456750C-85FA-4344-9FEC-AC2AAC4FD4D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92118087-3ED7-4C81-9194-0E5A83643C13}">
      <dgm:prSet custT="1"/>
      <dgm:spPr>
        <a:solidFill>
          <a:srgbClr val="92D050">
            <a:alpha val="90000"/>
          </a:srgbClr>
        </a:solidFill>
      </dgm:spPr>
      <dgm:t>
        <a:bodyPr/>
        <a:lstStyle/>
        <a:p>
          <a:r>
            <a:rPr lang="en-US" sz="1400" b="1">
              <a:latin typeface="#9Slide03 SFU Futura_12" panose="00000400000000000000" pitchFamily="2" charset="0"/>
              <a:cs typeface="Times New Roman" panose="02020603050405020304" pitchFamily="18" charset="0"/>
            </a:rPr>
            <a:t>Trạm 5</a:t>
          </a:r>
        </a:p>
      </dgm:t>
    </dgm:pt>
    <dgm:pt modelId="{C83099F5-5F9B-4930-9A39-D5CC36D03AC5}" type="parTrans" cxnId="{D23AB3C6-9FEB-48D2-860F-52CCBAC9B75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EE632AEA-C4FF-46C3-90EF-F0D1820063EC}" type="sibTrans" cxnId="{D23AB3C6-9FEB-48D2-860F-52CCBAC9B75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4050BFAE-0511-4F1F-9B3C-4826E404B972}">
      <dgm:prSet custT="1"/>
      <dgm:spPr>
        <a:solidFill>
          <a:srgbClr val="F4628F">
            <a:alpha val="90000"/>
          </a:srgbClr>
        </a:solidFill>
      </dgm:spPr>
      <dgm:t>
        <a:bodyPr/>
        <a:lstStyle/>
        <a:p>
          <a:r>
            <a:rPr lang="en-US" sz="1400" b="1">
              <a:latin typeface="#9Slide03 SFU Futura_12" panose="00000400000000000000" pitchFamily="2" charset="0"/>
              <a:cs typeface="Times New Roman" panose="02020603050405020304" pitchFamily="18" charset="0"/>
            </a:rPr>
            <a:t>Trạm 5</a:t>
          </a:r>
        </a:p>
      </dgm:t>
    </dgm:pt>
    <dgm:pt modelId="{92578FDD-4BA6-4FA3-BA70-5028BB493B6E}" type="parTrans" cxnId="{BEC93A2A-9E17-4B79-8AEB-3964CECA35F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1413A94C-187A-4D58-B912-35AE8AB37192}" type="sibTrans" cxnId="{BEC93A2A-9E17-4B79-8AEB-3964CECA35F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48442E86-6737-453B-ABF9-7C6D651432AD}" type="pres">
      <dgm:prSet presAssocID="{6A6C2989-A326-44F9-866E-B53349EAF900}" presName="diagram" presStyleCnt="0">
        <dgm:presLayoutVars>
          <dgm:chPref val="1"/>
          <dgm:dir/>
          <dgm:animOne val="branch"/>
          <dgm:animLvl val="lvl"/>
          <dgm:resizeHandles/>
        </dgm:presLayoutVars>
      </dgm:prSet>
      <dgm:spPr/>
    </dgm:pt>
    <dgm:pt modelId="{66BEB243-79B6-4611-9670-314F6248F361}" type="pres">
      <dgm:prSet presAssocID="{659B6AA1-BB1C-449E-A65E-4D3A9DBC4E3A}" presName="root" presStyleCnt="0"/>
      <dgm:spPr/>
    </dgm:pt>
    <dgm:pt modelId="{B605F676-3C42-495E-B618-673910BB1F2D}" type="pres">
      <dgm:prSet presAssocID="{659B6AA1-BB1C-449E-A65E-4D3A9DBC4E3A}" presName="rootComposite" presStyleCnt="0"/>
      <dgm:spPr/>
    </dgm:pt>
    <dgm:pt modelId="{41809B79-31D6-4C9F-9EC7-964D09AECCC8}" type="pres">
      <dgm:prSet presAssocID="{659B6AA1-BB1C-449E-A65E-4D3A9DBC4E3A}" presName="rootText" presStyleLbl="node1" presStyleIdx="0" presStyleCnt="2"/>
      <dgm:spPr/>
    </dgm:pt>
    <dgm:pt modelId="{6F0EF6CE-BB39-44CC-9C45-793D6A762403}" type="pres">
      <dgm:prSet presAssocID="{659B6AA1-BB1C-449E-A65E-4D3A9DBC4E3A}" presName="rootConnector" presStyleLbl="node1" presStyleIdx="0" presStyleCnt="2"/>
      <dgm:spPr/>
    </dgm:pt>
    <dgm:pt modelId="{B8E2F158-35A9-4421-B432-F695E1E44E47}" type="pres">
      <dgm:prSet presAssocID="{659B6AA1-BB1C-449E-A65E-4D3A9DBC4E3A}" presName="childShape" presStyleCnt="0"/>
      <dgm:spPr/>
    </dgm:pt>
    <dgm:pt modelId="{1A2299EC-8952-43D4-B689-A44CC9C024A7}" type="pres">
      <dgm:prSet presAssocID="{95EB1350-3F86-48A9-82E5-3EED0D2D6E05}" presName="Name13" presStyleLbl="parChTrans1D2" presStyleIdx="0" presStyleCnt="10"/>
      <dgm:spPr/>
    </dgm:pt>
    <dgm:pt modelId="{720EB665-D7F5-4228-8E6A-C3782609EB55}" type="pres">
      <dgm:prSet presAssocID="{15C65F4C-7155-422C-B46E-4B5BCE241F8F}" presName="childText" presStyleLbl="bgAcc1" presStyleIdx="0" presStyleCnt="10">
        <dgm:presLayoutVars>
          <dgm:bulletEnabled val="1"/>
        </dgm:presLayoutVars>
      </dgm:prSet>
      <dgm:spPr/>
    </dgm:pt>
    <dgm:pt modelId="{CC2493A5-A20B-486C-A7C4-6BBAD1D869D1}" type="pres">
      <dgm:prSet presAssocID="{DAFE201A-E4EF-48FF-9677-6E3645AA748F}" presName="Name13" presStyleLbl="parChTrans1D2" presStyleIdx="1" presStyleCnt="10"/>
      <dgm:spPr/>
    </dgm:pt>
    <dgm:pt modelId="{FA633042-50E4-4A14-9C61-A715F796F424}" type="pres">
      <dgm:prSet presAssocID="{32EE41F6-0739-45BD-B399-EB15653D8F54}" presName="childText" presStyleLbl="bgAcc1" presStyleIdx="1" presStyleCnt="10">
        <dgm:presLayoutVars>
          <dgm:bulletEnabled val="1"/>
        </dgm:presLayoutVars>
      </dgm:prSet>
      <dgm:spPr/>
    </dgm:pt>
    <dgm:pt modelId="{D48217F9-A7AE-433D-B069-F304C894696A}" type="pres">
      <dgm:prSet presAssocID="{05822450-867A-49E6-A740-F4AA280815C2}" presName="Name13" presStyleLbl="parChTrans1D2" presStyleIdx="2" presStyleCnt="10"/>
      <dgm:spPr/>
    </dgm:pt>
    <dgm:pt modelId="{0576D3E0-B506-4F03-9955-51D4CCE9F26C}" type="pres">
      <dgm:prSet presAssocID="{CEFF6A46-43F1-41DB-A000-FB12BBE01ABC}" presName="childText" presStyleLbl="bgAcc1" presStyleIdx="2" presStyleCnt="10">
        <dgm:presLayoutVars>
          <dgm:bulletEnabled val="1"/>
        </dgm:presLayoutVars>
      </dgm:prSet>
      <dgm:spPr>
        <a:prstGeom prst="roundRect">
          <a:avLst/>
        </a:prstGeom>
      </dgm:spPr>
    </dgm:pt>
    <dgm:pt modelId="{E04B2167-22A3-406D-9DD0-E21ED83A173B}" type="pres">
      <dgm:prSet presAssocID="{8D37D43F-A900-4050-9AD0-1A030C6FD9F2}" presName="Name13" presStyleLbl="parChTrans1D2" presStyleIdx="3" presStyleCnt="10"/>
      <dgm:spPr/>
    </dgm:pt>
    <dgm:pt modelId="{FF6C154F-C527-40D4-B830-D83BFDDA1858}" type="pres">
      <dgm:prSet presAssocID="{CD6A5759-1ECF-4B99-A29E-154EE41E81D9}" presName="childText" presStyleLbl="bgAcc1" presStyleIdx="3" presStyleCnt="10">
        <dgm:presLayoutVars>
          <dgm:bulletEnabled val="1"/>
        </dgm:presLayoutVars>
      </dgm:prSet>
      <dgm:spPr/>
    </dgm:pt>
    <dgm:pt modelId="{9E898B74-2EFD-40B2-BBCF-3A1806259E52}" type="pres">
      <dgm:prSet presAssocID="{C83099F5-5F9B-4930-9A39-D5CC36D03AC5}" presName="Name13" presStyleLbl="parChTrans1D2" presStyleIdx="4" presStyleCnt="10"/>
      <dgm:spPr/>
    </dgm:pt>
    <dgm:pt modelId="{93BD248F-3856-4E67-A2FB-C2E8D0623E4A}" type="pres">
      <dgm:prSet presAssocID="{92118087-3ED7-4C81-9194-0E5A83643C13}" presName="childText" presStyleLbl="bgAcc1" presStyleIdx="4" presStyleCnt="10">
        <dgm:presLayoutVars>
          <dgm:bulletEnabled val="1"/>
        </dgm:presLayoutVars>
      </dgm:prSet>
      <dgm:spPr/>
    </dgm:pt>
    <dgm:pt modelId="{CA121C39-F7F1-4217-84E8-E885A6B40863}" type="pres">
      <dgm:prSet presAssocID="{60CB3AC4-1759-43E1-96B5-DCA1BA3F8243}" presName="root" presStyleCnt="0"/>
      <dgm:spPr/>
    </dgm:pt>
    <dgm:pt modelId="{50A79060-4C38-4715-95FF-8544585A7C67}" type="pres">
      <dgm:prSet presAssocID="{60CB3AC4-1759-43E1-96B5-DCA1BA3F8243}" presName="rootComposite" presStyleCnt="0"/>
      <dgm:spPr/>
    </dgm:pt>
    <dgm:pt modelId="{49CF848F-F69C-4907-AF85-DEA76C2CC22B}" type="pres">
      <dgm:prSet presAssocID="{60CB3AC4-1759-43E1-96B5-DCA1BA3F8243}" presName="rootText" presStyleLbl="node1" presStyleIdx="1" presStyleCnt="2"/>
      <dgm:spPr/>
    </dgm:pt>
    <dgm:pt modelId="{F751D789-CDF5-470B-A581-557CEEBE6110}" type="pres">
      <dgm:prSet presAssocID="{60CB3AC4-1759-43E1-96B5-DCA1BA3F8243}" presName="rootConnector" presStyleLbl="node1" presStyleIdx="1" presStyleCnt="2"/>
      <dgm:spPr/>
    </dgm:pt>
    <dgm:pt modelId="{C0B89A10-EDF7-40B0-A5C5-D88EFCE08495}" type="pres">
      <dgm:prSet presAssocID="{60CB3AC4-1759-43E1-96B5-DCA1BA3F8243}" presName="childShape" presStyleCnt="0"/>
      <dgm:spPr/>
    </dgm:pt>
    <dgm:pt modelId="{4E052E9C-0D91-4EC3-861E-2033604AED82}" type="pres">
      <dgm:prSet presAssocID="{C62AD92E-3A9D-41DC-BD40-945EB966F634}" presName="Name13" presStyleLbl="parChTrans1D2" presStyleIdx="5" presStyleCnt="10"/>
      <dgm:spPr/>
    </dgm:pt>
    <dgm:pt modelId="{12580F69-5B1D-4559-817E-C5F52E050E54}" type="pres">
      <dgm:prSet presAssocID="{A09529B0-AAB8-4C74-A776-502C66519D5F}" presName="childText" presStyleLbl="bgAcc1" presStyleIdx="5" presStyleCnt="10">
        <dgm:presLayoutVars>
          <dgm:bulletEnabled val="1"/>
        </dgm:presLayoutVars>
      </dgm:prSet>
      <dgm:spPr/>
    </dgm:pt>
    <dgm:pt modelId="{0FCCD3F0-02E0-4BD7-BC6E-FA792D5220BD}" type="pres">
      <dgm:prSet presAssocID="{68982762-31B5-48C3-B6C3-D0844D2785EB}" presName="Name13" presStyleLbl="parChTrans1D2" presStyleIdx="6" presStyleCnt="10"/>
      <dgm:spPr/>
    </dgm:pt>
    <dgm:pt modelId="{936D9D96-EFBD-4A82-860A-E80380F32928}" type="pres">
      <dgm:prSet presAssocID="{8911DB7B-FE3F-44E1-809B-61DF73BD98BD}" presName="childText" presStyleLbl="bgAcc1" presStyleIdx="6" presStyleCnt="10">
        <dgm:presLayoutVars>
          <dgm:bulletEnabled val="1"/>
        </dgm:presLayoutVars>
      </dgm:prSet>
      <dgm:spPr/>
    </dgm:pt>
    <dgm:pt modelId="{926D55AE-72D9-496E-9BF4-05FC8709889F}" type="pres">
      <dgm:prSet presAssocID="{DB24FAA8-EF71-462A-9BC0-B01F410EA707}" presName="Name13" presStyleLbl="parChTrans1D2" presStyleIdx="7" presStyleCnt="10"/>
      <dgm:spPr/>
    </dgm:pt>
    <dgm:pt modelId="{412985E5-1974-4C3D-8E14-61716A6C946C}" type="pres">
      <dgm:prSet presAssocID="{0EB5F7D1-1AB6-4C72-AB1A-873F38B2FE87}" presName="childText" presStyleLbl="bgAcc1" presStyleIdx="7" presStyleCnt="10">
        <dgm:presLayoutVars>
          <dgm:bulletEnabled val="1"/>
        </dgm:presLayoutVars>
      </dgm:prSet>
      <dgm:spPr>
        <a:prstGeom prst="roundRect">
          <a:avLst/>
        </a:prstGeom>
      </dgm:spPr>
    </dgm:pt>
    <dgm:pt modelId="{92A4C914-F2A8-4A14-BC68-B30D0E740B3F}" type="pres">
      <dgm:prSet presAssocID="{C7637E4D-9624-4DF9-9EF6-7145BCDB3BF9}" presName="Name13" presStyleLbl="parChTrans1D2" presStyleIdx="8" presStyleCnt="10"/>
      <dgm:spPr/>
    </dgm:pt>
    <dgm:pt modelId="{BFE1E025-F1F0-4773-8046-63F0B3435A09}" type="pres">
      <dgm:prSet presAssocID="{07033931-B051-4769-B0D9-92EA78AF0731}" presName="childText" presStyleLbl="bgAcc1" presStyleIdx="8" presStyleCnt="10">
        <dgm:presLayoutVars>
          <dgm:bulletEnabled val="1"/>
        </dgm:presLayoutVars>
      </dgm:prSet>
      <dgm:spPr/>
    </dgm:pt>
    <dgm:pt modelId="{7CB0A7E8-BD64-4D0D-A5DA-E158103BC2FF}" type="pres">
      <dgm:prSet presAssocID="{92578FDD-4BA6-4FA3-BA70-5028BB493B6E}" presName="Name13" presStyleLbl="parChTrans1D2" presStyleIdx="9" presStyleCnt="10"/>
      <dgm:spPr/>
    </dgm:pt>
    <dgm:pt modelId="{A7DA8EFE-1532-425B-83E1-29896E00D0F0}" type="pres">
      <dgm:prSet presAssocID="{4050BFAE-0511-4F1F-9B3C-4826E404B972}" presName="childText" presStyleLbl="bgAcc1" presStyleIdx="9" presStyleCnt="10">
        <dgm:presLayoutVars>
          <dgm:bulletEnabled val="1"/>
        </dgm:presLayoutVars>
      </dgm:prSet>
      <dgm:spPr/>
    </dgm:pt>
  </dgm:ptLst>
  <dgm:cxnLst>
    <dgm:cxn modelId="{B5578701-5B04-4E20-AB8D-DFDD4D27CFCB}" srcId="{659B6AA1-BB1C-449E-A65E-4D3A9DBC4E3A}" destId="{CEFF6A46-43F1-41DB-A000-FB12BBE01ABC}" srcOrd="2" destOrd="0" parTransId="{05822450-867A-49E6-A740-F4AA280815C2}" sibTransId="{C69EC7BA-DAC2-4361-A7D7-B9E6B93D8B0E}"/>
    <dgm:cxn modelId="{43CDA301-5090-4B7B-9C0D-DFFF1C5E020D}" type="presOf" srcId="{0EB5F7D1-1AB6-4C72-AB1A-873F38B2FE87}" destId="{412985E5-1974-4C3D-8E14-61716A6C946C}" srcOrd="0" destOrd="0" presId="urn:microsoft.com/office/officeart/2005/8/layout/hierarchy3"/>
    <dgm:cxn modelId="{F1C57F05-4793-49FD-ADD9-346C2215E016}" srcId="{60CB3AC4-1759-43E1-96B5-DCA1BA3F8243}" destId="{8911DB7B-FE3F-44E1-809B-61DF73BD98BD}" srcOrd="1" destOrd="0" parTransId="{68982762-31B5-48C3-B6C3-D0844D2785EB}" sibTransId="{607AEE42-8EF7-436F-98AA-16244F493D1B}"/>
    <dgm:cxn modelId="{6456750C-85FA-4344-9FEC-AC2AAC4FD4D1}" srcId="{659B6AA1-BB1C-449E-A65E-4D3A9DBC4E3A}" destId="{CD6A5759-1ECF-4B99-A29E-154EE41E81D9}" srcOrd="3" destOrd="0" parTransId="{8D37D43F-A900-4050-9AD0-1A030C6FD9F2}" sibTransId="{E47842B7-F19E-468A-B298-4029A84AF4FB}"/>
    <dgm:cxn modelId="{61153714-A60D-4FD0-A063-5D9490062E15}" srcId="{6A6C2989-A326-44F9-866E-B53349EAF900}" destId="{60CB3AC4-1759-43E1-96B5-DCA1BA3F8243}" srcOrd="1" destOrd="0" parTransId="{E07CC4D4-82F5-4FDF-B18D-5770F7821C24}" sibTransId="{6C920721-7E9B-4E61-95C4-333BF1E61992}"/>
    <dgm:cxn modelId="{98743017-1EE8-41D6-9223-A3EEAAF889FE}" type="presOf" srcId="{6A6C2989-A326-44F9-866E-B53349EAF900}" destId="{48442E86-6737-453B-ABF9-7C6D651432AD}" srcOrd="0" destOrd="0" presId="urn:microsoft.com/office/officeart/2005/8/layout/hierarchy3"/>
    <dgm:cxn modelId="{0673D917-BD9B-43B0-BD70-55187E89F915}" type="presOf" srcId="{C83099F5-5F9B-4930-9A39-D5CC36D03AC5}" destId="{9E898B74-2EFD-40B2-BBCF-3A1806259E52}" srcOrd="0" destOrd="0" presId="urn:microsoft.com/office/officeart/2005/8/layout/hierarchy3"/>
    <dgm:cxn modelId="{08071B29-943C-4977-B79F-AA9E1146F818}" srcId="{60CB3AC4-1759-43E1-96B5-DCA1BA3F8243}" destId="{07033931-B051-4769-B0D9-92EA78AF0731}" srcOrd="3" destOrd="0" parTransId="{C7637E4D-9624-4DF9-9EF6-7145BCDB3BF9}" sibTransId="{8C25FA73-C513-40D0-A69B-1DE99F5F7BED}"/>
    <dgm:cxn modelId="{BEC93A2A-9E17-4B79-8AEB-3964CECA35F0}" srcId="{60CB3AC4-1759-43E1-96B5-DCA1BA3F8243}" destId="{4050BFAE-0511-4F1F-9B3C-4826E404B972}" srcOrd="4" destOrd="0" parTransId="{92578FDD-4BA6-4FA3-BA70-5028BB493B6E}" sibTransId="{1413A94C-187A-4D58-B912-35AE8AB37192}"/>
    <dgm:cxn modelId="{57D4A63C-41B3-4B5A-8E65-36AD40C9752A}" type="presOf" srcId="{95EB1350-3F86-48A9-82E5-3EED0D2D6E05}" destId="{1A2299EC-8952-43D4-B689-A44CC9C024A7}" srcOrd="0" destOrd="0" presId="urn:microsoft.com/office/officeart/2005/8/layout/hierarchy3"/>
    <dgm:cxn modelId="{6F42D63E-5BE8-46A2-844F-4511D63ABEDB}" type="presOf" srcId="{659B6AA1-BB1C-449E-A65E-4D3A9DBC4E3A}" destId="{41809B79-31D6-4C9F-9EC7-964D09AECCC8}" srcOrd="0" destOrd="0" presId="urn:microsoft.com/office/officeart/2005/8/layout/hierarchy3"/>
    <dgm:cxn modelId="{4B8B245E-118D-48ED-B2F8-52A291F6ABB4}" type="presOf" srcId="{07033931-B051-4769-B0D9-92EA78AF0731}" destId="{BFE1E025-F1F0-4773-8046-63F0B3435A09}" srcOrd="0" destOrd="0" presId="urn:microsoft.com/office/officeart/2005/8/layout/hierarchy3"/>
    <dgm:cxn modelId="{1E1C7663-7B7E-4E9A-B1DF-C89F62FFA47E}" type="presOf" srcId="{15C65F4C-7155-422C-B46E-4B5BCE241F8F}" destId="{720EB665-D7F5-4228-8E6A-C3782609EB55}" srcOrd="0" destOrd="0" presId="urn:microsoft.com/office/officeart/2005/8/layout/hierarchy3"/>
    <dgm:cxn modelId="{4AFFAC44-89A1-4DC8-8D4C-D64ED41322AA}" type="presOf" srcId="{92118087-3ED7-4C81-9194-0E5A83643C13}" destId="{93BD248F-3856-4E67-A2FB-C2E8D0623E4A}" srcOrd="0" destOrd="0" presId="urn:microsoft.com/office/officeart/2005/8/layout/hierarchy3"/>
    <dgm:cxn modelId="{D6289766-C3A3-49CC-A643-D8FD570CF028}" type="presOf" srcId="{DAFE201A-E4EF-48FF-9677-6E3645AA748F}" destId="{CC2493A5-A20B-486C-A7C4-6BBAD1D869D1}" srcOrd="0" destOrd="0" presId="urn:microsoft.com/office/officeart/2005/8/layout/hierarchy3"/>
    <dgm:cxn modelId="{F48FC44F-7A74-4438-9391-95E7669DF60C}" type="presOf" srcId="{8D37D43F-A900-4050-9AD0-1A030C6FD9F2}" destId="{E04B2167-22A3-406D-9DD0-E21ED83A173B}" srcOrd="0" destOrd="0" presId="urn:microsoft.com/office/officeart/2005/8/layout/hierarchy3"/>
    <dgm:cxn modelId="{71A03050-987C-4422-9F20-C9EBE329C092}" type="presOf" srcId="{68982762-31B5-48C3-B6C3-D0844D2785EB}" destId="{0FCCD3F0-02E0-4BD7-BC6E-FA792D5220BD}" srcOrd="0" destOrd="0" presId="urn:microsoft.com/office/officeart/2005/8/layout/hierarchy3"/>
    <dgm:cxn modelId="{05CD4558-70BC-4D41-925E-1242B46B4434}" type="presOf" srcId="{60CB3AC4-1759-43E1-96B5-DCA1BA3F8243}" destId="{49CF848F-F69C-4907-AF85-DEA76C2CC22B}" srcOrd="0" destOrd="0" presId="urn:microsoft.com/office/officeart/2005/8/layout/hierarchy3"/>
    <dgm:cxn modelId="{17E9717D-3377-47B0-99B2-6666397FD102}" type="presOf" srcId="{4050BFAE-0511-4F1F-9B3C-4826E404B972}" destId="{A7DA8EFE-1532-425B-83E1-29896E00D0F0}" srcOrd="0" destOrd="0" presId="urn:microsoft.com/office/officeart/2005/8/layout/hierarchy3"/>
    <dgm:cxn modelId="{8EFA3380-3C98-4341-B9ED-FEBE82DC172B}" type="presOf" srcId="{659B6AA1-BB1C-449E-A65E-4D3A9DBC4E3A}" destId="{6F0EF6CE-BB39-44CC-9C45-793D6A762403}" srcOrd="1" destOrd="0" presId="urn:microsoft.com/office/officeart/2005/8/layout/hierarchy3"/>
    <dgm:cxn modelId="{12668082-C44D-4820-8CF6-645563BE9A96}" type="presOf" srcId="{CEFF6A46-43F1-41DB-A000-FB12BBE01ABC}" destId="{0576D3E0-B506-4F03-9955-51D4CCE9F26C}" srcOrd="0" destOrd="0" presId="urn:microsoft.com/office/officeart/2005/8/layout/hierarchy3"/>
    <dgm:cxn modelId="{54326484-FBA7-4887-A2CC-2EF9E9BBD811}" type="presOf" srcId="{DB24FAA8-EF71-462A-9BC0-B01F410EA707}" destId="{926D55AE-72D9-496E-9BF4-05FC8709889F}" srcOrd="0" destOrd="0" presId="urn:microsoft.com/office/officeart/2005/8/layout/hierarchy3"/>
    <dgm:cxn modelId="{DB2E1A86-19B0-4CBE-8256-FE628C973708}" srcId="{659B6AA1-BB1C-449E-A65E-4D3A9DBC4E3A}" destId="{15C65F4C-7155-422C-B46E-4B5BCE241F8F}" srcOrd="0" destOrd="0" parTransId="{95EB1350-3F86-48A9-82E5-3EED0D2D6E05}" sibTransId="{AE4AFA06-2CE2-47EC-BBFA-31B367181FBB}"/>
    <dgm:cxn modelId="{AFCC038C-3DC5-417B-8B55-AFAB88AA79FB}" srcId="{6A6C2989-A326-44F9-866E-B53349EAF900}" destId="{659B6AA1-BB1C-449E-A65E-4D3A9DBC4E3A}" srcOrd="0" destOrd="0" parTransId="{2AEE9306-76DF-4044-A7B2-9BEB78AEC57E}" sibTransId="{4E9B7835-AEB9-4AAE-B88B-4185B4747B29}"/>
    <dgm:cxn modelId="{E0DE7B8C-9E90-425D-9FA2-4332838D82A0}" type="presOf" srcId="{32EE41F6-0739-45BD-B399-EB15653D8F54}" destId="{FA633042-50E4-4A14-9C61-A715F796F424}" srcOrd="0" destOrd="0" presId="urn:microsoft.com/office/officeart/2005/8/layout/hierarchy3"/>
    <dgm:cxn modelId="{E503928E-6DD5-4A92-BFB9-51506663EEA1}" type="presOf" srcId="{CD6A5759-1ECF-4B99-A29E-154EE41E81D9}" destId="{FF6C154F-C527-40D4-B830-D83BFDDA1858}" srcOrd="0" destOrd="0" presId="urn:microsoft.com/office/officeart/2005/8/layout/hierarchy3"/>
    <dgm:cxn modelId="{1ECD75A8-E6BE-4AE2-B6BA-7C93525AE51D}" type="presOf" srcId="{05822450-867A-49E6-A740-F4AA280815C2}" destId="{D48217F9-A7AE-433D-B069-F304C894696A}" srcOrd="0" destOrd="0" presId="urn:microsoft.com/office/officeart/2005/8/layout/hierarchy3"/>
    <dgm:cxn modelId="{FD10B4AA-935F-4FE7-A635-7A89357AA766}" type="presOf" srcId="{A09529B0-AAB8-4C74-A776-502C66519D5F}" destId="{12580F69-5B1D-4559-817E-C5F52E050E54}" srcOrd="0" destOrd="0" presId="urn:microsoft.com/office/officeart/2005/8/layout/hierarchy3"/>
    <dgm:cxn modelId="{4BFF6DAD-67A3-41E3-96B7-3D50C3813A61}" srcId="{659B6AA1-BB1C-449E-A65E-4D3A9DBC4E3A}" destId="{32EE41F6-0739-45BD-B399-EB15653D8F54}" srcOrd="1" destOrd="0" parTransId="{DAFE201A-E4EF-48FF-9677-6E3645AA748F}" sibTransId="{EBD1A7E5-66D7-4760-9703-9B05B244214F}"/>
    <dgm:cxn modelId="{1BBAECB2-720B-4423-9B69-952D862B3A31}" type="presOf" srcId="{C7637E4D-9624-4DF9-9EF6-7145BCDB3BF9}" destId="{92A4C914-F2A8-4A14-BC68-B30D0E740B3F}" srcOrd="0" destOrd="0" presId="urn:microsoft.com/office/officeart/2005/8/layout/hierarchy3"/>
    <dgm:cxn modelId="{6ECD9BB3-BBE9-493F-A234-648F2ADC1AB8}" srcId="{60CB3AC4-1759-43E1-96B5-DCA1BA3F8243}" destId="{0EB5F7D1-1AB6-4C72-AB1A-873F38B2FE87}" srcOrd="2" destOrd="0" parTransId="{DB24FAA8-EF71-462A-9BC0-B01F410EA707}" sibTransId="{77C75D03-0737-4FD4-BD67-086D37037125}"/>
    <dgm:cxn modelId="{D23AB3C6-9FEB-48D2-860F-52CCBAC9B750}" srcId="{659B6AA1-BB1C-449E-A65E-4D3A9DBC4E3A}" destId="{92118087-3ED7-4C81-9194-0E5A83643C13}" srcOrd="4" destOrd="0" parTransId="{C83099F5-5F9B-4930-9A39-D5CC36D03AC5}" sibTransId="{EE632AEA-C4FF-46C3-90EF-F0D1820063EC}"/>
    <dgm:cxn modelId="{B5A920CD-292D-4730-8766-136F549A22F6}" type="presOf" srcId="{8911DB7B-FE3F-44E1-809B-61DF73BD98BD}" destId="{936D9D96-EFBD-4A82-860A-E80380F32928}" srcOrd="0" destOrd="0" presId="urn:microsoft.com/office/officeart/2005/8/layout/hierarchy3"/>
    <dgm:cxn modelId="{6B9976D1-1D75-4CC1-AF9A-B955AD6AA39F}" srcId="{60CB3AC4-1759-43E1-96B5-DCA1BA3F8243}" destId="{A09529B0-AAB8-4C74-A776-502C66519D5F}" srcOrd="0" destOrd="0" parTransId="{C62AD92E-3A9D-41DC-BD40-945EB966F634}" sibTransId="{BF51BFAA-3167-46AA-B418-E993905E26A7}"/>
    <dgm:cxn modelId="{D6F7C7DA-6097-4F7E-AA21-6CC2083DD064}" type="presOf" srcId="{60CB3AC4-1759-43E1-96B5-DCA1BA3F8243}" destId="{F751D789-CDF5-470B-A581-557CEEBE6110}" srcOrd="1" destOrd="0" presId="urn:microsoft.com/office/officeart/2005/8/layout/hierarchy3"/>
    <dgm:cxn modelId="{97CCF1EA-A29C-4942-9F56-5C366C45F12E}" type="presOf" srcId="{92578FDD-4BA6-4FA3-BA70-5028BB493B6E}" destId="{7CB0A7E8-BD64-4D0D-A5DA-E158103BC2FF}" srcOrd="0" destOrd="0" presId="urn:microsoft.com/office/officeart/2005/8/layout/hierarchy3"/>
    <dgm:cxn modelId="{8F2A62EE-37A8-44A4-898A-A565B60F4315}" type="presOf" srcId="{C62AD92E-3A9D-41DC-BD40-945EB966F634}" destId="{4E052E9C-0D91-4EC3-861E-2033604AED82}" srcOrd="0" destOrd="0" presId="urn:microsoft.com/office/officeart/2005/8/layout/hierarchy3"/>
    <dgm:cxn modelId="{A52C2B67-A4E7-49CD-B7AE-1D14E31D25E7}" type="presParOf" srcId="{48442E86-6737-453B-ABF9-7C6D651432AD}" destId="{66BEB243-79B6-4611-9670-314F6248F361}" srcOrd="0" destOrd="0" presId="urn:microsoft.com/office/officeart/2005/8/layout/hierarchy3"/>
    <dgm:cxn modelId="{30BE3467-F69D-43F7-96B7-ACA585AEF172}" type="presParOf" srcId="{66BEB243-79B6-4611-9670-314F6248F361}" destId="{B605F676-3C42-495E-B618-673910BB1F2D}" srcOrd="0" destOrd="0" presId="urn:microsoft.com/office/officeart/2005/8/layout/hierarchy3"/>
    <dgm:cxn modelId="{6BB74F20-22B6-4294-A20E-08562AAFD8E9}" type="presParOf" srcId="{B605F676-3C42-495E-B618-673910BB1F2D}" destId="{41809B79-31D6-4C9F-9EC7-964D09AECCC8}" srcOrd="0" destOrd="0" presId="urn:microsoft.com/office/officeart/2005/8/layout/hierarchy3"/>
    <dgm:cxn modelId="{A3891A23-95EC-4D02-9B90-D1B43C6330CA}" type="presParOf" srcId="{B605F676-3C42-495E-B618-673910BB1F2D}" destId="{6F0EF6CE-BB39-44CC-9C45-793D6A762403}" srcOrd="1" destOrd="0" presId="urn:microsoft.com/office/officeart/2005/8/layout/hierarchy3"/>
    <dgm:cxn modelId="{011D7248-B997-4FE2-A8BD-F028CE872184}" type="presParOf" srcId="{66BEB243-79B6-4611-9670-314F6248F361}" destId="{B8E2F158-35A9-4421-B432-F695E1E44E47}" srcOrd="1" destOrd="0" presId="urn:microsoft.com/office/officeart/2005/8/layout/hierarchy3"/>
    <dgm:cxn modelId="{F6E3AA7D-363C-4A1F-91C8-008FC0397FEE}" type="presParOf" srcId="{B8E2F158-35A9-4421-B432-F695E1E44E47}" destId="{1A2299EC-8952-43D4-B689-A44CC9C024A7}" srcOrd="0" destOrd="0" presId="urn:microsoft.com/office/officeart/2005/8/layout/hierarchy3"/>
    <dgm:cxn modelId="{A37B8BAB-E280-4EFE-A009-CDCE40381BD0}" type="presParOf" srcId="{B8E2F158-35A9-4421-B432-F695E1E44E47}" destId="{720EB665-D7F5-4228-8E6A-C3782609EB55}" srcOrd="1" destOrd="0" presId="urn:microsoft.com/office/officeart/2005/8/layout/hierarchy3"/>
    <dgm:cxn modelId="{0EF35FAF-5B93-40FE-800D-5D2C1D7C43AA}" type="presParOf" srcId="{B8E2F158-35A9-4421-B432-F695E1E44E47}" destId="{CC2493A5-A20B-486C-A7C4-6BBAD1D869D1}" srcOrd="2" destOrd="0" presId="urn:microsoft.com/office/officeart/2005/8/layout/hierarchy3"/>
    <dgm:cxn modelId="{A69C66FA-0143-4D68-AB14-8B60E28F79A0}" type="presParOf" srcId="{B8E2F158-35A9-4421-B432-F695E1E44E47}" destId="{FA633042-50E4-4A14-9C61-A715F796F424}" srcOrd="3" destOrd="0" presId="urn:microsoft.com/office/officeart/2005/8/layout/hierarchy3"/>
    <dgm:cxn modelId="{0F22147A-70D6-451C-8C87-7E4BAB71226B}" type="presParOf" srcId="{B8E2F158-35A9-4421-B432-F695E1E44E47}" destId="{D48217F9-A7AE-433D-B069-F304C894696A}" srcOrd="4" destOrd="0" presId="urn:microsoft.com/office/officeart/2005/8/layout/hierarchy3"/>
    <dgm:cxn modelId="{9750AC18-EA47-46EC-AE21-AA0DD65E3273}" type="presParOf" srcId="{B8E2F158-35A9-4421-B432-F695E1E44E47}" destId="{0576D3E0-B506-4F03-9955-51D4CCE9F26C}" srcOrd="5" destOrd="0" presId="urn:microsoft.com/office/officeart/2005/8/layout/hierarchy3"/>
    <dgm:cxn modelId="{85DB2E46-9E5D-4916-9464-29366954E492}" type="presParOf" srcId="{B8E2F158-35A9-4421-B432-F695E1E44E47}" destId="{E04B2167-22A3-406D-9DD0-E21ED83A173B}" srcOrd="6" destOrd="0" presId="urn:microsoft.com/office/officeart/2005/8/layout/hierarchy3"/>
    <dgm:cxn modelId="{99972A4F-F1A3-47FF-B3E1-D146EC11DA87}" type="presParOf" srcId="{B8E2F158-35A9-4421-B432-F695E1E44E47}" destId="{FF6C154F-C527-40D4-B830-D83BFDDA1858}" srcOrd="7" destOrd="0" presId="urn:microsoft.com/office/officeart/2005/8/layout/hierarchy3"/>
    <dgm:cxn modelId="{091A74A0-6419-4D66-AF9D-12662BD9A4B7}" type="presParOf" srcId="{B8E2F158-35A9-4421-B432-F695E1E44E47}" destId="{9E898B74-2EFD-40B2-BBCF-3A1806259E52}" srcOrd="8" destOrd="0" presId="urn:microsoft.com/office/officeart/2005/8/layout/hierarchy3"/>
    <dgm:cxn modelId="{89195B5E-0869-4064-8FAC-D39C7000DDA9}" type="presParOf" srcId="{B8E2F158-35A9-4421-B432-F695E1E44E47}" destId="{93BD248F-3856-4E67-A2FB-C2E8D0623E4A}" srcOrd="9" destOrd="0" presId="urn:microsoft.com/office/officeart/2005/8/layout/hierarchy3"/>
    <dgm:cxn modelId="{7840AA7E-9C05-4980-90EA-A1C7A833B329}" type="presParOf" srcId="{48442E86-6737-453B-ABF9-7C6D651432AD}" destId="{CA121C39-F7F1-4217-84E8-E885A6B40863}" srcOrd="1" destOrd="0" presId="urn:microsoft.com/office/officeart/2005/8/layout/hierarchy3"/>
    <dgm:cxn modelId="{E3F28C94-F8D7-4D73-85AB-EAEB5BFF12CA}" type="presParOf" srcId="{CA121C39-F7F1-4217-84E8-E885A6B40863}" destId="{50A79060-4C38-4715-95FF-8544585A7C67}" srcOrd="0" destOrd="0" presId="urn:microsoft.com/office/officeart/2005/8/layout/hierarchy3"/>
    <dgm:cxn modelId="{11C51C03-EB41-4202-AD1F-03B3EC0F5B54}" type="presParOf" srcId="{50A79060-4C38-4715-95FF-8544585A7C67}" destId="{49CF848F-F69C-4907-AF85-DEA76C2CC22B}" srcOrd="0" destOrd="0" presId="urn:microsoft.com/office/officeart/2005/8/layout/hierarchy3"/>
    <dgm:cxn modelId="{B1652527-5461-459E-9393-841FE8AC195D}" type="presParOf" srcId="{50A79060-4C38-4715-95FF-8544585A7C67}" destId="{F751D789-CDF5-470B-A581-557CEEBE6110}" srcOrd="1" destOrd="0" presId="urn:microsoft.com/office/officeart/2005/8/layout/hierarchy3"/>
    <dgm:cxn modelId="{315E4E75-43A2-43F6-B758-FD164740A351}" type="presParOf" srcId="{CA121C39-F7F1-4217-84E8-E885A6B40863}" destId="{C0B89A10-EDF7-40B0-A5C5-D88EFCE08495}" srcOrd="1" destOrd="0" presId="urn:microsoft.com/office/officeart/2005/8/layout/hierarchy3"/>
    <dgm:cxn modelId="{DC08D94D-B477-43A3-AE52-5757CC852EF1}" type="presParOf" srcId="{C0B89A10-EDF7-40B0-A5C5-D88EFCE08495}" destId="{4E052E9C-0D91-4EC3-861E-2033604AED82}" srcOrd="0" destOrd="0" presId="urn:microsoft.com/office/officeart/2005/8/layout/hierarchy3"/>
    <dgm:cxn modelId="{39385CFE-F503-47F8-B9AE-140EB4F3D5CF}" type="presParOf" srcId="{C0B89A10-EDF7-40B0-A5C5-D88EFCE08495}" destId="{12580F69-5B1D-4559-817E-C5F52E050E54}" srcOrd="1" destOrd="0" presId="urn:microsoft.com/office/officeart/2005/8/layout/hierarchy3"/>
    <dgm:cxn modelId="{C27347BB-FD09-4EDA-8D0A-0B1614CA53A2}" type="presParOf" srcId="{C0B89A10-EDF7-40B0-A5C5-D88EFCE08495}" destId="{0FCCD3F0-02E0-4BD7-BC6E-FA792D5220BD}" srcOrd="2" destOrd="0" presId="urn:microsoft.com/office/officeart/2005/8/layout/hierarchy3"/>
    <dgm:cxn modelId="{83191F16-4706-44AC-8542-BD08429817E3}" type="presParOf" srcId="{C0B89A10-EDF7-40B0-A5C5-D88EFCE08495}" destId="{936D9D96-EFBD-4A82-860A-E80380F32928}" srcOrd="3" destOrd="0" presId="urn:microsoft.com/office/officeart/2005/8/layout/hierarchy3"/>
    <dgm:cxn modelId="{475C862E-297A-4986-BAA5-10796CD59F03}" type="presParOf" srcId="{C0B89A10-EDF7-40B0-A5C5-D88EFCE08495}" destId="{926D55AE-72D9-496E-9BF4-05FC8709889F}" srcOrd="4" destOrd="0" presId="urn:microsoft.com/office/officeart/2005/8/layout/hierarchy3"/>
    <dgm:cxn modelId="{BFA28CF1-9775-4C53-B4EC-3ED3D9DA11E9}" type="presParOf" srcId="{C0B89A10-EDF7-40B0-A5C5-D88EFCE08495}" destId="{412985E5-1974-4C3D-8E14-61716A6C946C}" srcOrd="5" destOrd="0" presId="urn:microsoft.com/office/officeart/2005/8/layout/hierarchy3"/>
    <dgm:cxn modelId="{32690AE4-038A-4B82-A19F-798745126646}" type="presParOf" srcId="{C0B89A10-EDF7-40B0-A5C5-D88EFCE08495}" destId="{92A4C914-F2A8-4A14-BC68-B30D0E740B3F}" srcOrd="6" destOrd="0" presId="urn:microsoft.com/office/officeart/2005/8/layout/hierarchy3"/>
    <dgm:cxn modelId="{1A9A411E-0748-4497-882E-B185405AA1E8}" type="presParOf" srcId="{C0B89A10-EDF7-40B0-A5C5-D88EFCE08495}" destId="{BFE1E025-F1F0-4773-8046-63F0B3435A09}" srcOrd="7" destOrd="0" presId="urn:microsoft.com/office/officeart/2005/8/layout/hierarchy3"/>
    <dgm:cxn modelId="{0DE9BB33-D085-4580-B04B-D714EC95187F}" type="presParOf" srcId="{C0B89A10-EDF7-40B0-A5C5-D88EFCE08495}" destId="{7CB0A7E8-BD64-4D0D-A5DA-E158103BC2FF}" srcOrd="8" destOrd="0" presId="urn:microsoft.com/office/officeart/2005/8/layout/hierarchy3"/>
    <dgm:cxn modelId="{867C3498-8ACD-444E-802B-D990D56B42FE}" type="presParOf" srcId="{C0B89A10-EDF7-40B0-A5C5-D88EFCE08495}" destId="{A7DA8EFE-1532-425B-83E1-29896E00D0F0}" srcOrd="9"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A6C2989-A326-44F9-866E-B53349EAF900}" type="doc">
      <dgm:prSet loTypeId="urn:microsoft.com/office/officeart/2005/8/layout/hierarchy3" loCatId="relationship" qsTypeId="urn:microsoft.com/office/officeart/2005/8/quickstyle/simple1" qsCatId="simple" csTypeId="urn:microsoft.com/office/officeart/2005/8/colors/colorful4" csCatId="colorful" phldr="1"/>
      <dgm:spPr/>
      <dgm:t>
        <a:bodyPr/>
        <a:lstStyle/>
        <a:p>
          <a:endParaRPr lang="en-US"/>
        </a:p>
      </dgm:t>
    </dgm:pt>
    <dgm:pt modelId="{32EE41F6-0739-45BD-B399-EB15653D8F54}">
      <dgm:prSet phldrT="[Text]" custT="1"/>
      <dgm:spPr>
        <a:solidFill>
          <a:schemeClr val="accent1">
            <a:lumMod val="60000"/>
            <a:lumOff val="4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2</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DAFE201A-E4EF-48FF-9677-6E3645AA748F}" type="parTrans" cxnId="{4BFF6DAD-67A3-41E3-96B7-3D50C3813A6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EBD1A7E5-66D7-4760-9703-9B05B244214F}" type="sibTrans" cxnId="{4BFF6DAD-67A3-41E3-96B7-3D50C3813A6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60CB3AC4-1759-43E1-96B5-DCA1BA3F8243}">
      <dgm:prSet phldrT="[Text]" custT="1"/>
      <dgm:spPr/>
      <dgm:t>
        <a:bodyPr/>
        <a:lstStyle/>
        <a:p>
          <a:r>
            <a:rPr lang="en-US" sz="2000" b="1">
              <a:latin typeface="#9Slide03 SFU Futura_12" panose="00000400000000000000" pitchFamily="2" charset="0"/>
              <a:cs typeface="Times New Roman" panose="02020603050405020304" pitchFamily="18" charset="0"/>
            </a:rPr>
            <a:t>CỤM 2</a:t>
          </a:r>
        </a:p>
      </dgm:t>
    </dgm:pt>
    <dgm:pt modelId="{E07CC4D4-82F5-4FDF-B18D-5770F7821C24}" type="parTrans" cxnId="{61153714-A60D-4FD0-A063-5D9490062E15}">
      <dgm:prSet/>
      <dgm:spPr/>
      <dgm:t>
        <a:bodyPr/>
        <a:lstStyle/>
        <a:p>
          <a:endParaRPr lang="en-US" sz="1800" b="1">
            <a:latin typeface="#9Slide03 SFU Futura_12" panose="00000400000000000000" pitchFamily="2" charset="0"/>
            <a:cs typeface="Times New Roman" panose="02020603050405020304" pitchFamily="18" charset="0"/>
          </a:endParaRPr>
        </a:p>
      </dgm:t>
    </dgm:pt>
    <dgm:pt modelId="{6C920721-7E9B-4E61-95C4-333BF1E61992}" type="sibTrans" cxnId="{61153714-A60D-4FD0-A063-5D9490062E15}">
      <dgm:prSet/>
      <dgm:spPr/>
      <dgm:t>
        <a:bodyPr/>
        <a:lstStyle/>
        <a:p>
          <a:endParaRPr lang="en-US" sz="1800" b="1">
            <a:latin typeface="#9Slide03 SFU Futura_12" panose="00000400000000000000" pitchFamily="2" charset="0"/>
            <a:cs typeface="Times New Roman" panose="02020603050405020304" pitchFamily="18" charset="0"/>
          </a:endParaRPr>
        </a:p>
      </dgm:t>
    </dgm:pt>
    <dgm:pt modelId="{A09529B0-AAB8-4C74-A776-502C66519D5F}">
      <dgm:prSet phldrT="[Text]" custT="1"/>
      <dgm:spPr>
        <a:solidFill>
          <a:srgbClr val="CCF5E9"/>
        </a:solidFill>
      </dgm:spPr>
      <dgm:t>
        <a:bodyPr/>
        <a:lstStyle/>
        <a:p>
          <a:r>
            <a:rPr lang="en-US" sz="1400" b="1">
              <a:latin typeface="#9Slide03 SFU Futura_12" panose="00000400000000000000" pitchFamily="2" charset="0"/>
              <a:cs typeface="Times New Roman" panose="02020603050405020304" pitchFamily="18" charset="0"/>
            </a:rPr>
            <a:t>Trạm 1</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C62AD92E-3A9D-41DC-BD40-945EB966F634}" type="parTrans" cxnId="{6B9976D1-1D75-4CC1-AF9A-B955AD6AA39F}">
      <dgm:prSet/>
      <dgm:spPr/>
      <dgm:t>
        <a:bodyPr/>
        <a:lstStyle/>
        <a:p>
          <a:endParaRPr lang="en-US" sz="1800" b="1">
            <a:latin typeface="#9Slide03 SFU Futura_12" panose="00000400000000000000" pitchFamily="2" charset="0"/>
            <a:cs typeface="Times New Roman" panose="02020603050405020304" pitchFamily="18" charset="0"/>
          </a:endParaRPr>
        </a:p>
      </dgm:t>
    </dgm:pt>
    <dgm:pt modelId="{BF51BFAA-3167-46AA-B418-E993905E26A7}" type="sibTrans" cxnId="{6B9976D1-1D75-4CC1-AF9A-B955AD6AA39F}">
      <dgm:prSet/>
      <dgm:spPr/>
      <dgm:t>
        <a:bodyPr/>
        <a:lstStyle/>
        <a:p>
          <a:endParaRPr lang="en-US" sz="1800" b="1">
            <a:latin typeface="#9Slide03 SFU Futura_12" panose="00000400000000000000" pitchFamily="2" charset="0"/>
            <a:cs typeface="Times New Roman" panose="02020603050405020304" pitchFamily="18" charset="0"/>
          </a:endParaRPr>
        </a:p>
      </dgm:t>
    </dgm:pt>
    <dgm:pt modelId="{8911DB7B-FE3F-44E1-809B-61DF73BD98BD}">
      <dgm:prSet phldrT="[Text]" custT="1"/>
      <dgm:spPr>
        <a:solidFill>
          <a:srgbClr val="69E2C1"/>
        </a:solidFill>
      </dgm:spPr>
      <dgm:t>
        <a:bodyPr/>
        <a:lstStyle/>
        <a:p>
          <a:r>
            <a:rPr lang="en-US" sz="1400" b="1">
              <a:latin typeface="#9Slide03 SFU Futura_12" panose="00000400000000000000" pitchFamily="2" charset="0"/>
              <a:cs typeface="Times New Roman" panose="02020603050405020304" pitchFamily="18" charset="0"/>
            </a:rPr>
            <a:t>Trạm 2</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68982762-31B5-48C3-B6C3-D0844D2785EB}" type="parTrans" cxnId="{F1C57F05-4793-49FD-ADD9-346C2215E016}">
      <dgm:prSet/>
      <dgm:spPr/>
      <dgm:t>
        <a:bodyPr/>
        <a:lstStyle/>
        <a:p>
          <a:endParaRPr lang="en-US" sz="1800" b="1">
            <a:latin typeface="#9Slide03 SFU Futura_12" panose="00000400000000000000" pitchFamily="2" charset="0"/>
            <a:cs typeface="Times New Roman" panose="02020603050405020304" pitchFamily="18" charset="0"/>
          </a:endParaRPr>
        </a:p>
      </dgm:t>
    </dgm:pt>
    <dgm:pt modelId="{607AEE42-8EF7-436F-98AA-16244F493D1B}" type="sibTrans" cxnId="{F1C57F05-4793-49FD-ADD9-346C2215E016}">
      <dgm:prSet/>
      <dgm:spPr/>
      <dgm:t>
        <a:bodyPr/>
        <a:lstStyle/>
        <a:p>
          <a:endParaRPr lang="en-US" sz="1800" b="1">
            <a:latin typeface="#9Slide03 SFU Futura_12" panose="00000400000000000000" pitchFamily="2" charset="0"/>
            <a:cs typeface="Times New Roman" panose="02020603050405020304" pitchFamily="18" charset="0"/>
          </a:endParaRPr>
        </a:p>
      </dgm:t>
    </dgm:pt>
    <dgm:pt modelId="{CEFF6A46-43F1-41DB-A000-FB12BBE01ABC}">
      <dgm:prSet custT="1"/>
      <dgm:spPr>
        <a:solidFill>
          <a:schemeClr val="accent3">
            <a:lumMod val="40000"/>
            <a:lumOff val="6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05822450-867A-49E6-A740-F4AA280815C2}" type="parTrans" cxnId="{B5578701-5B04-4E20-AB8D-DFDD4D27CFC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C69EC7BA-DAC2-4361-A7D7-B9E6B93D8B0E}" type="sibTrans" cxnId="{B5578701-5B04-4E20-AB8D-DFDD4D27CFC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0EB5F7D1-1AB6-4C72-AB1A-873F38B2FE87}">
      <dgm:prSet custT="1"/>
      <dgm:spPr>
        <a:solidFill>
          <a:srgbClr val="B6E1EC"/>
        </a:solidFill>
      </dgm:spPr>
      <dgm:t>
        <a:bodyPr/>
        <a:lstStyle/>
        <a:p>
          <a:r>
            <a:rPr lang="en-US" sz="1400" b="1">
              <a:latin typeface="#9Slide03 SFU Futura_12" panose="00000400000000000000" pitchFamily="2" charset="0"/>
              <a:cs typeface="Times New Roman" panose="02020603050405020304" pitchFamily="18" charset="0"/>
            </a:rPr>
            <a:t>Trạm 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DB24FAA8-EF71-462A-9BC0-B01F410EA707}" type="parTrans" cxnId="{6ECD9BB3-BBE9-493F-A234-648F2ADC1AB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77C75D03-0737-4FD4-BD67-086D37037125}" type="sibTrans" cxnId="{6ECD9BB3-BBE9-493F-A234-648F2ADC1AB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07033931-B051-4769-B0D9-92EA78AF0731}">
      <dgm:prSet custT="1"/>
      <dgm:spPr>
        <a:solidFill>
          <a:srgbClr val="18B7F0"/>
        </a:solidFill>
      </dgm:spPr>
      <dgm:t>
        <a:bodyPr/>
        <a:lstStyle/>
        <a:p>
          <a:r>
            <a:rPr lang="en-US" sz="1400" b="1">
              <a:latin typeface="#9Slide03 SFU Futura_12" panose="00000400000000000000" pitchFamily="2" charset="0"/>
              <a:cs typeface="Times New Roman" panose="02020603050405020304" pitchFamily="18" charset="0"/>
            </a:rPr>
            <a:t>Trạm 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C7637E4D-9624-4DF9-9EF6-7145BCDB3BF9}" type="parTrans" cxnId="{08071B29-943C-4977-B79F-AA9E1146F81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8C25FA73-C513-40D0-A69B-1DE99F5F7BED}" type="sibTrans" cxnId="{08071B29-943C-4977-B79F-AA9E1146F81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CD6A5759-1ECF-4B99-A29E-154EE41E81D9}">
      <dgm:prSet custT="1"/>
      <dgm:spPr>
        <a:solidFill>
          <a:srgbClr val="00B0F0">
            <a:alpha val="90000"/>
          </a:srgbClr>
        </a:solidFill>
      </dgm:spPr>
      <dgm:t>
        <a:bodyPr/>
        <a:lstStyle/>
        <a:p>
          <a:r>
            <a:rPr lang="en-US" sz="1400" b="1">
              <a:latin typeface="#9Slide03 SFU Futura_12" panose="00000400000000000000" pitchFamily="2" charset="0"/>
              <a:cs typeface="Times New Roman" panose="02020603050405020304" pitchFamily="18" charset="0"/>
            </a:rPr>
            <a:t>Trạm 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8D37D43F-A900-4050-9AD0-1A030C6FD9F2}" type="parTrans" cxnId="{6456750C-85FA-4344-9FEC-AC2AAC4FD4D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E47842B7-F19E-468A-B298-4029A84AF4FB}" type="sibTrans" cxnId="{6456750C-85FA-4344-9FEC-AC2AAC4FD4D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92118087-3ED7-4C81-9194-0E5A83643C13}">
      <dgm:prSet custT="1"/>
      <dgm:spPr>
        <a:solidFill>
          <a:srgbClr val="92D050">
            <a:alpha val="90000"/>
          </a:srgbClr>
        </a:solidFill>
      </dgm:spPr>
      <dgm:t>
        <a:bodyPr/>
        <a:lstStyle/>
        <a:p>
          <a:r>
            <a:rPr lang="en-US" sz="1400" b="1">
              <a:latin typeface="#9Slide03 SFU Futura_12" panose="00000400000000000000" pitchFamily="2" charset="0"/>
              <a:cs typeface="Times New Roman" panose="02020603050405020304" pitchFamily="18" charset="0"/>
            </a:rPr>
            <a:t>Trạm 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83099F5-5F9B-4930-9A39-D5CC36D03AC5}" type="parTrans" cxnId="{D23AB3C6-9FEB-48D2-860F-52CCBAC9B75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EE632AEA-C4FF-46C3-90EF-F0D1820063EC}" type="sibTrans" cxnId="{D23AB3C6-9FEB-48D2-860F-52CCBAC9B75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4050BFAE-0511-4F1F-9B3C-4826E404B972}">
      <dgm:prSet custT="1"/>
      <dgm:spPr>
        <a:solidFill>
          <a:srgbClr val="9CD460"/>
        </a:solidFill>
      </dgm:spPr>
      <dgm:t>
        <a:bodyPr/>
        <a:lstStyle/>
        <a:p>
          <a:r>
            <a:rPr lang="en-US" sz="1400" b="1">
              <a:latin typeface="#9Slide03 SFU Futura_12" panose="00000400000000000000" pitchFamily="2" charset="0"/>
              <a:cs typeface="Times New Roman" panose="02020603050405020304" pitchFamily="18" charset="0"/>
            </a:rPr>
            <a:t>Trạm 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92578FDD-4BA6-4FA3-BA70-5028BB493B6E}" type="parTrans" cxnId="{BEC93A2A-9E17-4B79-8AEB-3964CECA35F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1413A94C-187A-4D58-B912-35AE8AB37192}" type="sibTrans" cxnId="{BEC93A2A-9E17-4B79-8AEB-3964CECA35F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15C65F4C-7155-422C-B46E-4B5BCE241F8F}">
      <dgm:prSet phldrT="[Text]" custT="1"/>
      <dgm:spPr>
        <a:solidFill>
          <a:schemeClr val="accent1">
            <a:lumMod val="20000"/>
            <a:lumOff val="80000"/>
            <a:alpha val="90000"/>
          </a:schemeClr>
        </a:solidFill>
      </dgm:spPr>
      <dgm:t>
        <a:bodyPr/>
        <a:lstStyle/>
        <a:p>
          <a:r>
            <a:rPr lang="en-US" sz="1400" b="1" dirty="0" err="1">
              <a:latin typeface="#9Slide03 SFU Futura_12" panose="00000400000000000000" pitchFamily="2" charset="0"/>
              <a:cs typeface="Times New Roman" panose="02020603050405020304" pitchFamily="18" charset="0"/>
            </a:rPr>
            <a:t>Trạm</a:t>
          </a:r>
          <a:r>
            <a:rPr lang="en-US" sz="1400" b="1" dirty="0">
              <a:latin typeface="#9Slide03 SFU Futura_12" panose="00000400000000000000" pitchFamily="2" charset="0"/>
              <a:cs typeface="Times New Roman" panose="02020603050405020304" pitchFamily="18" charset="0"/>
            </a:rPr>
            <a:t> 1</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AE4AFA06-2CE2-47EC-BBFA-31B367181FBB}" type="sibTrans" cxnId="{DB2E1A86-19B0-4CBE-8256-FE628C97370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95EB1350-3F86-48A9-82E5-3EED0D2D6E05}" type="parTrans" cxnId="{DB2E1A86-19B0-4CBE-8256-FE628C97370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659B6AA1-BB1C-449E-A65E-4D3A9DBC4E3A}">
      <dgm:prSet phldrT="[Text]" custT="1"/>
      <dgm:spPr/>
      <dgm:t>
        <a:bodyPr/>
        <a:lstStyle/>
        <a:p>
          <a:r>
            <a:rPr lang="en-US" sz="2000" b="1">
              <a:latin typeface="#9Slide03 SFU Futura_12" panose="00000400000000000000" pitchFamily="2" charset="0"/>
              <a:cs typeface="Times New Roman" panose="02020603050405020304" pitchFamily="18" charset="0"/>
            </a:rPr>
            <a:t>CỤM 1</a:t>
          </a:r>
        </a:p>
      </dgm:t>
    </dgm:pt>
    <dgm:pt modelId="{4E9B7835-AEB9-4AAE-B88B-4185B4747B29}" type="sibTrans" cxnId="{AFCC038C-3DC5-417B-8B55-AFAB88AA79F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2AEE9306-76DF-4044-A7B2-9BEB78AEC57E}" type="parTrans" cxnId="{AFCC038C-3DC5-417B-8B55-AFAB88AA79F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48442E86-6737-453B-ABF9-7C6D651432AD}" type="pres">
      <dgm:prSet presAssocID="{6A6C2989-A326-44F9-866E-B53349EAF900}" presName="diagram" presStyleCnt="0">
        <dgm:presLayoutVars>
          <dgm:chPref val="1"/>
          <dgm:dir/>
          <dgm:animOne val="branch"/>
          <dgm:animLvl val="lvl"/>
          <dgm:resizeHandles/>
        </dgm:presLayoutVars>
      </dgm:prSet>
      <dgm:spPr/>
    </dgm:pt>
    <dgm:pt modelId="{66BEB243-79B6-4611-9670-314F6248F361}" type="pres">
      <dgm:prSet presAssocID="{659B6AA1-BB1C-449E-A65E-4D3A9DBC4E3A}" presName="root" presStyleCnt="0"/>
      <dgm:spPr/>
    </dgm:pt>
    <dgm:pt modelId="{B605F676-3C42-495E-B618-673910BB1F2D}" type="pres">
      <dgm:prSet presAssocID="{659B6AA1-BB1C-449E-A65E-4D3A9DBC4E3A}" presName="rootComposite" presStyleCnt="0"/>
      <dgm:spPr/>
    </dgm:pt>
    <dgm:pt modelId="{41809B79-31D6-4C9F-9EC7-964D09AECCC8}" type="pres">
      <dgm:prSet presAssocID="{659B6AA1-BB1C-449E-A65E-4D3A9DBC4E3A}" presName="rootText" presStyleLbl="node1" presStyleIdx="0" presStyleCnt="2"/>
      <dgm:spPr/>
    </dgm:pt>
    <dgm:pt modelId="{6F0EF6CE-BB39-44CC-9C45-793D6A762403}" type="pres">
      <dgm:prSet presAssocID="{659B6AA1-BB1C-449E-A65E-4D3A9DBC4E3A}" presName="rootConnector" presStyleLbl="node1" presStyleIdx="0" presStyleCnt="2"/>
      <dgm:spPr/>
    </dgm:pt>
    <dgm:pt modelId="{B8E2F158-35A9-4421-B432-F695E1E44E47}" type="pres">
      <dgm:prSet presAssocID="{659B6AA1-BB1C-449E-A65E-4D3A9DBC4E3A}" presName="childShape" presStyleCnt="0"/>
      <dgm:spPr/>
    </dgm:pt>
    <dgm:pt modelId="{1A2299EC-8952-43D4-B689-A44CC9C024A7}" type="pres">
      <dgm:prSet presAssocID="{95EB1350-3F86-48A9-82E5-3EED0D2D6E05}" presName="Name13" presStyleLbl="parChTrans1D2" presStyleIdx="0" presStyleCnt="10"/>
      <dgm:spPr/>
    </dgm:pt>
    <dgm:pt modelId="{720EB665-D7F5-4228-8E6A-C3782609EB55}" type="pres">
      <dgm:prSet presAssocID="{15C65F4C-7155-422C-B46E-4B5BCE241F8F}" presName="childText" presStyleLbl="bgAcc1" presStyleIdx="0" presStyleCnt="10">
        <dgm:presLayoutVars>
          <dgm:bulletEnabled val="1"/>
        </dgm:presLayoutVars>
      </dgm:prSet>
      <dgm:spPr/>
    </dgm:pt>
    <dgm:pt modelId="{CC2493A5-A20B-486C-A7C4-6BBAD1D869D1}" type="pres">
      <dgm:prSet presAssocID="{DAFE201A-E4EF-48FF-9677-6E3645AA748F}" presName="Name13" presStyleLbl="parChTrans1D2" presStyleIdx="1" presStyleCnt="10"/>
      <dgm:spPr/>
    </dgm:pt>
    <dgm:pt modelId="{FA633042-50E4-4A14-9C61-A715F796F424}" type="pres">
      <dgm:prSet presAssocID="{32EE41F6-0739-45BD-B399-EB15653D8F54}" presName="childText" presStyleLbl="bgAcc1" presStyleIdx="1" presStyleCnt="10">
        <dgm:presLayoutVars>
          <dgm:bulletEnabled val="1"/>
        </dgm:presLayoutVars>
      </dgm:prSet>
      <dgm:spPr/>
    </dgm:pt>
    <dgm:pt modelId="{D48217F9-A7AE-433D-B069-F304C894696A}" type="pres">
      <dgm:prSet presAssocID="{05822450-867A-49E6-A740-F4AA280815C2}" presName="Name13" presStyleLbl="parChTrans1D2" presStyleIdx="2" presStyleCnt="10"/>
      <dgm:spPr/>
    </dgm:pt>
    <dgm:pt modelId="{0576D3E0-B506-4F03-9955-51D4CCE9F26C}" type="pres">
      <dgm:prSet presAssocID="{CEFF6A46-43F1-41DB-A000-FB12BBE01ABC}" presName="childText" presStyleLbl="bgAcc1" presStyleIdx="2" presStyleCnt="10">
        <dgm:presLayoutVars>
          <dgm:bulletEnabled val="1"/>
        </dgm:presLayoutVars>
      </dgm:prSet>
      <dgm:spPr>
        <a:prstGeom prst="roundRect">
          <a:avLst/>
        </a:prstGeom>
      </dgm:spPr>
    </dgm:pt>
    <dgm:pt modelId="{E04B2167-22A3-406D-9DD0-E21ED83A173B}" type="pres">
      <dgm:prSet presAssocID="{8D37D43F-A900-4050-9AD0-1A030C6FD9F2}" presName="Name13" presStyleLbl="parChTrans1D2" presStyleIdx="3" presStyleCnt="10"/>
      <dgm:spPr/>
    </dgm:pt>
    <dgm:pt modelId="{FF6C154F-C527-40D4-B830-D83BFDDA1858}" type="pres">
      <dgm:prSet presAssocID="{CD6A5759-1ECF-4B99-A29E-154EE41E81D9}" presName="childText" presStyleLbl="bgAcc1" presStyleIdx="3" presStyleCnt="10">
        <dgm:presLayoutVars>
          <dgm:bulletEnabled val="1"/>
        </dgm:presLayoutVars>
      </dgm:prSet>
      <dgm:spPr/>
    </dgm:pt>
    <dgm:pt modelId="{9E898B74-2EFD-40B2-BBCF-3A1806259E52}" type="pres">
      <dgm:prSet presAssocID="{C83099F5-5F9B-4930-9A39-D5CC36D03AC5}" presName="Name13" presStyleLbl="parChTrans1D2" presStyleIdx="4" presStyleCnt="10"/>
      <dgm:spPr/>
    </dgm:pt>
    <dgm:pt modelId="{93BD248F-3856-4E67-A2FB-C2E8D0623E4A}" type="pres">
      <dgm:prSet presAssocID="{92118087-3ED7-4C81-9194-0E5A83643C13}" presName="childText" presStyleLbl="bgAcc1" presStyleIdx="4" presStyleCnt="10">
        <dgm:presLayoutVars>
          <dgm:bulletEnabled val="1"/>
        </dgm:presLayoutVars>
      </dgm:prSet>
      <dgm:spPr/>
    </dgm:pt>
    <dgm:pt modelId="{CA121C39-F7F1-4217-84E8-E885A6B40863}" type="pres">
      <dgm:prSet presAssocID="{60CB3AC4-1759-43E1-96B5-DCA1BA3F8243}" presName="root" presStyleCnt="0"/>
      <dgm:spPr/>
    </dgm:pt>
    <dgm:pt modelId="{50A79060-4C38-4715-95FF-8544585A7C67}" type="pres">
      <dgm:prSet presAssocID="{60CB3AC4-1759-43E1-96B5-DCA1BA3F8243}" presName="rootComposite" presStyleCnt="0"/>
      <dgm:spPr/>
    </dgm:pt>
    <dgm:pt modelId="{49CF848F-F69C-4907-AF85-DEA76C2CC22B}" type="pres">
      <dgm:prSet presAssocID="{60CB3AC4-1759-43E1-96B5-DCA1BA3F8243}" presName="rootText" presStyleLbl="node1" presStyleIdx="1" presStyleCnt="2"/>
      <dgm:spPr/>
    </dgm:pt>
    <dgm:pt modelId="{F751D789-CDF5-470B-A581-557CEEBE6110}" type="pres">
      <dgm:prSet presAssocID="{60CB3AC4-1759-43E1-96B5-DCA1BA3F8243}" presName="rootConnector" presStyleLbl="node1" presStyleIdx="1" presStyleCnt="2"/>
      <dgm:spPr/>
    </dgm:pt>
    <dgm:pt modelId="{C0B89A10-EDF7-40B0-A5C5-D88EFCE08495}" type="pres">
      <dgm:prSet presAssocID="{60CB3AC4-1759-43E1-96B5-DCA1BA3F8243}" presName="childShape" presStyleCnt="0"/>
      <dgm:spPr/>
    </dgm:pt>
    <dgm:pt modelId="{4E052E9C-0D91-4EC3-861E-2033604AED82}" type="pres">
      <dgm:prSet presAssocID="{C62AD92E-3A9D-41DC-BD40-945EB966F634}" presName="Name13" presStyleLbl="parChTrans1D2" presStyleIdx="5" presStyleCnt="10"/>
      <dgm:spPr/>
    </dgm:pt>
    <dgm:pt modelId="{12580F69-5B1D-4559-817E-C5F52E050E54}" type="pres">
      <dgm:prSet presAssocID="{A09529B0-AAB8-4C74-A776-502C66519D5F}" presName="childText" presStyleLbl="bgAcc1" presStyleIdx="5" presStyleCnt="10">
        <dgm:presLayoutVars>
          <dgm:bulletEnabled val="1"/>
        </dgm:presLayoutVars>
      </dgm:prSet>
      <dgm:spPr/>
    </dgm:pt>
    <dgm:pt modelId="{0FCCD3F0-02E0-4BD7-BC6E-FA792D5220BD}" type="pres">
      <dgm:prSet presAssocID="{68982762-31B5-48C3-B6C3-D0844D2785EB}" presName="Name13" presStyleLbl="parChTrans1D2" presStyleIdx="6" presStyleCnt="10"/>
      <dgm:spPr/>
    </dgm:pt>
    <dgm:pt modelId="{936D9D96-EFBD-4A82-860A-E80380F32928}" type="pres">
      <dgm:prSet presAssocID="{8911DB7B-FE3F-44E1-809B-61DF73BD98BD}" presName="childText" presStyleLbl="bgAcc1" presStyleIdx="6" presStyleCnt="10">
        <dgm:presLayoutVars>
          <dgm:bulletEnabled val="1"/>
        </dgm:presLayoutVars>
      </dgm:prSet>
      <dgm:spPr/>
    </dgm:pt>
    <dgm:pt modelId="{926D55AE-72D9-496E-9BF4-05FC8709889F}" type="pres">
      <dgm:prSet presAssocID="{DB24FAA8-EF71-462A-9BC0-B01F410EA707}" presName="Name13" presStyleLbl="parChTrans1D2" presStyleIdx="7" presStyleCnt="10"/>
      <dgm:spPr/>
    </dgm:pt>
    <dgm:pt modelId="{412985E5-1974-4C3D-8E14-61716A6C946C}" type="pres">
      <dgm:prSet presAssocID="{0EB5F7D1-1AB6-4C72-AB1A-873F38B2FE87}" presName="childText" presStyleLbl="bgAcc1" presStyleIdx="7" presStyleCnt="10">
        <dgm:presLayoutVars>
          <dgm:bulletEnabled val="1"/>
        </dgm:presLayoutVars>
      </dgm:prSet>
      <dgm:spPr>
        <a:prstGeom prst="roundRect">
          <a:avLst/>
        </a:prstGeom>
      </dgm:spPr>
    </dgm:pt>
    <dgm:pt modelId="{92A4C914-F2A8-4A14-BC68-B30D0E740B3F}" type="pres">
      <dgm:prSet presAssocID="{C7637E4D-9624-4DF9-9EF6-7145BCDB3BF9}" presName="Name13" presStyleLbl="parChTrans1D2" presStyleIdx="8" presStyleCnt="10"/>
      <dgm:spPr/>
    </dgm:pt>
    <dgm:pt modelId="{BFE1E025-F1F0-4773-8046-63F0B3435A09}" type="pres">
      <dgm:prSet presAssocID="{07033931-B051-4769-B0D9-92EA78AF0731}" presName="childText" presStyleLbl="bgAcc1" presStyleIdx="8" presStyleCnt="10">
        <dgm:presLayoutVars>
          <dgm:bulletEnabled val="1"/>
        </dgm:presLayoutVars>
      </dgm:prSet>
      <dgm:spPr/>
    </dgm:pt>
    <dgm:pt modelId="{7CB0A7E8-BD64-4D0D-A5DA-E158103BC2FF}" type="pres">
      <dgm:prSet presAssocID="{92578FDD-4BA6-4FA3-BA70-5028BB493B6E}" presName="Name13" presStyleLbl="parChTrans1D2" presStyleIdx="9" presStyleCnt="10"/>
      <dgm:spPr/>
    </dgm:pt>
    <dgm:pt modelId="{A7DA8EFE-1532-425B-83E1-29896E00D0F0}" type="pres">
      <dgm:prSet presAssocID="{4050BFAE-0511-4F1F-9B3C-4826E404B972}" presName="childText" presStyleLbl="bgAcc1" presStyleIdx="9" presStyleCnt="10">
        <dgm:presLayoutVars>
          <dgm:bulletEnabled val="1"/>
        </dgm:presLayoutVars>
      </dgm:prSet>
      <dgm:spPr/>
    </dgm:pt>
  </dgm:ptLst>
  <dgm:cxnLst>
    <dgm:cxn modelId="{B5578701-5B04-4E20-AB8D-DFDD4D27CFCB}" srcId="{659B6AA1-BB1C-449E-A65E-4D3A9DBC4E3A}" destId="{CEFF6A46-43F1-41DB-A000-FB12BBE01ABC}" srcOrd="2" destOrd="0" parTransId="{05822450-867A-49E6-A740-F4AA280815C2}" sibTransId="{C69EC7BA-DAC2-4361-A7D7-B9E6B93D8B0E}"/>
    <dgm:cxn modelId="{43CDA301-5090-4B7B-9C0D-DFFF1C5E020D}" type="presOf" srcId="{0EB5F7D1-1AB6-4C72-AB1A-873F38B2FE87}" destId="{412985E5-1974-4C3D-8E14-61716A6C946C}" srcOrd="0" destOrd="0" presId="urn:microsoft.com/office/officeart/2005/8/layout/hierarchy3"/>
    <dgm:cxn modelId="{F1C57F05-4793-49FD-ADD9-346C2215E016}" srcId="{60CB3AC4-1759-43E1-96B5-DCA1BA3F8243}" destId="{8911DB7B-FE3F-44E1-809B-61DF73BD98BD}" srcOrd="1" destOrd="0" parTransId="{68982762-31B5-48C3-B6C3-D0844D2785EB}" sibTransId="{607AEE42-8EF7-436F-98AA-16244F493D1B}"/>
    <dgm:cxn modelId="{6456750C-85FA-4344-9FEC-AC2AAC4FD4D1}" srcId="{659B6AA1-BB1C-449E-A65E-4D3A9DBC4E3A}" destId="{CD6A5759-1ECF-4B99-A29E-154EE41E81D9}" srcOrd="3" destOrd="0" parTransId="{8D37D43F-A900-4050-9AD0-1A030C6FD9F2}" sibTransId="{E47842B7-F19E-468A-B298-4029A84AF4FB}"/>
    <dgm:cxn modelId="{61153714-A60D-4FD0-A063-5D9490062E15}" srcId="{6A6C2989-A326-44F9-866E-B53349EAF900}" destId="{60CB3AC4-1759-43E1-96B5-DCA1BA3F8243}" srcOrd="1" destOrd="0" parTransId="{E07CC4D4-82F5-4FDF-B18D-5770F7821C24}" sibTransId="{6C920721-7E9B-4E61-95C4-333BF1E61992}"/>
    <dgm:cxn modelId="{98743017-1EE8-41D6-9223-A3EEAAF889FE}" type="presOf" srcId="{6A6C2989-A326-44F9-866E-B53349EAF900}" destId="{48442E86-6737-453B-ABF9-7C6D651432AD}" srcOrd="0" destOrd="0" presId="urn:microsoft.com/office/officeart/2005/8/layout/hierarchy3"/>
    <dgm:cxn modelId="{0673D917-BD9B-43B0-BD70-55187E89F915}" type="presOf" srcId="{C83099F5-5F9B-4930-9A39-D5CC36D03AC5}" destId="{9E898B74-2EFD-40B2-BBCF-3A1806259E52}" srcOrd="0" destOrd="0" presId="urn:microsoft.com/office/officeart/2005/8/layout/hierarchy3"/>
    <dgm:cxn modelId="{08071B29-943C-4977-B79F-AA9E1146F818}" srcId="{60CB3AC4-1759-43E1-96B5-DCA1BA3F8243}" destId="{07033931-B051-4769-B0D9-92EA78AF0731}" srcOrd="3" destOrd="0" parTransId="{C7637E4D-9624-4DF9-9EF6-7145BCDB3BF9}" sibTransId="{8C25FA73-C513-40D0-A69B-1DE99F5F7BED}"/>
    <dgm:cxn modelId="{BEC93A2A-9E17-4B79-8AEB-3964CECA35F0}" srcId="{60CB3AC4-1759-43E1-96B5-DCA1BA3F8243}" destId="{4050BFAE-0511-4F1F-9B3C-4826E404B972}" srcOrd="4" destOrd="0" parTransId="{92578FDD-4BA6-4FA3-BA70-5028BB493B6E}" sibTransId="{1413A94C-187A-4D58-B912-35AE8AB37192}"/>
    <dgm:cxn modelId="{57D4A63C-41B3-4B5A-8E65-36AD40C9752A}" type="presOf" srcId="{95EB1350-3F86-48A9-82E5-3EED0D2D6E05}" destId="{1A2299EC-8952-43D4-B689-A44CC9C024A7}" srcOrd="0" destOrd="0" presId="urn:microsoft.com/office/officeart/2005/8/layout/hierarchy3"/>
    <dgm:cxn modelId="{6F42D63E-5BE8-46A2-844F-4511D63ABEDB}" type="presOf" srcId="{659B6AA1-BB1C-449E-A65E-4D3A9DBC4E3A}" destId="{41809B79-31D6-4C9F-9EC7-964D09AECCC8}" srcOrd="0" destOrd="0" presId="urn:microsoft.com/office/officeart/2005/8/layout/hierarchy3"/>
    <dgm:cxn modelId="{4B8B245E-118D-48ED-B2F8-52A291F6ABB4}" type="presOf" srcId="{07033931-B051-4769-B0D9-92EA78AF0731}" destId="{BFE1E025-F1F0-4773-8046-63F0B3435A09}" srcOrd="0" destOrd="0" presId="urn:microsoft.com/office/officeart/2005/8/layout/hierarchy3"/>
    <dgm:cxn modelId="{1E1C7663-7B7E-4E9A-B1DF-C89F62FFA47E}" type="presOf" srcId="{15C65F4C-7155-422C-B46E-4B5BCE241F8F}" destId="{720EB665-D7F5-4228-8E6A-C3782609EB55}" srcOrd="0" destOrd="0" presId="urn:microsoft.com/office/officeart/2005/8/layout/hierarchy3"/>
    <dgm:cxn modelId="{4AFFAC44-89A1-4DC8-8D4C-D64ED41322AA}" type="presOf" srcId="{92118087-3ED7-4C81-9194-0E5A83643C13}" destId="{93BD248F-3856-4E67-A2FB-C2E8D0623E4A}" srcOrd="0" destOrd="0" presId="urn:microsoft.com/office/officeart/2005/8/layout/hierarchy3"/>
    <dgm:cxn modelId="{D6289766-C3A3-49CC-A643-D8FD570CF028}" type="presOf" srcId="{DAFE201A-E4EF-48FF-9677-6E3645AA748F}" destId="{CC2493A5-A20B-486C-A7C4-6BBAD1D869D1}" srcOrd="0" destOrd="0" presId="urn:microsoft.com/office/officeart/2005/8/layout/hierarchy3"/>
    <dgm:cxn modelId="{F48FC44F-7A74-4438-9391-95E7669DF60C}" type="presOf" srcId="{8D37D43F-A900-4050-9AD0-1A030C6FD9F2}" destId="{E04B2167-22A3-406D-9DD0-E21ED83A173B}" srcOrd="0" destOrd="0" presId="urn:microsoft.com/office/officeart/2005/8/layout/hierarchy3"/>
    <dgm:cxn modelId="{71A03050-987C-4422-9F20-C9EBE329C092}" type="presOf" srcId="{68982762-31B5-48C3-B6C3-D0844D2785EB}" destId="{0FCCD3F0-02E0-4BD7-BC6E-FA792D5220BD}" srcOrd="0" destOrd="0" presId="urn:microsoft.com/office/officeart/2005/8/layout/hierarchy3"/>
    <dgm:cxn modelId="{05CD4558-70BC-4D41-925E-1242B46B4434}" type="presOf" srcId="{60CB3AC4-1759-43E1-96B5-DCA1BA3F8243}" destId="{49CF848F-F69C-4907-AF85-DEA76C2CC22B}" srcOrd="0" destOrd="0" presId="urn:microsoft.com/office/officeart/2005/8/layout/hierarchy3"/>
    <dgm:cxn modelId="{17E9717D-3377-47B0-99B2-6666397FD102}" type="presOf" srcId="{4050BFAE-0511-4F1F-9B3C-4826E404B972}" destId="{A7DA8EFE-1532-425B-83E1-29896E00D0F0}" srcOrd="0" destOrd="0" presId="urn:microsoft.com/office/officeart/2005/8/layout/hierarchy3"/>
    <dgm:cxn modelId="{8EFA3380-3C98-4341-B9ED-FEBE82DC172B}" type="presOf" srcId="{659B6AA1-BB1C-449E-A65E-4D3A9DBC4E3A}" destId="{6F0EF6CE-BB39-44CC-9C45-793D6A762403}" srcOrd="1" destOrd="0" presId="urn:microsoft.com/office/officeart/2005/8/layout/hierarchy3"/>
    <dgm:cxn modelId="{12668082-C44D-4820-8CF6-645563BE9A96}" type="presOf" srcId="{CEFF6A46-43F1-41DB-A000-FB12BBE01ABC}" destId="{0576D3E0-B506-4F03-9955-51D4CCE9F26C}" srcOrd="0" destOrd="0" presId="urn:microsoft.com/office/officeart/2005/8/layout/hierarchy3"/>
    <dgm:cxn modelId="{54326484-FBA7-4887-A2CC-2EF9E9BBD811}" type="presOf" srcId="{DB24FAA8-EF71-462A-9BC0-B01F410EA707}" destId="{926D55AE-72D9-496E-9BF4-05FC8709889F}" srcOrd="0" destOrd="0" presId="urn:microsoft.com/office/officeart/2005/8/layout/hierarchy3"/>
    <dgm:cxn modelId="{DB2E1A86-19B0-4CBE-8256-FE628C973708}" srcId="{659B6AA1-BB1C-449E-A65E-4D3A9DBC4E3A}" destId="{15C65F4C-7155-422C-B46E-4B5BCE241F8F}" srcOrd="0" destOrd="0" parTransId="{95EB1350-3F86-48A9-82E5-3EED0D2D6E05}" sibTransId="{AE4AFA06-2CE2-47EC-BBFA-31B367181FBB}"/>
    <dgm:cxn modelId="{AFCC038C-3DC5-417B-8B55-AFAB88AA79FB}" srcId="{6A6C2989-A326-44F9-866E-B53349EAF900}" destId="{659B6AA1-BB1C-449E-A65E-4D3A9DBC4E3A}" srcOrd="0" destOrd="0" parTransId="{2AEE9306-76DF-4044-A7B2-9BEB78AEC57E}" sibTransId="{4E9B7835-AEB9-4AAE-B88B-4185B4747B29}"/>
    <dgm:cxn modelId="{E0DE7B8C-9E90-425D-9FA2-4332838D82A0}" type="presOf" srcId="{32EE41F6-0739-45BD-B399-EB15653D8F54}" destId="{FA633042-50E4-4A14-9C61-A715F796F424}" srcOrd="0" destOrd="0" presId="urn:microsoft.com/office/officeart/2005/8/layout/hierarchy3"/>
    <dgm:cxn modelId="{E503928E-6DD5-4A92-BFB9-51506663EEA1}" type="presOf" srcId="{CD6A5759-1ECF-4B99-A29E-154EE41E81D9}" destId="{FF6C154F-C527-40D4-B830-D83BFDDA1858}" srcOrd="0" destOrd="0" presId="urn:microsoft.com/office/officeart/2005/8/layout/hierarchy3"/>
    <dgm:cxn modelId="{1ECD75A8-E6BE-4AE2-B6BA-7C93525AE51D}" type="presOf" srcId="{05822450-867A-49E6-A740-F4AA280815C2}" destId="{D48217F9-A7AE-433D-B069-F304C894696A}" srcOrd="0" destOrd="0" presId="urn:microsoft.com/office/officeart/2005/8/layout/hierarchy3"/>
    <dgm:cxn modelId="{FD10B4AA-935F-4FE7-A635-7A89357AA766}" type="presOf" srcId="{A09529B0-AAB8-4C74-A776-502C66519D5F}" destId="{12580F69-5B1D-4559-817E-C5F52E050E54}" srcOrd="0" destOrd="0" presId="urn:microsoft.com/office/officeart/2005/8/layout/hierarchy3"/>
    <dgm:cxn modelId="{4BFF6DAD-67A3-41E3-96B7-3D50C3813A61}" srcId="{659B6AA1-BB1C-449E-A65E-4D3A9DBC4E3A}" destId="{32EE41F6-0739-45BD-B399-EB15653D8F54}" srcOrd="1" destOrd="0" parTransId="{DAFE201A-E4EF-48FF-9677-6E3645AA748F}" sibTransId="{EBD1A7E5-66D7-4760-9703-9B05B244214F}"/>
    <dgm:cxn modelId="{1BBAECB2-720B-4423-9B69-952D862B3A31}" type="presOf" srcId="{C7637E4D-9624-4DF9-9EF6-7145BCDB3BF9}" destId="{92A4C914-F2A8-4A14-BC68-B30D0E740B3F}" srcOrd="0" destOrd="0" presId="urn:microsoft.com/office/officeart/2005/8/layout/hierarchy3"/>
    <dgm:cxn modelId="{6ECD9BB3-BBE9-493F-A234-648F2ADC1AB8}" srcId="{60CB3AC4-1759-43E1-96B5-DCA1BA3F8243}" destId="{0EB5F7D1-1AB6-4C72-AB1A-873F38B2FE87}" srcOrd="2" destOrd="0" parTransId="{DB24FAA8-EF71-462A-9BC0-B01F410EA707}" sibTransId="{77C75D03-0737-4FD4-BD67-086D37037125}"/>
    <dgm:cxn modelId="{D23AB3C6-9FEB-48D2-860F-52CCBAC9B750}" srcId="{659B6AA1-BB1C-449E-A65E-4D3A9DBC4E3A}" destId="{92118087-3ED7-4C81-9194-0E5A83643C13}" srcOrd="4" destOrd="0" parTransId="{C83099F5-5F9B-4930-9A39-D5CC36D03AC5}" sibTransId="{EE632AEA-C4FF-46C3-90EF-F0D1820063EC}"/>
    <dgm:cxn modelId="{B5A920CD-292D-4730-8766-136F549A22F6}" type="presOf" srcId="{8911DB7B-FE3F-44E1-809B-61DF73BD98BD}" destId="{936D9D96-EFBD-4A82-860A-E80380F32928}" srcOrd="0" destOrd="0" presId="urn:microsoft.com/office/officeart/2005/8/layout/hierarchy3"/>
    <dgm:cxn modelId="{6B9976D1-1D75-4CC1-AF9A-B955AD6AA39F}" srcId="{60CB3AC4-1759-43E1-96B5-DCA1BA3F8243}" destId="{A09529B0-AAB8-4C74-A776-502C66519D5F}" srcOrd="0" destOrd="0" parTransId="{C62AD92E-3A9D-41DC-BD40-945EB966F634}" sibTransId="{BF51BFAA-3167-46AA-B418-E993905E26A7}"/>
    <dgm:cxn modelId="{D6F7C7DA-6097-4F7E-AA21-6CC2083DD064}" type="presOf" srcId="{60CB3AC4-1759-43E1-96B5-DCA1BA3F8243}" destId="{F751D789-CDF5-470B-A581-557CEEBE6110}" srcOrd="1" destOrd="0" presId="urn:microsoft.com/office/officeart/2005/8/layout/hierarchy3"/>
    <dgm:cxn modelId="{97CCF1EA-A29C-4942-9F56-5C366C45F12E}" type="presOf" srcId="{92578FDD-4BA6-4FA3-BA70-5028BB493B6E}" destId="{7CB0A7E8-BD64-4D0D-A5DA-E158103BC2FF}" srcOrd="0" destOrd="0" presId="urn:microsoft.com/office/officeart/2005/8/layout/hierarchy3"/>
    <dgm:cxn modelId="{8F2A62EE-37A8-44A4-898A-A565B60F4315}" type="presOf" srcId="{C62AD92E-3A9D-41DC-BD40-945EB966F634}" destId="{4E052E9C-0D91-4EC3-861E-2033604AED82}" srcOrd="0" destOrd="0" presId="urn:microsoft.com/office/officeart/2005/8/layout/hierarchy3"/>
    <dgm:cxn modelId="{A52C2B67-A4E7-49CD-B7AE-1D14E31D25E7}" type="presParOf" srcId="{48442E86-6737-453B-ABF9-7C6D651432AD}" destId="{66BEB243-79B6-4611-9670-314F6248F361}" srcOrd="0" destOrd="0" presId="urn:microsoft.com/office/officeart/2005/8/layout/hierarchy3"/>
    <dgm:cxn modelId="{30BE3467-F69D-43F7-96B7-ACA585AEF172}" type="presParOf" srcId="{66BEB243-79B6-4611-9670-314F6248F361}" destId="{B605F676-3C42-495E-B618-673910BB1F2D}" srcOrd="0" destOrd="0" presId="urn:microsoft.com/office/officeart/2005/8/layout/hierarchy3"/>
    <dgm:cxn modelId="{6BB74F20-22B6-4294-A20E-08562AAFD8E9}" type="presParOf" srcId="{B605F676-3C42-495E-B618-673910BB1F2D}" destId="{41809B79-31D6-4C9F-9EC7-964D09AECCC8}" srcOrd="0" destOrd="0" presId="urn:microsoft.com/office/officeart/2005/8/layout/hierarchy3"/>
    <dgm:cxn modelId="{A3891A23-95EC-4D02-9B90-D1B43C6330CA}" type="presParOf" srcId="{B605F676-3C42-495E-B618-673910BB1F2D}" destId="{6F0EF6CE-BB39-44CC-9C45-793D6A762403}" srcOrd="1" destOrd="0" presId="urn:microsoft.com/office/officeart/2005/8/layout/hierarchy3"/>
    <dgm:cxn modelId="{011D7248-B997-4FE2-A8BD-F028CE872184}" type="presParOf" srcId="{66BEB243-79B6-4611-9670-314F6248F361}" destId="{B8E2F158-35A9-4421-B432-F695E1E44E47}" srcOrd="1" destOrd="0" presId="urn:microsoft.com/office/officeart/2005/8/layout/hierarchy3"/>
    <dgm:cxn modelId="{F6E3AA7D-363C-4A1F-91C8-008FC0397FEE}" type="presParOf" srcId="{B8E2F158-35A9-4421-B432-F695E1E44E47}" destId="{1A2299EC-8952-43D4-B689-A44CC9C024A7}" srcOrd="0" destOrd="0" presId="urn:microsoft.com/office/officeart/2005/8/layout/hierarchy3"/>
    <dgm:cxn modelId="{A37B8BAB-E280-4EFE-A009-CDCE40381BD0}" type="presParOf" srcId="{B8E2F158-35A9-4421-B432-F695E1E44E47}" destId="{720EB665-D7F5-4228-8E6A-C3782609EB55}" srcOrd="1" destOrd="0" presId="urn:microsoft.com/office/officeart/2005/8/layout/hierarchy3"/>
    <dgm:cxn modelId="{0EF35FAF-5B93-40FE-800D-5D2C1D7C43AA}" type="presParOf" srcId="{B8E2F158-35A9-4421-B432-F695E1E44E47}" destId="{CC2493A5-A20B-486C-A7C4-6BBAD1D869D1}" srcOrd="2" destOrd="0" presId="urn:microsoft.com/office/officeart/2005/8/layout/hierarchy3"/>
    <dgm:cxn modelId="{A69C66FA-0143-4D68-AB14-8B60E28F79A0}" type="presParOf" srcId="{B8E2F158-35A9-4421-B432-F695E1E44E47}" destId="{FA633042-50E4-4A14-9C61-A715F796F424}" srcOrd="3" destOrd="0" presId="urn:microsoft.com/office/officeart/2005/8/layout/hierarchy3"/>
    <dgm:cxn modelId="{0F22147A-70D6-451C-8C87-7E4BAB71226B}" type="presParOf" srcId="{B8E2F158-35A9-4421-B432-F695E1E44E47}" destId="{D48217F9-A7AE-433D-B069-F304C894696A}" srcOrd="4" destOrd="0" presId="urn:microsoft.com/office/officeart/2005/8/layout/hierarchy3"/>
    <dgm:cxn modelId="{9750AC18-EA47-46EC-AE21-AA0DD65E3273}" type="presParOf" srcId="{B8E2F158-35A9-4421-B432-F695E1E44E47}" destId="{0576D3E0-B506-4F03-9955-51D4CCE9F26C}" srcOrd="5" destOrd="0" presId="urn:microsoft.com/office/officeart/2005/8/layout/hierarchy3"/>
    <dgm:cxn modelId="{85DB2E46-9E5D-4916-9464-29366954E492}" type="presParOf" srcId="{B8E2F158-35A9-4421-B432-F695E1E44E47}" destId="{E04B2167-22A3-406D-9DD0-E21ED83A173B}" srcOrd="6" destOrd="0" presId="urn:microsoft.com/office/officeart/2005/8/layout/hierarchy3"/>
    <dgm:cxn modelId="{99972A4F-F1A3-47FF-B3E1-D146EC11DA87}" type="presParOf" srcId="{B8E2F158-35A9-4421-B432-F695E1E44E47}" destId="{FF6C154F-C527-40D4-B830-D83BFDDA1858}" srcOrd="7" destOrd="0" presId="urn:microsoft.com/office/officeart/2005/8/layout/hierarchy3"/>
    <dgm:cxn modelId="{091A74A0-6419-4D66-AF9D-12662BD9A4B7}" type="presParOf" srcId="{B8E2F158-35A9-4421-B432-F695E1E44E47}" destId="{9E898B74-2EFD-40B2-BBCF-3A1806259E52}" srcOrd="8" destOrd="0" presId="urn:microsoft.com/office/officeart/2005/8/layout/hierarchy3"/>
    <dgm:cxn modelId="{89195B5E-0869-4064-8FAC-D39C7000DDA9}" type="presParOf" srcId="{B8E2F158-35A9-4421-B432-F695E1E44E47}" destId="{93BD248F-3856-4E67-A2FB-C2E8D0623E4A}" srcOrd="9" destOrd="0" presId="urn:microsoft.com/office/officeart/2005/8/layout/hierarchy3"/>
    <dgm:cxn modelId="{7840AA7E-9C05-4980-90EA-A1C7A833B329}" type="presParOf" srcId="{48442E86-6737-453B-ABF9-7C6D651432AD}" destId="{CA121C39-F7F1-4217-84E8-E885A6B40863}" srcOrd="1" destOrd="0" presId="urn:microsoft.com/office/officeart/2005/8/layout/hierarchy3"/>
    <dgm:cxn modelId="{E3F28C94-F8D7-4D73-85AB-EAEB5BFF12CA}" type="presParOf" srcId="{CA121C39-F7F1-4217-84E8-E885A6B40863}" destId="{50A79060-4C38-4715-95FF-8544585A7C67}" srcOrd="0" destOrd="0" presId="urn:microsoft.com/office/officeart/2005/8/layout/hierarchy3"/>
    <dgm:cxn modelId="{11C51C03-EB41-4202-AD1F-03B3EC0F5B54}" type="presParOf" srcId="{50A79060-4C38-4715-95FF-8544585A7C67}" destId="{49CF848F-F69C-4907-AF85-DEA76C2CC22B}" srcOrd="0" destOrd="0" presId="urn:microsoft.com/office/officeart/2005/8/layout/hierarchy3"/>
    <dgm:cxn modelId="{B1652527-5461-459E-9393-841FE8AC195D}" type="presParOf" srcId="{50A79060-4C38-4715-95FF-8544585A7C67}" destId="{F751D789-CDF5-470B-A581-557CEEBE6110}" srcOrd="1" destOrd="0" presId="urn:microsoft.com/office/officeart/2005/8/layout/hierarchy3"/>
    <dgm:cxn modelId="{315E4E75-43A2-43F6-B758-FD164740A351}" type="presParOf" srcId="{CA121C39-F7F1-4217-84E8-E885A6B40863}" destId="{C0B89A10-EDF7-40B0-A5C5-D88EFCE08495}" srcOrd="1" destOrd="0" presId="urn:microsoft.com/office/officeart/2005/8/layout/hierarchy3"/>
    <dgm:cxn modelId="{DC08D94D-B477-43A3-AE52-5757CC852EF1}" type="presParOf" srcId="{C0B89A10-EDF7-40B0-A5C5-D88EFCE08495}" destId="{4E052E9C-0D91-4EC3-861E-2033604AED82}" srcOrd="0" destOrd="0" presId="urn:microsoft.com/office/officeart/2005/8/layout/hierarchy3"/>
    <dgm:cxn modelId="{39385CFE-F503-47F8-B9AE-140EB4F3D5CF}" type="presParOf" srcId="{C0B89A10-EDF7-40B0-A5C5-D88EFCE08495}" destId="{12580F69-5B1D-4559-817E-C5F52E050E54}" srcOrd="1" destOrd="0" presId="urn:microsoft.com/office/officeart/2005/8/layout/hierarchy3"/>
    <dgm:cxn modelId="{C27347BB-FD09-4EDA-8D0A-0B1614CA53A2}" type="presParOf" srcId="{C0B89A10-EDF7-40B0-A5C5-D88EFCE08495}" destId="{0FCCD3F0-02E0-4BD7-BC6E-FA792D5220BD}" srcOrd="2" destOrd="0" presId="urn:microsoft.com/office/officeart/2005/8/layout/hierarchy3"/>
    <dgm:cxn modelId="{83191F16-4706-44AC-8542-BD08429817E3}" type="presParOf" srcId="{C0B89A10-EDF7-40B0-A5C5-D88EFCE08495}" destId="{936D9D96-EFBD-4A82-860A-E80380F32928}" srcOrd="3" destOrd="0" presId="urn:microsoft.com/office/officeart/2005/8/layout/hierarchy3"/>
    <dgm:cxn modelId="{475C862E-297A-4986-BAA5-10796CD59F03}" type="presParOf" srcId="{C0B89A10-EDF7-40B0-A5C5-D88EFCE08495}" destId="{926D55AE-72D9-496E-9BF4-05FC8709889F}" srcOrd="4" destOrd="0" presId="urn:microsoft.com/office/officeart/2005/8/layout/hierarchy3"/>
    <dgm:cxn modelId="{BFA28CF1-9775-4C53-B4EC-3ED3D9DA11E9}" type="presParOf" srcId="{C0B89A10-EDF7-40B0-A5C5-D88EFCE08495}" destId="{412985E5-1974-4C3D-8E14-61716A6C946C}" srcOrd="5" destOrd="0" presId="urn:microsoft.com/office/officeart/2005/8/layout/hierarchy3"/>
    <dgm:cxn modelId="{32690AE4-038A-4B82-A19F-798745126646}" type="presParOf" srcId="{C0B89A10-EDF7-40B0-A5C5-D88EFCE08495}" destId="{92A4C914-F2A8-4A14-BC68-B30D0E740B3F}" srcOrd="6" destOrd="0" presId="urn:microsoft.com/office/officeart/2005/8/layout/hierarchy3"/>
    <dgm:cxn modelId="{1A9A411E-0748-4497-882E-B185405AA1E8}" type="presParOf" srcId="{C0B89A10-EDF7-40B0-A5C5-D88EFCE08495}" destId="{BFE1E025-F1F0-4773-8046-63F0B3435A09}" srcOrd="7" destOrd="0" presId="urn:microsoft.com/office/officeart/2005/8/layout/hierarchy3"/>
    <dgm:cxn modelId="{0DE9BB33-D085-4580-B04B-D714EC95187F}" type="presParOf" srcId="{C0B89A10-EDF7-40B0-A5C5-D88EFCE08495}" destId="{7CB0A7E8-BD64-4D0D-A5DA-E158103BC2FF}" srcOrd="8" destOrd="0" presId="urn:microsoft.com/office/officeart/2005/8/layout/hierarchy3"/>
    <dgm:cxn modelId="{867C3498-8ACD-444E-802B-D990D56B42FE}" type="presParOf" srcId="{C0B89A10-EDF7-40B0-A5C5-D88EFCE08495}" destId="{A7DA8EFE-1532-425B-83E1-29896E00D0F0}" srcOrd="9"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A6C2989-A326-44F9-866E-B53349EAF900}" type="doc">
      <dgm:prSet loTypeId="urn:microsoft.com/office/officeart/2005/8/layout/hierarchy3" loCatId="relationship" qsTypeId="urn:microsoft.com/office/officeart/2005/8/quickstyle/simple1" qsCatId="simple" csTypeId="urn:microsoft.com/office/officeart/2005/8/colors/colorful4" csCatId="colorful" phldr="1"/>
      <dgm:spPr/>
      <dgm:t>
        <a:bodyPr/>
        <a:lstStyle/>
        <a:p>
          <a:endParaRPr lang="en-US"/>
        </a:p>
      </dgm:t>
    </dgm:pt>
    <dgm:pt modelId="{32EE41F6-0739-45BD-B399-EB15653D8F54}">
      <dgm:prSet phldrT="[Text]" custT="1"/>
      <dgm:spPr>
        <a:solidFill>
          <a:schemeClr val="accent1">
            <a:lumMod val="60000"/>
            <a:lumOff val="4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2</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DAFE201A-E4EF-48FF-9677-6E3645AA748F}" type="parTrans" cxnId="{4BFF6DAD-67A3-41E3-96B7-3D50C3813A6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EBD1A7E5-66D7-4760-9703-9B05B244214F}" type="sibTrans" cxnId="{4BFF6DAD-67A3-41E3-96B7-3D50C3813A6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60CB3AC4-1759-43E1-96B5-DCA1BA3F8243}">
      <dgm:prSet phldrT="[Text]" custT="1"/>
      <dgm:spPr/>
      <dgm:t>
        <a:bodyPr/>
        <a:lstStyle/>
        <a:p>
          <a:r>
            <a:rPr lang="en-US" sz="2000" b="1">
              <a:latin typeface="#9Slide03 SFU Futura_12" panose="00000400000000000000" pitchFamily="2" charset="0"/>
              <a:cs typeface="Times New Roman" panose="02020603050405020304" pitchFamily="18" charset="0"/>
            </a:rPr>
            <a:t>CỤM 2</a:t>
          </a:r>
        </a:p>
      </dgm:t>
    </dgm:pt>
    <dgm:pt modelId="{E07CC4D4-82F5-4FDF-B18D-5770F7821C24}" type="parTrans" cxnId="{61153714-A60D-4FD0-A063-5D9490062E15}">
      <dgm:prSet/>
      <dgm:spPr/>
      <dgm:t>
        <a:bodyPr/>
        <a:lstStyle/>
        <a:p>
          <a:endParaRPr lang="en-US" sz="1800" b="1">
            <a:latin typeface="#9Slide03 SFU Futura_12" panose="00000400000000000000" pitchFamily="2" charset="0"/>
            <a:cs typeface="Times New Roman" panose="02020603050405020304" pitchFamily="18" charset="0"/>
          </a:endParaRPr>
        </a:p>
      </dgm:t>
    </dgm:pt>
    <dgm:pt modelId="{6C920721-7E9B-4E61-95C4-333BF1E61992}" type="sibTrans" cxnId="{61153714-A60D-4FD0-A063-5D9490062E15}">
      <dgm:prSet/>
      <dgm:spPr/>
      <dgm:t>
        <a:bodyPr/>
        <a:lstStyle/>
        <a:p>
          <a:endParaRPr lang="en-US" sz="1800" b="1">
            <a:latin typeface="#9Slide03 SFU Futura_12" panose="00000400000000000000" pitchFamily="2" charset="0"/>
            <a:cs typeface="Times New Roman" panose="02020603050405020304" pitchFamily="18" charset="0"/>
          </a:endParaRPr>
        </a:p>
      </dgm:t>
    </dgm:pt>
    <dgm:pt modelId="{A09529B0-AAB8-4C74-A776-502C66519D5F}">
      <dgm:prSet phldrT="[Text]" custT="1"/>
      <dgm:spPr>
        <a:solidFill>
          <a:srgbClr val="CCF5E9"/>
        </a:solidFill>
      </dgm:spPr>
      <dgm:t>
        <a:bodyPr/>
        <a:lstStyle/>
        <a:p>
          <a:r>
            <a:rPr lang="en-US" sz="1400" b="1">
              <a:latin typeface="#9Slide03 SFU Futura_12" panose="00000400000000000000" pitchFamily="2" charset="0"/>
              <a:cs typeface="Times New Roman" panose="02020603050405020304" pitchFamily="18" charset="0"/>
            </a:rPr>
            <a:t>Trạm 1</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C62AD92E-3A9D-41DC-BD40-945EB966F634}" type="parTrans" cxnId="{6B9976D1-1D75-4CC1-AF9A-B955AD6AA39F}">
      <dgm:prSet/>
      <dgm:spPr/>
      <dgm:t>
        <a:bodyPr/>
        <a:lstStyle/>
        <a:p>
          <a:endParaRPr lang="en-US" sz="1800" b="1">
            <a:latin typeface="#9Slide03 SFU Futura_12" panose="00000400000000000000" pitchFamily="2" charset="0"/>
            <a:cs typeface="Times New Roman" panose="02020603050405020304" pitchFamily="18" charset="0"/>
          </a:endParaRPr>
        </a:p>
      </dgm:t>
    </dgm:pt>
    <dgm:pt modelId="{BF51BFAA-3167-46AA-B418-E993905E26A7}" type="sibTrans" cxnId="{6B9976D1-1D75-4CC1-AF9A-B955AD6AA39F}">
      <dgm:prSet/>
      <dgm:spPr/>
      <dgm:t>
        <a:bodyPr/>
        <a:lstStyle/>
        <a:p>
          <a:endParaRPr lang="en-US" sz="1800" b="1">
            <a:latin typeface="#9Slide03 SFU Futura_12" panose="00000400000000000000" pitchFamily="2" charset="0"/>
            <a:cs typeface="Times New Roman" panose="02020603050405020304" pitchFamily="18" charset="0"/>
          </a:endParaRPr>
        </a:p>
      </dgm:t>
    </dgm:pt>
    <dgm:pt modelId="{8911DB7B-FE3F-44E1-809B-61DF73BD98BD}">
      <dgm:prSet phldrT="[Text]" custT="1"/>
      <dgm:spPr>
        <a:solidFill>
          <a:srgbClr val="69E2C1"/>
        </a:solidFill>
      </dgm:spPr>
      <dgm:t>
        <a:bodyPr/>
        <a:lstStyle/>
        <a:p>
          <a:r>
            <a:rPr lang="en-US" sz="1400" b="1">
              <a:latin typeface="#9Slide03 SFU Futura_12" panose="00000400000000000000" pitchFamily="2" charset="0"/>
              <a:cs typeface="Times New Roman" panose="02020603050405020304" pitchFamily="18" charset="0"/>
            </a:rPr>
            <a:t>Trạm 2</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68982762-31B5-48C3-B6C3-D0844D2785EB}" type="parTrans" cxnId="{F1C57F05-4793-49FD-ADD9-346C2215E016}">
      <dgm:prSet/>
      <dgm:spPr/>
      <dgm:t>
        <a:bodyPr/>
        <a:lstStyle/>
        <a:p>
          <a:endParaRPr lang="en-US" sz="1800" b="1">
            <a:latin typeface="#9Slide03 SFU Futura_12" panose="00000400000000000000" pitchFamily="2" charset="0"/>
            <a:cs typeface="Times New Roman" panose="02020603050405020304" pitchFamily="18" charset="0"/>
          </a:endParaRPr>
        </a:p>
      </dgm:t>
    </dgm:pt>
    <dgm:pt modelId="{607AEE42-8EF7-436F-98AA-16244F493D1B}" type="sibTrans" cxnId="{F1C57F05-4793-49FD-ADD9-346C2215E016}">
      <dgm:prSet/>
      <dgm:spPr/>
      <dgm:t>
        <a:bodyPr/>
        <a:lstStyle/>
        <a:p>
          <a:endParaRPr lang="en-US" sz="1800" b="1">
            <a:latin typeface="#9Slide03 SFU Futura_12" panose="00000400000000000000" pitchFamily="2" charset="0"/>
            <a:cs typeface="Times New Roman" panose="02020603050405020304" pitchFamily="18" charset="0"/>
          </a:endParaRPr>
        </a:p>
      </dgm:t>
    </dgm:pt>
    <dgm:pt modelId="{CEFF6A46-43F1-41DB-A000-FB12BBE01ABC}">
      <dgm:prSet custT="1"/>
      <dgm:spPr>
        <a:solidFill>
          <a:schemeClr val="accent3">
            <a:lumMod val="40000"/>
            <a:lumOff val="6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05822450-867A-49E6-A740-F4AA280815C2}" type="parTrans" cxnId="{B5578701-5B04-4E20-AB8D-DFDD4D27CFC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C69EC7BA-DAC2-4361-A7D7-B9E6B93D8B0E}" type="sibTrans" cxnId="{B5578701-5B04-4E20-AB8D-DFDD4D27CFC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0EB5F7D1-1AB6-4C72-AB1A-873F38B2FE87}">
      <dgm:prSet custT="1"/>
      <dgm:spPr>
        <a:solidFill>
          <a:srgbClr val="B6E1EC"/>
        </a:solidFill>
      </dgm:spPr>
      <dgm:t>
        <a:bodyPr/>
        <a:lstStyle/>
        <a:p>
          <a:r>
            <a:rPr lang="en-US" sz="1400" b="1">
              <a:latin typeface="#9Slide03 SFU Futura_12" panose="00000400000000000000" pitchFamily="2" charset="0"/>
              <a:cs typeface="Times New Roman" panose="02020603050405020304" pitchFamily="18" charset="0"/>
            </a:rPr>
            <a:t>Trạm 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DB24FAA8-EF71-462A-9BC0-B01F410EA707}" type="parTrans" cxnId="{6ECD9BB3-BBE9-493F-A234-648F2ADC1AB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77C75D03-0737-4FD4-BD67-086D37037125}" type="sibTrans" cxnId="{6ECD9BB3-BBE9-493F-A234-648F2ADC1AB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07033931-B051-4769-B0D9-92EA78AF0731}">
      <dgm:prSet custT="1"/>
      <dgm:spPr>
        <a:solidFill>
          <a:srgbClr val="18B7F0"/>
        </a:solidFill>
      </dgm:spPr>
      <dgm:t>
        <a:bodyPr/>
        <a:lstStyle/>
        <a:p>
          <a:r>
            <a:rPr lang="en-US" sz="1400" b="1">
              <a:latin typeface="#9Slide03 SFU Futura_12" panose="00000400000000000000" pitchFamily="2" charset="0"/>
              <a:cs typeface="Times New Roman" panose="02020603050405020304" pitchFamily="18" charset="0"/>
            </a:rPr>
            <a:t>Trạm 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C7637E4D-9624-4DF9-9EF6-7145BCDB3BF9}" type="parTrans" cxnId="{08071B29-943C-4977-B79F-AA9E1146F81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8C25FA73-C513-40D0-A69B-1DE99F5F7BED}" type="sibTrans" cxnId="{08071B29-943C-4977-B79F-AA9E1146F81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CD6A5759-1ECF-4B99-A29E-154EE41E81D9}">
      <dgm:prSet custT="1"/>
      <dgm:spPr>
        <a:solidFill>
          <a:srgbClr val="00B0F0">
            <a:alpha val="90000"/>
          </a:srgbClr>
        </a:solidFill>
      </dgm:spPr>
      <dgm:t>
        <a:bodyPr/>
        <a:lstStyle/>
        <a:p>
          <a:r>
            <a:rPr lang="en-US" sz="1400" b="1">
              <a:latin typeface="#9Slide03 SFU Futura_12" panose="00000400000000000000" pitchFamily="2" charset="0"/>
              <a:cs typeface="Times New Roman" panose="02020603050405020304" pitchFamily="18" charset="0"/>
            </a:rPr>
            <a:t>Trạm 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8D37D43F-A900-4050-9AD0-1A030C6FD9F2}" type="parTrans" cxnId="{6456750C-85FA-4344-9FEC-AC2AAC4FD4D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E47842B7-F19E-468A-B298-4029A84AF4FB}" type="sibTrans" cxnId="{6456750C-85FA-4344-9FEC-AC2AAC4FD4D1}">
      <dgm:prSet/>
      <dgm:spPr/>
      <dgm:t>
        <a:bodyPr/>
        <a:lstStyle/>
        <a:p>
          <a:endParaRPr lang="en-US" sz="1800" b="1">
            <a:latin typeface="#9Slide03 SFU Futura_12" panose="00000400000000000000" pitchFamily="2" charset="0"/>
            <a:cs typeface="Times New Roman" panose="02020603050405020304" pitchFamily="18" charset="0"/>
          </a:endParaRPr>
        </a:p>
      </dgm:t>
    </dgm:pt>
    <dgm:pt modelId="{92118087-3ED7-4C81-9194-0E5A83643C13}">
      <dgm:prSet custT="1"/>
      <dgm:spPr>
        <a:solidFill>
          <a:srgbClr val="92D050">
            <a:alpha val="90000"/>
          </a:srgbClr>
        </a:solidFill>
      </dgm:spPr>
      <dgm:t>
        <a:bodyPr/>
        <a:lstStyle/>
        <a:p>
          <a:r>
            <a:rPr lang="en-US" sz="1400" b="1">
              <a:latin typeface="#9Slide03 SFU Futura_12" panose="00000400000000000000" pitchFamily="2" charset="0"/>
              <a:cs typeface="Times New Roman" panose="02020603050405020304" pitchFamily="18" charset="0"/>
            </a:rPr>
            <a:t>Trạm 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83099F5-5F9B-4930-9A39-D5CC36D03AC5}" type="parTrans" cxnId="{D23AB3C6-9FEB-48D2-860F-52CCBAC9B75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EE632AEA-C4FF-46C3-90EF-F0D1820063EC}" type="sibTrans" cxnId="{D23AB3C6-9FEB-48D2-860F-52CCBAC9B75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4050BFAE-0511-4F1F-9B3C-4826E404B972}">
      <dgm:prSet custT="1"/>
      <dgm:spPr>
        <a:solidFill>
          <a:srgbClr val="9CD460"/>
        </a:solidFill>
      </dgm:spPr>
      <dgm:t>
        <a:bodyPr/>
        <a:lstStyle/>
        <a:p>
          <a:r>
            <a:rPr lang="en-US" sz="1400" b="1">
              <a:latin typeface="#9Slide03 SFU Futura_12" panose="00000400000000000000" pitchFamily="2" charset="0"/>
              <a:cs typeface="Times New Roman" panose="02020603050405020304" pitchFamily="18" charset="0"/>
            </a:rPr>
            <a:t>Trạm 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92578FDD-4BA6-4FA3-BA70-5028BB493B6E}" type="parTrans" cxnId="{BEC93A2A-9E17-4B79-8AEB-3964CECA35F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1413A94C-187A-4D58-B912-35AE8AB37192}" type="sibTrans" cxnId="{BEC93A2A-9E17-4B79-8AEB-3964CECA35F0}">
      <dgm:prSet/>
      <dgm:spPr/>
      <dgm:t>
        <a:bodyPr/>
        <a:lstStyle/>
        <a:p>
          <a:endParaRPr lang="en-US" sz="1800" b="1">
            <a:latin typeface="#9Slide03 SFU Futura_12" panose="00000400000000000000" pitchFamily="2" charset="0"/>
            <a:cs typeface="Times New Roman" panose="02020603050405020304" pitchFamily="18" charset="0"/>
          </a:endParaRPr>
        </a:p>
      </dgm:t>
    </dgm:pt>
    <dgm:pt modelId="{15C65F4C-7155-422C-B46E-4B5BCE241F8F}">
      <dgm:prSet phldrT="[Text]" custT="1"/>
      <dgm:spPr>
        <a:solidFill>
          <a:schemeClr val="accent1">
            <a:lumMod val="20000"/>
            <a:lumOff val="80000"/>
            <a:alpha val="90000"/>
          </a:schemeClr>
        </a:solidFill>
      </dgm:spPr>
      <dgm:t>
        <a:bodyPr/>
        <a:lstStyle/>
        <a:p>
          <a:r>
            <a:rPr lang="en-US" sz="1400" b="1">
              <a:latin typeface="#9Slide03 SFU Futura_12" panose="00000400000000000000" pitchFamily="2" charset="0"/>
              <a:cs typeface="Times New Roman" panose="02020603050405020304" pitchFamily="18" charset="0"/>
            </a:rPr>
            <a:t>Trạm 1</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AE4AFA06-2CE2-47EC-BBFA-31B367181FBB}" type="sibTrans" cxnId="{DB2E1A86-19B0-4CBE-8256-FE628C97370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95EB1350-3F86-48A9-82E5-3EED0D2D6E05}" type="parTrans" cxnId="{DB2E1A86-19B0-4CBE-8256-FE628C973708}">
      <dgm:prSet/>
      <dgm:spPr/>
      <dgm:t>
        <a:bodyPr/>
        <a:lstStyle/>
        <a:p>
          <a:endParaRPr lang="en-US" sz="1800" b="1">
            <a:latin typeface="#9Slide03 SFU Futura_12" panose="00000400000000000000" pitchFamily="2" charset="0"/>
            <a:cs typeface="Times New Roman" panose="02020603050405020304" pitchFamily="18" charset="0"/>
          </a:endParaRPr>
        </a:p>
      </dgm:t>
    </dgm:pt>
    <dgm:pt modelId="{659B6AA1-BB1C-449E-A65E-4D3A9DBC4E3A}">
      <dgm:prSet phldrT="[Text]" custT="1"/>
      <dgm:spPr/>
      <dgm:t>
        <a:bodyPr/>
        <a:lstStyle/>
        <a:p>
          <a:r>
            <a:rPr lang="en-US" sz="2000" b="1">
              <a:latin typeface="#9Slide03 SFU Futura_12" panose="00000400000000000000" pitchFamily="2" charset="0"/>
              <a:cs typeface="Times New Roman" panose="02020603050405020304" pitchFamily="18" charset="0"/>
            </a:rPr>
            <a:t>CỤM 1</a:t>
          </a:r>
        </a:p>
      </dgm:t>
    </dgm:pt>
    <dgm:pt modelId="{4E9B7835-AEB9-4AAE-B88B-4185B4747B29}" type="sibTrans" cxnId="{AFCC038C-3DC5-417B-8B55-AFAB88AA79F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2AEE9306-76DF-4044-A7B2-9BEB78AEC57E}" type="parTrans" cxnId="{AFCC038C-3DC5-417B-8B55-AFAB88AA79FB}">
      <dgm:prSet/>
      <dgm:spPr/>
      <dgm:t>
        <a:bodyPr/>
        <a:lstStyle/>
        <a:p>
          <a:endParaRPr lang="en-US" sz="1800" b="1">
            <a:latin typeface="#9Slide03 SFU Futura_12" panose="00000400000000000000" pitchFamily="2" charset="0"/>
            <a:cs typeface="Times New Roman" panose="02020603050405020304" pitchFamily="18" charset="0"/>
          </a:endParaRPr>
        </a:p>
      </dgm:t>
    </dgm:pt>
    <dgm:pt modelId="{48442E86-6737-453B-ABF9-7C6D651432AD}" type="pres">
      <dgm:prSet presAssocID="{6A6C2989-A326-44F9-866E-B53349EAF900}" presName="diagram" presStyleCnt="0">
        <dgm:presLayoutVars>
          <dgm:chPref val="1"/>
          <dgm:dir/>
          <dgm:animOne val="branch"/>
          <dgm:animLvl val="lvl"/>
          <dgm:resizeHandles/>
        </dgm:presLayoutVars>
      </dgm:prSet>
      <dgm:spPr/>
    </dgm:pt>
    <dgm:pt modelId="{66BEB243-79B6-4611-9670-314F6248F361}" type="pres">
      <dgm:prSet presAssocID="{659B6AA1-BB1C-449E-A65E-4D3A9DBC4E3A}" presName="root" presStyleCnt="0"/>
      <dgm:spPr/>
    </dgm:pt>
    <dgm:pt modelId="{B605F676-3C42-495E-B618-673910BB1F2D}" type="pres">
      <dgm:prSet presAssocID="{659B6AA1-BB1C-449E-A65E-4D3A9DBC4E3A}" presName="rootComposite" presStyleCnt="0"/>
      <dgm:spPr/>
    </dgm:pt>
    <dgm:pt modelId="{41809B79-31D6-4C9F-9EC7-964D09AECCC8}" type="pres">
      <dgm:prSet presAssocID="{659B6AA1-BB1C-449E-A65E-4D3A9DBC4E3A}" presName="rootText" presStyleLbl="node1" presStyleIdx="0" presStyleCnt="2"/>
      <dgm:spPr/>
    </dgm:pt>
    <dgm:pt modelId="{6F0EF6CE-BB39-44CC-9C45-793D6A762403}" type="pres">
      <dgm:prSet presAssocID="{659B6AA1-BB1C-449E-A65E-4D3A9DBC4E3A}" presName="rootConnector" presStyleLbl="node1" presStyleIdx="0" presStyleCnt="2"/>
      <dgm:spPr/>
    </dgm:pt>
    <dgm:pt modelId="{B8E2F158-35A9-4421-B432-F695E1E44E47}" type="pres">
      <dgm:prSet presAssocID="{659B6AA1-BB1C-449E-A65E-4D3A9DBC4E3A}" presName="childShape" presStyleCnt="0"/>
      <dgm:spPr/>
    </dgm:pt>
    <dgm:pt modelId="{1A2299EC-8952-43D4-B689-A44CC9C024A7}" type="pres">
      <dgm:prSet presAssocID="{95EB1350-3F86-48A9-82E5-3EED0D2D6E05}" presName="Name13" presStyleLbl="parChTrans1D2" presStyleIdx="0" presStyleCnt="10"/>
      <dgm:spPr/>
    </dgm:pt>
    <dgm:pt modelId="{720EB665-D7F5-4228-8E6A-C3782609EB55}" type="pres">
      <dgm:prSet presAssocID="{15C65F4C-7155-422C-B46E-4B5BCE241F8F}" presName="childText" presStyleLbl="bgAcc1" presStyleIdx="0" presStyleCnt="10">
        <dgm:presLayoutVars>
          <dgm:bulletEnabled val="1"/>
        </dgm:presLayoutVars>
      </dgm:prSet>
      <dgm:spPr/>
    </dgm:pt>
    <dgm:pt modelId="{CC2493A5-A20B-486C-A7C4-6BBAD1D869D1}" type="pres">
      <dgm:prSet presAssocID="{DAFE201A-E4EF-48FF-9677-6E3645AA748F}" presName="Name13" presStyleLbl="parChTrans1D2" presStyleIdx="1" presStyleCnt="10"/>
      <dgm:spPr/>
    </dgm:pt>
    <dgm:pt modelId="{FA633042-50E4-4A14-9C61-A715F796F424}" type="pres">
      <dgm:prSet presAssocID="{32EE41F6-0739-45BD-B399-EB15653D8F54}" presName="childText" presStyleLbl="bgAcc1" presStyleIdx="1" presStyleCnt="10">
        <dgm:presLayoutVars>
          <dgm:bulletEnabled val="1"/>
        </dgm:presLayoutVars>
      </dgm:prSet>
      <dgm:spPr/>
    </dgm:pt>
    <dgm:pt modelId="{D48217F9-A7AE-433D-B069-F304C894696A}" type="pres">
      <dgm:prSet presAssocID="{05822450-867A-49E6-A740-F4AA280815C2}" presName="Name13" presStyleLbl="parChTrans1D2" presStyleIdx="2" presStyleCnt="10"/>
      <dgm:spPr/>
    </dgm:pt>
    <dgm:pt modelId="{0576D3E0-B506-4F03-9955-51D4CCE9F26C}" type="pres">
      <dgm:prSet presAssocID="{CEFF6A46-43F1-41DB-A000-FB12BBE01ABC}" presName="childText" presStyleLbl="bgAcc1" presStyleIdx="2" presStyleCnt="10">
        <dgm:presLayoutVars>
          <dgm:bulletEnabled val="1"/>
        </dgm:presLayoutVars>
      </dgm:prSet>
      <dgm:spPr>
        <a:prstGeom prst="roundRect">
          <a:avLst/>
        </a:prstGeom>
      </dgm:spPr>
    </dgm:pt>
    <dgm:pt modelId="{E04B2167-22A3-406D-9DD0-E21ED83A173B}" type="pres">
      <dgm:prSet presAssocID="{8D37D43F-A900-4050-9AD0-1A030C6FD9F2}" presName="Name13" presStyleLbl="parChTrans1D2" presStyleIdx="3" presStyleCnt="10"/>
      <dgm:spPr/>
    </dgm:pt>
    <dgm:pt modelId="{FF6C154F-C527-40D4-B830-D83BFDDA1858}" type="pres">
      <dgm:prSet presAssocID="{CD6A5759-1ECF-4B99-A29E-154EE41E81D9}" presName="childText" presStyleLbl="bgAcc1" presStyleIdx="3" presStyleCnt="10">
        <dgm:presLayoutVars>
          <dgm:bulletEnabled val="1"/>
        </dgm:presLayoutVars>
      </dgm:prSet>
      <dgm:spPr/>
    </dgm:pt>
    <dgm:pt modelId="{9E898B74-2EFD-40B2-BBCF-3A1806259E52}" type="pres">
      <dgm:prSet presAssocID="{C83099F5-5F9B-4930-9A39-D5CC36D03AC5}" presName="Name13" presStyleLbl="parChTrans1D2" presStyleIdx="4" presStyleCnt="10"/>
      <dgm:spPr/>
    </dgm:pt>
    <dgm:pt modelId="{93BD248F-3856-4E67-A2FB-C2E8D0623E4A}" type="pres">
      <dgm:prSet presAssocID="{92118087-3ED7-4C81-9194-0E5A83643C13}" presName="childText" presStyleLbl="bgAcc1" presStyleIdx="4" presStyleCnt="10">
        <dgm:presLayoutVars>
          <dgm:bulletEnabled val="1"/>
        </dgm:presLayoutVars>
      </dgm:prSet>
      <dgm:spPr/>
    </dgm:pt>
    <dgm:pt modelId="{CA121C39-F7F1-4217-84E8-E885A6B40863}" type="pres">
      <dgm:prSet presAssocID="{60CB3AC4-1759-43E1-96B5-DCA1BA3F8243}" presName="root" presStyleCnt="0"/>
      <dgm:spPr/>
    </dgm:pt>
    <dgm:pt modelId="{50A79060-4C38-4715-95FF-8544585A7C67}" type="pres">
      <dgm:prSet presAssocID="{60CB3AC4-1759-43E1-96B5-DCA1BA3F8243}" presName="rootComposite" presStyleCnt="0"/>
      <dgm:spPr/>
    </dgm:pt>
    <dgm:pt modelId="{49CF848F-F69C-4907-AF85-DEA76C2CC22B}" type="pres">
      <dgm:prSet presAssocID="{60CB3AC4-1759-43E1-96B5-DCA1BA3F8243}" presName="rootText" presStyleLbl="node1" presStyleIdx="1" presStyleCnt="2"/>
      <dgm:spPr/>
    </dgm:pt>
    <dgm:pt modelId="{F751D789-CDF5-470B-A581-557CEEBE6110}" type="pres">
      <dgm:prSet presAssocID="{60CB3AC4-1759-43E1-96B5-DCA1BA3F8243}" presName="rootConnector" presStyleLbl="node1" presStyleIdx="1" presStyleCnt="2"/>
      <dgm:spPr/>
    </dgm:pt>
    <dgm:pt modelId="{C0B89A10-EDF7-40B0-A5C5-D88EFCE08495}" type="pres">
      <dgm:prSet presAssocID="{60CB3AC4-1759-43E1-96B5-DCA1BA3F8243}" presName="childShape" presStyleCnt="0"/>
      <dgm:spPr/>
    </dgm:pt>
    <dgm:pt modelId="{4E052E9C-0D91-4EC3-861E-2033604AED82}" type="pres">
      <dgm:prSet presAssocID="{C62AD92E-3A9D-41DC-BD40-945EB966F634}" presName="Name13" presStyleLbl="parChTrans1D2" presStyleIdx="5" presStyleCnt="10"/>
      <dgm:spPr/>
    </dgm:pt>
    <dgm:pt modelId="{12580F69-5B1D-4559-817E-C5F52E050E54}" type="pres">
      <dgm:prSet presAssocID="{A09529B0-AAB8-4C74-A776-502C66519D5F}" presName="childText" presStyleLbl="bgAcc1" presStyleIdx="5" presStyleCnt="10">
        <dgm:presLayoutVars>
          <dgm:bulletEnabled val="1"/>
        </dgm:presLayoutVars>
      </dgm:prSet>
      <dgm:spPr/>
    </dgm:pt>
    <dgm:pt modelId="{0FCCD3F0-02E0-4BD7-BC6E-FA792D5220BD}" type="pres">
      <dgm:prSet presAssocID="{68982762-31B5-48C3-B6C3-D0844D2785EB}" presName="Name13" presStyleLbl="parChTrans1D2" presStyleIdx="6" presStyleCnt="10"/>
      <dgm:spPr/>
    </dgm:pt>
    <dgm:pt modelId="{936D9D96-EFBD-4A82-860A-E80380F32928}" type="pres">
      <dgm:prSet presAssocID="{8911DB7B-FE3F-44E1-809B-61DF73BD98BD}" presName="childText" presStyleLbl="bgAcc1" presStyleIdx="6" presStyleCnt="10">
        <dgm:presLayoutVars>
          <dgm:bulletEnabled val="1"/>
        </dgm:presLayoutVars>
      </dgm:prSet>
      <dgm:spPr/>
    </dgm:pt>
    <dgm:pt modelId="{926D55AE-72D9-496E-9BF4-05FC8709889F}" type="pres">
      <dgm:prSet presAssocID="{DB24FAA8-EF71-462A-9BC0-B01F410EA707}" presName="Name13" presStyleLbl="parChTrans1D2" presStyleIdx="7" presStyleCnt="10"/>
      <dgm:spPr/>
    </dgm:pt>
    <dgm:pt modelId="{412985E5-1974-4C3D-8E14-61716A6C946C}" type="pres">
      <dgm:prSet presAssocID="{0EB5F7D1-1AB6-4C72-AB1A-873F38B2FE87}" presName="childText" presStyleLbl="bgAcc1" presStyleIdx="7" presStyleCnt="10">
        <dgm:presLayoutVars>
          <dgm:bulletEnabled val="1"/>
        </dgm:presLayoutVars>
      </dgm:prSet>
      <dgm:spPr>
        <a:prstGeom prst="roundRect">
          <a:avLst/>
        </a:prstGeom>
      </dgm:spPr>
    </dgm:pt>
    <dgm:pt modelId="{92A4C914-F2A8-4A14-BC68-B30D0E740B3F}" type="pres">
      <dgm:prSet presAssocID="{C7637E4D-9624-4DF9-9EF6-7145BCDB3BF9}" presName="Name13" presStyleLbl="parChTrans1D2" presStyleIdx="8" presStyleCnt="10"/>
      <dgm:spPr/>
    </dgm:pt>
    <dgm:pt modelId="{BFE1E025-F1F0-4773-8046-63F0B3435A09}" type="pres">
      <dgm:prSet presAssocID="{07033931-B051-4769-B0D9-92EA78AF0731}" presName="childText" presStyleLbl="bgAcc1" presStyleIdx="8" presStyleCnt="10">
        <dgm:presLayoutVars>
          <dgm:bulletEnabled val="1"/>
        </dgm:presLayoutVars>
      </dgm:prSet>
      <dgm:spPr/>
    </dgm:pt>
    <dgm:pt modelId="{7CB0A7E8-BD64-4D0D-A5DA-E158103BC2FF}" type="pres">
      <dgm:prSet presAssocID="{92578FDD-4BA6-4FA3-BA70-5028BB493B6E}" presName="Name13" presStyleLbl="parChTrans1D2" presStyleIdx="9" presStyleCnt="10"/>
      <dgm:spPr/>
    </dgm:pt>
    <dgm:pt modelId="{A7DA8EFE-1532-425B-83E1-29896E00D0F0}" type="pres">
      <dgm:prSet presAssocID="{4050BFAE-0511-4F1F-9B3C-4826E404B972}" presName="childText" presStyleLbl="bgAcc1" presStyleIdx="9" presStyleCnt="10">
        <dgm:presLayoutVars>
          <dgm:bulletEnabled val="1"/>
        </dgm:presLayoutVars>
      </dgm:prSet>
      <dgm:spPr/>
    </dgm:pt>
  </dgm:ptLst>
  <dgm:cxnLst>
    <dgm:cxn modelId="{B5578701-5B04-4E20-AB8D-DFDD4D27CFCB}" srcId="{659B6AA1-BB1C-449E-A65E-4D3A9DBC4E3A}" destId="{CEFF6A46-43F1-41DB-A000-FB12BBE01ABC}" srcOrd="2" destOrd="0" parTransId="{05822450-867A-49E6-A740-F4AA280815C2}" sibTransId="{C69EC7BA-DAC2-4361-A7D7-B9E6B93D8B0E}"/>
    <dgm:cxn modelId="{43CDA301-5090-4B7B-9C0D-DFFF1C5E020D}" type="presOf" srcId="{0EB5F7D1-1AB6-4C72-AB1A-873F38B2FE87}" destId="{412985E5-1974-4C3D-8E14-61716A6C946C}" srcOrd="0" destOrd="0" presId="urn:microsoft.com/office/officeart/2005/8/layout/hierarchy3"/>
    <dgm:cxn modelId="{F1C57F05-4793-49FD-ADD9-346C2215E016}" srcId="{60CB3AC4-1759-43E1-96B5-DCA1BA3F8243}" destId="{8911DB7B-FE3F-44E1-809B-61DF73BD98BD}" srcOrd="1" destOrd="0" parTransId="{68982762-31B5-48C3-B6C3-D0844D2785EB}" sibTransId="{607AEE42-8EF7-436F-98AA-16244F493D1B}"/>
    <dgm:cxn modelId="{6456750C-85FA-4344-9FEC-AC2AAC4FD4D1}" srcId="{659B6AA1-BB1C-449E-A65E-4D3A9DBC4E3A}" destId="{CD6A5759-1ECF-4B99-A29E-154EE41E81D9}" srcOrd="3" destOrd="0" parTransId="{8D37D43F-A900-4050-9AD0-1A030C6FD9F2}" sibTransId="{E47842B7-F19E-468A-B298-4029A84AF4FB}"/>
    <dgm:cxn modelId="{61153714-A60D-4FD0-A063-5D9490062E15}" srcId="{6A6C2989-A326-44F9-866E-B53349EAF900}" destId="{60CB3AC4-1759-43E1-96B5-DCA1BA3F8243}" srcOrd="1" destOrd="0" parTransId="{E07CC4D4-82F5-4FDF-B18D-5770F7821C24}" sibTransId="{6C920721-7E9B-4E61-95C4-333BF1E61992}"/>
    <dgm:cxn modelId="{98743017-1EE8-41D6-9223-A3EEAAF889FE}" type="presOf" srcId="{6A6C2989-A326-44F9-866E-B53349EAF900}" destId="{48442E86-6737-453B-ABF9-7C6D651432AD}" srcOrd="0" destOrd="0" presId="urn:microsoft.com/office/officeart/2005/8/layout/hierarchy3"/>
    <dgm:cxn modelId="{0673D917-BD9B-43B0-BD70-55187E89F915}" type="presOf" srcId="{C83099F5-5F9B-4930-9A39-D5CC36D03AC5}" destId="{9E898B74-2EFD-40B2-BBCF-3A1806259E52}" srcOrd="0" destOrd="0" presId="urn:microsoft.com/office/officeart/2005/8/layout/hierarchy3"/>
    <dgm:cxn modelId="{08071B29-943C-4977-B79F-AA9E1146F818}" srcId="{60CB3AC4-1759-43E1-96B5-DCA1BA3F8243}" destId="{07033931-B051-4769-B0D9-92EA78AF0731}" srcOrd="3" destOrd="0" parTransId="{C7637E4D-9624-4DF9-9EF6-7145BCDB3BF9}" sibTransId="{8C25FA73-C513-40D0-A69B-1DE99F5F7BED}"/>
    <dgm:cxn modelId="{BEC93A2A-9E17-4B79-8AEB-3964CECA35F0}" srcId="{60CB3AC4-1759-43E1-96B5-DCA1BA3F8243}" destId="{4050BFAE-0511-4F1F-9B3C-4826E404B972}" srcOrd="4" destOrd="0" parTransId="{92578FDD-4BA6-4FA3-BA70-5028BB493B6E}" sibTransId="{1413A94C-187A-4D58-B912-35AE8AB37192}"/>
    <dgm:cxn modelId="{57D4A63C-41B3-4B5A-8E65-36AD40C9752A}" type="presOf" srcId="{95EB1350-3F86-48A9-82E5-3EED0D2D6E05}" destId="{1A2299EC-8952-43D4-B689-A44CC9C024A7}" srcOrd="0" destOrd="0" presId="urn:microsoft.com/office/officeart/2005/8/layout/hierarchy3"/>
    <dgm:cxn modelId="{6F42D63E-5BE8-46A2-844F-4511D63ABEDB}" type="presOf" srcId="{659B6AA1-BB1C-449E-A65E-4D3A9DBC4E3A}" destId="{41809B79-31D6-4C9F-9EC7-964D09AECCC8}" srcOrd="0" destOrd="0" presId="urn:microsoft.com/office/officeart/2005/8/layout/hierarchy3"/>
    <dgm:cxn modelId="{4B8B245E-118D-48ED-B2F8-52A291F6ABB4}" type="presOf" srcId="{07033931-B051-4769-B0D9-92EA78AF0731}" destId="{BFE1E025-F1F0-4773-8046-63F0B3435A09}" srcOrd="0" destOrd="0" presId="urn:microsoft.com/office/officeart/2005/8/layout/hierarchy3"/>
    <dgm:cxn modelId="{1E1C7663-7B7E-4E9A-B1DF-C89F62FFA47E}" type="presOf" srcId="{15C65F4C-7155-422C-B46E-4B5BCE241F8F}" destId="{720EB665-D7F5-4228-8E6A-C3782609EB55}" srcOrd="0" destOrd="0" presId="urn:microsoft.com/office/officeart/2005/8/layout/hierarchy3"/>
    <dgm:cxn modelId="{4AFFAC44-89A1-4DC8-8D4C-D64ED41322AA}" type="presOf" srcId="{92118087-3ED7-4C81-9194-0E5A83643C13}" destId="{93BD248F-3856-4E67-A2FB-C2E8D0623E4A}" srcOrd="0" destOrd="0" presId="urn:microsoft.com/office/officeart/2005/8/layout/hierarchy3"/>
    <dgm:cxn modelId="{D6289766-C3A3-49CC-A643-D8FD570CF028}" type="presOf" srcId="{DAFE201A-E4EF-48FF-9677-6E3645AA748F}" destId="{CC2493A5-A20B-486C-A7C4-6BBAD1D869D1}" srcOrd="0" destOrd="0" presId="urn:microsoft.com/office/officeart/2005/8/layout/hierarchy3"/>
    <dgm:cxn modelId="{F48FC44F-7A74-4438-9391-95E7669DF60C}" type="presOf" srcId="{8D37D43F-A900-4050-9AD0-1A030C6FD9F2}" destId="{E04B2167-22A3-406D-9DD0-E21ED83A173B}" srcOrd="0" destOrd="0" presId="urn:microsoft.com/office/officeart/2005/8/layout/hierarchy3"/>
    <dgm:cxn modelId="{71A03050-987C-4422-9F20-C9EBE329C092}" type="presOf" srcId="{68982762-31B5-48C3-B6C3-D0844D2785EB}" destId="{0FCCD3F0-02E0-4BD7-BC6E-FA792D5220BD}" srcOrd="0" destOrd="0" presId="urn:microsoft.com/office/officeart/2005/8/layout/hierarchy3"/>
    <dgm:cxn modelId="{05CD4558-70BC-4D41-925E-1242B46B4434}" type="presOf" srcId="{60CB3AC4-1759-43E1-96B5-DCA1BA3F8243}" destId="{49CF848F-F69C-4907-AF85-DEA76C2CC22B}" srcOrd="0" destOrd="0" presId="urn:microsoft.com/office/officeart/2005/8/layout/hierarchy3"/>
    <dgm:cxn modelId="{17E9717D-3377-47B0-99B2-6666397FD102}" type="presOf" srcId="{4050BFAE-0511-4F1F-9B3C-4826E404B972}" destId="{A7DA8EFE-1532-425B-83E1-29896E00D0F0}" srcOrd="0" destOrd="0" presId="urn:microsoft.com/office/officeart/2005/8/layout/hierarchy3"/>
    <dgm:cxn modelId="{8EFA3380-3C98-4341-B9ED-FEBE82DC172B}" type="presOf" srcId="{659B6AA1-BB1C-449E-A65E-4D3A9DBC4E3A}" destId="{6F0EF6CE-BB39-44CC-9C45-793D6A762403}" srcOrd="1" destOrd="0" presId="urn:microsoft.com/office/officeart/2005/8/layout/hierarchy3"/>
    <dgm:cxn modelId="{12668082-C44D-4820-8CF6-645563BE9A96}" type="presOf" srcId="{CEFF6A46-43F1-41DB-A000-FB12BBE01ABC}" destId="{0576D3E0-B506-4F03-9955-51D4CCE9F26C}" srcOrd="0" destOrd="0" presId="urn:microsoft.com/office/officeart/2005/8/layout/hierarchy3"/>
    <dgm:cxn modelId="{54326484-FBA7-4887-A2CC-2EF9E9BBD811}" type="presOf" srcId="{DB24FAA8-EF71-462A-9BC0-B01F410EA707}" destId="{926D55AE-72D9-496E-9BF4-05FC8709889F}" srcOrd="0" destOrd="0" presId="urn:microsoft.com/office/officeart/2005/8/layout/hierarchy3"/>
    <dgm:cxn modelId="{DB2E1A86-19B0-4CBE-8256-FE628C973708}" srcId="{659B6AA1-BB1C-449E-A65E-4D3A9DBC4E3A}" destId="{15C65F4C-7155-422C-B46E-4B5BCE241F8F}" srcOrd="0" destOrd="0" parTransId="{95EB1350-3F86-48A9-82E5-3EED0D2D6E05}" sibTransId="{AE4AFA06-2CE2-47EC-BBFA-31B367181FBB}"/>
    <dgm:cxn modelId="{AFCC038C-3DC5-417B-8B55-AFAB88AA79FB}" srcId="{6A6C2989-A326-44F9-866E-B53349EAF900}" destId="{659B6AA1-BB1C-449E-A65E-4D3A9DBC4E3A}" srcOrd="0" destOrd="0" parTransId="{2AEE9306-76DF-4044-A7B2-9BEB78AEC57E}" sibTransId="{4E9B7835-AEB9-4AAE-B88B-4185B4747B29}"/>
    <dgm:cxn modelId="{E0DE7B8C-9E90-425D-9FA2-4332838D82A0}" type="presOf" srcId="{32EE41F6-0739-45BD-B399-EB15653D8F54}" destId="{FA633042-50E4-4A14-9C61-A715F796F424}" srcOrd="0" destOrd="0" presId="urn:microsoft.com/office/officeart/2005/8/layout/hierarchy3"/>
    <dgm:cxn modelId="{E503928E-6DD5-4A92-BFB9-51506663EEA1}" type="presOf" srcId="{CD6A5759-1ECF-4B99-A29E-154EE41E81D9}" destId="{FF6C154F-C527-40D4-B830-D83BFDDA1858}" srcOrd="0" destOrd="0" presId="urn:microsoft.com/office/officeart/2005/8/layout/hierarchy3"/>
    <dgm:cxn modelId="{1ECD75A8-E6BE-4AE2-B6BA-7C93525AE51D}" type="presOf" srcId="{05822450-867A-49E6-A740-F4AA280815C2}" destId="{D48217F9-A7AE-433D-B069-F304C894696A}" srcOrd="0" destOrd="0" presId="urn:microsoft.com/office/officeart/2005/8/layout/hierarchy3"/>
    <dgm:cxn modelId="{FD10B4AA-935F-4FE7-A635-7A89357AA766}" type="presOf" srcId="{A09529B0-AAB8-4C74-A776-502C66519D5F}" destId="{12580F69-5B1D-4559-817E-C5F52E050E54}" srcOrd="0" destOrd="0" presId="urn:microsoft.com/office/officeart/2005/8/layout/hierarchy3"/>
    <dgm:cxn modelId="{4BFF6DAD-67A3-41E3-96B7-3D50C3813A61}" srcId="{659B6AA1-BB1C-449E-A65E-4D3A9DBC4E3A}" destId="{32EE41F6-0739-45BD-B399-EB15653D8F54}" srcOrd="1" destOrd="0" parTransId="{DAFE201A-E4EF-48FF-9677-6E3645AA748F}" sibTransId="{EBD1A7E5-66D7-4760-9703-9B05B244214F}"/>
    <dgm:cxn modelId="{1BBAECB2-720B-4423-9B69-952D862B3A31}" type="presOf" srcId="{C7637E4D-9624-4DF9-9EF6-7145BCDB3BF9}" destId="{92A4C914-F2A8-4A14-BC68-B30D0E740B3F}" srcOrd="0" destOrd="0" presId="urn:microsoft.com/office/officeart/2005/8/layout/hierarchy3"/>
    <dgm:cxn modelId="{6ECD9BB3-BBE9-493F-A234-648F2ADC1AB8}" srcId="{60CB3AC4-1759-43E1-96B5-DCA1BA3F8243}" destId="{0EB5F7D1-1AB6-4C72-AB1A-873F38B2FE87}" srcOrd="2" destOrd="0" parTransId="{DB24FAA8-EF71-462A-9BC0-B01F410EA707}" sibTransId="{77C75D03-0737-4FD4-BD67-086D37037125}"/>
    <dgm:cxn modelId="{D23AB3C6-9FEB-48D2-860F-52CCBAC9B750}" srcId="{659B6AA1-BB1C-449E-A65E-4D3A9DBC4E3A}" destId="{92118087-3ED7-4C81-9194-0E5A83643C13}" srcOrd="4" destOrd="0" parTransId="{C83099F5-5F9B-4930-9A39-D5CC36D03AC5}" sibTransId="{EE632AEA-C4FF-46C3-90EF-F0D1820063EC}"/>
    <dgm:cxn modelId="{B5A920CD-292D-4730-8766-136F549A22F6}" type="presOf" srcId="{8911DB7B-FE3F-44E1-809B-61DF73BD98BD}" destId="{936D9D96-EFBD-4A82-860A-E80380F32928}" srcOrd="0" destOrd="0" presId="urn:microsoft.com/office/officeart/2005/8/layout/hierarchy3"/>
    <dgm:cxn modelId="{6B9976D1-1D75-4CC1-AF9A-B955AD6AA39F}" srcId="{60CB3AC4-1759-43E1-96B5-DCA1BA3F8243}" destId="{A09529B0-AAB8-4C74-A776-502C66519D5F}" srcOrd="0" destOrd="0" parTransId="{C62AD92E-3A9D-41DC-BD40-945EB966F634}" sibTransId="{BF51BFAA-3167-46AA-B418-E993905E26A7}"/>
    <dgm:cxn modelId="{D6F7C7DA-6097-4F7E-AA21-6CC2083DD064}" type="presOf" srcId="{60CB3AC4-1759-43E1-96B5-DCA1BA3F8243}" destId="{F751D789-CDF5-470B-A581-557CEEBE6110}" srcOrd="1" destOrd="0" presId="urn:microsoft.com/office/officeart/2005/8/layout/hierarchy3"/>
    <dgm:cxn modelId="{97CCF1EA-A29C-4942-9F56-5C366C45F12E}" type="presOf" srcId="{92578FDD-4BA6-4FA3-BA70-5028BB493B6E}" destId="{7CB0A7E8-BD64-4D0D-A5DA-E158103BC2FF}" srcOrd="0" destOrd="0" presId="urn:microsoft.com/office/officeart/2005/8/layout/hierarchy3"/>
    <dgm:cxn modelId="{8F2A62EE-37A8-44A4-898A-A565B60F4315}" type="presOf" srcId="{C62AD92E-3A9D-41DC-BD40-945EB966F634}" destId="{4E052E9C-0D91-4EC3-861E-2033604AED82}" srcOrd="0" destOrd="0" presId="urn:microsoft.com/office/officeart/2005/8/layout/hierarchy3"/>
    <dgm:cxn modelId="{A52C2B67-A4E7-49CD-B7AE-1D14E31D25E7}" type="presParOf" srcId="{48442E86-6737-453B-ABF9-7C6D651432AD}" destId="{66BEB243-79B6-4611-9670-314F6248F361}" srcOrd="0" destOrd="0" presId="urn:microsoft.com/office/officeart/2005/8/layout/hierarchy3"/>
    <dgm:cxn modelId="{30BE3467-F69D-43F7-96B7-ACA585AEF172}" type="presParOf" srcId="{66BEB243-79B6-4611-9670-314F6248F361}" destId="{B605F676-3C42-495E-B618-673910BB1F2D}" srcOrd="0" destOrd="0" presId="urn:microsoft.com/office/officeart/2005/8/layout/hierarchy3"/>
    <dgm:cxn modelId="{6BB74F20-22B6-4294-A20E-08562AAFD8E9}" type="presParOf" srcId="{B605F676-3C42-495E-B618-673910BB1F2D}" destId="{41809B79-31D6-4C9F-9EC7-964D09AECCC8}" srcOrd="0" destOrd="0" presId="urn:microsoft.com/office/officeart/2005/8/layout/hierarchy3"/>
    <dgm:cxn modelId="{A3891A23-95EC-4D02-9B90-D1B43C6330CA}" type="presParOf" srcId="{B605F676-3C42-495E-B618-673910BB1F2D}" destId="{6F0EF6CE-BB39-44CC-9C45-793D6A762403}" srcOrd="1" destOrd="0" presId="urn:microsoft.com/office/officeart/2005/8/layout/hierarchy3"/>
    <dgm:cxn modelId="{011D7248-B997-4FE2-A8BD-F028CE872184}" type="presParOf" srcId="{66BEB243-79B6-4611-9670-314F6248F361}" destId="{B8E2F158-35A9-4421-B432-F695E1E44E47}" srcOrd="1" destOrd="0" presId="urn:microsoft.com/office/officeart/2005/8/layout/hierarchy3"/>
    <dgm:cxn modelId="{F6E3AA7D-363C-4A1F-91C8-008FC0397FEE}" type="presParOf" srcId="{B8E2F158-35A9-4421-B432-F695E1E44E47}" destId="{1A2299EC-8952-43D4-B689-A44CC9C024A7}" srcOrd="0" destOrd="0" presId="urn:microsoft.com/office/officeart/2005/8/layout/hierarchy3"/>
    <dgm:cxn modelId="{A37B8BAB-E280-4EFE-A009-CDCE40381BD0}" type="presParOf" srcId="{B8E2F158-35A9-4421-B432-F695E1E44E47}" destId="{720EB665-D7F5-4228-8E6A-C3782609EB55}" srcOrd="1" destOrd="0" presId="urn:microsoft.com/office/officeart/2005/8/layout/hierarchy3"/>
    <dgm:cxn modelId="{0EF35FAF-5B93-40FE-800D-5D2C1D7C43AA}" type="presParOf" srcId="{B8E2F158-35A9-4421-B432-F695E1E44E47}" destId="{CC2493A5-A20B-486C-A7C4-6BBAD1D869D1}" srcOrd="2" destOrd="0" presId="urn:microsoft.com/office/officeart/2005/8/layout/hierarchy3"/>
    <dgm:cxn modelId="{A69C66FA-0143-4D68-AB14-8B60E28F79A0}" type="presParOf" srcId="{B8E2F158-35A9-4421-B432-F695E1E44E47}" destId="{FA633042-50E4-4A14-9C61-A715F796F424}" srcOrd="3" destOrd="0" presId="urn:microsoft.com/office/officeart/2005/8/layout/hierarchy3"/>
    <dgm:cxn modelId="{0F22147A-70D6-451C-8C87-7E4BAB71226B}" type="presParOf" srcId="{B8E2F158-35A9-4421-B432-F695E1E44E47}" destId="{D48217F9-A7AE-433D-B069-F304C894696A}" srcOrd="4" destOrd="0" presId="urn:microsoft.com/office/officeart/2005/8/layout/hierarchy3"/>
    <dgm:cxn modelId="{9750AC18-EA47-46EC-AE21-AA0DD65E3273}" type="presParOf" srcId="{B8E2F158-35A9-4421-B432-F695E1E44E47}" destId="{0576D3E0-B506-4F03-9955-51D4CCE9F26C}" srcOrd="5" destOrd="0" presId="urn:microsoft.com/office/officeart/2005/8/layout/hierarchy3"/>
    <dgm:cxn modelId="{85DB2E46-9E5D-4916-9464-29366954E492}" type="presParOf" srcId="{B8E2F158-35A9-4421-B432-F695E1E44E47}" destId="{E04B2167-22A3-406D-9DD0-E21ED83A173B}" srcOrd="6" destOrd="0" presId="urn:microsoft.com/office/officeart/2005/8/layout/hierarchy3"/>
    <dgm:cxn modelId="{99972A4F-F1A3-47FF-B3E1-D146EC11DA87}" type="presParOf" srcId="{B8E2F158-35A9-4421-B432-F695E1E44E47}" destId="{FF6C154F-C527-40D4-B830-D83BFDDA1858}" srcOrd="7" destOrd="0" presId="urn:microsoft.com/office/officeart/2005/8/layout/hierarchy3"/>
    <dgm:cxn modelId="{091A74A0-6419-4D66-AF9D-12662BD9A4B7}" type="presParOf" srcId="{B8E2F158-35A9-4421-B432-F695E1E44E47}" destId="{9E898B74-2EFD-40B2-BBCF-3A1806259E52}" srcOrd="8" destOrd="0" presId="urn:microsoft.com/office/officeart/2005/8/layout/hierarchy3"/>
    <dgm:cxn modelId="{89195B5E-0869-4064-8FAC-D39C7000DDA9}" type="presParOf" srcId="{B8E2F158-35A9-4421-B432-F695E1E44E47}" destId="{93BD248F-3856-4E67-A2FB-C2E8D0623E4A}" srcOrd="9" destOrd="0" presId="urn:microsoft.com/office/officeart/2005/8/layout/hierarchy3"/>
    <dgm:cxn modelId="{7840AA7E-9C05-4980-90EA-A1C7A833B329}" type="presParOf" srcId="{48442E86-6737-453B-ABF9-7C6D651432AD}" destId="{CA121C39-F7F1-4217-84E8-E885A6B40863}" srcOrd="1" destOrd="0" presId="urn:microsoft.com/office/officeart/2005/8/layout/hierarchy3"/>
    <dgm:cxn modelId="{E3F28C94-F8D7-4D73-85AB-EAEB5BFF12CA}" type="presParOf" srcId="{CA121C39-F7F1-4217-84E8-E885A6B40863}" destId="{50A79060-4C38-4715-95FF-8544585A7C67}" srcOrd="0" destOrd="0" presId="urn:microsoft.com/office/officeart/2005/8/layout/hierarchy3"/>
    <dgm:cxn modelId="{11C51C03-EB41-4202-AD1F-03B3EC0F5B54}" type="presParOf" srcId="{50A79060-4C38-4715-95FF-8544585A7C67}" destId="{49CF848F-F69C-4907-AF85-DEA76C2CC22B}" srcOrd="0" destOrd="0" presId="urn:microsoft.com/office/officeart/2005/8/layout/hierarchy3"/>
    <dgm:cxn modelId="{B1652527-5461-459E-9393-841FE8AC195D}" type="presParOf" srcId="{50A79060-4C38-4715-95FF-8544585A7C67}" destId="{F751D789-CDF5-470B-A581-557CEEBE6110}" srcOrd="1" destOrd="0" presId="urn:microsoft.com/office/officeart/2005/8/layout/hierarchy3"/>
    <dgm:cxn modelId="{315E4E75-43A2-43F6-B758-FD164740A351}" type="presParOf" srcId="{CA121C39-F7F1-4217-84E8-E885A6B40863}" destId="{C0B89A10-EDF7-40B0-A5C5-D88EFCE08495}" srcOrd="1" destOrd="0" presId="urn:microsoft.com/office/officeart/2005/8/layout/hierarchy3"/>
    <dgm:cxn modelId="{DC08D94D-B477-43A3-AE52-5757CC852EF1}" type="presParOf" srcId="{C0B89A10-EDF7-40B0-A5C5-D88EFCE08495}" destId="{4E052E9C-0D91-4EC3-861E-2033604AED82}" srcOrd="0" destOrd="0" presId="urn:microsoft.com/office/officeart/2005/8/layout/hierarchy3"/>
    <dgm:cxn modelId="{39385CFE-F503-47F8-B9AE-140EB4F3D5CF}" type="presParOf" srcId="{C0B89A10-EDF7-40B0-A5C5-D88EFCE08495}" destId="{12580F69-5B1D-4559-817E-C5F52E050E54}" srcOrd="1" destOrd="0" presId="urn:microsoft.com/office/officeart/2005/8/layout/hierarchy3"/>
    <dgm:cxn modelId="{C27347BB-FD09-4EDA-8D0A-0B1614CA53A2}" type="presParOf" srcId="{C0B89A10-EDF7-40B0-A5C5-D88EFCE08495}" destId="{0FCCD3F0-02E0-4BD7-BC6E-FA792D5220BD}" srcOrd="2" destOrd="0" presId="urn:microsoft.com/office/officeart/2005/8/layout/hierarchy3"/>
    <dgm:cxn modelId="{83191F16-4706-44AC-8542-BD08429817E3}" type="presParOf" srcId="{C0B89A10-EDF7-40B0-A5C5-D88EFCE08495}" destId="{936D9D96-EFBD-4A82-860A-E80380F32928}" srcOrd="3" destOrd="0" presId="urn:microsoft.com/office/officeart/2005/8/layout/hierarchy3"/>
    <dgm:cxn modelId="{475C862E-297A-4986-BAA5-10796CD59F03}" type="presParOf" srcId="{C0B89A10-EDF7-40B0-A5C5-D88EFCE08495}" destId="{926D55AE-72D9-496E-9BF4-05FC8709889F}" srcOrd="4" destOrd="0" presId="urn:microsoft.com/office/officeart/2005/8/layout/hierarchy3"/>
    <dgm:cxn modelId="{BFA28CF1-9775-4C53-B4EC-3ED3D9DA11E9}" type="presParOf" srcId="{C0B89A10-EDF7-40B0-A5C5-D88EFCE08495}" destId="{412985E5-1974-4C3D-8E14-61716A6C946C}" srcOrd="5" destOrd="0" presId="urn:microsoft.com/office/officeart/2005/8/layout/hierarchy3"/>
    <dgm:cxn modelId="{32690AE4-038A-4B82-A19F-798745126646}" type="presParOf" srcId="{C0B89A10-EDF7-40B0-A5C5-D88EFCE08495}" destId="{92A4C914-F2A8-4A14-BC68-B30D0E740B3F}" srcOrd="6" destOrd="0" presId="urn:microsoft.com/office/officeart/2005/8/layout/hierarchy3"/>
    <dgm:cxn modelId="{1A9A411E-0748-4497-882E-B185405AA1E8}" type="presParOf" srcId="{C0B89A10-EDF7-40B0-A5C5-D88EFCE08495}" destId="{BFE1E025-F1F0-4773-8046-63F0B3435A09}" srcOrd="7" destOrd="0" presId="urn:microsoft.com/office/officeart/2005/8/layout/hierarchy3"/>
    <dgm:cxn modelId="{0DE9BB33-D085-4580-B04B-D714EC95187F}" type="presParOf" srcId="{C0B89A10-EDF7-40B0-A5C5-D88EFCE08495}" destId="{7CB0A7E8-BD64-4D0D-A5DA-E158103BC2FF}" srcOrd="8" destOrd="0" presId="urn:microsoft.com/office/officeart/2005/8/layout/hierarchy3"/>
    <dgm:cxn modelId="{867C3498-8ACD-444E-802B-D990D56B42FE}" type="presParOf" srcId="{C0B89A10-EDF7-40B0-A5C5-D88EFCE08495}" destId="{A7DA8EFE-1532-425B-83E1-29896E00D0F0}" srcOrd="9"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809B79-31D6-4C9F-9EC7-964D09AECCC8}">
      <dsp:nvSpPr>
        <dsp:cNvPr id="0" name=""/>
        <dsp:cNvSpPr/>
      </dsp:nvSpPr>
      <dsp:spPr>
        <a:xfrm>
          <a:off x="860340" y="256"/>
          <a:ext cx="1070825" cy="53541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a:latin typeface="#9Slide03 SFU Futura_12" panose="00000400000000000000" pitchFamily="2" charset="0"/>
              <a:cs typeface="Times New Roman" panose="02020603050405020304" pitchFamily="18" charset="0"/>
            </a:rPr>
            <a:t>CỤM 1</a:t>
          </a:r>
        </a:p>
      </dsp:txBody>
      <dsp:txXfrm>
        <a:off x="876022" y="15938"/>
        <a:ext cx="1039461" cy="504048"/>
      </dsp:txXfrm>
    </dsp:sp>
    <dsp:sp modelId="{1A2299EC-8952-43D4-B689-A44CC9C024A7}">
      <dsp:nvSpPr>
        <dsp:cNvPr id="0" name=""/>
        <dsp:cNvSpPr/>
      </dsp:nvSpPr>
      <dsp:spPr>
        <a:xfrm>
          <a:off x="967422" y="535669"/>
          <a:ext cx="107082" cy="401559"/>
        </a:xfrm>
        <a:custGeom>
          <a:avLst/>
          <a:gdLst/>
          <a:ahLst/>
          <a:cxnLst/>
          <a:rect l="0" t="0" r="0" b="0"/>
          <a:pathLst>
            <a:path>
              <a:moveTo>
                <a:pt x="0" y="0"/>
              </a:moveTo>
              <a:lnTo>
                <a:pt x="0" y="401559"/>
              </a:lnTo>
              <a:lnTo>
                <a:pt x="107082" y="40155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0EB665-D7F5-4228-8E6A-C3782609EB55}">
      <dsp:nvSpPr>
        <dsp:cNvPr id="0" name=""/>
        <dsp:cNvSpPr/>
      </dsp:nvSpPr>
      <dsp:spPr>
        <a:xfrm>
          <a:off x="1074505" y="669522"/>
          <a:ext cx="856660" cy="535412"/>
        </a:xfrm>
        <a:prstGeom prst="roundRect">
          <a:avLst>
            <a:gd name="adj" fmla="val 10000"/>
          </a:avLst>
        </a:prstGeom>
        <a:solidFill>
          <a:schemeClr val="accent1">
            <a:lumMod val="20000"/>
            <a:lumOff val="80000"/>
            <a:alpha val="9000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1</a:t>
          </a:r>
        </a:p>
      </dsp:txBody>
      <dsp:txXfrm>
        <a:off x="1090187" y="685204"/>
        <a:ext cx="825296" cy="504048"/>
      </dsp:txXfrm>
    </dsp:sp>
    <dsp:sp modelId="{CC2493A5-A20B-486C-A7C4-6BBAD1D869D1}">
      <dsp:nvSpPr>
        <dsp:cNvPr id="0" name=""/>
        <dsp:cNvSpPr/>
      </dsp:nvSpPr>
      <dsp:spPr>
        <a:xfrm>
          <a:off x="967422" y="535669"/>
          <a:ext cx="107082" cy="1070825"/>
        </a:xfrm>
        <a:custGeom>
          <a:avLst/>
          <a:gdLst/>
          <a:ahLst/>
          <a:cxnLst/>
          <a:rect l="0" t="0" r="0" b="0"/>
          <a:pathLst>
            <a:path>
              <a:moveTo>
                <a:pt x="0" y="0"/>
              </a:moveTo>
              <a:lnTo>
                <a:pt x="0" y="1070825"/>
              </a:lnTo>
              <a:lnTo>
                <a:pt x="107082" y="107082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633042-50E4-4A14-9C61-A715F796F424}">
      <dsp:nvSpPr>
        <dsp:cNvPr id="0" name=""/>
        <dsp:cNvSpPr/>
      </dsp:nvSpPr>
      <dsp:spPr>
        <a:xfrm>
          <a:off x="1074505" y="1338787"/>
          <a:ext cx="856660" cy="535412"/>
        </a:xfrm>
        <a:prstGeom prst="roundRect">
          <a:avLst>
            <a:gd name="adj" fmla="val 10000"/>
          </a:avLst>
        </a:prstGeom>
        <a:solidFill>
          <a:schemeClr val="accent1">
            <a:lumMod val="60000"/>
            <a:lumOff val="40000"/>
            <a:alpha val="90000"/>
          </a:schemeClr>
        </a:solidFill>
        <a:ln w="12700" cap="flat" cmpd="sng" algn="ctr">
          <a:solidFill>
            <a:schemeClr val="accent4">
              <a:hueOff val="-1244194"/>
              <a:satOff val="584"/>
              <a:lumOff val="21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2</a:t>
          </a:r>
        </a:p>
      </dsp:txBody>
      <dsp:txXfrm>
        <a:off x="1090187" y="1354469"/>
        <a:ext cx="825296" cy="504048"/>
      </dsp:txXfrm>
    </dsp:sp>
    <dsp:sp modelId="{D48217F9-A7AE-433D-B069-F304C894696A}">
      <dsp:nvSpPr>
        <dsp:cNvPr id="0" name=""/>
        <dsp:cNvSpPr/>
      </dsp:nvSpPr>
      <dsp:spPr>
        <a:xfrm>
          <a:off x="967422" y="535669"/>
          <a:ext cx="107082" cy="1740090"/>
        </a:xfrm>
        <a:custGeom>
          <a:avLst/>
          <a:gdLst/>
          <a:ahLst/>
          <a:cxnLst/>
          <a:rect l="0" t="0" r="0" b="0"/>
          <a:pathLst>
            <a:path>
              <a:moveTo>
                <a:pt x="0" y="0"/>
              </a:moveTo>
              <a:lnTo>
                <a:pt x="0" y="1740090"/>
              </a:lnTo>
              <a:lnTo>
                <a:pt x="107082" y="174009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76D3E0-B506-4F03-9955-51D4CCE9F26C}">
      <dsp:nvSpPr>
        <dsp:cNvPr id="0" name=""/>
        <dsp:cNvSpPr/>
      </dsp:nvSpPr>
      <dsp:spPr>
        <a:xfrm>
          <a:off x="1074505" y="2008053"/>
          <a:ext cx="856660" cy="535412"/>
        </a:xfrm>
        <a:prstGeom prst="roundRect">
          <a:avLst/>
        </a:prstGeom>
        <a:solidFill>
          <a:schemeClr val="accent3">
            <a:lumMod val="40000"/>
            <a:lumOff val="60000"/>
            <a:alpha val="90000"/>
          </a:schemeClr>
        </a:solidFill>
        <a:ln w="12700" cap="flat" cmpd="sng" algn="ctr">
          <a:solidFill>
            <a:schemeClr val="accent4">
              <a:hueOff val="-2488389"/>
              <a:satOff val="1169"/>
              <a:lumOff val="43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3</a:t>
          </a:r>
        </a:p>
      </dsp:txBody>
      <dsp:txXfrm>
        <a:off x="1100642" y="2034190"/>
        <a:ext cx="804386" cy="483138"/>
      </dsp:txXfrm>
    </dsp:sp>
    <dsp:sp modelId="{E04B2167-22A3-406D-9DD0-E21ED83A173B}">
      <dsp:nvSpPr>
        <dsp:cNvPr id="0" name=""/>
        <dsp:cNvSpPr/>
      </dsp:nvSpPr>
      <dsp:spPr>
        <a:xfrm>
          <a:off x="967422" y="535669"/>
          <a:ext cx="107082" cy="2409356"/>
        </a:xfrm>
        <a:custGeom>
          <a:avLst/>
          <a:gdLst/>
          <a:ahLst/>
          <a:cxnLst/>
          <a:rect l="0" t="0" r="0" b="0"/>
          <a:pathLst>
            <a:path>
              <a:moveTo>
                <a:pt x="0" y="0"/>
              </a:moveTo>
              <a:lnTo>
                <a:pt x="0" y="2409356"/>
              </a:lnTo>
              <a:lnTo>
                <a:pt x="107082" y="240935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6C154F-C527-40D4-B830-D83BFDDA1858}">
      <dsp:nvSpPr>
        <dsp:cNvPr id="0" name=""/>
        <dsp:cNvSpPr/>
      </dsp:nvSpPr>
      <dsp:spPr>
        <a:xfrm>
          <a:off x="1074505" y="2677319"/>
          <a:ext cx="856660" cy="535412"/>
        </a:xfrm>
        <a:prstGeom prst="roundRect">
          <a:avLst>
            <a:gd name="adj" fmla="val 10000"/>
          </a:avLst>
        </a:prstGeom>
        <a:solidFill>
          <a:srgbClr val="00B0F0">
            <a:alpha val="90000"/>
          </a:srgbClr>
        </a:solidFill>
        <a:ln w="12700" cap="flat" cmpd="sng" algn="ctr">
          <a:solidFill>
            <a:schemeClr val="accent4">
              <a:hueOff val="-3732583"/>
              <a:satOff val="1753"/>
              <a:lumOff val="6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4</a:t>
          </a:r>
        </a:p>
      </dsp:txBody>
      <dsp:txXfrm>
        <a:off x="1090187" y="2693001"/>
        <a:ext cx="825296" cy="504048"/>
      </dsp:txXfrm>
    </dsp:sp>
    <dsp:sp modelId="{9E898B74-2EFD-40B2-BBCF-3A1806259E52}">
      <dsp:nvSpPr>
        <dsp:cNvPr id="0" name=""/>
        <dsp:cNvSpPr/>
      </dsp:nvSpPr>
      <dsp:spPr>
        <a:xfrm>
          <a:off x="967422" y="535669"/>
          <a:ext cx="107082" cy="3078621"/>
        </a:xfrm>
        <a:custGeom>
          <a:avLst/>
          <a:gdLst/>
          <a:ahLst/>
          <a:cxnLst/>
          <a:rect l="0" t="0" r="0" b="0"/>
          <a:pathLst>
            <a:path>
              <a:moveTo>
                <a:pt x="0" y="0"/>
              </a:moveTo>
              <a:lnTo>
                <a:pt x="0" y="3078621"/>
              </a:lnTo>
              <a:lnTo>
                <a:pt x="107082" y="307862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BD248F-3856-4E67-A2FB-C2E8D0623E4A}">
      <dsp:nvSpPr>
        <dsp:cNvPr id="0" name=""/>
        <dsp:cNvSpPr/>
      </dsp:nvSpPr>
      <dsp:spPr>
        <a:xfrm>
          <a:off x="1074505" y="3346584"/>
          <a:ext cx="856660" cy="535412"/>
        </a:xfrm>
        <a:prstGeom prst="roundRect">
          <a:avLst>
            <a:gd name="adj" fmla="val 10000"/>
          </a:avLst>
        </a:prstGeom>
        <a:solidFill>
          <a:srgbClr val="92D050">
            <a:alpha val="90000"/>
          </a:srgbClr>
        </a:solidFill>
        <a:ln w="12700" cap="flat" cmpd="sng" algn="ctr">
          <a:solidFill>
            <a:schemeClr val="accent4">
              <a:hueOff val="-4976777"/>
              <a:satOff val="2338"/>
              <a:lumOff val="87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5</a:t>
          </a:r>
        </a:p>
      </dsp:txBody>
      <dsp:txXfrm>
        <a:off x="1090187" y="3362266"/>
        <a:ext cx="825296" cy="504048"/>
      </dsp:txXfrm>
    </dsp:sp>
    <dsp:sp modelId="{49CF848F-F69C-4907-AF85-DEA76C2CC22B}">
      <dsp:nvSpPr>
        <dsp:cNvPr id="0" name=""/>
        <dsp:cNvSpPr/>
      </dsp:nvSpPr>
      <dsp:spPr>
        <a:xfrm>
          <a:off x="2198871" y="256"/>
          <a:ext cx="1070825" cy="535412"/>
        </a:xfrm>
        <a:prstGeom prst="roundRect">
          <a:avLst>
            <a:gd name="adj" fmla="val 10000"/>
          </a:avLst>
        </a:prstGeom>
        <a:solidFill>
          <a:schemeClr val="accent4">
            <a:hueOff val="-11197749"/>
            <a:satOff val="5260"/>
            <a:lumOff val="19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a:latin typeface="#9Slide03 SFU Futura_12" panose="00000400000000000000" pitchFamily="2" charset="0"/>
              <a:cs typeface="Times New Roman" panose="02020603050405020304" pitchFamily="18" charset="0"/>
            </a:rPr>
            <a:t>CỤM 2</a:t>
          </a:r>
        </a:p>
      </dsp:txBody>
      <dsp:txXfrm>
        <a:off x="2214553" y="15938"/>
        <a:ext cx="1039461" cy="504048"/>
      </dsp:txXfrm>
    </dsp:sp>
    <dsp:sp modelId="{4E052E9C-0D91-4EC3-861E-2033604AED82}">
      <dsp:nvSpPr>
        <dsp:cNvPr id="0" name=""/>
        <dsp:cNvSpPr/>
      </dsp:nvSpPr>
      <dsp:spPr>
        <a:xfrm>
          <a:off x="2305954" y="535669"/>
          <a:ext cx="107082" cy="401559"/>
        </a:xfrm>
        <a:custGeom>
          <a:avLst/>
          <a:gdLst/>
          <a:ahLst/>
          <a:cxnLst/>
          <a:rect l="0" t="0" r="0" b="0"/>
          <a:pathLst>
            <a:path>
              <a:moveTo>
                <a:pt x="0" y="0"/>
              </a:moveTo>
              <a:lnTo>
                <a:pt x="0" y="401559"/>
              </a:lnTo>
              <a:lnTo>
                <a:pt x="107082" y="40155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580F69-5B1D-4559-817E-C5F52E050E54}">
      <dsp:nvSpPr>
        <dsp:cNvPr id="0" name=""/>
        <dsp:cNvSpPr/>
      </dsp:nvSpPr>
      <dsp:spPr>
        <a:xfrm>
          <a:off x="2413036" y="669522"/>
          <a:ext cx="856660" cy="535412"/>
        </a:xfrm>
        <a:prstGeom prst="roundRect">
          <a:avLst>
            <a:gd name="adj" fmla="val 10000"/>
          </a:avLst>
        </a:prstGeom>
        <a:solidFill>
          <a:schemeClr val="accent6">
            <a:lumMod val="20000"/>
            <a:lumOff val="80000"/>
            <a:alpha val="90000"/>
          </a:schemeClr>
        </a:solidFill>
        <a:ln w="12700" cap="flat" cmpd="sng" algn="ctr">
          <a:solidFill>
            <a:schemeClr val="accent4">
              <a:hueOff val="-6220972"/>
              <a:satOff val="2922"/>
              <a:lumOff val="108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1</a:t>
          </a:r>
        </a:p>
      </dsp:txBody>
      <dsp:txXfrm>
        <a:off x="2428718" y="685204"/>
        <a:ext cx="825296" cy="504048"/>
      </dsp:txXfrm>
    </dsp:sp>
    <dsp:sp modelId="{0FCCD3F0-02E0-4BD7-BC6E-FA792D5220BD}">
      <dsp:nvSpPr>
        <dsp:cNvPr id="0" name=""/>
        <dsp:cNvSpPr/>
      </dsp:nvSpPr>
      <dsp:spPr>
        <a:xfrm>
          <a:off x="2305954" y="535669"/>
          <a:ext cx="107082" cy="1070825"/>
        </a:xfrm>
        <a:custGeom>
          <a:avLst/>
          <a:gdLst/>
          <a:ahLst/>
          <a:cxnLst/>
          <a:rect l="0" t="0" r="0" b="0"/>
          <a:pathLst>
            <a:path>
              <a:moveTo>
                <a:pt x="0" y="0"/>
              </a:moveTo>
              <a:lnTo>
                <a:pt x="0" y="1070825"/>
              </a:lnTo>
              <a:lnTo>
                <a:pt x="107082" y="107082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6D9D96-EFBD-4A82-860A-E80380F32928}">
      <dsp:nvSpPr>
        <dsp:cNvPr id="0" name=""/>
        <dsp:cNvSpPr/>
      </dsp:nvSpPr>
      <dsp:spPr>
        <a:xfrm>
          <a:off x="2413036" y="1338787"/>
          <a:ext cx="856660" cy="535412"/>
        </a:xfrm>
        <a:prstGeom prst="roundRect">
          <a:avLst>
            <a:gd name="adj" fmla="val 10000"/>
          </a:avLst>
        </a:prstGeom>
        <a:solidFill>
          <a:schemeClr val="accent5">
            <a:lumMod val="40000"/>
            <a:lumOff val="60000"/>
            <a:alpha val="90000"/>
          </a:schemeClr>
        </a:solidFill>
        <a:ln w="12700" cap="flat" cmpd="sng" algn="ctr">
          <a:solidFill>
            <a:schemeClr val="accent4">
              <a:hueOff val="-7465166"/>
              <a:satOff val="3507"/>
              <a:lumOff val="13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2</a:t>
          </a:r>
        </a:p>
      </dsp:txBody>
      <dsp:txXfrm>
        <a:off x="2428718" y="1354469"/>
        <a:ext cx="825296" cy="504048"/>
      </dsp:txXfrm>
    </dsp:sp>
    <dsp:sp modelId="{926D55AE-72D9-496E-9BF4-05FC8709889F}">
      <dsp:nvSpPr>
        <dsp:cNvPr id="0" name=""/>
        <dsp:cNvSpPr/>
      </dsp:nvSpPr>
      <dsp:spPr>
        <a:xfrm>
          <a:off x="2305954" y="535669"/>
          <a:ext cx="107082" cy="1740090"/>
        </a:xfrm>
        <a:custGeom>
          <a:avLst/>
          <a:gdLst/>
          <a:ahLst/>
          <a:cxnLst/>
          <a:rect l="0" t="0" r="0" b="0"/>
          <a:pathLst>
            <a:path>
              <a:moveTo>
                <a:pt x="0" y="0"/>
              </a:moveTo>
              <a:lnTo>
                <a:pt x="0" y="1740090"/>
              </a:lnTo>
              <a:lnTo>
                <a:pt x="107082" y="174009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2985E5-1974-4C3D-8E14-61716A6C946C}">
      <dsp:nvSpPr>
        <dsp:cNvPr id="0" name=""/>
        <dsp:cNvSpPr/>
      </dsp:nvSpPr>
      <dsp:spPr>
        <a:xfrm>
          <a:off x="2413036" y="2008053"/>
          <a:ext cx="856660" cy="535412"/>
        </a:xfrm>
        <a:prstGeom prst="roundRect">
          <a:avLst/>
        </a:prstGeom>
        <a:solidFill>
          <a:schemeClr val="accent6">
            <a:lumMod val="60000"/>
            <a:lumOff val="40000"/>
            <a:alpha val="90000"/>
          </a:schemeClr>
        </a:solidFill>
        <a:ln w="12700" cap="flat" cmpd="sng" algn="ctr">
          <a:solidFill>
            <a:schemeClr val="accent4">
              <a:hueOff val="-8709360"/>
              <a:satOff val="4091"/>
              <a:lumOff val="152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3</a:t>
          </a:r>
        </a:p>
      </dsp:txBody>
      <dsp:txXfrm>
        <a:off x="2439173" y="2034190"/>
        <a:ext cx="804386" cy="483138"/>
      </dsp:txXfrm>
    </dsp:sp>
    <dsp:sp modelId="{92A4C914-F2A8-4A14-BC68-B30D0E740B3F}">
      <dsp:nvSpPr>
        <dsp:cNvPr id="0" name=""/>
        <dsp:cNvSpPr/>
      </dsp:nvSpPr>
      <dsp:spPr>
        <a:xfrm>
          <a:off x="2305954" y="535669"/>
          <a:ext cx="107082" cy="2409356"/>
        </a:xfrm>
        <a:custGeom>
          <a:avLst/>
          <a:gdLst/>
          <a:ahLst/>
          <a:cxnLst/>
          <a:rect l="0" t="0" r="0" b="0"/>
          <a:pathLst>
            <a:path>
              <a:moveTo>
                <a:pt x="0" y="0"/>
              </a:moveTo>
              <a:lnTo>
                <a:pt x="0" y="2409356"/>
              </a:lnTo>
              <a:lnTo>
                <a:pt x="107082" y="240935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E1E025-F1F0-4773-8046-63F0B3435A09}">
      <dsp:nvSpPr>
        <dsp:cNvPr id="0" name=""/>
        <dsp:cNvSpPr/>
      </dsp:nvSpPr>
      <dsp:spPr>
        <a:xfrm>
          <a:off x="2413036" y="2677319"/>
          <a:ext cx="856660" cy="535412"/>
        </a:xfrm>
        <a:prstGeom prst="roundRect">
          <a:avLst>
            <a:gd name="adj" fmla="val 10000"/>
          </a:avLst>
        </a:prstGeom>
        <a:solidFill>
          <a:schemeClr val="accent5">
            <a:lumMod val="60000"/>
            <a:lumOff val="40000"/>
            <a:alpha val="90000"/>
          </a:schemeClr>
        </a:solidFill>
        <a:ln w="12700" cap="flat" cmpd="sng" algn="ctr">
          <a:solidFill>
            <a:schemeClr val="accent4">
              <a:hueOff val="-9953555"/>
              <a:satOff val="4676"/>
              <a:lumOff val="17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4</a:t>
          </a:r>
        </a:p>
      </dsp:txBody>
      <dsp:txXfrm>
        <a:off x="2428718" y="2693001"/>
        <a:ext cx="825296" cy="504048"/>
      </dsp:txXfrm>
    </dsp:sp>
    <dsp:sp modelId="{7CB0A7E8-BD64-4D0D-A5DA-E158103BC2FF}">
      <dsp:nvSpPr>
        <dsp:cNvPr id="0" name=""/>
        <dsp:cNvSpPr/>
      </dsp:nvSpPr>
      <dsp:spPr>
        <a:xfrm>
          <a:off x="2305954" y="535669"/>
          <a:ext cx="107082" cy="3078621"/>
        </a:xfrm>
        <a:custGeom>
          <a:avLst/>
          <a:gdLst/>
          <a:ahLst/>
          <a:cxnLst/>
          <a:rect l="0" t="0" r="0" b="0"/>
          <a:pathLst>
            <a:path>
              <a:moveTo>
                <a:pt x="0" y="0"/>
              </a:moveTo>
              <a:lnTo>
                <a:pt x="0" y="3078621"/>
              </a:lnTo>
              <a:lnTo>
                <a:pt x="107082" y="307862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DA8EFE-1532-425B-83E1-29896E00D0F0}">
      <dsp:nvSpPr>
        <dsp:cNvPr id="0" name=""/>
        <dsp:cNvSpPr/>
      </dsp:nvSpPr>
      <dsp:spPr>
        <a:xfrm>
          <a:off x="2413036" y="3346584"/>
          <a:ext cx="856660" cy="535412"/>
        </a:xfrm>
        <a:prstGeom prst="roundRect">
          <a:avLst>
            <a:gd name="adj" fmla="val 10000"/>
          </a:avLst>
        </a:prstGeom>
        <a:solidFill>
          <a:srgbClr val="F4628F">
            <a:alpha val="90000"/>
          </a:srgbClr>
        </a:solidFill>
        <a:ln w="12700" cap="flat" cmpd="sng" algn="ctr">
          <a:solidFill>
            <a:schemeClr val="accent4">
              <a:hueOff val="-11197749"/>
              <a:satOff val="5260"/>
              <a:lumOff val="19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5</a:t>
          </a:r>
        </a:p>
      </dsp:txBody>
      <dsp:txXfrm>
        <a:off x="2428718" y="3362266"/>
        <a:ext cx="825296" cy="50404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809B79-31D6-4C9F-9EC7-964D09AECCC8}">
      <dsp:nvSpPr>
        <dsp:cNvPr id="0" name=""/>
        <dsp:cNvSpPr/>
      </dsp:nvSpPr>
      <dsp:spPr>
        <a:xfrm>
          <a:off x="1462582" y="1162"/>
          <a:ext cx="1070325" cy="53516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a:latin typeface="#9Slide03 SFU Futura_12" panose="00000400000000000000" pitchFamily="2" charset="0"/>
              <a:cs typeface="Times New Roman" panose="02020603050405020304" pitchFamily="18" charset="0"/>
            </a:rPr>
            <a:t>CỤM 1</a:t>
          </a:r>
        </a:p>
      </dsp:txBody>
      <dsp:txXfrm>
        <a:off x="1478256" y="16836"/>
        <a:ext cx="1038977" cy="503814"/>
      </dsp:txXfrm>
    </dsp:sp>
    <dsp:sp modelId="{1A2299EC-8952-43D4-B689-A44CC9C024A7}">
      <dsp:nvSpPr>
        <dsp:cNvPr id="0" name=""/>
        <dsp:cNvSpPr/>
      </dsp:nvSpPr>
      <dsp:spPr>
        <a:xfrm>
          <a:off x="1569615" y="536325"/>
          <a:ext cx="107032" cy="401371"/>
        </a:xfrm>
        <a:custGeom>
          <a:avLst/>
          <a:gdLst/>
          <a:ahLst/>
          <a:cxnLst/>
          <a:rect l="0" t="0" r="0" b="0"/>
          <a:pathLst>
            <a:path>
              <a:moveTo>
                <a:pt x="0" y="0"/>
              </a:moveTo>
              <a:lnTo>
                <a:pt x="0" y="401371"/>
              </a:lnTo>
              <a:lnTo>
                <a:pt x="107032" y="40137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0EB665-D7F5-4228-8E6A-C3782609EB55}">
      <dsp:nvSpPr>
        <dsp:cNvPr id="0" name=""/>
        <dsp:cNvSpPr/>
      </dsp:nvSpPr>
      <dsp:spPr>
        <a:xfrm>
          <a:off x="1676647" y="670115"/>
          <a:ext cx="856260" cy="535162"/>
        </a:xfrm>
        <a:prstGeom prst="roundRect">
          <a:avLst>
            <a:gd name="adj" fmla="val 10000"/>
          </a:avLst>
        </a:prstGeom>
        <a:solidFill>
          <a:schemeClr val="accent1">
            <a:lumMod val="20000"/>
            <a:lumOff val="80000"/>
            <a:alpha val="9000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1</a:t>
          </a:r>
        </a:p>
      </dsp:txBody>
      <dsp:txXfrm>
        <a:off x="1692321" y="685789"/>
        <a:ext cx="824912" cy="503814"/>
      </dsp:txXfrm>
    </dsp:sp>
    <dsp:sp modelId="{CC2493A5-A20B-486C-A7C4-6BBAD1D869D1}">
      <dsp:nvSpPr>
        <dsp:cNvPr id="0" name=""/>
        <dsp:cNvSpPr/>
      </dsp:nvSpPr>
      <dsp:spPr>
        <a:xfrm>
          <a:off x="1569615" y="536325"/>
          <a:ext cx="107032" cy="1070325"/>
        </a:xfrm>
        <a:custGeom>
          <a:avLst/>
          <a:gdLst/>
          <a:ahLst/>
          <a:cxnLst/>
          <a:rect l="0" t="0" r="0" b="0"/>
          <a:pathLst>
            <a:path>
              <a:moveTo>
                <a:pt x="0" y="0"/>
              </a:moveTo>
              <a:lnTo>
                <a:pt x="0" y="1070325"/>
              </a:lnTo>
              <a:lnTo>
                <a:pt x="107032" y="107032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633042-50E4-4A14-9C61-A715F796F424}">
      <dsp:nvSpPr>
        <dsp:cNvPr id="0" name=""/>
        <dsp:cNvSpPr/>
      </dsp:nvSpPr>
      <dsp:spPr>
        <a:xfrm>
          <a:off x="1676647" y="1339069"/>
          <a:ext cx="856260" cy="535162"/>
        </a:xfrm>
        <a:prstGeom prst="roundRect">
          <a:avLst>
            <a:gd name="adj" fmla="val 10000"/>
          </a:avLst>
        </a:prstGeom>
        <a:solidFill>
          <a:schemeClr val="accent1">
            <a:lumMod val="60000"/>
            <a:lumOff val="40000"/>
            <a:alpha val="90000"/>
          </a:schemeClr>
        </a:solidFill>
        <a:ln w="12700" cap="flat" cmpd="sng" algn="ctr">
          <a:solidFill>
            <a:schemeClr val="accent4">
              <a:hueOff val="-1244194"/>
              <a:satOff val="584"/>
              <a:lumOff val="21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2</a:t>
          </a:r>
        </a:p>
      </dsp:txBody>
      <dsp:txXfrm>
        <a:off x="1692321" y="1354743"/>
        <a:ext cx="824912" cy="503814"/>
      </dsp:txXfrm>
    </dsp:sp>
    <dsp:sp modelId="{D48217F9-A7AE-433D-B069-F304C894696A}">
      <dsp:nvSpPr>
        <dsp:cNvPr id="0" name=""/>
        <dsp:cNvSpPr/>
      </dsp:nvSpPr>
      <dsp:spPr>
        <a:xfrm>
          <a:off x="1569615" y="536325"/>
          <a:ext cx="107032" cy="1739278"/>
        </a:xfrm>
        <a:custGeom>
          <a:avLst/>
          <a:gdLst/>
          <a:ahLst/>
          <a:cxnLst/>
          <a:rect l="0" t="0" r="0" b="0"/>
          <a:pathLst>
            <a:path>
              <a:moveTo>
                <a:pt x="0" y="0"/>
              </a:moveTo>
              <a:lnTo>
                <a:pt x="0" y="1739278"/>
              </a:lnTo>
              <a:lnTo>
                <a:pt x="107032" y="173927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76D3E0-B506-4F03-9955-51D4CCE9F26C}">
      <dsp:nvSpPr>
        <dsp:cNvPr id="0" name=""/>
        <dsp:cNvSpPr/>
      </dsp:nvSpPr>
      <dsp:spPr>
        <a:xfrm>
          <a:off x="1676647" y="2008022"/>
          <a:ext cx="856260" cy="535162"/>
        </a:xfrm>
        <a:prstGeom prst="roundRect">
          <a:avLst/>
        </a:prstGeom>
        <a:solidFill>
          <a:schemeClr val="accent3">
            <a:lumMod val="40000"/>
            <a:lumOff val="60000"/>
            <a:alpha val="90000"/>
          </a:schemeClr>
        </a:solidFill>
        <a:ln w="12700" cap="flat" cmpd="sng" algn="ctr">
          <a:solidFill>
            <a:schemeClr val="accent4">
              <a:hueOff val="-2488389"/>
              <a:satOff val="1169"/>
              <a:lumOff val="43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3</a:t>
          </a:r>
        </a:p>
      </dsp:txBody>
      <dsp:txXfrm>
        <a:off x="1702771" y="2034146"/>
        <a:ext cx="804012" cy="482914"/>
      </dsp:txXfrm>
    </dsp:sp>
    <dsp:sp modelId="{E04B2167-22A3-406D-9DD0-E21ED83A173B}">
      <dsp:nvSpPr>
        <dsp:cNvPr id="0" name=""/>
        <dsp:cNvSpPr/>
      </dsp:nvSpPr>
      <dsp:spPr>
        <a:xfrm>
          <a:off x="1569615" y="536325"/>
          <a:ext cx="107032" cy="2408231"/>
        </a:xfrm>
        <a:custGeom>
          <a:avLst/>
          <a:gdLst/>
          <a:ahLst/>
          <a:cxnLst/>
          <a:rect l="0" t="0" r="0" b="0"/>
          <a:pathLst>
            <a:path>
              <a:moveTo>
                <a:pt x="0" y="0"/>
              </a:moveTo>
              <a:lnTo>
                <a:pt x="0" y="2408231"/>
              </a:lnTo>
              <a:lnTo>
                <a:pt x="107032" y="240823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6C154F-C527-40D4-B830-D83BFDDA1858}">
      <dsp:nvSpPr>
        <dsp:cNvPr id="0" name=""/>
        <dsp:cNvSpPr/>
      </dsp:nvSpPr>
      <dsp:spPr>
        <a:xfrm>
          <a:off x="1676647" y="2676975"/>
          <a:ext cx="856260" cy="535162"/>
        </a:xfrm>
        <a:prstGeom prst="roundRect">
          <a:avLst>
            <a:gd name="adj" fmla="val 10000"/>
          </a:avLst>
        </a:prstGeom>
        <a:solidFill>
          <a:srgbClr val="00B0F0">
            <a:alpha val="90000"/>
          </a:srgbClr>
        </a:solidFill>
        <a:ln w="12700" cap="flat" cmpd="sng" algn="ctr">
          <a:solidFill>
            <a:schemeClr val="accent4">
              <a:hueOff val="-3732583"/>
              <a:satOff val="1753"/>
              <a:lumOff val="6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4</a:t>
          </a:r>
        </a:p>
      </dsp:txBody>
      <dsp:txXfrm>
        <a:off x="1692321" y="2692649"/>
        <a:ext cx="824912" cy="503814"/>
      </dsp:txXfrm>
    </dsp:sp>
    <dsp:sp modelId="{9E898B74-2EFD-40B2-BBCF-3A1806259E52}">
      <dsp:nvSpPr>
        <dsp:cNvPr id="0" name=""/>
        <dsp:cNvSpPr/>
      </dsp:nvSpPr>
      <dsp:spPr>
        <a:xfrm>
          <a:off x="1569615" y="536325"/>
          <a:ext cx="107032" cy="3077185"/>
        </a:xfrm>
        <a:custGeom>
          <a:avLst/>
          <a:gdLst/>
          <a:ahLst/>
          <a:cxnLst/>
          <a:rect l="0" t="0" r="0" b="0"/>
          <a:pathLst>
            <a:path>
              <a:moveTo>
                <a:pt x="0" y="0"/>
              </a:moveTo>
              <a:lnTo>
                <a:pt x="0" y="3077185"/>
              </a:lnTo>
              <a:lnTo>
                <a:pt x="107032" y="307718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BD248F-3856-4E67-A2FB-C2E8D0623E4A}">
      <dsp:nvSpPr>
        <dsp:cNvPr id="0" name=""/>
        <dsp:cNvSpPr/>
      </dsp:nvSpPr>
      <dsp:spPr>
        <a:xfrm>
          <a:off x="1676647" y="3345928"/>
          <a:ext cx="856260" cy="535162"/>
        </a:xfrm>
        <a:prstGeom prst="roundRect">
          <a:avLst>
            <a:gd name="adj" fmla="val 10000"/>
          </a:avLst>
        </a:prstGeom>
        <a:solidFill>
          <a:srgbClr val="92D050">
            <a:alpha val="90000"/>
          </a:srgbClr>
        </a:solidFill>
        <a:ln w="12700" cap="flat" cmpd="sng" algn="ctr">
          <a:solidFill>
            <a:schemeClr val="accent4">
              <a:hueOff val="-4976777"/>
              <a:satOff val="2338"/>
              <a:lumOff val="87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5</a:t>
          </a:r>
        </a:p>
      </dsp:txBody>
      <dsp:txXfrm>
        <a:off x="1692321" y="3361602"/>
        <a:ext cx="824912" cy="503814"/>
      </dsp:txXfrm>
    </dsp:sp>
    <dsp:sp modelId="{49CF848F-F69C-4907-AF85-DEA76C2CC22B}">
      <dsp:nvSpPr>
        <dsp:cNvPr id="0" name=""/>
        <dsp:cNvSpPr/>
      </dsp:nvSpPr>
      <dsp:spPr>
        <a:xfrm>
          <a:off x="2800489" y="1162"/>
          <a:ext cx="1070325" cy="535162"/>
        </a:xfrm>
        <a:prstGeom prst="roundRect">
          <a:avLst>
            <a:gd name="adj" fmla="val 10000"/>
          </a:avLst>
        </a:prstGeom>
        <a:solidFill>
          <a:schemeClr val="accent4">
            <a:hueOff val="-11197749"/>
            <a:satOff val="5260"/>
            <a:lumOff val="19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a:latin typeface="#9Slide03 SFU Futura_12" panose="00000400000000000000" pitchFamily="2" charset="0"/>
              <a:cs typeface="Times New Roman" panose="02020603050405020304" pitchFamily="18" charset="0"/>
            </a:rPr>
            <a:t>CỤM 2</a:t>
          </a:r>
        </a:p>
      </dsp:txBody>
      <dsp:txXfrm>
        <a:off x="2816163" y="16836"/>
        <a:ext cx="1038977" cy="503814"/>
      </dsp:txXfrm>
    </dsp:sp>
    <dsp:sp modelId="{4E052E9C-0D91-4EC3-861E-2033604AED82}">
      <dsp:nvSpPr>
        <dsp:cNvPr id="0" name=""/>
        <dsp:cNvSpPr/>
      </dsp:nvSpPr>
      <dsp:spPr>
        <a:xfrm>
          <a:off x="2907521" y="536325"/>
          <a:ext cx="107032" cy="401371"/>
        </a:xfrm>
        <a:custGeom>
          <a:avLst/>
          <a:gdLst/>
          <a:ahLst/>
          <a:cxnLst/>
          <a:rect l="0" t="0" r="0" b="0"/>
          <a:pathLst>
            <a:path>
              <a:moveTo>
                <a:pt x="0" y="0"/>
              </a:moveTo>
              <a:lnTo>
                <a:pt x="0" y="401371"/>
              </a:lnTo>
              <a:lnTo>
                <a:pt x="107032" y="40137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580F69-5B1D-4559-817E-C5F52E050E54}">
      <dsp:nvSpPr>
        <dsp:cNvPr id="0" name=""/>
        <dsp:cNvSpPr/>
      </dsp:nvSpPr>
      <dsp:spPr>
        <a:xfrm>
          <a:off x="3014554" y="670115"/>
          <a:ext cx="856260" cy="535162"/>
        </a:xfrm>
        <a:prstGeom prst="roundRect">
          <a:avLst>
            <a:gd name="adj" fmla="val 10000"/>
          </a:avLst>
        </a:prstGeom>
        <a:solidFill>
          <a:srgbClr val="CCF5E9"/>
        </a:solidFill>
        <a:ln w="12700" cap="flat" cmpd="sng" algn="ctr">
          <a:solidFill>
            <a:schemeClr val="accent4">
              <a:hueOff val="-6220972"/>
              <a:satOff val="2922"/>
              <a:lumOff val="108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1</a:t>
          </a:r>
        </a:p>
      </dsp:txBody>
      <dsp:txXfrm>
        <a:off x="3030228" y="685789"/>
        <a:ext cx="824912" cy="503814"/>
      </dsp:txXfrm>
    </dsp:sp>
    <dsp:sp modelId="{0FCCD3F0-02E0-4BD7-BC6E-FA792D5220BD}">
      <dsp:nvSpPr>
        <dsp:cNvPr id="0" name=""/>
        <dsp:cNvSpPr/>
      </dsp:nvSpPr>
      <dsp:spPr>
        <a:xfrm>
          <a:off x="2907521" y="536325"/>
          <a:ext cx="107032" cy="1070325"/>
        </a:xfrm>
        <a:custGeom>
          <a:avLst/>
          <a:gdLst/>
          <a:ahLst/>
          <a:cxnLst/>
          <a:rect l="0" t="0" r="0" b="0"/>
          <a:pathLst>
            <a:path>
              <a:moveTo>
                <a:pt x="0" y="0"/>
              </a:moveTo>
              <a:lnTo>
                <a:pt x="0" y="1070325"/>
              </a:lnTo>
              <a:lnTo>
                <a:pt x="107032" y="107032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6D9D96-EFBD-4A82-860A-E80380F32928}">
      <dsp:nvSpPr>
        <dsp:cNvPr id="0" name=""/>
        <dsp:cNvSpPr/>
      </dsp:nvSpPr>
      <dsp:spPr>
        <a:xfrm>
          <a:off x="3014554" y="1339069"/>
          <a:ext cx="856260" cy="535162"/>
        </a:xfrm>
        <a:prstGeom prst="roundRect">
          <a:avLst>
            <a:gd name="adj" fmla="val 10000"/>
          </a:avLst>
        </a:prstGeom>
        <a:solidFill>
          <a:srgbClr val="69E2C1"/>
        </a:solidFill>
        <a:ln w="12700" cap="flat" cmpd="sng" algn="ctr">
          <a:solidFill>
            <a:schemeClr val="accent4">
              <a:hueOff val="-7465166"/>
              <a:satOff val="3507"/>
              <a:lumOff val="13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2</a:t>
          </a:r>
        </a:p>
      </dsp:txBody>
      <dsp:txXfrm>
        <a:off x="3030228" y="1354743"/>
        <a:ext cx="824912" cy="503814"/>
      </dsp:txXfrm>
    </dsp:sp>
    <dsp:sp modelId="{926D55AE-72D9-496E-9BF4-05FC8709889F}">
      <dsp:nvSpPr>
        <dsp:cNvPr id="0" name=""/>
        <dsp:cNvSpPr/>
      </dsp:nvSpPr>
      <dsp:spPr>
        <a:xfrm>
          <a:off x="2907521" y="536325"/>
          <a:ext cx="107032" cy="1739278"/>
        </a:xfrm>
        <a:custGeom>
          <a:avLst/>
          <a:gdLst/>
          <a:ahLst/>
          <a:cxnLst/>
          <a:rect l="0" t="0" r="0" b="0"/>
          <a:pathLst>
            <a:path>
              <a:moveTo>
                <a:pt x="0" y="0"/>
              </a:moveTo>
              <a:lnTo>
                <a:pt x="0" y="1739278"/>
              </a:lnTo>
              <a:lnTo>
                <a:pt x="107032" y="173927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2985E5-1974-4C3D-8E14-61716A6C946C}">
      <dsp:nvSpPr>
        <dsp:cNvPr id="0" name=""/>
        <dsp:cNvSpPr/>
      </dsp:nvSpPr>
      <dsp:spPr>
        <a:xfrm>
          <a:off x="3014554" y="2008022"/>
          <a:ext cx="856260" cy="535162"/>
        </a:xfrm>
        <a:prstGeom prst="roundRect">
          <a:avLst/>
        </a:prstGeom>
        <a:solidFill>
          <a:srgbClr val="B6E1EC"/>
        </a:solidFill>
        <a:ln w="12700" cap="flat" cmpd="sng" algn="ctr">
          <a:solidFill>
            <a:schemeClr val="accent4">
              <a:hueOff val="-8709360"/>
              <a:satOff val="4091"/>
              <a:lumOff val="152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3</a:t>
          </a:r>
        </a:p>
      </dsp:txBody>
      <dsp:txXfrm>
        <a:off x="3040678" y="2034146"/>
        <a:ext cx="804012" cy="482914"/>
      </dsp:txXfrm>
    </dsp:sp>
    <dsp:sp modelId="{92A4C914-F2A8-4A14-BC68-B30D0E740B3F}">
      <dsp:nvSpPr>
        <dsp:cNvPr id="0" name=""/>
        <dsp:cNvSpPr/>
      </dsp:nvSpPr>
      <dsp:spPr>
        <a:xfrm>
          <a:off x="2907521" y="536325"/>
          <a:ext cx="107032" cy="2408231"/>
        </a:xfrm>
        <a:custGeom>
          <a:avLst/>
          <a:gdLst/>
          <a:ahLst/>
          <a:cxnLst/>
          <a:rect l="0" t="0" r="0" b="0"/>
          <a:pathLst>
            <a:path>
              <a:moveTo>
                <a:pt x="0" y="0"/>
              </a:moveTo>
              <a:lnTo>
                <a:pt x="0" y="2408231"/>
              </a:lnTo>
              <a:lnTo>
                <a:pt x="107032" y="240823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E1E025-F1F0-4773-8046-63F0B3435A09}">
      <dsp:nvSpPr>
        <dsp:cNvPr id="0" name=""/>
        <dsp:cNvSpPr/>
      </dsp:nvSpPr>
      <dsp:spPr>
        <a:xfrm>
          <a:off x="3014554" y="2676975"/>
          <a:ext cx="856260" cy="535162"/>
        </a:xfrm>
        <a:prstGeom prst="roundRect">
          <a:avLst>
            <a:gd name="adj" fmla="val 10000"/>
          </a:avLst>
        </a:prstGeom>
        <a:solidFill>
          <a:srgbClr val="18B7F0"/>
        </a:solidFill>
        <a:ln w="12700" cap="flat" cmpd="sng" algn="ctr">
          <a:solidFill>
            <a:schemeClr val="accent4">
              <a:hueOff val="-9953555"/>
              <a:satOff val="4676"/>
              <a:lumOff val="17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4</a:t>
          </a:r>
        </a:p>
      </dsp:txBody>
      <dsp:txXfrm>
        <a:off x="3030228" y="2692649"/>
        <a:ext cx="824912" cy="503814"/>
      </dsp:txXfrm>
    </dsp:sp>
    <dsp:sp modelId="{7CB0A7E8-BD64-4D0D-A5DA-E158103BC2FF}">
      <dsp:nvSpPr>
        <dsp:cNvPr id="0" name=""/>
        <dsp:cNvSpPr/>
      </dsp:nvSpPr>
      <dsp:spPr>
        <a:xfrm>
          <a:off x="2907521" y="536325"/>
          <a:ext cx="107032" cy="3077185"/>
        </a:xfrm>
        <a:custGeom>
          <a:avLst/>
          <a:gdLst/>
          <a:ahLst/>
          <a:cxnLst/>
          <a:rect l="0" t="0" r="0" b="0"/>
          <a:pathLst>
            <a:path>
              <a:moveTo>
                <a:pt x="0" y="0"/>
              </a:moveTo>
              <a:lnTo>
                <a:pt x="0" y="3077185"/>
              </a:lnTo>
              <a:lnTo>
                <a:pt x="107032" y="307718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DA8EFE-1532-425B-83E1-29896E00D0F0}">
      <dsp:nvSpPr>
        <dsp:cNvPr id="0" name=""/>
        <dsp:cNvSpPr/>
      </dsp:nvSpPr>
      <dsp:spPr>
        <a:xfrm>
          <a:off x="3014554" y="3345928"/>
          <a:ext cx="856260" cy="535162"/>
        </a:xfrm>
        <a:prstGeom prst="roundRect">
          <a:avLst>
            <a:gd name="adj" fmla="val 10000"/>
          </a:avLst>
        </a:prstGeom>
        <a:solidFill>
          <a:srgbClr val="9CD460"/>
        </a:solidFill>
        <a:ln w="12700" cap="flat" cmpd="sng" algn="ctr">
          <a:solidFill>
            <a:schemeClr val="accent4">
              <a:hueOff val="-11197749"/>
              <a:satOff val="5260"/>
              <a:lumOff val="19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5</a:t>
          </a:r>
        </a:p>
      </dsp:txBody>
      <dsp:txXfrm>
        <a:off x="3030228" y="3361602"/>
        <a:ext cx="824912" cy="50381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809B79-31D6-4C9F-9EC7-964D09AECCC8}">
      <dsp:nvSpPr>
        <dsp:cNvPr id="0" name=""/>
        <dsp:cNvSpPr/>
      </dsp:nvSpPr>
      <dsp:spPr>
        <a:xfrm>
          <a:off x="230426" y="1413"/>
          <a:ext cx="1070186" cy="53509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a:latin typeface="#9Slide03 SFU Futura_12" panose="00000400000000000000" pitchFamily="2" charset="0"/>
              <a:cs typeface="Times New Roman" panose="02020603050405020304" pitchFamily="18" charset="0"/>
            </a:rPr>
            <a:t>CỤM 1</a:t>
          </a:r>
        </a:p>
      </dsp:txBody>
      <dsp:txXfrm>
        <a:off x="246098" y="17085"/>
        <a:ext cx="1038842" cy="503749"/>
      </dsp:txXfrm>
    </dsp:sp>
    <dsp:sp modelId="{1A2299EC-8952-43D4-B689-A44CC9C024A7}">
      <dsp:nvSpPr>
        <dsp:cNvPr id="0" name=""/>
        <dsp:cNvSpPr/>
      </dsp:nvSpPr>
      <dsp:spPr>
        <a:xfrm>
          <a:off x="337445" y="536506"/>
          <a:ext cx="107018" cy="401320"/>
        </a:xfrm>
        <a:custGeom>
          <a:avLst/>
          <a:gdLst/>
          <a:ahLst/>
          <a:cxnLst/>
          <a:rect l="0" t="0" r="0" b="0"/>
          <a:pathLst>
            <a:path>
              <a:moveTo>
                <a:pt x="0" y="0"/>
              </a:moveTo>
              <a:lnTo>
                <a:pt x="0" y="401320"/>
              </a:lnTo>
              <a:lnTo>
                <a:pt x="107018" y="40132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0EB665-D7F5-4228-8E6A-C3782609EB55}">
      <dsp:nvSpPr>
        <dsp:cNvPr id="0" name=""/>
        <dsp:cNvSpPr/>
      </dsp:nvSpPr>
      <dsp:spPr>
        <a:xfrm>
          <a:off x="444463" y="670280"/>
          <a:ext cx="856149" cy="535093"/>
        </a:xfrm>
        <a:prstGeom prst="roundRect">
          <a:avLst>
            <a:gd name="adj" fmla="val 10000"/>
          </a:avLst>
        </a:prstGeom>
        <a:solidFill>
          <a:schemeClr val="accent1">
            <a:lumMod val="20000"/>
            <a:lumOff val="80000"/>
            <a:alpha val="9000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1</a:t>
          </a:r>
        </a:p>
      </dsp:txBody>
      <dsp:txXfrm>
        <a:off x="460135" y="685952"/>
        <a:ext cx="824805" cy="503749"/>
      </dsp:txXfrm>
    </dsp:sp>
    <dsp:sp modelId="{CC2493A5-A20B-486C-A7C4-6BBAD1D869D1}">
      <dsp:nvSpPr>
        <dsp:cNvPr id="0" name=""/>
        <dsp:cNvSpPr/>
      </dsp:nvSpPr>
      <dsp:spPr>
        <a:xfrm>
          <a:off x="337445" y="536506"/>
          <a:ext cx="107018" cy="1070186"/>
        </a:xfrm>
        <a:custGeom>
          <a:avLst/>
          <a:gdLst/>
          <a:ahLst/>
          <a:cxnLst/>
          <a:rect l="0" t="0" r="0" b="0"/>
          <a:pathLst>
            <a:path>
              <a:moveTo>
                <a:pt x="0" y="0"/>
              </a:moveTo>
              <a:lnTo>
                <a:pt x="0" y="1070186"/>
              </a:lnTo>
              <a:lnTo>
                <a:pt x="107018" y="107018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633042-50E4-4A14-9C61-A715F796F424}">
      <dsp:nvSpPr>
        <dsp:cNvPr id="0" name=""/>
        <dsp:cNvSpPr/>
      </dsp:nvSpPr>
      <dsp:spPr>
        <a:xfrm>
          <a:off x="444463" y="1339146"/>
          <a:ext cx="856149" cy="535093"/>
        </a:xfrm>
        <a:prstGeom prst="roundRect">
          <a:avLst>
            <a:gd name="adj" fmla="val 10000"/>
          </a:avLst>
        </a:prstGeom>
        <a:solidFill>
          <a:schemeClr val="accent1">
            <a:lumMod val="60000"/>
            <a:lumOff val="40000"/>
            <a:alpha val="90000"/>
          </a:schemeClr>
        </a:solidFill>
        <a:ln w="12700" cap="flat" cmpd="sng" algn="ctr">
          <a:solidFill>
            <a:schemeClr val="accent4">
              <a:hueOff val="-1244194"/>
              <a:satOff val="584"/>
              <a:lumOff val="21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2</a:t>
          </a:r>
        </a:p>
      </dsp:txBody>
      <dsp:txXfrm>
        <a:off x="460135" y="1354818"/>
        <a:ext cx="824805" cy="503749"/>
      </dsp:txXfrm>
    </dsp:sp>
    <dsp:sp modelId="{D48217F9-A7AE-433D-B069-F304C894696A}">
      <dsp:nvSpPr>
        <dsp:cNvPr id="0" name=""/>
        <dsp:cNvSpPr/>
      </dsp:nvSpPr>
      <dsp:spPr>
        <a:xfrm>
          <a:off x="337445" y="536506"/>
          <a:ext cx="107018" cy="1739053"/>
        </a:xfrm>
        <a:custGeom>
          <a:avLst/>
          <a:gdLst/>
          <a:ahLst/>
          <a:cxnLst/>
          <a:rect l="0" t="0" r="0" b="0"/>
          <a:pathLst>
            <a:path>
              <a:moveTo>
                <a:pt x="0" y="0"/>
              </a:moveTo>
              <a:lnTo>
                <a:pt x="0" y="1739053"/>
              </a:lnTo>
              <a:lnTo>
                <a:pt x="107018" y="1739053"/>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76D3E0-B506-4F03-9955-51D4CCE9F26C}">
      <dsp:nvSpPr>
        <dsp:cNvPr id="0" name=""/>
        <dsp:cNvSpPr/>
      </dsp:nvSpPr>
      <dsp:spPr>
        <a:xfrm>
          <a:off x="444463" y="2008013"/>
          <a:ext cx="856149" cy="535093"/>
        </a:xfrm>
        <a:prstGeom prst="roundRect">
          <a:avLst/>
        </a:prstGeom>
        <a:solidFill>
          <a:schemeClr val="accent3">
            <a:lumMod val="40000"/>
            <a:lumOff val="60000"/>
            <a:alpha val="90000"/>
          </a:schemeClr>
        </a:solidFill>
        <a:ln w="12700" cap="flat" cmpd="sng" algn="ctr">
          <a:solidFill>
            <a:schemeClr val="accent4">
              <a:hueOff val="-2488389"/>
              <a:satOff val="1169"/>
              <a:lumOff val="43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3</a:t>
          </a:r>
        </a:p>
      </dsp:txBody>
      <dsp:txXfrm>
        <a:off x="470584" y="2034134"/>
        <a:ext cx="803907" cy="482851"/>
      </dsp:txXfrm>
    </dsp:sp>
    <dsp:sp modelId="{E04B2167-22A3-406D-9DD0-E21ED83A173B}">
      <dsp:nvSpPr>
        <dsp:cNvPr id="0" name=""/>
        <dsp:cNvSpPr/>
      </dsp:nvSpPr>
      <dsp:spPr>
        <a:xfrm>
          <a:off x="337445" y="536506"/>
          <a:ext cx="107018" cy="2407920"/>
        </a:xfrm>
        <a:custGeom>
          <a:avLst/>
          <a:gdLst/>
          <a:ahLst/>
          <a:cxnLst/>
          <a:rect l="0" t="0" r="0" b="0"/>
          <a:pathLst>
            <a:path>
              <a:moveTo>
                <a:pt x="0" y="0"/>
              </a:moveTo>
              <a:lnTo>
                <a:pt x="0" y="2407920"/>
              </a:lnTo>
              <a:lnTo>
                <a:pt x="107018" y="240792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6C154F-C527-40D4-B830-D83BFDDA1858}">
      <dsp:nvSpPr>
        <dsp:cNvPr id="0" name=""/>
        <dsp:cNvSpPr/>
      </dsp:nvSpPr>
      <dsp:spPr>
        <a:xfrm>
          <a:off x="444463" y="2676880"/>
          <a:ext cx="856149" cy="535093"/>
        </a:xfrm>
        <a:prstGeom prst="roundRect">
          <a:avLst>
            <a:gd name="adj" fmla="val 10000"/>
          </a:avLst>
        </a:prstGeom>
        <a:solidFill>
          <a:srgbClr val="00B0F0">
            <a:alpha val="90000"/>
          </a:srgbClr>
        </a:solidFill>
        <a:ln w="12700" cap="flat" cmpd="sng" algn="ctr">
          <a:solidFill>
            <a:schemeClr val="accent4">
              <a:hueOff val="-3732583"/>
              <a:satOff val="1753"/>
              <a:lumOff val="6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4</a:t>
          </a:r>
        </a:p>
      </dsp:txBody>
      <dsp:txXfrm>
        <a:off x="460135" y="2692552"/>
        <a:ext cx="824805" cy="503749"/>
      </dsp:txXfrm>
    </dsp:sp>
    <dsp:sp modelId="{9E898B74-2EFD-40B2-BBCF-3A1806259E52}">
      <dsp:nvSpPr>
        <dsp:cNvPr id="0" name=""/>
        <dsp:cNvSpPr/>
      </dsp:nvSpPr>
      <dsp:spPr>
        <a:xfrm>
          <a:off x="337445" y="536506"/>
          <a:ext cx="107018" cy="3076787"/>
        </a:xfrm>
        <a:custGeom>
          <a:avLst/>
          <a:gdLst/>
          <a:ahLst/>
          <a:cxnLst/>
          <a:rect l="0" t="0" r="0" b="0"/>
          <a:pathLst>
            <a:path>
              <a:moveTo>
                <a:pt x="0" y="0"/>
              </a:moveTo>
              <a:lnTo>
                <a:pt x="0" y="3076787"/>
              </a:lnTo>
              <a:lnTo>
                <a:pt x="107018" y="307678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BD248F-3856-4E67-A2FB-C2E8D0623E4A}">
      <dsp:nvSpPr>
        <dsp:cNvPr id="0" name=""/>
        <dsp:cNvSpPr/>
      </dsp:nvSpPr>
      <dsp:spPr>
        <a:xfrm>
          <a:off x="444463" y="3345747"/>
          <a:ext cx="856149" cy="535093"/>
        </a:xfrm>
        <a:prstGeom prst="roundRect">
          <a:avLst>
            <a:gd name="adj" fmla="val 10000"/>
          </a:avLst>
        </a:prstGeom>
        <a:solidFill>
          <a:srgbClr val="92D050">
            <a:alpha val="90000"/>
          </a:srgbClr>
        </a:solidFill>
        <a:ln w="12700" cap="flat" cmpd="sng" algn="ctr">
          <a:solidFill>
            <a:schemeClr val="accent4">
              <a:hueOff val="-4976777"/>
              <a:satOff val="2338"/>
              <a:lumOff val="87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5</a:t>
          </a:r>
        </a:p>
      </dsp:txBody>
      <dsp:txXfrm>
        <a:off x="460135" y="3361419"/>
        <a:ext cx="824805" cy="503749"/>
      </dsp:txXfrm>
    </dsp:sp>
    <dsp:sp modelId="{49CF848F-F69C-4907-AF85-DEA76C2CC22B}">
      <dsp:nvSpPr>
        <dsp:cNvPr id="0" name=""/>
        <dsp:cNvSpPr/>
      </dsp:nvSpPr>
      <dsp:spPr>
        <a:xfrm>
          <a:off x="1568159" y="1413"/>
          <a:ext cx="1070186" cy="535093"/>
        </a:xfrm>
        <a:prstGeom prst="roundRect">
          <a:avLst>
            <a:gd name="adj" fmla="val 10000"/>
          </a:avLst>
        </a:prstGeom>
        <a:solidFill>
          <a:schemeClr val="accent4">
            <a:hueOff val="-11197749"/>
            <a:satOff val="5260"/>
            <a:lumOff val="19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a:latin typeface="#9Slide03 SFU Futura_12" panose="00000400000000000000" pitchFamily="2" charset="0"/>
              <a:cs typeface="Times New Roman" panose="02020603050405020304" pitchFamily="18" charset="0"/>
            </a:rPr>
            <a:t>CỤM 2</a:t>
          </a:r>
        </a:p>
      </dsp:txBody>
      <dsp:txXfrm>
        <a:off x="1583831" y="17085"/>
        <a:ext cx="1038842" cy="503749"/>
      </dsp:txXfrm>
    </dsp:sp>
    <dsp:sp modelId="{4E052E9C-0D91-4EC3-861E-2033604AED82}">
      <dsp:nvSpPr>
        <dsp:cNvPr id="0" name=""/>
        <dsp:cNvSpPr/>
      </dsp:nvSpPr>
      <dsp:spPr>
        <a:xfrm>
          <a:off x="1675178" y="536506"/>
          <a:ext cx="107018" cy="401320"/>
        </a:xfrm>
        <a:custGeom>
          <a:avLst/>
          <a:gdLst/>
          <a:ahLst/>
          <a:cxnLst/>
          <a:rect l="0" t="0" r="0" b="0"/>
          <a:pathLst>
            <a:path>
              <a:moveTo>
                <a:pt x="0" y="0"/>
              </a:moveTo>
              <a:lnTo>
                <a:pt x="0" y="401320"/>
              </a:lnTo>
              <a:lnTo>
                <a:pt x="107018" y="40132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580F69-5B1D-4559-817E-C5F52E050E54}">
      <dsp:nvSpPr>
        <dsp:cNvPr id="0" name=""/>
        <dsp:cNvSpPr/>
      </dsp:nvSpPr>
      <dsp:spPr>
        <a:xfrm>
          <a:off x="1782197" y="670280"/>
          <a:ext cx="856149" cy="535093"/>
        </a:xfrm>
        <a:prstGeom prst="roundRect">
          <a:avLst>
            <a:gd name="adj" fmla="val 10000"/>
          </a:avLst>
        </a:prstGeom>
        <a:solidFill>
          <a:srgbClr val="CCF5E9"/>
        </a:solidFill>
        <a:ln w="12700" cap="flat" cmpd="sng" algn="ctr">
          <a:solidFill>
            <a:schemeClr val="accent4">
              <a:hueOff val="-6220972"/>
              <a:satOff val="2922"/>
              <a:lumOff val="108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1</a:t>
          </a:r>
        </a:p>
      </dsp:txBody>
      <dsp:txXfrm>
        <a:off x="1797869" y="685952"/>
        <a:ext cx="824805" cy="503749"/>
      </dsp:txXfrm>
    </dsp:sp>
    <dsp:sp modelId="{0FCCD3F0-02E0-4BD7-BC6E-FA792D5220BD}">
      <dsp:nvSpPr>
        <dsp:cNvPr id="0" name=""/>
        <dsp:cNvSpPr/>
      </dsp:nvSpPr>
      <dsp:spPr>
        <a:xfrm>
          <a:off x="1675178" y="536506"/>
          <a:ext cx="107018" cy="1070186"/>
        </a:xfrm>
        <a:custGeom>
          <a:avLst/>
          <a:gdLst/>
          <a:ahLst/>
          <a:cxnLst/>
          <a:rect l="0" t="0" r="0" b="0"/>
          <a:pathLst>
            <a:path>
              <a:moveTo>
                <a:pt x="0" y="0"/>
              </a:moveTo>
              <a:lnTo>
                <a:pt x="0" y="1070186"/>
              </a:lnTo>
              <a:lnTo>
                <a:pt x="107018" y="107018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6D9D96-EFBD-4A82-860A-E80380F32928}">
      <dsp:nvSpPr>
        <dsp:cNvPr id="0" name=""/>
        <dsp:cNvSpPr/>
      </dsp:nvSpPr>
      <dsp:spPr>
        <a:xfrm>
          <a:off x="1782197" y="1339146"/>
          <a:ext cx="856149" cy="535093"/>
        </a:xfrm>
        <a:prstGeom prst="roundRect">
          <a:avLst>
            <a:gd name="adj" fmla="val 10000"/>
          </a:avLst>
        </a:prstGeom>
        <a:solidFill>
          <a:srgbClr val="69E2C1"/>
        </a:solidFill>
        <a:ln w="12700" cap="flat" cmpd="sng" algn="ctr">
          <a:solidFill>
            <a:schemeClr val="accent4">
              <a:hueOff val="-7465166"/>
              <a:satOff val="3507"/>
              <a:lumOff val="13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2</a:t>
          </a:r>
        </a:p>
      </dsp:txBody>
      <dsp:txXfrm>
        <a:off x="1797869" y="1354818"/>
        <a:ext cx="824805" cy="503749"/>
      </dsp:txXfrm>
    </dsp:sp>
    <dsp:sp modelId="{926D55AE-72D9-496E-9BF4-05FC8709889F}">
      <dsp:nvSpPr>
        <dsp:cNvPr id="0" name=""/>
        <dsp:cNvSpPr/>
      </dsp:nvSpPr>
      <dsp:spPr>
        <a:xfrm>
          <a:off x="1675178" y="536506"/>
          <a:ext cx="107018" cy="1739053"/>
        </a:xfrm>
        <a:custGeom>
          <a:avLst/>
          <a:gdLst/>
          <a:ahLst/>
          <a:cxnLst/>
          <a:rect l="0" t="0" r="0" b="0"/>
          <a:pathLst>
            <a:path>
              <a:moveTo>
                <a:pt x="0" y="0"/>
              </a:moveTo>
              <a:lnTo>
                <a:pt x="0" y="1739053"/>
              </a:lnTo>
              <a:lnTo>
                <a:pt x="107018" y="1739053"/>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2985E5-1974-4C3D-8E14-61716A6C946C}">
      <dsp:nvSpPr>
        <dsp:cNvPr id="0" name=""/>
        <dsp:cNvSpPr/>
      </dsp:nvSpPr>
      <dsp:spPr>
        <a:xfrm>
          <a:off x="1782197" y="2008013"/>
          <a:ext cx="856149" cy="535093"/>
        </a:xfrm>
        <a:prstGeom prst="roundRect">
          <a:avLst/>
        </a:prstGeom>
        <a:solidFill>
          <a:srgbClr val="B6E1EC"/>
        </a:solidFill>
        <a:ln w="12700" cap="flat" cmpd="sng" algn="ctr">
          <a:solidFill>
            <a:schemeClr val="accent4">
              <a:hueOff val="-8709360"/>
              <a:satOff val="4091"/>
              <a:lumOff val="152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3</a:t>
          </a:r>
        </a:p>
      </dsp:txBody>
      <dsp:txXfrm>
        <a:off x="1808318" y="2034134"/>
        <a:ext cx="803907" cy="482851"/>
      </dsp:txXfrm>
    </dsp:sp>
    <dsp:sp modelId="{92A4C914-F2A8-4A14-BC68-B30D0E740B3F}">
      <dsp:nvSpPr>
        <dsp:cNvPr id="0" name=""/>
        <dsp:cNvSpPr/>
      </dsp:nvSpPr>
      <dsp:spPr>
        <a:xfrm>
          <a:off x="1675178" y="536506"/>
          <a:ext cx="107018" cy="2407920"/>
        </a:xfrm>
        <a:custGeom>
          <a:avLst/>
          <a:gdLst/>
          <a:ahLst/>
          <a:cxnLst/>
          <a:rect l="0" t="0" r="0" b="0"/>
          <a:pathLst>
            <a:path>
              <a:moveTo>
                <a:pt x="0" y="0"/>
              </a:moveTo>
              <a:lnTo>
                <a:pt x="0" y="2407920"/>
              </a:lnTo>
              <a:lnTo>
                <a:pt x="107018" y="240792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E1E025-F1F0-4773-8046-63F0B3435A09}">
      <dsp:nvSpPr>
        <dsp:cNvPr id="0" name=""/>
        <dsp:cNvSpPr/>
      </dsp:nvSpPr>
      <dsp:spPr>
        <a:xfrm>
          <a:off x="1782197" y="2676880"/>
          <a:ext cx="856149" cy="535093"/>
        </a:xfrm>
        <a:prstGeom prst="roundRect">
          <a:avLst>
            <a:gd name="adj" fmla="val 10000"/>
          </a:avLst>
        </a:prstGeom>
        <a:solidFill>
          <a:srgbClr val="18B7F0"/>
        </a:solidFill>
        <a:ln w="12700" cap="flat" cmpd="sng" algn="ctr">
          <a:solidFill>
            <a:schemeClr val="accent4">
              <a:hueOff val="-9953555"/>
              <a:satOff val="4676"/>
              <a:lumOff val="17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4</a:t>
          </a:r>
        </a:p>
      </dsp:txBody>
      <dsp:txXfrm>
        <a:off x="1797869" y="2692552"/>
        <a:ext cx="824805" cy="503749"/>
      </dsp:txXfrm>
    </dsp:sp>
    <dsp:sp modelId="{7CB0A7E8-BD64-4D0D-A5DA-E158103BC2FF}">
      <dsp:nvSpPr>
        <dsp:cNvPr id="0" name=""/>
        <dsp:cNvSpPr/>
      </dsp:nvSpPr>
      <dsp:spPr>
        <a:xfrm>
          <a:off x="1675178" y="536506"/>
          <a:ext cx="107018" cy="3076787"/>
        </a:xfrm>
        <a:custGeom>
          <a:avLst/>
          <a:gdLst/>
          <a:ahLst/>
          <a:cxnLst/>
          <a:rect l="0" t="0" r="0" b="0"/>
          <a:pathLst>
            <a:path>
              <a:moveTo>
                <a:pt x="0" y="0"/>
              </a:moveTo>
              <a:lnTo>
                <a:pt x="0" y="3076787"/>
              </a:lnTo>
              <a:lnTo>
                <a:pt x="107018" y="307678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DA8EFE-1532-425B-83E1-29896E00D0F0}">
      <dsp:nvSpPr>
        <dsp:cNvPr id="0" name=""/>
        <dsp:cNvSpPr/>
      </dsp:nvSpPr>
      <dsp:spPr>
        <a:xfrm>
          <a:off x="1782197" y="3345747"/>
          <a:ext cx="856149" cy="535093"/>
        </a:xfrm>
        <a:prstGeom prst="roundRect">
          <a:avLst>
            <a:gd name="adj" fmla="val 10000"/>
          </a:avLst>
        </a:prstGeom>
        <a:solidFill>
          <a:srgbClr val="9CD460"/>
        </a:solidFill>
        <a:ln w="12700" cap="flat" cmpd="sng" algn="ctr">
          <a:solidFill>
            <a:schemeClr val="accent4">
              <a:hueOff val="-11197749"/>
              <a:satOff val="5260"/>
              <a:lumOff val="19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5</a:t>
          </a:r>
        </a:p>
      </dsp:txBody>
      <dsp:txXfrm>
        <a:off x="1797869" y="3361419"/>
        <a:ext cx="824805" cy="5037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809B79-31D6-4C9F-9EC7-964D09AECCC8}">
      <dsp:nvSpPr>
        <dsp:cNvPr id="0" name=""/>
        <dsp:cNvSpPr/>
      </dsp:nvSpPr>
      <dsp:spPr>
        <a:xfrm>
          <a:off x="1770067" y="1712"/>
          <a:ext cx="1070021" cy="53501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latin typeface="#9Slide03 SFU Futura_12" panose="00000400000000000000" pitchFamily="2" charset="0"/>
              <a:cs typeface="Times New Roman" panose="02020603050405020304" pitchFamily="18" charset="0"/>
            </a:rPr>
            <a:t>CỤM</a:t>
          </a:r>
          <a:r>
            <a:rPr lang="en-US" sz="2000" b="1" kern="1200" dirty="0">
              <a:latin typeface="#9Slide03 SFU Futura_12" panose="00000400000000000000" pitchFamily="2" charset="0"/>
              <a:cs typeface="Times New Roman" panose="02020603050405020304" pitchFamily="18" charset="0"/>
            </a:rPr>
            <a:t> 1</a:t>
          </a:r>
        </a:p>
      </dsp:txBody>
      <dsp:txXfrm>
        <a:off x="1785737" y="17382"/>
        <a:ext cx="1038681" cy="503670"/>
      </dsp:txXfrm>
    </dsp:sp>
    <dsp:sp modelId="{1A2299EC-8952-43D4-B689-A44CC9C024A7}">
      <dsp:nvSpPr>
        <dsp:cNvPr id="0" name=""/>
        <dsp:cNvSpPr/>
      </dsp:nvSpPr>
      <dsp:spPr>
        <a:xfrm>
          <a:off x="1831349" y="536723"/>
          <a:ext cx="91440" cy="401258"/>
        </a:xfrm>
        <a:custGeom>
          <a:avLst/>
          <a:gdLst/>
          <a:ahLst/>
          <a:cxnLst/>
          <a:rect l="0" t="0" r="0" b="0"/>
          <a:pathLst>
            <a:path>
              <a:moveTo>
                <a:pt x="45720" y="0"/>
              </a:moveTo>
              <a:lnTo>
                <a:pt x="45720" y="401258"/>
              </a:lnTo>
              <a:lnTo>
                <a:pt x="49026" y="40125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0EB665-D7F5-4228-8E6A-C3782609EB55}">
      <dsp:nvSpPr>
        <dsp:cNvPr id="0" name=""/>
        <dsp:cNvSpPr/>
      </dsp:nvSpPr>
      <dsp:spPr>
        <a:xfrm>
          <a:off x="1880375" y="670476"/>
          <a:ext cx="1697157" cy="535010"/>
        </a:xfrm>
        <a:prstGeom prst="roundRect">
          <a:avLst>
            <a:gd name="adj" fmla="val 10000"/>
          </a:avLst>
        </a:prstGeom>
        <a:solidFill>
          <a:schemeClr val="accent1">
            <a:lumMod val="20000"/>
            <a:lumOff val="80000"/>
            <a:alpha val="9000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latin typeface="Arial" panose="020B0604020202020204" pitchFamily="34" charset="0"/>
              <a:cs typeface="Arial" panose="020B0604020202020204" pitchFamily="34" charset="0"/>
            </a:rPr>
            <a:t>Trạm</a:t>
          </a:r>
          <a:r>
            <a:rPr lang="en-US" sz="2000" b="1" kern="1200" dirty="0">
              <a:latin typeface="Arial" panose="020B0604020202020204" pitchFamily="34" charset="0"/>
              <a:cs typeface="Arial" panose="020B0604020202020204" pitchFamily="34" charset="0"/>
            </a:rPr>
            <a:t> 1</a:t>
          </a:r>
        </a:p>
      </dsp:txBody>
      <dsp:txXfrm>
        <a:off x="1896045" y="686146"/>
        <a:ext cx="1665817" cy="503670"/>
      </dsp:txXfrm>
    </dsp:sp>
    <dsp:sp modelId="{CC2493A5-A20B-486C-A7C4-6BBAD1D869D1}">
      <dsp:nvSpPr>
        <dsp:cNvPr id="0" name=""/>
        <dsp:cNvSpPr/>
      </dsp:nvSpPr>
      <dsp:spPr>
        <a:xfrm>
          <a:off x="1831349" y="536723"/>
          <a:ext cx="91440" cy="1070021"/>
        </a:xfrm>
        <a:custGeom>
          <a:avLst/>
          <a:gdLst/>
          <a:ahLst/>
          <a:cxnLst/>
          <a:rect l="0" t="0" r="0" b="0"/>
          <a:pathLst>
            <a:path>
              <a:moveTo>
                <a:pt x="45720" y="0"/>
              </a:moveTo>
              <a:lnTo>
                <a:pt x="45720" y="1070021"/>
              </a:lnTo>
              <a:lnTo>
                <a:pt x="49026" y="107002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633042-50E4-4A14-9C61-A715F796F424}">
      <dsp:nvSpPr>
        <dsp:cNvPr id="0" name=""/>
        <dsp:cNvSpPr/>
      </dsp:nvSpPr>
      <dsp:spPr>
        <a:xfrm>
          <a:off x="1880375" y="1339239"/>
          <a:ext cx="1697157" cy="535010"/>
        </a:xfrm>
        <a:prstGeom prst="roundRect">
          <a:avLst>
            <a:gd name="adj" fmla="val 10000"/>
          </a:avLst>
        </a:prstGeom>
        <a:solidFill>
          <a:schemeClr val="accent1">
            <a:lumMod val="60000"/>
            <a:lumOff val="40000"/>
            <a:alpha val="90000"/>
          </a:schemeClr>
        </a:solidFill>
        <a:ln w="12700" cap="flat" cmpd="sng" algn="ctr">
          <a:solidFill>
            <a:schemeClr val="accent4">
              <a:hueOff val="-1244194"/>
              <a:satOff val="584"/>
              <a:lumOff val="21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latin typeface="Arial" panose="020B0604020202020204" pitchFamily="34" charset="0"/>
              <a:cs typeface="Arial" panose="020B0604020202020204" pitchFamily="34" charset="0"/>
            </a:rPr>
            <a:t>Trạm</a:t>
          </a:r>
          <a:r>
            <a:rPr lang="en-US" sz="2000" b="1" kern="1200" dirty="0">
              <a:latin typeface="Arial" panose="020B0604020202020204" pitchFamily="34" charset="0"/>
              <a:cs typeface="Arial" panose="020B0604020202020204" pitchFamily="34" charset="0"/>
            </a:rPr>
            <a:t> 2</a:t>
          </a:r>
        </a:p>
      </dsp:txBody>
      <dsp:txXfrm>
        <a:off x="1896045" y="1354909"/>
        <a:ext cx="1665817" cy="503670"/>
      </dsp:txXfrm>
    </dsp:sp>
    <dsp:sp modelId="{D48217F9-A7AE-433D-B069-F304C894696A}">
      <dsp:nvSpPr>
        <dsp:cNvPr id="0" name=""/>
        <dsp:cNvSpPr/>
      </dsp:nvSpPr>
      <dsp:spPr>
        <a:xfrm>
          <a:off x="1831349" y="536723"/>
          <a:ext cx="91440" cy="1738785"/>
        </a:xfrm>
        <a:custGeom>
          <a:avLst/>
          <a:gdLst/>
          <a:ahLst/>
          <a:cxnLst/>
          <a:rect l="0" t="0" r="0" b="0"/>
          <a:pathLst>
            <a:path>
              <a:moveTo>
                <a:pt x="45720" y="0"/>
              </a:moveTo>
              <a:lnTo>
                <a:pt x="45720" y="1738785"/>
              </a:lnTo>
              <a:lnTo>
                <a:pt x="49026" y="173878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76D3E0-B506-4F03-9955-51D4CCE9F26C}">
      <dsp:nvSpPr>
        <dsp:cNvPr id="0" name=""/>
        <dsp:cNvSpPr/>
      </dsp:nvSpPr>
      <dsp:spPr>
        <a:xfrm>
          <a:off x="1880375" y="2008003"/>
          <a:ext cx="1697157" cy="535010"/>
        </a:xfrm>
        <a:prstGeom prst="roundRect">
          <a:avLst/>
        </a:prstGeom>
        <a:solidFill>
          <a:schemeClr val="accent3">
            <a:lumMod val="40000"/>
            <a:lumOff val="60000"/>
            <a:alpha val="90000"/>
          </a:schemeClr>
        </a:solidFill>
        <a:ln w="12700" cap="flat" cmpd="sng" algn="ctr">
          <a:solidFill>
            <a:schemeClr val="accent4">
              <a:hueOff val="-2488389"/>
              <a:satOff val="1169"/>
              <a:lumOff val="43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Trạm 3</a:t>
          </a:r>
        </a:p>
      </dsp:txBody>
      <dsp:txXfrm>
        <a:off x="1906492" y="2034120"/>
        <a:ext cx="1644923" cy="482776"/>
      </dsp:txXfrm>
    </dsp:sp>
    <dsp:sp modelId="{E04B2167-22A3-406D-9DD0-E21ED83A173B}">
      <dsp:nvSpPr>
        <dsp:cNvPr id="0" name=""/>
        <dsp:cNvSpPr/>
      </dsp:nvSpPr>
      <dsp:spPr>
        <a:xfrm>
          <a:off x="1831349" y="536723"/>
          <a:ext cx="91440" cy="2407548"/>
        </a:xfrm>
        <a:custGeom>
          <a:avLst/>
          <a:gdLst/>
          <a:ahLst/>
          <a:cxnLst/>
          <a:rect l="0" t="0" r="0" b="0"/>
          <a:pathLst>
            <a:path>
              <a:moveTo>
                <a:pt x="45720" y="0"/>
              </a:moveTo>
              <a:lnTo>
                <a:pt x="45720" y="2407548"/>
              </a:lnTo>
              <a:lnTo>
                <a:pt x="49026" y="240754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6C154F-C527-40D4-B830-D83BFDDA1858}">
      <dsp:nvSpPr>
        <dsp:cNvPr id="0" name=""/>
        <dsp:cNvSpPr/>
      </dsp:nvSpPr>
      <dsp:spPr>
        <a:xfrm>
          <a:off x="1880375" y="2676766"/>
          <a:ext cx="1697157" cy="535010"/>
        </a:xfrm>
        <a:prstGeom prst="roundRect">
          <a:avLst>
            <a:gd name="adj" fmla="val 10000"/>
          </a:avLst>
        </a:prstGeom>
        <a:solidFill>
          <a:srgbClr val="00B0F0">
            <a:alpha val="90000"/>
          </a:srgbClr>
        </a:solidFill>
        <a:ln w="12700" cap="flat" cmpd="sng" algn="ctr">
          <a:solidFill>
            <a:schemeClr val="accent4">
              <a:hueOff val="-3732583"/>
              <a:satOff val="1753"/>
              <a:lumOff val="6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Trạm 4</a:t>
          </a:r>
        </a:p>
      </dsp:txBody>
      <dsp:txXfrm>
        <a:off x="1896045" y="2692436"/>
        <a:ext cx="1665817" cy="503670"/>
      </dsp:txXfrm>
    </dsp:sp>
    <dsp:sp modelId="{9E898B74-2EFD-40B2-BBCF-3A1806259E52}">
      <dsp:nvSpPr>
        <dsp:cNvPr id="0" name=""/>
        <dsp:cNvSpPr/>
      </dsp:nvSpPr>
      <dsp:spPr>
        <a:xfrm>
          <a:off x="1831349" y="536723"/>
          <a:ext cx="91440" cy="3076312"/>
        </a:xfrm>
        <a:custGeom>
          <a:avLst/>
          <a:gdLst/>
          <a:ahLst/>
          <a:cxnLst/>
          <a:rect l="0" t="0" r="0" b="0"/>
          <a:pathLst>
            <a:path>
              <a:moveTo>
                <a:pt x="45720" y="0"/>
              </a:moveTo>
              <a:lnTo>
                <a:pt x="45720" y="3076312"/>
              </a:lnTo>
              <a:lnTo>
                <a:pt x="49026" y="307631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BD248F-3856-4E67-A2FB-C2E8D0623E4A}">
      <dsp:nvSpPr>
        <dsp:cNvPr id="0" name=""/>
        <dsp:cNvSpPr/>
      </dsp:nvSpPr>
      <dsp:spPr>
        <a:xfrm>
          <a:off x="1880375" y="3345530"/>
          <a:ext cx="1697157" cy="535010"/>
        </a:xfrm>
        <a:prstGeom prst="roundRect">
          <a:avLst>
            <a:gd name="adj" fmla="val 10000"/>
          </a:avLst>
        </a:prstGeom>
        <a:solidFill>
          <a:srgbClr val="92D050">
            <a:alpha val="90000"/>
          </a:srgbClr>
        </a:solidFill>
        <a:ln w="12700" cap="flat" cmpd="sng" algn="ctr">
          <a:solidFill>
            <a:schemeClr val="accent4">
              <a:hueOff val="-4976777"/>
              <a:satOff val="2338"/>
              <a:lumOff val="87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Trạm 5</a:t>
          </a:r>
        </a:p>
      </dsp:txBody>
      <dsp:txXfrm>
        <a:off x="1896045" y="3361200"/>
        <a:ext cx="1665817" cy="503670"/>
      </dsp:txXfrm>
    </dsp:sp>
    <dsp:sp modelId="{49CF848F-F69C-4907-AF85-DEA76C2CC22B}">
      <dsp:nvSpPr>
        <dsp:cNvPr id="0" name=""/>
        <dsp:cNvSpPr/>
      </dsp:nvSpPr>
      <dsp:spPr>
        <a:xfrm>
          <a:off x="3631034" y="1712"/>
          <a:ext cx="1070021" cy="535010"/>
        </a:xfrm>
        <a:prstGeom prst="roundRect">
          <a:avLst>
            <a:gd name="adj" fmla="val 10000"/>
          </a:avLst>
        </a:prstGeom>
        <a:solidFill>
          <a:schemeClr val="accent4">
            <a:hueOff val="-11197749"/>
            <a:satOff val="5260"/>
            <a:lumOff val="19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latin typeface="#9Slide03 SFU Futura_12" panose="00000400000000000000" pitchFamily="2" charset="0"/>
              <a:cs typeface="Times New Roman" panose="02020603050405020304" pitchFamily="18" charset="0"/>
            </a:rPr>
            <a:t>CỤM</a:t>
          </a:r>
          <a:r>
            <a:rPr lang="en-US" sz="2000" b="1" kern="1200" dirty="0">
              <a:latin typeface="#9Slide03 SFU Futura_12" panose="00000400000000000000" pitchFamily="2" charset="0"/>
              <a:cs typeface="Times New Roman" panose="02020603050405020304" pitchFamily="18" charset="0"/>
            </a:rPr>
            <a:t> 2</a:t>
          </a:r>
        </a:p>
      </dsp:txBody>
      <dsp:txXfrm>
        <a:off x="3646704" y="17382"/>
        <a:ext cx="1038681" cy="503670"/>
      </dsp:txXfrm>
    </dsp:sp>
    <dsp:sp modelId="{4E052E9C-0D91-4EC3-861E-2033604AED82}">
      <dsp:nvSpPr>
        <dsp:cNvPr id="0" name=""/>
        <dsp:cNvSpPr/>
      </dsp:nvSpPr>
      <dsp:spPr>
        <a:xfrm>
          <a:off x="3738036" y="536723"/>
          <a:ext cx="107002" cy="401258"/>
        </a:xfrm>
        <a:custGeom>
          <a:avLst/>
          <a:gdLst/>
          <a:ahLst/>
          <a:cxnLst/>
          <a:rect l="0" t="0" r="0" b="0"/>
          <a:pathLst>
            <a:path>
              <a:moveTo>
                <a:pt x="0" y="0"/>
              </a:moveTo>
              <a:lnTo>
                <a:pt x="0" y="401258"/>
              </a:lnTo>
              <a:lnTo>
                <a:pt x="107002" y="40125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580F69-5B1D-4559-817E-C5F52E050E54}">
      <dsp:nvSpPr>
        <dsp:cNvPr id="0" name=""/>
        <dsp:cNvSpPr/>
      </dsp:nvSpPr>
      <dsp:spPr>
        <a:xfrm>
          <a:off x="3845038" y="670476"/>
          <a:ext cx="1697157" cy="535010"/>
        </a:xfrm>
        <a:prstGeom prst="roundRect">
          <a:avLst>
            <a:gd name="adj" fmla="val 10000"/>
          </a:avLst>
        </a:prstGeom>
        <a:solidFill>
          <a:schemeClr val="accent6">
            <a:lumMod val="20000"/>
            <a:lumOff val="80000"/>
            <a:alpha val="90000"/>
          </a:schemeClr>
        </a:solidFill>
        <a:ln w="12700" cap="flat" cmpd="sng" algn="ctr">
          <a:solidFill>
            <a:schemeClr val="accent4">
              <a:hueOff val="-6220972"/>
              <a:satOff val="2922"/>
              <a:lumOff val="108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Trạm 1</a:t>
          </a:r>
        </a:p>
      </dsp:txBody>
      <dsp:txXfrm>
        <a:off x="3860708" y="686146"/>
        <a:ext cx="1665817" cy="503670"/>
      </dsp:txXfrm>
    </dsp:sp>
    <dsp:sp modelId="{0FCCD3F0-02E0-4BD7-BC6E-FA792D5220BD}">
      <dsp:nvSpPr>
        <dsp:cNvPr id="0" name=""/>
        <dsp:cNvSpPr/>
      </dsp:nvSpPr>
      <dsp:spPr>
        <a:xfrm>
          <a:off x="3738036" y="536723"/>
          <a:ext cx="107002" cy="1070021"/>
        </a:xfrm>
        <a:custGeom>
          <a:avLst/>
          <a:gdLst/>
          <a:ahLst/>
          <a:cxnLst/>
          <a:rect l="0" t="0" r="0" b="0"/>
          <a:pathLst>
            <a:path>
              <a:moveTo>
                <a:pt x="0" y="0"/>
              </a:moveTo>
              <a:lnTo>
                <a:pt x="0" y="1070021"/>
              </a:lnTo>
              <a:lnTo>
                <a:pt x="107002" y="107002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6D9D96-EFBD-4A82-860A-E80380F32928}">
      <dsp:nvSpPr>
        <dsp:cNvPr id="0" name=""/>
        <dsp:cNvSpPr/>
      </dsp:nvSpPr>
      <dsp:spPr>
        <a:xfrm>
          <a:off x="3845038" y="1339239"/>
          <a:ext cx="1697157" cy="535010"/>
        </a:xfrm>
        <a:prstGeom prst="roundRect">
          <a:avLst>
            <a:gd name="adj" fmla="val 10000"/>
          </a:avLst>
        </a:prstGeom>
        <a:solidFill>
          <a:schemeClr val="accent5">
            <a:lumMod val="40000"/>
            <a:lumOff val="60000"/>
            <a:alpha val="90000"/>
          </a:schemeClr>
        </a:solidFill>
        <a:ln w="12700" cap="flat" cmpd="sng" algn="ctr">
          <a:solidFill>
            <a:schemeClr val="accent4">
              <a:hueOff val="-7465166"/>
              <a:satOff val="3507"/>
              <a:lumOff val="13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Trạm 2</a:t>
          </a:r>
        </a:p>
      </dsp:txBody>
      <dsp:txXfrm>
        <a:off x="3860708" y="1354909"/>
        <a:ext cx="1665817" cy="503670"/>
      </dsp:txXfrm>
    </dsp:sp>
    <dsp:sp modelId="{926D55AE-72D9-496E-9BF4-05FC8709889F}">
      <dsp:nvSpPr>
        <dsp:cNvPr id="0" name=""/>
        <dsp:cNvSpPr/>
      </dsp:nvSpPr>
      <dsp:spPr>
        <a:xfrm>
          <a:off x="3738036" y="536723"/>
          <a:ext cx="107002" cy="1738785"/>
        </a:xfrm>
        <a:custGeom>
          <a:avLst/>
          <a:gdLst/>
          <a:ahLst/>
          <a:cxnLst/>
          <a:rect l="0" t="0" r="0" b="0"/>
          <a:pathLst>
            <a:path>
              <a:moveTo>
                <a:pt x="0" y="0"/>
              </a:moveTo>
              <a:lnTo>
                <a:pt x="0" y="1738785"/>
              </a:lnTo>
              <a:lnTo>
                <a:pt x="107002" y="173878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2985E5-1974-4C3D-8E14-61716A6C946C}">
      <dsp:nvSpPr>
        <dsp:cNvPr id="0" name=""/>
        <dsp:cNvSpPr/>
      </dsp:nvSpPr>
      <dsp:spPr>
        <a:xfrm>
          <a:off x="3845038" y="2008003"/>
          <a:ext cx="1697157" cy="535010"/>
        </a:xfrm>
        <a:prstGeom prst="roundRect">
          <a:avLst/>
        </a:prstGeom>
        <a:solidFill>
          <a:schemeClr val="accent6">
            <a:lumMod val="60000"/>
            <a:lumOff val="40000"/>
            <a:alpha val="90000"/>
          </a:schemeClr>
        </a:solidFill>
        <a:ln w="12700" cap="flat" cmpd="sng" algn="ctr">
          <a:solidFill>
            <a:schemeClr val="accent4">
              <a:hueOff val="-8709360"/>
              <a:satOff val="4091"/>
              <a:lumOff val="152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Trạm 3</a:t>
          </a:r>
        </a:p>
      </dsp:txBody>
      <dsp:txXfrm>
        <a:off x="3871155" y="2034120"/>
        <a:ext cx="1644923" cy="482776"/>
      </dsp:txXfrm>
    </dsp:sp>
    <dsp:sp modelId="{92A4C914-F2A8-4A14-BC68-B30D0E740B3F}">
      <dsp:nvSpPr>
        <dsp:cNvPr id="0" name=""/>
        <dsp:cNvSpPr/>
      </dsp:nvSpPr>
      <dsp:spPr>
        <a:xfrm>
          <a:off x="3738036" y="536723"/>
          <a:ext cx="107002" cy="2407548"/>
        </a:xfrm>
        <a:custGeom>
          <a:avLst/>
          <a:gdLst/>
          <a:ahLst/>
          <a:cxnLst/>
          <a:rect l="0" t="0" r="0" b="0"/>
          <a:pathLst>
            <a:path>
              <a:moveTo>
                <a:pt x="0" y="0"/>
              </a:moveTo>
              <a:lnTo>
                <a:pt x="0" y="2407548"/>
              </a:lnTo>
              <a:lnTo>
                <a:pt x="107002" y="240754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E1E025-F1F0-4773-8046-63F0B3435A09}">
      <dsp:nvSpPr>
        <dsp:cNvPr id="0" name=""/>
        <dsp:cNvSpPr/>
      </dsp:nvSpPr>
      <dsp:spPr>
        <a:xfrm>
          <a:off x="3845038" y="2676766"/>
          <a:ext cx="1697157" cy="535010"/>
        </a:xfrm>
        <a:prstGeom prst="roundRect">
          <a:avLst>
            <a:gd name="adj" fmla="val 10000"/>
          </a:avLst>
        </a:prstGeom>
        <a:solidFill>
          <a:schemeClr val="accent5">
            <a:lumMod val="60000"/>
            <a:lumOff val="40000"/>
            <a:alpha val="90000"/>
          </a:schemeClr>
        </a:solidFill>
        <a:ln w="12700" cap="flat" cmpd="sng" algn="ctr">
          <a:solidFill>
            <a:schemeClr val="accent4">
              <a:hueOff val="-9953555"/>
              <a:satOff val="4676"/>
              <a:lumOff val="17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Trạm 4</a:t>
          </a:r>
        </a:p>
      </dsp:txBody>
      <dsp:txXfrm>
        <a:off x="3860708" y="2692436"/>
        <a:ext cx="1665817" cy="503670"/>
      </dsp:txXfrm>
    </dsp:sp>
    <dsp:sp modelId="{7CB0A7E8-BD64-4D0D-A5DA-E158103BC2FF}">
      <dsp:nvSpPr>
        <dsp:cNvPr id="0" name=""/>
        <dsp:cNvSpPr/>
      </dsp:nvSpPr>
      <dsp:spPr>
        <a:xfrm>
          <a:off x="3738036" y="536723"/>
          <a:ext cx="107002" cy="3076312"/>
        </a:xfrm>
        <a:custGeom>
          <a:avLst/>
          <a:gdLst/>
          <a:ahLst/>
          <a:cxnLst/>
          <a:rect l="0" t="0" r="0" b="0"/>
          <a:pathLst>
            <a:path>
              <a:moveTo>
                <a:pt x="0" y="0"/>
              </a:moveTo>
              <a:lnTo>
                <a:pt x="0" y="3076312"/>
              </a:lnTo>
              <a:lnTo>
                <a:pt x="107002" y="307631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DA8EFE-1532-425B-83E1-29896E00D0F0}">
      <dsp:nvSpPr>
        <dsp:cNvPr id="0" name=""/>
        <dsp:cNvSpPr/>
      </dsp:nvSpPr>
      <dsp:spPr>
        <a:xfrm>
          <a:off x="3845038" y="3345530"/>
          <a:ext cx="1697157" cy="535010"/>
        </a:xfrm>
        <a:prstGeom prst="roundRect">
          <a:avLst>
            <a:gd name="adj" fmla="val 10000"/>
          </a:avLst>
        </a:prstGeom>
        <a:solidFill>
          <a:srgbClr val="F4628F">
            <a:alpha val="90000"/>
          </a:srgbClr>
        </a:solidFill>
        <a:ln w="12700" cap="flat" cmpd="sng" algn="ctr">
          <a:solidFill>
            <a:schemeClr val="accent4">
              <a:hueOff val="-11197749"/>
              <a:satOff val="5260"/>
              <a:lumOff val="19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Trạm 5</a:t>
          </a:r>
        </a:p>
      </dsp:txBody>
      <dsp:txXfrm>
        <a:off x="3860708" y="3361200"/>
        <a:ext cx="1665817" cy="5036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809B79-31D6-4C9F-9EC7-964D09AECCC8}">
      <dsp:nvSpPr>
        <dsp:cNvPr id="0" name=""/>
        <dsp:cNvSpPr/>
      </dsp:nvSpPr>
      <dsp:spPr>
        <a:xfrm>
          <a:off x="1462582" y="1162"/>
          <a:ext cx="1070325" cy="53516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a:latin typeface="#9Slide03 SFU Futura_12" panose="00000400000000000000" pitchFamily="2" charset="0"/>
              <a:cs typeface="Times New Roman" panose="02020603050405020304" pitchFamily="18" charset="0"/>
            </a:rPr>
            <a:t>CỤM 1</a:t>
          </a:r>
        </a:p>
      </dsp:txBody>
      <dsp:txXfrm>
        <a:off x="1478256" y="16836"/>
        <a:ext cx="1038977" cy="503814"/>
      </dsp:txXfrm>
    </dsp:sp>
    <dsp:sp modelId="{1A2299EC-8952-43D4-B689-A44CC9C024A7}">
      <dsp:nvSpPr>
        <dsp:cNvPr id="0" name=""/>
        <dsp:cNvSpPr/>
      </dsp:nvSpPr>
      <dsp:spPr>
        <a:xfrm>
          <a:off x="1569615" y="536325"/>
          <a:ext cx="107032" cy="401371"/>
        </a:xfrm>
        <a:custGeom>
          <a:avLst/>
          <a:gdLst/>
          <a:ahLst/>
          <a:cxnLst/>
          <a:rect l="0" t="0" r="0" b="0"/>
          <a:pathLst>
            <a:path>
              <a:moveTo>
                <a:pt x="0" y="0"/>
              </a:moveTo>
              <a:lnTo>
                <a:pt x="0" y="401371"/>
              </a:lnTo>
              <a:lnTo>
                <a:pt x="107032" y="40137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0EB665-D7F5-4228-8E6A-C3782609EB55}">
      <dsp:nvSpPr>
        <dsp:cNvPr id="0" name=""/>
        <dsp:cNvSpPr/>
      </dsp:nvSpPr>
      <dsp:spPr>
        <a:xfrm>
          <a:off x="1676647" y="670115"/>
          <a:ext cx="856260" cy="535162"/>
        </a:xfrm>
        <a:prstGeom prst="roundRect">
          <a:avLst>
            <a:gd name="adj" fmla="val 10000"/>
          </a:avLst>
        </a:prstGeom>
        <a:solidFill>
          <a:schemeClr val="accent1">
            <a:lumMod val="20000"/>
            <a:lumOff val="80000"/>
            <a:alpha val="9000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1</a:t>
          </a:r>
        </a:p>
      </dsp:txBody>
      <dsp:txXfrm>
        <a:off x="1692321" y="685789"/>
        <a:ext cx="824912" cy="503814"/>
      </dsp:txXfrm>
    </dsp:sp>
    <dsp:sp modelId="{CC2493A5-A20B-486C-A7C4-6BBAD1D869D1}">
      <dsp:nvSpPr>
        <dsp:cNvPr id="0" name=""/>
        <dsp:cNvSpPr/>
      </dsp:nvSpPr>
      <dsp:spPr>
        <a:xfrm>
          <a:off x="1569615" y="536325"/>
          <a:ext cx="107032" cy="1070325"/>
        </a:xfrm>
        <a:custGeom>
          <a:avLst/>
          <a:gdLst/>
          <a:ahLst/>
          <a:cxnLst/>
          <a:rect l="0" t="0" r="0" b="0"/>
          <a:pathLst>
            <a:path>
              <a:moveTo>
                <a:pt x="0" y="0"/>
              </a:moveTo>
              <a:lnTo>
                <a:pt x="0" y="1070325"/>
              </a:lnTo>
              <a:lnTo>
                <a:pt x="107032" y="107032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633042-50E4-4A14-9C61-A715F796F424}">
      <dsp:nvSpPr>
        <dsp:cNvPr id="0" name=""/>
        <dsp:cNvSpPr/>
      </dsp:nvSpPr>
      <dsp:spPr>
        <a:xfrm>
          <a:off x="1676647" y="1339069"/>
          <a:ext cx="856260" cy="535162"/>
        </a:xfrm>
        <a:prstGeom prst="roundRect">
          <a:avLst>
            <a:gd name="adj" fmla="val 10000"/>
          </a:avLst>
        </a:prstGeom>
        <a:solidFill>
          <a:schemeClr val="accent1">
            <a:lumMod val="60000"/>
            <a:lumOff val="40000"/>
            <a:alpha val="90000"/>
          </a:schemeClr>
        </a:solidFill>
        <a:ln w="12700" cap="flat" cmpd="sng" algn="ctr">
          <a:solidFill>
            <a:schemeClr val="accent4">
              <a:hueOff val="-1244194"/>
              <a:satOff val="584"/>
              <a:lumOff val="21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2</a:t>
          </a:r>
        </a:p>
      </dsp:txBody>
      <dsp:txXfrm>
        <a:off x="1692321" y="1354743"/>
        <a:ext cx="824912" cy="503814"/>
      </dsp:txXfrm>
    </dsp:sp>
    <dsp:sp modelId="{D48217F9-A7AE-433D-B069-F304C894696A}">
      <dsp:nvSpPr>
        <dsp:cNvPr id="0" name=""/>
        <dsp:cNvSpPr/>
      </dsp:nvSpPr>
      <dsp:spPr>
        <a:xfrm>
          <a:off x="1569615" y="536325"/>
          <a:ext cx="107032" cy="1739278"/>
        </a:xfrm>
        <a:custGeom>
          <a:avLst/>
          <a:gdLst/>
          <a:ahLst/>
          <a:cxnLst/>
          <a:rect l="0" t="0" r="0" b="0"/>
          <a:pathLst>
            <a:path>
              <a:moveTo>
                <a:pt x="0" y="0"/>
              </a:moveTo>
              <a:lnTo>
                <a:pt x="0" y="1739278"/>
              </a:lnTo>
              <a:lnTo>
                <a:pt x="107032" y="173927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76D3E0-B506-4F03-9955-51D4CCE9F26C}">
      <dsp:nvSpPr>
        <dsp:cNvPr id="0" name=""/>
        <dsp:cNvSpPr/>
      </dsp:nvSpPr>
      <dsp:spPr>
        <a:xfrm>
          <a:off x="1676647" y="2008022"/>
          <a:ext cx="856260" cy="535162"/>
        </a:xfrm>
        <a:prstGeom prst="roundRect">
          <a:avLst/>
        </a:prstGeom>
        <a:solidFill>
          <a:schemeClr val="accent3">
            <a:lumMod val="40000"/>
            <a:lumOff val="60000"/>
            <a:alpha val="90000"/>
          </a:schemeClr>
        </a:solidFill>
        <a:ln w="12700" cap="flat" cmpd="sng" algn="ctr">
          <a:solidFill>
            <a:schemeClr val="accent4">
              <a:hueOff val="-2488389"/>
              <a:satOff val="1169"/>
              <a:lumOff val="43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3</a:t>
          </a:r>
        </a:p>
      </dsp:txBody>
      <dsp:txXfrm>
        <a:off x="1702771" y="2034146"/>
        <a:ext cx="804012" cy="482914"/>
      </dsp:txXfrm>
    </dsp:sp>
    <dsp:sp modelId="{E04B2167-22A3-406D-9DD0-E21ED83A173B}">
      <dsp:nvSpPr>
        <dsp:cNvPr id="0" name=""/>
        <dsp:cNvSpPr/>
      </dsp:nvSpPr>
      <dsp:spPr>
        <a:xfrm>
          <a:off x="1569615" y="536325"/>
          <a:ext cx="107032" cy="2408231"/>
        </a:xfrm>
        <a:custGeom>
          <a:avLst/>
          <a:gdLst/>
          <a:ahLst/>
          <a:cxnLst/>
          <a:rect l="0" t="0" r="0" b="0"/>
          <a:pathLst>
            <a:path>
              <a:moveTo>
                <a:pt x="0" y="0"/>
              </a:moveTo>
              <a:lnTo>
                <a:pt x="0" y="2408231"/>
              </a:lnTo>
              <a:lnTo>
                <a:pt x="107032" y="240823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6C154F-C527-40D4-B830-D83BFDDA1858}">
      <dsp:nvSpPr>
        <dsp:cNvPr id="0" name=""/>
        <dsp:cNvSpPr/>
      </dsp:nvSpPr>
      <dsp:spPr>
        <a:xfrm>
          <a:off x="1676647" y="2676975"/>
          <a:ext cx="856260" cy="535162"/>
        </a:xfrm>
        <a:prstGeom prst="roundRect">
          <a:avLst>
            <a:gd name="adj" fmla="val 10000"/>
          </a:avLst>
        </a:prstGeom>
        <a:solidFill>
          <a:srgbClr val="00B0F0">
            <a:alpha val="90000"/>
          </a:srgbClr>
        </a:solidFill>
        <a:ln w="12700" cap="flat" cmpd="sng" algn="ctr">
          <a:solidFill>
            <a:schemeClr val="accent4">
              <a:hueOff val="-3732583"/>
              <a:satOff val="1753"/>
              <a:lumOff val="6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4</a:t>
          </a:r>
        </a:p>
      </dsp:txBody>
      <dsp:txXfrm>
        <a:off x="1692321" y="2692649"/>
        <a:ext cx="824912" cy="503814"/>
      </dsp:txXfrm>
    </dsp:sp>
    <dsp:sp modelId="{9E898B74-2EFD-40B2-BBCF-3A1806259E52}">
      <dsp:nvSpPr>
        <dsp:cNvPr id="0" name=""/>
        <dsp:cNvSpPr/>
      </dsp:nvSpPr>
      <dsp:spPr>
        <a:xfrm>
          <a:off x="1569615" y="536325"/>
          <a:ext cx="107032" cy="3077185"/>
        </a:xfrm>
        <a:custGeom>
          <a:avLst/>
          <a:gdLst/>
          <a:ahLst/>
          <a:cxnLst/>
          <a:rect l="0" t="0" r="0" b="0"/>
          <a:pathLst>
            <a:path>
              <a:moveTo>
                <a:pt x="0" y="0"/>
              </a:moveTo>
              <a:lnTo>
                <a:pt x="0" y="3077185"/>
              </a:lnTo>
              <a:lnTo>
                <a:pt x="107032" y="307718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BD248F-3856-4E67-A2FB-C2E8D0623E4A}">
      <dsp:nvSpPr>
        <dsp:cNvPr id="0" name=""/>
        <dsp:cNvSpPr/>
      </dsp:nvSpPr>
      <dsp:spPr>
        <a:xfrm>
          <a:off x="1676647" y="3345928"/>
          <a:ext cx="856260" cy="535162"/>
        </a:xfrm>
        <a:prstGeom prst="roundRect">
          <a:avLst>
            <a:gd name="adj" fmla="val 10000"/>
          </a:avLst>
        </a:prstGeom>
        <a:solidFill>
          <a:srgbClr val="92D050">
            <a:alpha val="90000"/>
          </a:srgbClr>
        </a:solidFill>
        <a:ln w="12700" cap="flat" cmpd="sng" algn="ctr">
          <a:solidFill>
            <a:schemeClr val="accent4">
              <a:hueOff val="-4976777"/>
              <a:satOff val="2338"/>
              <a:lumOff val="87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5</a:t>
          </a:r>
        </a:p>
      </dsp:txBody>
      <dsp:txXfrm>
        <a:off x="1692321" y="3361602"/>
        <a:ext cx="824912" cy="503814"/>
      </dsp:txXfrm>
    </dsp:sp>
    <dsp:sp modelId="{49CF848F-F69C-4907-AF85-DEA76C2CC22B}">
      <dsp:nvSpPr>
        <dsp:cNvPr id="0" name=""/>
        <dsp:cNvSpPr/>
      </dsp:nvSpPr>
      <dsp:spPr>
        <a:xfrm>
          <a:off x="2800489" y="1162"/>
          <a:ext cx="1070325" cy="535162"/>
        </a:xfrm>
        <a:prstGeom prst="roundRect">
          <a:avLst>
            <a:gd name="adj" fmla="val 10000"/>
          </a:avLst>
        </a:prstGeom>
        <a:solidFill>
          <a:schemeClr val="accent4">
            <a:hueOff val="-11197749"/>
            <a:satOff val="5260"/>
            <a:lumOff val="19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a:latin typeface="#9Slide03 SFU Futura_12" panose="00000400000000000000" pitchFamily="2" charset="0"/>
              <a:cs typeface="Times New Roman" panose="02020603050405020304" pitchFamily="18" charset="0"/>
            </a:rPr>
            <a:t>CỤM 2</a:t>
          </a:r>
        </a:p>
      </dsp:txBody>
      <dsp:txXfrm>
        <a:off x="2816163" y="16836"/>
        <a:ext cx="1038977" cy="503814"/>
      </dsp:txXfrm>
    </dsp:sp>
    <dsp:sp modelId="{4E052E9C-0D91-4EC3-861E-2033604AED82}">
      <dsp:nvSpPr>
        <dsp:cNvPr id="0" name=""/>
        <dsp:cNvSpPr/>
      </dsp:nvSpPr>
      <dsp:spPr>
        <a:xfrm>
          <a:off x="2907521" y="536325"/>
          <a:ext cx="107032" cy="401371"/>
        </a:xfrm>
        <a:custGeom>
          <a:avLst/>
          <a:gdLst/>
          <a:ahLst/>
          <a:cxnLst/>
          <a:rect l="0" t="0" r="0" b="0"/>
          <a:pathLst>
            <a:path>
              <a:moveTo>
                <a:pt x="0" y="0"/>
              </a:moveTo>
              <a:lnTo>
                <a:pt x="0" y="401371"/>
              </a:lnTo>
              <a:lnTo>
                <a:pt x="107032" y="40137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580F69-5B1D-4559-817E-C5F52E050E54}">
      <dsp:nvSpPr>
        <dsp:cNvPr id="0" name=""/>
        <dsp:cNvSpPr/>
      </dsp:nvSpPr>
      <dsp:spPr>
        <a:xfrm>
          <a:off x="3014554" y="670115"/>
          <a:ext cx="856260" cy="535162"/>
        </a:xfrm>
        <a:prstGeom prst="roundRect">
          <a:avLst>
            <a:gd name="adj" fmla="val 10000"/>
          </a:avLst>
        </a:prstGeom>
        <a:solidFill>
          <a:schemeClr val="accent6">
            <a:lumMod val="20000"/>
            <a:lumOff val="80000"/>
            <a:alpha val="90000"/>
          </a:schemeClr>
        </a:solidFill>
        <a:ln w="12700" cap="flat" cmpd="sng" algn="ctr">
          <a:solidFill>
            <a:schemeClr val="accent4">
              <a:hueOff val="-6220972"/>
              <a:satOff val="2922"/>
              <a:lumOff val="108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1</a:t>
          </a:r>
        </a:p>
      </dsp:txBody>
      <dsp:txXfrm>
        <a:off x="3030228" y="685789"/>
        <a:ext cx="824912" cy="503814"/>
      </dsp:txXfrm>
    </dsp:sp>
    <dsp:sp modelId="{0FCCD3F0-02E0-4BD7-BC6E-FA792D5220BD}">
      <dsp:nvSpPr>
        <dsp:cNvPr id="0" name=""/>
        <dsp:cNvSpPr/>
      </dsp:nvSpPr>
      <dsp:spPr>
        <a:xfrm>
          <a:off x="2907521" y="536325"/>
          <a:ext cx="107032" cy="1070325"/>
        </a:xfrm>
        <a:custGeom>
          <a:avLst/>
          <a:gdLst/>
          <a:ahLst/>
          <a:cxnLst/>
          <a:rect l="0" t="0" r="0" b="0"/>
          <a:pathLst>
            <a:path>
              <a:moveTo>
                <a:pt x="0" y="0"/>
              </a:moveTo>
              <a:lnTo>
                <a:pt x="0" y="1070325"/>
              </a:lnTo>
              <a:lnTo>
                <a:pt x="107032" y="107032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6D9D96-EFBD-4A82-860A-E80380F32928}">
      <dsp:nvSpPr>
        <dsp:cNvPr id="0" name=""/>
        <dsp:cNvSpPr/>
      </dsp:nvSpPr>
      <dsp:spPr>
        <a:xfrm>
          <a:off x="3014554" y="1339069"/>
          <a:ext cx="856260" cy="535162"/>
        </a:xfrm>
        <a:prstGeom prst="roundRect">
          <a:avLst>
            <a:gd name="adj" fmla="val 10000"/>
          </a:avLst>
        </a:prstGeom>
        <a:solidFill>
          <a:schemeClr val="accent5">
            <a:lumMod val="40000"/>
            <a:lumOff val="60000"/>
            <a:alpha val="90000"/>
          </a:schemeClr>
        </a:solidFill>
        <a:ln w="12700" cap="flat" cmpd="sng" algn="ctr">
          <a:solidFill>
            <a:schemeClr val="accent4">
              <a:hueOff val="-7465166"/>
              <a:satOff val="3507"/>
              <a:lumOff val="13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2</a:t>
          </a:r>
        </a:p>
      </dsp:txBody>
      <dsp:txXfrm>
        <a:off x="3030228" y="1354743"/>
        <a:ext cx="824912" cy="503814"/>
      </dsp:txXfrm>
    </dsp:sp>
    <dsp:sp modelId="{926D55AE-72D9-496E-9BF4-05FC8709889F}">
      <dsp:nvSpPr>
        <dsp:cNvPr id="0" name=""/>
        <dsp:cNvSpPr/>
      </dsp:nvSpPr>
      <dsp:spPr>
        <a:xfrm>
          <a:off x="2907521" y="536325"/>
          <a:ext cx="107032" cy="1739278"/>
        </a:xfrm>
        <a:custGeom>
          <a:avLst/>
          <a:gdLst/>
          <a:ahLst/>
          <a:cxnLst/>
          <a:rect l="0" t="0" r="0" b="0"/>
          <a:pathLst>
            <a:path>
              <a:moveTo>
                <a:pt x="0" y="0"/>
              </a:moveTo>
              <a:lnTo>
                <a:pt x="0" y="1739278"/>
              </a:lnTo>
              <a:lnTo>
                <a:pt x="107032" y="173927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2985E5-1974-4C3D-8E14-61716A6C946C}">
      <dsp:nvSpPr>
        <dsp:cNvPr id="0" name=""/>
        <dsp:cNvSpPr/>
      </dsp:nvSpPr>
      <dsp:spPr>
        <a:xfrm>
          <a:off x="3014554" y="2008022"/>
          <a:ext cx="856260" cy="535162"/>
        </a:xfrm>
        <a:prstGeom prst="roundRect">
          <a:avLst/>
        </a:prstGeom>
        <a:solidFill>
          <a:schemeClr val="accent6">
            <a:lumMod val="60000"/>
            <a:lumOff val="40000"/>
            <a:alpha val="90000"/>
          </a:schemeClr>
        </a:solidFill>
        <a:ln w="12700" cap="flat" cmpd="sng" algn="ctr">
          <a:solidFill>
            <a:schemeClr val="accent4">
              <a:hueOff val="-8709360"/>
              <a:satOff val="4091"/>
              <a:lumOff val="152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3</a:t>
          </a:r>
        </a:p>
      </dsp:txBody>
      <dsp:txXfrm>
        <a:off x="3040678" y="2034146"/>
        <a:ext cx="804012" cy="482914"/>
      </dsp:txXfrm>
    </dsp:sp>
    <dsp:sp modelId="{92A4C914-F2A8-4A14-BC68-B30D0E740B3F}">
      <dsp:nvSpPr>
        <dsp:cNvPr id="0" name=""/>
        <dsp:cNvSpPr/>
      </dsp:nvSpPr>
      <dsp:spPr>
        <a:xfrm>
          <a:off x="2907521" y="536325"/>
          <a:ext cx="107032" cy="2408231"/>
        </a:xfrm>
        <a:custGeom>
          <a:avLst/>
          <a:gdLst/>
          <a:ahLst/>
          <a:cxnLst/>
          <a:rect l="0" t="0" r="0" b="0"/>
          <a:pathLst>
            <a:path>
              <a:moveTo>
                <a:pt x="0" y="0"/>
              </a:moveTo>
              <a:lnTo>
                <a:pt x="0" y="2408231"/>
              </a:lnTo>
              <a:lnTo>
                <a:pt x="107032" y="240823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E1E025-F1F0-4773-8046-63F0B3435A09}">
      <dsp:nvSpPr>
        <dsp:cNvPr id="0" name=""/>
        <dsp:cNvSpPr/>
      </dsp:nvSpPr>
      <dsp:spPr>
        <a:xfrm>
          <a:off x="3014554" y="2676975"/>
          <a:ext cx="856260" cy="535162"/>
        </a:xfrm>
        <a:prstGeom prst="roundRect">
          <a:avLst>
            <a:gd name="adj" fmla="val 10000"/>
          </a:avLst>
        </a:prstGeom>
        <a:solidFill>
          <a:schemeClr val="accent5">
            <a:lumMod val="60000"/>
            <a:lumOff val="40000"/>
            <a:alpha val="90000"/>
          </a:schemeClr>
        </a:solidFill>
        <a:ln w="12700" cap="flat" cmpd="sng" algn="ctr">
          <a:solidFill>
            <a:schemeClr val="accent4">
              <a:hueOff val="-9953555"/>
              <a:satOff val="4676"/>
              <a:lumOff val="17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4</a:t>
          </a:r>
        </a:p>
      </dsp:txBody>
      <dsp:txXfrm>
        <a:off x="3030228" y="2692649"/>
        <a:ext cx="824912" cy="503814"/>
      </dsp:txXfrm>
    </dsp:sp>
    <dsp:sp modelId="{7CB0A7E8-BD64-4D0D-A5DA-E158103BC2FF}">
      <dsp:nvSpPr>
        <dsp:cNvPr id="0" name=""/>
        <dsp:cNvSpPr/>
      </dsp:nvSpPr>
      <dsp:spPr>
        <a:xfrm>
          <a:off x="2907521" y="536325"/>
          <a:ext cx="107032" cy="3077185"/>
        </a:xfrm>
        <a:custGeom>
          <a:avLst/>
          <a:gdLst/>
          <a:ahLst/>
          <a:cxnLst/>
          <a:rect l="0" t="0" r="0" b="0"/>
          <a:pathLst>
            <a:path>
              <a:moveTo>
                <a:pt x="0" y="0"/>
              </a:moveTo>
              <a:lnTo>
                <a:pt x="0" y="3077185"/>
              </a:lnTo>
              <a:lnTo>
                <a:pt x="107032" y="307718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DA8EFE-1532-425B-83E1-29896E00D0F0}">
      <dsp:nvSpPr>
        <dsp:cNvPr id="0" name=""/>
        <dsp:cNvSpPr/>
      </dsp:nvSpPr>
      <dsp:spPr>
        <a:xfrm>
          <a:off x="3014554" y="3345928"/>
          <a:ext cx="856260" cy="535162"/>
        </a:xfrm>
        <a:prstGeom prst="roundRect">
          <a:avLst>
            <a:gd name="adj" fmla="val 10000"/>
          </a:avLst>
        </a:prstGeom>
        <a:solidFill>
          <a:srgbClr val="F4628F">
            <a:alpha val="90000"/>
          </a:srgbClr>
        </a:solidFill>
        <a:ln w="12700" cap="flat" cmpd="sng" algn="ctr">
          <a:solidFill>
            <a:schemeClr val="accent4">
              <a:hueOff val="-11197749"/>
              <a:satOff val="5260"/>
              <a:lumOff val="19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5</a:t>
          </a:r>
        </a:p>
      </dsp:txBody>
      <dsp:txXfrm>
        <a:off x="3030228" y="3361602"/>
        <a:ext cx="824912" cy="5038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809B79-31D6-4C9F-9EC7-964D09AECCC8}">
      <dsp:nvSpPr>
        <dsp:cNvPr id="0" name=""/>
        <dsp:cNvSpPr/>
      </dsp:nvSpPr>
      <dsp:spPr>
        <a:xfrm>
          <a:off x="1462582" y="1162"/>
          <a:ext cx="1070325" cy="53516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a:latin typeface="#9Slide03 SFU Futura_12" panose="00000400000000000000" pitchFamily="2" charset="0"/>
              <a:cs typeface="Times New Roman" panose="02020603050405020304" pitchFamily="18" charset="0"/>
            </a:rPr>
            <a:t>CỤM 1</a:t>
          </a:r>
        </a:p>
      </dsp:txBody>
      <dsp:txXfrm>
        <a:off x="1478256" y="16836"/>
        <a:ext cx="1038977" cy="503814"/>
      </dsp:txXfrm>
    </dsp:sp>
    <dsp:sp modelId="{1A2299EC-8952-43D4-B689-A44CC9C024A7}">
      <dsp:nvSpPr>
        <dsp:cNvPr id="0" name=""/>
        <dsp:cNvSpPr/>
      </dsp:nvSpPr>
      <dsp:spPr>
        <a:xfrm>
          <a:off x="1569615" y="536325"/>
          <a:ext cx="107032" cy="401371"/>
        </a:xfrm>
        <a:custGeom>
          <a:avLst/>
          <a:gdLst/>
          <a:ahLst/>
          <a:cxnLst/>
          <a:rect l="0" t="0" r="0" b="0"/>
          <a:pathLst>
            <a:path>
              <a:moveTo>
                <a:pt x="0" y="0"/>
              </a:moveTo>
              <a:lnTo>
                <a:pt x="0" y="401371"/>
              </a:lnTo>
              <a:lnTo>
                <a:pt x="107032" y="40137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0EB665-D7F5-4228-8E6A-C3782609EB55}">
      <dsp:nvSpPr>
        <dsp:cNvPr id="0" name=""/>
        <dsp:cNvSpPr/>
      </dsp:nvSpPr>
      <dsp:spPr>
        <a:xfrm>
          <a:off x="1676647" y="670115"/>
          <a:ext cx="856260" cy="535162"/>
        </a:xfrm>
        <a:prstGeom prst="roundRect">
          <a:avLst>
            <a:gd name="adj" fmla="val 10000"/>
          </a:avLst>
        </a:prstGeom>
        <a:solidFill>
          <a:schemeClr val="accent1">
            <a:lumMod val="20000"/>
            <a:lumOff val="80000"/>
            <a:alpha val="9000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1</a:t>
          </a:r>
        </a:p>
      </dsp:txBody>
      <dsp:txXfrm>
        <a:off x="1692321" y="685789"/>
        <a:ext cx="824912" cy="503814"/>
      </dsp:txXfrm>
    </dsp:sp>
    <dsp:sp modelId="{CC2493A5-A20B-486C-A7C4-6BBAD1D869D1}">
      <dsp:nvSpPr>
        <dsp:cNvPr id="0" name=""/>
        <dsp:cNvSpPr/>
      </dsp:nvSpPr>
      <dsp:spPr>
        <a:xfrm>
          <a:off x="1569615" y="536325"/>
          <a:ext cx="107032" cy="1070325"/>
        </a:xfrm>
        <a:custGeom>
          <a:avLst/>
          <a:gdLst/>
          <a:ahLst/>
          <a:cxnLst/>
          <a:rect l="0" t="0" r="0" b="0"/>
          <a:pathLst>
            <a:path>
              <a:moveTo>
                <a:pt x="0" y="0"/>
              </a:moveTo>
              <a:lnTo>
                <a:pt x="0" y="1070325"/>
              </a:lnTo>
              <a:lnTo>
                <a:pt x="107032" y="107032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633042-50E4-4A14-9C61-A715F796F424}">
      <dsp:nvSpPr>
        <dsp:cNvPr id="0" name=""/>
        <dsp:cNvSpPr/>
      </dsp:nvSpPr>
      <dsp:spPr>
        <a:xfrm>
          <a:off x="1676647" y="1339069"/>
          <a:ext cx="856260" cy="535162"/>
        </a:xfrm>
        <a:prstGeom prst="roundRect">
          <a:avLst>
            <a:gd name="adj" fmla="val 10000"/>
          </a:avLst>
        </a:prstGeom>
        <a:solidFill>
          <a:schemeClr val="accent1">
            <a:lumMod val="60000"/>
            <a:lumOff val="40000"/>
            <a:alpha val="90000"/>
          </a:schemeClr>
        </a:solidFill>
        <a:ln w="12700" cap="flat" cmpd="sng" algn="ctr">
          <a:solidFill>
            <a:schemeClr val="accent4">
              <a:hueOff val="-1244194"/>
              <a:satOff val="584"/>
              <a:lumOff val="21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2</a:t>
          </a:r>
        </a:p>
      </dsp:txBody>
      <dsp:txXfrm>
        <a:off x="1692321" y="1354743"/>
        <a:ext cx="824912" cy="503814"/>
      </dsp:txXfrm>
    </dsp:sp>
    <dsp:sp modelId="{D48217F9-A7AE-433D-B069-F304C894696A}">
      <dsp:nvSpPr>
        <dsp:cNvPr id="0" name=""/>
        <dsp:cNvSpPr/>
      </dsp:nvSpPr>
      <dsp:spPr>
        <a:xfrm>
          <a:off x="1569615" y="536325"/>
          <a:ext cx="107032" cy="1739278"/>
        </a:xfrm>
        <a:custGeom>
          <a:avLst/>
          <a:gdLst/>
          <a:ahLst/>
          <a:cxnLst/>
          <a:rect l="0" t="0" r="0" b="0"/>
          <a:pathLst>
            <a:path>
              <a:moveTo>
                <a:pt x="0" y="0"/>
              </a:moveTo>
              <a:lnTo>
                <a:pt x="0" y="1739278"/>
              </a:lnTo>
              <a:lnTo>
                <a:pt x="107032" y="173927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76D3E0-B506-4F03-9955-51D4CCE9F26C}">
      <dsp:nvSpPr>
        <dsp:cNvPr id="0" name=""/>
        <dsp:cNvSpPr/>
      </dsp:nvSpPr>
      <dsp:spPr>
        <a:xfrm>
          <a:off x="1676647" y="2008022"/>
          <a:ext cx="856260" cy="535162"/>
        </a:xfrm>
        <a:prstGeom prst="roundRect">
          <a:avLst/>
        </a:prstGeom>
        <a:solidFill>
          <a:schemeClr val="accent3">
            <a:lumMod val="40000"/>
            <a:lumOff val="60000"/>
            <a:alpha val="90000"/>
          </a:schemeClr>
        </a:solidFill>
        <a:ln w="12700" cap="flat" cmpd="sng" algn="ctr">
          <a:solidFill>
            <a:schemeClr val="accent4">
              <a:hueOff val="-2488389"/>
              <a:satOff val="1169"/>
              <a:lumOff val="43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3</a:t>
          </a:r>
        </a:p>
      </dsp:txBody>
      <dsp:txXfrm>
        <a:off x="1702771" y="2034146"/>
        <a:ext cx="804012" cy="482914"/>
      </dsp:txXfrm>
    </dsp:sp>
    <dsp:sp modelId="{E04B2167-22A3-406D-9DD0-E21ED83A173B}">
      <dsp:nvSpPr>
        <dsp:cNvPr id="0" name=""/>
        <dsp:cNvSpPr/>
      </dsp:nvSpPr>
      <dsp:spPr>
        <a:xfrm>
          <a:off x="1569615" y="536325"/>
          <a:ext cx="107032" cy="2408231"/>
        </a:xfrm>
        <a:custGeom>
          <a:avLst/>
          <a:gdLst/>
          <a:ahLst/>
          <a:cxnLst/>
          <a:rect l="0" t="0" r="0" b="0"/>
          <a:pathLst>
            <a:path>
              <a:moveTo>
                <a:pt x="0" y="0"/>
              </a:moveTo>
              <a:lnTo>
                <a:pt x="0" y="2408231"/>
              </a:lnTo>
              <a:lnTo>
                <a:pt x="107032" y="240823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6C154F-C527-40D4-B830-D83BFDDA1858}">
      <dsp:nvSpPr>
        <dsp:cNvPr id="0" name=""/>
        <dsp:cNvSpPr/>
      </dsp:nvSpPr>
      <dsp:spPr>
        <a:xfrm>
          <a:off x="1676647" y="2676975"/>
          <a:ext cx="856260" cy="535162"/>
        </a:xfrm>
        <a:prstGeom prst="roundRect">
          <a:avLst>
            <a:gd name="adj" fmla="val 10000"/>
          </a:avLst>
        </a:prstGeom>
        <a:solidFill>
          <a:srgbClr val="00B0F0">
            <a:alpha val="90000"/>
          </a:srgbClr>
        </a:solidFill>
        <a:ln w="12700" cap="flat" cmpd="sng" algn="ctr">
          <a:solidFill>
            <a:schemeClr val="accent4">
              <a:hueOff val="-3732583"/>
              <a:satOff val="1753"/>
              <a:lumOff val="6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4</a:t>
          </a:r>
        </a:p>
      </dsp:txBody>
      <dsp:txXfrm>
        <a:off x="1692321" y="2692649"/>
        <a:ext cx="824912" cy="503814"/>
      </dsp:txXfrm>
    </dsp:sp>
    <dsp:sp modelId="{9E898B74-2EFD-40B2-BBCF-3A1806259E52}">
      <dsp:nvSpPr>
        <dsp:cNvPr id="0" name=""/>
        <dsp:cNvSpPr/>
      </dsp:nvSpPr>
      <dsp:spPr>
        <a:xfrm>
          <a:off x="1569615" y="536325"/>
          <a:ext cx="107032" cy="3077185"/>
        </a:xfrm>
        <a:custGeom>
          <a:avLst/>
          <a:gdLst/>
          <a:ahLst/>
          <a:cxnLst/>
          <a:rect l="0" t="0" r="0" b="0"/>
          <a:pathLst>
            <a:path>
              <a:moveTo>
                <a:pt x="0" y="0"/>
              </a:moveTo>
              <a:lnTo>
                <a:pt x="0" y="3077185"/>
              </a:lnTo>
              <a:lnTo>
                <a:pt x="107032" y="307718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BD248F-3856-4E67-A2FB-C2E8D0623E4A}">
      <dsp:nvSpPr>
        <dsp:cNvPr id="0" name=""/>
        <dsp:cNvSpPr/>
      </dsp:nvSpPr>
      <dsp:spPr>
        <a:xfrm>
          <a:off x="1676647" y="3345928"/>
          <a:ext cx="856260" cy="535162"/>
        </a:xfrm>
        <a:prstGeom prst="roundRect">
          <a:avLst>
            <a:gd name="adj" fmla="val 10000"/>
          </a:avLst>
        </a:prstGeom>
        <a:solidFill>
          <a:srgbClr val="92D050">
            <a:alpha val="90000"/>
          </a:srgbClr>
        </a:solidFill>
        <a:ln w="12700" cap="flat" cmpd="sng" algn="ctr">
          <a:solidFill>
            <a:schemeClr val="accent4">
              <a:hueOff val="-4976777"/>
              <a:satOff val="2338"/>
              <a:lumOff val="87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5</a:t>
          </a:r>
        </a:p>
      </dsp:txBody>
      <dsp:txXfrm>
        <a:off x="1692321" y="3361602"/>
        <a:ext cx="824912" cy="503814"/>
      </dsp:txXfrm>
    </dsp:sp>
    <dsp:sp modelId="{49CF848F-F69C-4907-AF85-DEA76C2CC22B}">
      <dsp:nvSpPr>
        <dsp:cNvPr id="0" name=""/>
        <dsp:cNvSpPr/>
      </dsp:nvSpPr>
      <dsp:spPr>
        <a:xfrm>
          <a:off x="2800489" y="1162"/>
          <a:ext cx="1070325" cy="535162"/>
        </a:xfrm>
        <a:prstGeom prst="roundRect">
          <a:avLst>
            <a:gd name="adj" fmla="val 10000"/>
          </a:avLst>
        </a:prstGeom>
        <a:solidFill>
          <a:schemeClr val="accent4">
            <a:hueOff val="-11197749"/>
            <a:satOff val="5260"/>
            <a:lumOff val="19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a:latin typeface="#9Slide03 SFU Futura_12" panose="00000400000000000000" pitchFamily="2" charset="0"/>
              <a:cs typeface="Times New Roman" panose="02020603050405020304" pitchFamily="18" charset="0"/>
            </a:rPr>
            <a:t>CỤM 2</a:t>
          </a:r>
        </a:p>
      </dsp:txBody>
      <dsp:txXfrm>
        <a:off x="2816163" y="16836"/>
        <a:ext cx="1038977" cy="503814"/>
      </dsp:txXfrm>
    </dsp:sp>
    <dsp:sp modelId="{4E052E9C-0D91-4EC3-861E-2033604AED82}">
      <dsp:nvSpPr>
        <dsp:cNvPr id="0" name=""/>
        <dsp:cNvSpPr/>
      </dsp:nvSpPr>
      <dsp:spPr>
        <a:xfrm>
          <a:off x="2907521" y="536325"/>
          <a:ext cx="107032" cy="401371"/>
        </a:xfrm>
        <a:custGeom>
          <a:avLst/>
          <a:gdLst/>
          <a:ahLst/>
          <a:cxnLst/>
          <a:rect l="0" t="0" r="0" b="0"/>
          <a:pathLst>
            <a:path>
              <a:moveTo>
                <a:pt x="0" y="0"/>
              </a:moveTo>
              <a:lnTo>
                <a:pt x="0" y="401371"/>
              </a:lnTo>
              <a:lnTo>
                <a:pt x="107032" y="40137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580F69-5B1D-4559-817E-C5F52E050E54}">
      <dsp:nvSpPr>
        <dsp:cNvPr id="0" name=""/>
        <dsp:cNvSpPr/>
      </dsp:nvSpPr>
      <dsp:spPr>
        <a:xfrm>
          <a:off x="3014554" y="670115"/>
          <a:ext cx="856260" cy="535162"/>
        </a:xfrm>
        <a:prstGeom prst="roundRect">
          <a:avLst>
            <a:gd name="adj" fmla="val 10000"/>
          </a:avLst>
        </a:prstGeom>
        <a:solidFill>
          <a:schemeClr val="accent6">
            <a:lumMod val="20000"/>
            <a:lumOff val="80000"/>
            <a:alpha val="90000"/>
          </a:schemeClr>
        </a:solidFill>
        <a:ln w="12700" cap="flat" cmpd="sng" algn="ctr">
          <a:solidFill>
            <a:schemeClr val="accent4">
              <a:hueOff val="-6220972"/>
              <a:satOff val="2922"/>
              <a:lumOff val="108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1</a:t>
          </a:r>
        </a:p>
      </dsp:txBody>
      <dsp:txXfrm>
        <a:off x="3030228" y="685789"/>
        <a:ext cx="824912" cy="503814"/>
      </dsp:txXfrm>
    </dsp:sp>
    <dsp:sp modelId="{0FCCD3F0-02E0-4BD7-BC6E-FA792D5220BD}">
      <dsp:nvSpPr>
        <dsp:cNvPr id="0" name=""/>
        <dsp:cNvSpPr/>
      </dsp:nvSpPr>
      <dsp:spPr>
        <a:xfrm>
          <a:off x="2907521" y="536325"/>
          <a:ext cx="107032" cy="1070325"/>
        </a:xfrm>
        <a:custGeom>
          <a:avLst/>
          <a:gdLst/>
          <a:ahLst/>
          <a:cxnLst/>
          <a:rect l="0" t="0" r="0" b="0"/>
          <a:pathLst>
            <a:path>
              <a:moveTo>
                <a:pt x="0" y="0"/>
              </a:moveTo>
              <a:lnTo>
                <a:pt x="0" y="1070325"/>
              </a:lnTo>
              <a:lnTo>
                <a:pt x="107032" y="107032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6D9D96-EFBD-4A82-860A-E80380F32928}">
      <dsp:nvSpPr>
        <dsp:cNvPr id="0" name=""/>
        <dsp:cNvSpPr/>
      </dsp:nvSpPr>
      <dsp:spPr>
        <a:xfrm>
          <a:off x="3014554" y="1339069"/>
          <a:ext cx="856260" cy="535162"/>
        </a:xfrm>
        <a:prstGeom prst="roundRect">
          <a:avLst>
            <a:gd name="adj" fmla="val 10000"/>
          </a:avLst>
        </a:prstGeom>
        <a:solidFill>
          <a:schemeClr val="accent5">
            <a:lumMod val="40000"/>
            <a:lumOff val="60000"/>
            <a:alpha val="90000"/>
          </a:schemeClr>
        </a:solidFill>
        <a:ln w="12700" cap="flat" cmpd="sng" algn="ctr">
          <a:solidFill>
            <a:schemeClr val="accent4">
              <a:hueOff val="-7465166"/>
              <a:satOff val="3507"/>
              <a:lumOff val="13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2</a:t>
          </a:r>
        </a:p>
      </dsp:txBody>
      <dsp:txXfrm>
        <a:off x="3030228" y="1354743"/>
        <a:ext cx="824912" cy="503814"/>
      </dsp:txXfrm>
    </dsp:sp>
    <dsp:sp modelId="{926D55AE-72D9-496E-9BF4-05FC8709889F}">
      <dsp:nvSpPr>
        <dsp:cNvPr id="0" name=""/>
        <dsp:cNvSpPr/>
      </dsp:nvSpPr>
      <dsp:spPr>
        <a:xfrm>
          <a:off x="2907521" y="536325"/>
          <a:ext cx="107032" cy="1739278"/>
        </a:xfrm>
        <a:custGeom>
          <a:avLst/>
          <a:gdLst/>
          <a:ahLst/>
          <a:cxnLst/>
          <a:rect l="0" t="0" r="0" b="0"/>
          <a:pathLst>
            <a:path>
              <a:moveTo>
                <a:pt x="0" y="0"/>
              </a:moveTo>
              <a:lnTo>
                <a:pt x="0" y="1739278"/>
              </a:lnTo>
              <a:lnTo>
                <a:pt x="107032" y="173927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2985E5-1974-4C3D-8E14-61716A6C946C}">
      <dsp:nvSpPr>
        <dsp:cNvPr id="0" name=""/>
        <dsp:cNvSpPr/>
      </dsp:nvSpPr>
      <dsp:spPr>
        <a:xfrm>
          <a:off x="3014554" y="2008022"/>
          <a:ext cx="856260" cy="535162"/>
        </a:xfrm>
        <a:prstGeom prst="roundRect">
          <a:avLst/>
        </a:prstGeom>
        <a:solidFill>
          <a:schemeClr val="accent6">
            <a:lumMod val="60000"/>
            <a:lumOff val="40000"/>
            <a:alpha val="90000"/>
          </a:schemeClr>
        </a:solidFill>
        <a:ln w="12700" cap="flat" cmpd="sng" algn="ctr">
          <a:solidFill>
            <a:schemeClr val="accent4">
              <a:hueOff val="-8709360"/>
              <a:satOff val="4091"/>
              <a:lumOff val="152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3</a:t>
          </a:r>
        </a:p>
      </dsp:txBody>
      <dsp:txXfrm>
        <a:off x="3040678" y="2034146"/>
        <a:ext cx="804012" cy="482914"/>
      </dsp:txXfrm>
    </dsp:sp>
    <dsp:sp modelId="{92A4C914-F2A8-4A14-BC68-B30D0E740B3F}">
      <dsp:nvSpPr>
        <dsp:cNvPr id="0" name=""/>
        <dsp:cNvSpPr/>
      </dsp:nvSpPr>
      <dsp:spPr>
        <a:xfrm>
          <a:off x="2907521" y="536325"/>
          <a:ext cx="107032" cy="2408231"/>
        </a:xfrm>
        <a:custGeom>
          <a:avLst/>
          <a:gdLst/>
          <a:ahLst/>
          <a:cxnLst/>
          <a:rect l="0" t="0" r="0" b="0"/>
          <a:pathLst>
            <a:path>
              <a:moveTo>
                <a:pt x="0" y="0"/>
              </a:moveTo>
              <a:lnTo>
                <a:pt x="0" y="2408231"/>
              </a:lnTo>
              <a:lnTo>
                <a:pt x="107032" y="240823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E1E025-F1F0-4773-8046-63F0B3435A09}">
      <dsp:nvSpPr>
        <dsp:cNvPr id="0" name=""/>
        <dsp:cNvSpPr/>
      </dsp:nvSpPr>
      <dsp:spPr>
        <a:xfrm>
          <a:off x="3014554" y="2676975"/>
          <a:ext cx="856260" cy="535162"/>
        </a:xfrm>
        <a:prstGeom prst="roundRect">
          <a:avLst>
            <a:gd name="adj" fmla="val 10000"/>
          </a:avLst>
        </a:prstGeom>
        <a:solidFill>
          <a:schemeClr val="accent5">
            <a:lumMod val="60000"/>
            <a:lumOff val="40000"/>
            <a:alpha val="90000"/>
          </a:schemeClr>
        </a:solidFill>
        <a:ln w="12700" cap="flat" cmpd="sng" algn="ctr">
          <a:solidFill>
            <a:schemeClr val="accent4">
              <a:hueOff val="-9953555"/>
              <a:satOff val="4676"/>
              <a:lumOff val="17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4</a:t>
          </a:r>
        </a:p>
      </dsp:txBody>
      <dsp:txXfrm>
        <a:off x="3030228" y="2692649"/>
        <a:ext cx="824912" cy="503814"/>
      </dsp:txXfrm>
    </dsp:sp>
    <dsp:sp modelId="{7CB0A7E8-BD64-4D0D-A5DA-E158103BC2FF}">
      <dsp:nvSpPr>
        <dsp:cNvPr id="0" name=""/>
        <dsp:cNvSpPr/>
      </dsp:nvSpPr>
      <dsp:spPr>
        <a:xfrm>
          <a:off x="2907521" y="536325"/>
          <a:ext cx="107032" cy="3077185"/>
        </a:xfrm>
        <a:custGeom>
          <a:avLst/>
          <a:gdLst/>
          <a:ahLst/>
          <a:cxnLst/>
          <a:rect l="0" t="0" r="0" b="0"/>
          <a:pathLst>
            <a:path>
              <a:moveTo>
                <a:pt x="0" y="0"/>
              </a:moveTo>
              <a:lnTo>
                <a:pt x="0" y="3077185"/>
              </a:lnTo>
              <a:lnTo>
                <a:pt x="107032" y="307718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DA8EFE-1532-425B-83E1-29896E00D0F0}">
      <dsp:nvSpPr>
        <dsp:cNvPr id="0" name=""/>
        <dsp:cNvSpPr/>
      </dsp:nvSpPr>
      <dsp:spPr>
        <a:xfrm>
          <a:off x="3014554" y="3345928"/>
          <a:ext cx="856260" cy="535162"/>
        </a:xfrm>
        <a:prstGeom prst="roundRect">
          <a:avLst>
            <a:gd name="adj" fmla="val 10000"/>
          </a:avLst>
        </a:prstGeom>
        <a:solidFill>
          <a:srgbClr val="F4628F">
            <a:alpha val="90000"/>
          </a:srgbClr>
        </a:solidFill>
        <a:ln w="12700" cap="flat" cmpd="sng" algn="ctr">
          <a:solidFill>
            <a:schemeClr val="accent4">
              <a:hueOff val="-11197749"/>
              <a:satOff val="5260"/>
              <a:lumOff val="19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5</a:t>
          </a:r>
        </a:p>
      </dsp:txBody>
      <dsp:txXfrm>
        <a:off x="3030228" y="3361602"/>
        <a:ext cx="824912" cy="5038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809B79-31D6-4C9F-9EC7-964D09AECCC8}">
      <dsp:nvSpPr>
        <dsp:cNvPr id="0" name=""/>
        <dsp:cNvSpPr/>
      </dsp:nvSpPr>
      <dsp:spPr>
        <a:xfrm>
          <a:off x="1462582" y="1162"/>
          <a:ext cx="1070325" cy="53516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a:latin typeface="#9Slide03 SFU Futura_12" panose="00000400000000000000" pitchFamily="2" charset="0"/>
              <a:cs typeface="Times New Roman" panose="02020603050405020304" pitchFamily="18" charset="0"/>
            </a:rPr>
            <a:t>CỤM 1</a:t>
          </a:r>
        </a:p>
      </dsp:txBody>
      <dsp:txXfrm>
        <a:off x="1478256" y="16836"/>
        <a:ext cx="1038977" cy="503814"/>
      </dsp:txXfrm>
    </dsp:sp>
    <dsp:sp modelId="{1A2299EC-8952-43D4-B689-A44CC9C024A7}">
      <dsp:nvSpPr>
        <dsp:cNvPr id="0" name=""/>
        <dsp:cNvSpPr/>
      </dsp:nvSpPr>
      <dsp:spPr>
        <a:xfrm>
          <a:off x="1569615" y="536325"/>
          <a:ext cx="107032" cy="401371"/>
        </a:xfrm>
        <a:custGeom>
          <a:avLst/>
          <a:gdLst/>
          <a:ahLst/>
          <a:cxnLst/>
          <a:rect l="0" t="0" r="0" b="0"/>
          <a:pathLst>
            <a:path>
              <a:moveTo>
                <a:pt x="0" y="0"/>
              </a:moveTo>
              <a:lnTo>
                <a:pt x="0" y="401371"/>
              </a:lnTo>
              <a:lnTo>
                <a:pt x="107032" y="40137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0EB665-D7F5-4228-8E6A-C3782609EB55}">
      <dsp:nvSpPr>
        <dsp:cNvPr id="0" name=""/>
        <dsp:cNvSpPr/>
      </dsp:nvSpPr>
      <dsp:spPr>
        <a:xfrm>
          <a:off x="1676647" y="670115"/>
          <a:ext cx="856260" cy="535162"/>
        </a:xfrm>
        <a:prstGeom prst="roundRect">
          <a:avLst>
            <a:gd name="adj" fmla="val 10000"/>
          </a:avLst>
        </a:prstGeom>
        <a:solidFill>
          <a:schemeClr val="accent1">
            <a:lumMod val="20000"/>
            <a:lumOff val="80000"/>
            <a:alpha val="9000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1</a:t>
          </a:r>
        </a:p>
      </dsp:txBody>
      <dsp:txXfrm>
        <a:off x="1692321" y="685789"/>
        <a:ext cx="824912" cy="503814"/>
      </dsp:txXfrm>
    </dsp:sp>
    <dsp:sp modelId="{CC2493A5-A20B-486C-A7C4-6BBAD1D869D1}">
      <dsp:nvSpPr>
        <dsp:cNvPr id="0" name=""/>
        <dsp:cNvSpPr/>
      </dsp:nvSpPr>
      <dsp:spPr>
        <a:xfrm>
          <a:off x="1569615" y="536325"/>
          <a:ext cx="107032" cy="1070325"/>
        </a:xfrm>
        <a:custGeom>
          <a:avLst/>
          <a:gdLst/>
          <a:ahLst/>
          <a:cxnLst/>
          <a:rect l="0" t="0" r="0" b="0"/>
          <a:pathLst>
            <a:path>
              <a:moveTo>
                <a:pt x="0" y="0"/>
              </a:moveTo>
              <a:lnTo>
                <a:pt x="0" y="1070325"/>
              </a:lnTo>
              <a:lnTo>
                <a:pt x="107032" y="107032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633042-50E4-4A14-9C61-A715F796F424}">
      <dsp:nvSpPr>
        <dsp:cNvPr id="0" name=""/>
        <dsp:cNvSpPr/>
      </dsp:nvSpPr>
      <dsp:spPr>
        <a:xfrm>
          <a:off x="1676647" y="1339069"/>
          <a:ext cx="856260" cy="535162"/>
        </a:xfrm>
        <a:prstGeom prst="roundRect">
          <a:avLst>
            <a:gd name="adj" fmla="val 10000"/>
          </a:avLst>
        </a:prstGeom>
        <a:solidFill>
          <a:schemeClr val="accent1">
            <a:lumMod val="60000"/>
            <a:lumOff val="40000"/>
            <a:alpha val="90000"/>
          </a:schemeClr>
        </a:solidFill>
        <a:ln w="12700" cap="flat" cmpd="sng" algn="ctr">
          <a:solidFill>
            <a:schemeClr val="accent4">
              <a:hueOff val="-1244194"/>
              <a:satOff val="584"/>
              <a:lumOff val="21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2</a:t>
          </a:r>
        </a:p>
      </dsp:txBody>
      <dsp:txXfrm>
        <a:off x="1692321" y="1354743"/>
        <a:ext cx="824912" cy="503814"/>
      </dsp:txXfrm>
    </dsp:sp>
    <dsp:sp modelId="{D48217F9-A7AE-433D-B069-F304C894696A}">
      <dsp:nvSpPr>
        <dsp:cNvPr id="0" name=""/>
        <dsp:cNvSpPr/>
      </dsp:nvSpPr>
      <dsp:spPr>
        <a:xfrm>
          <a:off x="1569615" y="536325"/>
          <a:ext cx="107032" cy="1739278"/>
        </a:xfrm>
        <a:custGeom>
          <a:avLst/>
          <a:gdLst/>
          <a:ahLst/>
          <a:cxnLst/>
          <a:rect l="0" t="0" r="0" b="0"/>
          <a:pathLst>
            <a:path>
              <a:moveTo>
                <a:pt x="0" y="0"/>
              </a:moveTo>
              <a:lnTo>
                <a:pt x="0" y="1739278"/>
              </a:lnTo>
              <a:lnTo>
                <a:pt x="107032" y="173927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76D3E0-B506-4F03-9955-51D4CCE9F26C}">
      <dsp:nvSpPr>
        <dsp:cNvPr id="0" name=""/>
        <dsp:cNvSpPr/>
      </dsp:nvSpPr>
      <dsp:spPr>
        <a:xfrm>
          <a:off x="1676647" y="2008022"/>
          <a:ext cx="856260" cy="535162"/>
        </a:xfrm>
        <a:prstGeom prst="roundRect">
          <a:avLst/>
        </a:prstGeom>
        <a:solidFill>
          <a:schemeClr val="accent3">
            <a:lumMod val="40000"/>
            <a:lumOff val="60000"/>
            <a:alpha val="90000"/>
          </a:schemeClr>
        </a:solidFill>
        <a:ln w="12700" cap="flat" cmpd="sng" algn="ctr">
          <a:solidFill>
            <a:schemeClr val="accent4">
              <a:hueOff val="-2488389"/>
              <a:satOff val="1169"/>
              <a:lumOff val="43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3</a:t>
          </a:r>
        </a:p>
      </dsp:txBody>
      <dsp:txXfrm>
        <a:off x="1702771" y="2034146"/>
        <a:ext cx="804012" cy="482914"/>
      </dsp:txXfrm>
    </dsp:sp>
    <dsp:sp modelId="{E04B2167-22A3-406D-9DD0-E21ED83A173B}">
      <dsp:nvSpPr>
        <dsp:cNvPr id="0" name=""/>
        <dsp:cNvSpPr/>
      </dsp:nvSpPr>
      <dsp:spPr>
        <a:xfrm>
          <a:off x="1569615" y="536325"/>
          <a:ext cx="107032" cy="2408231"/>
        </a:xfrm>
        <a:custGeom>
          <a:avLst/>
          <a:gdLst/>
          <a:ahLst/>
          <a:cxnLst/>
          <a:rect l="0" t="0" r="0" b="0"/>
          <a:pathLst>
            <a:path>
              <a:moveTo>
                <a:pt x="0" y="0"/>
              </a:moveTo>
              <a:lnTo>
                <a:pt x="0" y="2408231"/>
              </a:lnTo>
              <a:lnTo>
                <a:pt x="107032" y="240823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6C154F-C527-40D4-B830-D83BFDDA1858}">
      <dsp:nvSpPr>
        <dsp:cNvPr id="0" name=""/>
        <dsp:cNvSpPr/>
      </dsp:nvSpPr>
      <dsp:spPr>
        <a:xfrm>
          <a:off x="1676647" y="2676975"/>
          <a:ext cx="856260" cy="535162"/>
        </a:xfrm>
        <a:prstGeom prst="roundRect">
          <a:avLst>
            <a:gd name="adj" fmla="val 10000"/>
          </a:avLst>
        </a:prstGeom>
        <a:solidFill>
          <a:srgbClr val="00B0F0">
            <a:alpha val="90000"/>
          </a:srgbClr>
        </a:solidFill>
        <a:ln w="12700" cap="flat" cmpd="sng" algn="ctr">
          <a:solidFill>
            <a:schemeClr val="accent4">
              <a:hueOff val="-3732583"/>
              <a:satOff val="1753"/>
              <a:lumOff val="6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4</a:t>
          </a:r>
        </a:p>
      </dsp:txBody>
      <dsp:txXfrm>
        <a:off x="1692321" y="2692649"/>
        <a:ext cx="824912" cy="503814"/>
      </dsp:txXfrm>
    </dsp:sp>
    <dsp:sp modelId="{9E898B74-2EFD-40B2-BBCF-3A1806259E52}">
      <dsp:nvSpPr>
        <dsp:cNvPr id="0" name=""/>
        <dsp:cNvSpPr/>
      </dsp:nvSpPr>
      <dsp:spPr>
        <a:xfrm>
          <a:off x="1569615" y="536325"/>
          <a:ext cx="107032" cy="3077185"/>
        </a:xfrm>
        <a:custGeom>
          <a:avLst/>
          <a:gdLst/>
          <a:ahLst/>
          <a:cxnLst/>
          <a:rect l="0" t="0" r="0" b="0"/>
          <a:pathLst>
            <a:path>
              <a:moveTo>
                <a:pt x="0" y="0"/>
              </a:moveTo>
              <a:lnTo>
                <a:pt x="0" y="3077185"/>
              </a:lnTo>
              <a:lnTo>
                <a:pt x="107032" y="307718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BD248F-3856-4E67-A2FB-C2E8D0623E4A}">
      <dsp:nvSpPr>
        <dsp:cNvPr id="0" name=""/>
        <dsp:cNvSpPr/>
      </dsp:nvSpPr>
      <dsp:spPr>
        <a:xfrm>
          <a:off x="1676647" y="3345928"/>
          <a:ext cx="856260" cy="535162"/>
        </a:xfrm>
        <a:prstGeom prst="roundRect">
          <a:avLst>
            <a:gd name="adj" fmla="val 10000"/>
          </a:avLst>
        </a:prstGeom>
        <a:solidFill>
          <a:srgbClr val="92D050">
            <a:alpha val="90000"/>
          </a:srgbClr>
        </a:solidFill>
        <a:ln w="12700" cap="flat" cmpd="sng" algn="ctr">
          <a:solidFill>
            <a:schemeClr val="accent4">
              <a:hueOff val="-4976777"/>
              <a:satOff val="2338"/>
              <a:lumOff val="87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5</a:t>
          </a:r>
        </a:p>
      </dsp:txBody>
      <dsp:txXfrm>
        <a:off x="1692321" y="3361602"/>
        <a:ext cx="824912" cy="503814"/>
      </dsp:txXfrm>
    </dsp:sp>
    <dsp:sp modelId="{49CF848F-F69C-4907-AF85-DEA76C2CC22B}">
      <dsp:nvSpPr>
        <dsp:cNvPr id="0" name=""/>
        <dsp:cNvSpPr/>
      </dsp:nvSpPr>
      <dsp:spPr>
        <a:xfrm>
          <a:off x="2800489" y="1162"/>
          <a:ext cx="1070325" cy="535162"/>
        </a:xfrm>
        <a:prstGeom prst="roundRect">
          <a:avLst>
            <a:gd name="adj" fmla="val 10000"/>
          </a:avLst>
        </a:prstGeom>
        <a:solidFill>
          <a:schemeClr val="accent4">
            <a:hueOff val="-11197749"/>
            <a:satOff val="5260"/>
            <a:lumOff val="19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a:latin typeface="#9Slide03 SFU Futura_12" panose="00000400000000000000" pitchFamily="2" charset="0"/>
              <a:cs typeface="Times New Roman" panose="02020603050405020304" pitchFamily="18" charset="0"/>
            </a:rPr>
            <a:t>CỤM 2</a:t>
          </a:r>
        </a:p>
      </dsp:txBody>
      <dsp:txXfrm>
        <a:off x="2816163" y="16836"/>
        <a:ext cx="1038977" cy="503814"/>
      </dsp:txXfrm>
    </dsp:sp>
    <dsp:sp modelId="{4E052E9C-0D91-4EC3-861E-2033604AED82}">
      <dsp:nvSpPr>
        <dsp:cNvPr id="0" name=""/>
        <dsp:cNvSpPr/>
      </dsp:nvSpPr>
      <dsp:spPr>
        <a:xfrm>
          <a:off x="2907521" y="536325"/>
          <a:ext cx="107032" cy="401371"/>
        </a:xfrm>
        <a:custGeom>
          <a:avLst/>
          <a:gdLst/>
          <a:ahLst/>
          <a:cxnLst/>
          <a:rect l="0" t="0" r="0" b="0"/>
          <a:pathLst>
            <a:path>
              <a:moveTo>
                <a:pt x="0" y="0"/>
              </a:moveTo>
              <a:lnTo>
                <a:pt x="0" y="401371"/>
              </a:lnTo>
              <a:lnTo>
                <a:pt x="107032" y="40137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580F69-5B1D-4559-817E-C5F52E050E54}">
      <dsp:nvSpPr>
        <dsp:cNvPr id="0" name=""/>
        <dsp:cNvSpPr/>
      </dsp:nvSpPr>
      <dsp:spPr>
        <a:xfrm>
          <a:off x="3014554" y="670115"/>
          <a:ext cx="856260" cy="535162"/>
        </a:xfrm>
        <a:prstGeom prst="roundRect">
          <a:avLst>
            <a:gd name="adj" fmla="val 10000"/>
          </a:avLst>
        </a:prstGeom>
        <a:solidFill>
          <a:schemeClr val="accent6">
            <a:lumMod val="20000"/>
            <a:lumOff val="80000"/>
            <a:alpha val="90000"/>
          </a:schemeClr>
        </a:solidFill>
        <a:ln w="12700" cap="flat" cmpd="sng" algn="ctr">
          <a:solidFill>
            <a:schemeClr val="accent4">
              <a:hueOff val="-6220972"/>
              <a:satOff val="2922"/>
              <a:lumOff val="108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1</a:t>
          </a:r>
        </a:p>
      </dsp:txBody>
      <dsp:txXfrm>
        <a:off x="3030228" y="685789"/>
        <a:ext cx="824912" cy="503814"/>
      </dsp:txXfrm>
    </dsp:sp>
    <dsp:sp modelId="{0FCCD3F0-02E0-4BD7-BC6E-FA792D5220BD}">
      <dsp:nvSpPr>
        <dsp:cNvPr id="0" name=""/>
        <dsp:cNvSpPr/>
      </dsp:nvSpPr>
      <dsp:spPr>
        <a:xfrm>
          <a:off x="2907521" y="536325"/>
          <a:ext cx="107032" cy="1070325"/>
        </a:xfrm>
        <a:custGeom>
          <a:avLst/>
          <a:gdLst/>
          <a:ahLst/>
          <a:cxnLst/>
          <a:rect l="0" t="0" r="0" b="0"/>
          <a:pathLst>
            <a:path>
              <a:moveTo>
                <a:pt x="0" y="0"/>
              </a:moveTo>
              <a:lnTo>
                <a:pt x="0" y="1070325"/>
              </a:lnTo>
              <a:lnTo>
                <a:pt x="107032" y="107032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6D9D96-EFBD-4A82-860A-E80380F32928}">
      <dsp:nvSpPr>
        <dsp:cNvPr id="0" name=""/>
        <dsp:cNvSpPr/>
      </dsp:nvSpPr>
      <dsp:spPr>
        <a:xfrm>
          <a:off x="3014554" y="1339069"/>
          <a:ext cx="856260" cy="535162"/>
        </a:xfrm>
        <a:prstGeom prst="roundRect">
          <a:avLst>
            <a:gd name="adj" fmla="val 10000"/>
          </a:avLst>
        </a:prstGeom>
        <a:solidFill>
          <a:schemeClr val="accent5">
            <a:lumMod val="40000"/>
            <a:lumOff val="60000"/>
            <a:alpha val="90000"/>
          </a:schemeClr>
        </a:solidFill>
        <a:ln w="12700" cap="flat" cmpd="sng" algn="ctr">
          <a:solidFill>
            <a:schemeClr val="accent4">
              <a:hueOff val="-7465166"/>
              <a:satOff val="3507"/>
              <a:lumOff val="13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2</a:t>
          </a:r>
        </a:p>
      </dsp:txBody>
      <dsp:txXfrm>
        <a:off x="3030228" y="1354743"/>
        <a:ext cx="824912" cy="503814"/>
      </dsp:txXfrm>
    </dsp:sp>
    <dsp:sp modelId="{926D55AE-72D9-496E-9BF4-05FC8709889F}">
      <dsp:nvSpPr>
        <dsp:cNvPr id="0" name=""/>
        <dsp:cNvSpPr/>
      </dsp:nvSpPr>
      <dsp:spPr>
        <a:xfrm>
          <a:off x="2907521" y="536325"/>
          <a:ext cx="107032" cy="1739278"/>
        </a:xfrm>
        <a:custGeom>
          <a:avLst/>
          <a:gdLst/>
          <a:ahLst/>
          <a:cxnLst/>
          <a:rect l="0" t="0" r="0" b="0"/>
          <a:pathLst>
            <a:path>
              <a:moveTo>
                <a:pt x="0" y="0"/>
              </a:moveTo>
              <a:lnTo>
                <a:pt x="0" y="1739278"/>
              </a:lnTo>
              <a:lnTo>
                <a:pt x="107032" y="173927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2985E5-1974-4C3D-8E14-61716A6C946C}">
      <dsp:nvSpPr>
        <dsp:cNvPr id="0" name=""/>
        <dsp:cNvSpPr/>
      </dsp:nvSpPr>
      <dsp:spPr>
        <a:xfrm>
          <a:off x="3014554" y="2008022"/>
          <a:ext cx="856260" cy="535162"/>
        </a:xfrm>
        <a:prstGeom prst="roundRect">
          <a:avLst/>
        </a:prstGeom>
        <a:solidFill>
          <a:schemeClr val="accent6">
            <a:lumMod val="60000"/>
            <a:lumOff val="40000"/>
            <a:alpha val="90000"/>
          </a:schemeClr>
        </a:solidFill>
        <a:ln w="12700" cap="flat" cmpd="sng" algn="ctr">
          <a:solidFill>
            <a:schemeClr val="accent4">
              <a:hueOff val="-8709360"/>
              <a:satOff val="4091"/>
              <a:lumOff val="152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3</a:t>
          </a:r>
        </a:p>
      </dsp:txBody>
      <dsp:txXfrm>
        <a:off x="3040678" y="2034146"/>
        <a:ext cx="804012" cy="482914"/>
      </dsp:txXfrm>
    </dsp:sp>
    <dsp:sp modelId="{92A4C914-F2A8-4A14-BC68-B30D0E740B3F}">
      <dsp:nvSpPr>
        <dsp:cNvPr id="0" name=""/>
        <dsp:cNvSpPr/>
      </dsp:nvSpPr>
      <dsp:spPr>
        <a:xfrm>
          <a:off x="2907521" y="536325"/>
          <a:ext cx="107032" cy="2408231"/>
        </a:xfrm>
        <a:custGeom>
          <a:avLst/>
          <a:gdLst/>
          <a:ahLst/>
          <a:cxnLst/>
          <a:rect l="0" t="0" r="0" b="0"/>
          <a:pathLst>
            <a:path>
              <a:moveTo>
                <a:pt x="0" y="0"/>
              </a:moveTo>
              <a:lnTo>
                <a:pt x="0" y="2408231"/>
              </a:lnTo>
              <a:lnTo>
                <a:pt x="107032" y="240823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E1E025-F1F0-4773-8046-63F0B3435A09}">
      <dsp:nvSpPr>
        <dsp:cNvPr id="0" name=""/>
        <dsp:cNvSpPr/>
      </dsp:nvSpPr>
      <dsp:spPr>
        <a:xfrm>
          <a:off x="3014554" y="2676975"/>
          <a:ext cx="856260" cy="535162"/>
        </a:xfrm>
        <a:prstGeom prst="roundRect">
          <a:avLst>
            <a:gd name="adj" fmla="val 10000"/>
          </a:avLst>
        </a:prstGeom>
        <a:solidFill>
          <a:schemeClr val="accent5">
            <a:lumMod val="60000"/>
            <a:lumOff val="40000"/>
            <a:alpha val="90000"/>
          </a:schemeClr>
        </a:solidFill>
        <a:ln w="12700" cap="flat" cmpd="sng" algn="ctr">
          <a:solidFill>
            <a:schemeClr val="accent4">
              <a:hueOff val="-9953555"/>
              <a:satOff val="4676"/>
              <a:lumOff val="17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4</a:t>
          </a:r>
        </a:p>
      </dsp:txBody>
      <dsp:txXfrm>
        <a:off x="3030228" y="2692649"/>
        <a:ext cx="824912" cy="503814"/>
      </dsp:txXfrm>
    </dsp:sp>
    <dsp:sp modelId="{7CB0A7E8-BD64-4D0D-A5DA-E158103BC2FF}">
      <dsp:nvSpPr>
        <dsp:cNvPr id="0" name=""/>
        <dsp:cNvSpPr/>
      </dsp:nvSpPr>
      <dsp:spPr>
        <a:xfrm>
          <a:off x="2907521" y="536325"/>
          <a:ext cx="107032" cy="3077185"/>
        </a:xfrm>
        <a:custGeom>
          <a:avLst/>
          <a:gdLst/>
          <a:ahLst/>
          <a:cxnLst/>
          <a:rect l="0" t="0" r="0" b="0"/>
          <a:pathLst>
            <a:path>
              <a:moveTo>
                <a:pt x="0" y="0"/>
              </a:moveTo>
              <a:lnTo>
                <a:pt x="0" y="3077185"/>
              </a:lnTo>
              <a:lnTo>
                <a:pt x="107032" y="307718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DA8EFE-1532-425B-83E1-29896E00D0F0}">
      <dsp:nvSpPr>
        <dsp:cNvPr id="0" name=""/>
        <dsp:cNvSpPr/>
      </dsp:nvSpPr>
      <dsp:spPr>
        <a:xfrm>
          <a:off x="3014554" y="3345928"/>
          <a:ext cx="856260" cy="535162"/>
        </a:xfrm>
        <a:prstGeom prst="roundRect">
          <a:avLst>
            <a:gd name="adj" fmla="val 10000"/>
          </a:avLst>
        </a:prstGeom>
        <a:solidFill>
          <a:srgbClr val="F4628F">
            <a:alpha val="90000"/>
          </a:srgbClr>
        </a:solidFill>
        <a:ln w="12700" cap="flat" cmpd="sng" algn="ctr">
          <a:solidFill>
            <a:schemeClr val="accent4">
              <a:hueOff val="-11197749"/>
              <a:satOff val="5260"/>
              <a:lumOff val="19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5</a:t>
          </a:r>
        </a:p>
      </dsp:txBody>
      <dsp:txXfrm>
        <a:off x="3030228" y="3361602"/>
        <a:ext cx="824912" cy="50381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809B79-31D6-4C9F-9EC7-964D09AECCC8}">
      <dsp:nvSpPr>
        <dsp:cNvPr id="0" name=""/>
        <dsp:cNvSpPr/>
      </dsp:nvSpPr>
      <dsp:spPr>
        <a:xfrm>
          <a:off x="1462582" y="1162"/>
          <a:ext cx="1070325" cy="53516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a:latin typeface="#9Slide03 SFU Futura_12" panose="00000400000000000000" pitchFamily="2" charset="0"/>
              <a:cs typeface="Times New Roman" panose="02020603050405020304" pitchFamily="18" charset="0"/>
            </a:rPr>
            <a:t>CỤM 1</a:t>
          </a:r>
        </a:p>
      </dsp:txBody>
      <dsp:txXfrm>
        <a:off x="1478256" y="16836"/>
        <a:ext cx="1038977" cy="503814"/>
      </dsp:txXfrm>
    </dsp:sp>
    <dsp:sp modelId="{1A2299EC-8952-43D4-B689-A44CC9C024A7}">
      <dsp:nvSpPr>
        <dsp:cNvPr id="0" name=""/>
        <dsp:cNvSpPr/>
      </dsp:nvSpPr>
      <dsp:spPr>
        <a:xfrm>
          <a:off x="1569615" y="536325"/>
          <a:ext cx="107032" cy="401371"/>
        </a:xfrm>
        <a:custGeom>
          <a:avLst/>
          <a:gdLst/>
          <a:ahLst/>
          <a:cxnLst/>
          <a:rect l="0" t="0" r="0" b="0"/>
          <a:pathLst>
            <a:path>
              <a:moveTo>
                <a:pt x="0" y="0"/>
              </a:moveTo>
              <a:lnTo>
                <a:pt x="0" y="401371"/>
              </a:lnTo>
              <a:lnTo>
                <a:pt x="107032" y="40137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0EB665-D7F5-4228-8E6A-C3782609EB55}">
      <dsp:nvSpPr>
        <dsp:cNvPr id="0" name=""/>
        <dsp:cNvSpPr/>
      </dsp:nvSpPr>
      <dsp:spPr>
        <a:xfrm>
          <a:off x="1676647" y="670115"/>
          <a:ext cx="856260" cy="535162"/>
        </a:xfrm>
        <a:prstGeom prst="roundRect">
          <a:avLst>
            <a:gd name="adj" fmla="val 10000"/>
          </a:avLst>
        </a:prstGeom>
        <a:solidFill>
          <a:schemeClr val="accent1">
            <a:lumMod val="20000"/>
            <a:lumOff val="80000"/>
            <a:alpha val="9000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1</a:t>
          </a:r>
        </a:p>
      </dsp:txBody>
      <dsp:txXfrm>
        <a:off x="1692321" y="685789"/>
        <a:ext cx="824912" cy="503814"/>
      </dsp:txXfrm>
    </dsp:sp>
    <dsp:sp modelId="{CC2493A5-A20B-486C-A7C4-6BBAD1D869D1}">
      <dsp:nvSpPr>
        <dsp:cNvPr id="0" name=""/>
        <dsp:cNvSpPr/>
      </dsp:nvSpPr>
      <dsp:spPr>
        <a:xfrm>
          <a:off x="1569615" y="536325"/>
          <a:ext cx="107032" cy="1070325"/>
        </a:xfrm>
        <a:custGeom>
          <a:avLst/>
          <a:gdLst/>
          <a:ahLst/>
          <a:cxnLst/>
          <a:rect l="0" t="0" r="0" b="0"/>
          <a:pathLst>
            <a:path>
              <a:moveTo>
                <a:pt x="0" y="0"/>
              </a:moveTo>
              <a:lnTo>
                <a:pt x="0" y="1070325"/>
              </a:lnTo>
              <a:lnTo>
                <a:pt x="107032" y="107032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633042-50E4-4A14-9C61-A715F796F424}">
      <dsp:nvSpPr>
        <dsp:cNvPr id="0" name=""/>
        <dsp:cNvSpPr/>
      </dsp:nvSpPr>
      <dsp:spPr>
        <a:xfrm>
          <a:off x="1676647" y="1339069"/>
          <a:ext cx="856260" cy="535162"/>
        </a:xfrm>
        <a:prstGeom prst="roundRect">
          <a:avLst>
            <a:gd name="adj" fmla="val 10000"/>
          </a:avLst>
        </a:prstGeom>
        <a:solidFill>
          <a:schemeClr val="accent1">
            <a:lumMod val="60000"/>
            <a:lumOff val="40000"/>
            <a:alpha val="90000"/>
          </a:schemeClr>
        </a:solidFill>
        <a:ln w="12700" cap="flat" cmpd="sng" algn="ctr">
          <a:solidFill>
            <a:schemeClr val="accent4">
              <a:hueOff val="-1244194"/>
              <a:satOff val="584"/>
              <a:lumOff val="21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2</a:t>
          </a:r>
        </a:p>
      </dsp:txBody>
      <dsp:txXfrm>
        <a:off x="1692321" y="1354743"/>
        <a:ext cx="824912" cy="503814"/>
      </dsp:txXfrm>
    </dsp:sp>
    <dsp:sp modelId="{D48217F9-A7AE-433D-B069-F304C894696A}">
      <dsp:nvSpPr>
        <dsp:cNvPr id="0" name=""/>
        <dsp:cNvSpPr/>
      </dsp:nvSpPr>
      <dsp:spPr>
        <a:xfrm>
          <a:off x="1569615" y="536325"/>
          <a:ext cx="107032" cy="1739278"/>
        </a:xfrm>
        <a:custGeom>
          <a:avLst/>
          <a:gdLst/>
          <a:ahLst/>
          <a:cxnLst/>
          <a:rect l="0" t="0" r="0" b="0"/>
          <a:pathLst>
            <a:path>
              <a:moveTo>
                <a:pt x="0" y="0"/>
              </a:moveTo>
              <a:lnTo>
                <a:pt x="0" y="1739278"/>
              </a:lnTo>
              <a:lnTo>
                <a:pt x="107032" y="173927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76D3E0-B506-4F03-9955-51D4CCE9F26C}">
      <dsp:nvSpPr>
        <dsp:cNvPr id="0" name=""/>
        <dsp:cNvSpPr/>
      </dsp:nvSpPr>
      <dsp:spPr>
        <a:xfrm>
          <a:off x="1676647" y="2008022"/>
          <a:ext cx="856260" cy="535162"/>
        </a:xfrm>
        <a:prstGeom prst="roundRect">
          <a:avLst/>
        </a:prstGeom>
        <a:solidFill>
          <a:schemeClr val="accent3">
            <a:lumMod val="40000"/>
            <a:lumOff val="60000"/>
            <a:alpha val="90000"/>
          </a:schemeClr>
        </a:solidFill>
        <a:ln w="12700" cap="flat" cmpd="sng" algn="ctr">
          <a:solidFill>
            <a:schemeClr val="accent4">
              <a:hueOff val="-2488389"/>
              <a:satOff val="1169"/>
              <a:lumOff val="43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3</a:t>
          </a:r>
        </a:p>
      </dsp:txBody>
      <dsp:txXfrm>
        <a:off x="1702771" y="2034146"/>
        <a:ext cx="804012" cy="482914"/>
      </dsp:txXfrm>
    </dsp:sp>
    <dsp:sp modelId="{E04B2167-22A3-406D-9DD0-E21ED83A173B}">
      <dsp:nvSpPr>
        <dsp:cNvPr id="0" name=""/>
        <dsp:cNvSpPr/>
      </dsp:nvSpPr>
      <dsp:spPr>
        <a:xfrm>
          <a:off x="1569615" y="536325"/>
          <a:ext cx="107032" cy="2408231"/>
        </a:xfrm>
        <a:custGeom>
          <a:avLst/>
          <a:gdLst/>
          <a:ahLst/>
          <a:cxnLst/>
          <a:rect l="0" t="0" r="0" b="0"/>
          <a:pathLst>
            <a:path>
              <a:moveTo>
                <a:pt x="0" y="0"/>
              </a:moveTo>
              <a:lnTo>
                <a:pt x="0" y="2408231"/>
              </a:lnTo>
              <a:lnTo>
                <a:pt x="107032" y="240823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6C154F-C527-40D4-B830-D83BFDDA1858}">
      <dsp:nvSpPr>
        <dsp:cNvPr id="0" name=""/>
        <dsp:cNvSpPr/>
      </dsp:nvSpPr>
      <dsp:spPr>
        <a:xfrm>
          <a:off x="1676647" y="2676975"/>
          <a:ext cx="856260" cy="535162"/>
        </a:xfrm>
        <a:prstGeom prst="roundRect">
          <a:avLst>
            <a:gd name="adj" fmla="val 10000"/>
          </a:avLst>
        </a:prstGeom>
        <a:solidFill>
          <a:srgbClr val="00B0F0">
            <a:alpha val="90000"/>
          </a:srgbClr>
        </a:solidFill>
        <a:ln w="12700" cap="flat" cmpd="sng" algn="ctr">
          <a:solidFill>
            <a:schemeClr val="accent4">
              <a:hueOff val="-3732583"/>
              <a:satOff val="1753"/>
              <a:lumOff val="6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4</a:t>
          </a:r>
        </a:p>
      </dsp:txBody>
      <dsp:txXfrm>
        <a:off x="1692321" y="2692649"/>
        <a:ext cx="824912" cy="503814"/>
      </dsp:txXfrm>
    </dsp:sp>
    <dsp:sp modelId="{9E898B74-2EFD-40B2-BBCF-3A1806259E52}">
      <dsp:nvSpPr>
        <dsp:cNvPr id="0" name=""/>
        <dsp:cNvSpPr/>
      </dsp:nvSpPr>
      <dsp:spPr>
        <a:xfrm>
          <a:off x="1569615" y="536325"/>
          <a:ext cx="107032" cy="3077185"/>
        </a:xfrm>
        <a:custGeom>
          <a:avLst/>
          <a:gdLst/>
          <a:ahLst/>
          <a:cxnLst/>
          <a:rect l="0" t="0" r="0" b="0"/>
          <a:pathLst>
            <a:path>
              <a:moveTo>
                <a:pt x="0" y="0"/>
              </a:moveTo>
              <a:lnTo>
                <a:pt x="0" y="3077185"/>
              </a:lnTo>
              <a:lnTo>
                <a:pt x="107032" y="307718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BD248F-3856-4E67-A2FB-C2E8D0623E4A}">
      <dsp:nvSpPr>
        <dsp:cNvPr id="0" name=""/>
        <dsp:cNvSpPr/>
      </dsp:nvSpPr>
      <dsp:spPr>
        <a:xfrm>
          <a:off x="1676647" y="3345928"/>
          <a:ext cx="856260" cy="535162"/>
        </a:xfrm>
        <a:prstGeom prst="roundRect">
          <a:avLst>
            <a:gd name="adj" fmla="val 10000"/>
          </a:avLst>
        </a:prstGeom>
        <a:solidFill>
          <a:srgbClr val="92D050">
            <a:alpha val="90000"/>
          </a:srgbClr>
        </a:solidFill>
        <a:ln w="12700" cap="flat" cmpd="sng" algn="ctr">
          <a:solidFill>
            <a:schemeClr val="accent4">
              <a:hueOff val="-4976777"/>
              <a:satOff val="2338"/>
              <a:lumOff val="87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5</a:t>
          </a:r>
        </a:p>
      </dsp:txBody>
      <dsp:txXfrm>
        <a:off x="1692321" y="3361602"/>
        <a:ext cx="824912" cy="503814"/>
      </dsp:txXfrm>
    </dsp:sp>
    <dsp:sp modelId="{49CF848F-F69C-4907-AF85-DEA76C2CC22B}">
      <dsp:nvSpPr>
        <dsp:cNvPr id="0" name=""/>
        <dsp:cNvSpPr/>
      </dsp:nvSpPr>
      <dsp:spPr>
        <a:xfrm>
          <a:off x="2800489" y="1162"/>
          <a:ext cx="1070325" cy="535162"/>
        </a:xfrm>
        <a:prstGeom prst="roundRect">
          <a:avLst>
            <a:gd name="adj" fmla="val 10000"/>
          </a:avLst>
        </a:prstGeom>
        <a:solidFill>
          <a:schemeClr val="accent4">
            <a:hueOff val="-11197749"/>
            <a:satOff val="5260"/>
            <a:lumOff val="19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a:latin typeface="#9Slide03 SFU Futura_12" panose="00000400000000000000" pitchFamily="2" charset="0"/>
              <a:cs typeface="Times New Roman" panose="02020603050405020304" pitchFamily="18" charset="0"/>
            </a:rPr>
            <a:t>CỤM 2</a:t>
          </a:r>
        </a:p>
      </dsp:txBody>
      <dsp:txXfrm>
        <a:off x="2816163" y="16836"/>
        <a:ext cx="1038977" cy="503814"/>
      </dsp:txXfrm>
    </dsp:sp>
    <dsp:sp modelId="{4E052E9C-0D91-4EC3-861E-2033604AED82}">
      <dsp:nvSpPr>
        <dsp:cNvPr id="0" name=""/>
        <dsp:cNvSpPr/>
      </dsp:nvSpPr>
      <dsp:spPr>
        <a:xfrm>
          <a:off x="2907521" y="536325"/>
          <a:ext cx="107032" cy="401371"/>
        </a:xfrm>
        <a:custGeom>
          <a:avLst/>
          <a:gdLst/>
          <a:ahLst/>
          <a:cxnLst/>
          <a:rect l="0" t="0" r="0" b="0"/>
          <a:pathLst>
            <a:path>
              <a:moveTo>
                <a:pt x="0" y="0"/>
              </a:moveTo>
              <a:lnTo>
                <a:pt x="0" y="401371"/>
              </a:lnTo>
              <a:lnTo>
                <a:pt x="107032" y="40137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580F69-5B1D-4559-817E-C5F52E050E54}">
      <dsp:nvSpPr>
        <dsp:cNvPr id="0" name=""/>
        <dsp:cNvSpPr/>
      </dsp:nvSpPr>
      <dsp:spPr>
        <a:xfrm>
          <a:off x="3014554" y="670115"/>
          <a:ext cx="856260" cy="535162"/>
        </a:xfrm>
        <a:prstGeom prst="roundRect">
          <a:avLst>
            <a:gd name="adj" fmla="val 10000"/>
          </a:avLst>
        </a:prstGeom>
        <a:solidFill>
          <a:schemeClr val="accent6">
            <a:lumMod val="20000"/>
            <a:lumOff val="80000"/>
            <a:alpha val="90000"/>
          </a:schemeClr>
        </a:solidFill>
        <a:ln w="12700" cap="flat" cmpd="sng" algn="ctr">
          <a:solidFill>
            <a:schemeClr val="accent4">
              <a:hueOff val="-6220972"/>
              <a:satOff val="2922"/>
              <a:lumOff val="108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1</a:t>
          </a:r>
        </a:p>
      </dsp:txBody>
      <dsp:txXfrm>
        <a:off x="3030228" y="685789"/>
        <a:ext cx="824912" cy="503814"/>
      </dsp:txXfrm>
    </dsp:sp>
    <dsp:sp modelId="{0FCCD3F0-02E0-4BD7-BC6E-FA792D5220BD}">
      <dsp:nvSpPr>
        <dsp:cNvPr id="0" name=""/>
        <dsp:cNvSpPr/>
      </dsp:nvSpPr>
      <dsp:spPr>
        <a:xfrm>
          <a:off x="2907521" y="536325"/>
          <a:ext cx="107032" cy="1070325"/>
        </a:xfrm>
        <a:custGeom>
          <a:avLst/>
          <a:gdLst/>
          <a:ahLst/>
          <a:cxnLst/>
          <a:rect l="0" t="0" r="0" b="0"/>
          <a:pathLst>
            <a:path>
              <a:moveTo>
                <a:pt x="0" y="0"/>
              </a:moveTo>
              <a:lnTo>
                <a:pt x="0" y="1070325"/>
              </a:lnTo>
              <a:lnTo>
                <a:pt x="107032" y="107032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6D9D96-EFBD-4A82-860A-E80380F32928}">
      <dsp:nvSpPr>
        <dsp:cNvPr id="0" name=""/>
        <dsp:cNvSpPr/>
      </dsp:nvSpPr>
      <dsp:spPr>
        <a:xfrm>
          <a:off x="3014554" y="1339069"/>
          <a:ext cx="856260" cy="535162"/>
        </a:xfrm>
        <a:prstGeom prst="roundRect">
          <a:avLst>
            <a:gd name="adj" fmla="val 10000"/>
          </a:avLst>
        </a:prstGeom>
        <a:solidFill>
          <a:schemeClr val="accent5">
            <a:lumMod val="40000"/>
            <a:lumOff val="60000"/>
            <a:alpha val="90000"/>
          </a:schemeClr>
        </a:solidFill>
        <a:ln w="12700" cap="flat" cmpd="sng" algn="ctr">
          <a:solidFill>
            <a:schemeClr val="accent4">
              <a:hueOff val="-7465166"/>
              <a:satOff val="3507"/>
              <a:lumOff val="13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2</a:t>
          </a:r>
        </a:p>
      </dsp:txBody>
      <dsp:txXfrm>
        <a:off x="3030228" y="1354743"/>
        <a:ext cx="824912" cy="503814"/>
      </dsp:txXfrm>
    </dsp:sp>
    <dsp:sp modelId="{926D55AE-72D9-496E-9BF4-05FC8709889F}">
      <dsp:nvSpPr>
        <dsp:cNvPr id="0" name=""/>
        <dsp:cNvSpPr/>
      </dsp:nvSpPr>
      <dsp:spPr>
        <a:xfrm>
          <a:off x="2907521" y="536325"/>
          <a:ext cx="107032" cy="1739278"/>
        </a:xfrm>
        <a:custGeom>
          <a:avLst/>
          <a:gdLst/>
          <a:ahLst/>
          <a:cxnLst/>
          <a:rect l="0" t="0" r="0" b="0"/>
          <a:pathLst>
            <a:path>
              <a:moveTo>
                <a:pt x="0" y="0"/>
              </a:moveTo>
              <a:lnTo>
                <a:pt x="0" y="1739278"/>
              </a:lnTo>
              <a:lnTo>
                <a:pt x="107032" y="173927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2985E5-1974-4C3D-8E14-61716A6C946C}">
      <dsp:nvSpPr>
        <dsp:cNvPr id="0" name=""/>
        <dsp:cNvSpPr/>
      </dsp:nvSpPr>
      <dsp:spPr>
        <a:xfrm>
          <a:off x="3014554" y="2008022"/>
          <a:ext cx="856260" cy="535162"/>
        </a:xfrm>
        <a:prstGeom prst="roundRect">
          <a:avLst/>
        </a:prstGeom>
        <a:solidFill>
          <a:schemeClr val="accent6">
            <a:lumMod val="60000"/>
            <a:lumOff val="40000"/>
            <a:alpha val="90000"/>
          </a:schemeClr>
        </a:solidFill>
        <a:ln w="12700" cap="flat" cmpd="sng" algn="ctr">
          <a:solidFill>
            <a:schemeClr val="accent4">
              <a:hueOff val="-8709360"/>
              <a:satOff val="4091"/>
              <a:lumOff val="152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3</a:t>
          </a:r>
        </a:p>
      </dsp:txBody>
      <dsp:txXfrm>
        <a:off x="3040678" y="2034146"/>
        <a:ext cx="804012" cy="482914"/>
      </dsp:txXfrm>
    </dsp:sp>
    <dsp:sp modelId="{92A4C914-F2A8-4A14-BC68-B30D0E740B3F}">
      <dsp:nvSpPr>
        <dsp:cNvPr id="0" name=""/>
        <dsp:cNvSpPr/>
      </dsp:nvSpPr>
      <dsp:spPr>
        <a:xfrm>
          <a:off x="2907521" y="536325"/>
          <a:ext cx="107032" cy="2408231"/>
        </a:xfrm>
        <a:custGeom>
          <a:avLst/>
          <a:gdLst/>
          <a:ahLst/>
          <a:cxnLst/>
          <a:rect l="0" t="0" r="0" b="0"/>
          <a:pathLst>
            <a:path>
              <a:moveTo>
                <a:pt x="0" y="0"/>
              </a:moveTo>
              <a:lnTo>
                <a:pt x="0" y="2408231"/>
              </a:lnTo>
              <a:lnTo>
                <a:pt x="107032" y="240823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E1E025-F1F0-4773-8046-63F0B3435A09}">
      <dsp:nvSpPr>
        <dsp:cNvPr id="0" name=""/>
        <dsp:cNvSpPr/>
      </dsp:nvSpPr>
      <dsp:spPr>
        <a:xfrm>
          <a:off x="3014554" y="2676975"/>
          <a:ext cx="856260" cy="535162"/>
        </a:xfrm>
        <a:prstGeom prst="roundRect">
          <a:avLst>
            <a:gd name="adj" fmla="val 10000"/>
          </a:avLst>
        </a:prstGeom>
        <a:solidFill>
          <a:schemeClr val="accent5">
            <a:lumMod val="60000"/>
            <a:lumOff val="40000"/>
            <a:alpha val="90000"/>
          </a:schemeClr>
        </a:solidFill>
        <a:ln w="12700" cap="flat" cmpd="sng" algn="ctr">
          <a:solidFill>
            <a:schemeClr val="accent4">
              <a:hueOff val="-9953555"/>
              <a:satOff val="4676"/>
              <a:lumOff val="17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4</a:t>
          </a:r>
        </a:p>
      </dsp:txBody>
      <dsp:txXfrm>
        <a:off x="3030228" y="2692649"/>
        <a:ext cx="824912" cy="503814"/>
      </dsp:txXfrm>
    </dsp:sp>
    <dsp:sp modelId="{7CB0A7E8-BD64-4D0D-A5DA-E158103BC2FF}">
      <dsp:nvSpPr>
        <dsp:cNvPr id="0" name=""/>
        <dsp:cNvSpPr/>
      </dsp:nvSpPr>
      <dsp:spPr>
        <a:xfrm>
          <a:off x="2907521" y="536325"/>
          <a:ext cx="107032" cy="3077185"/>
        </a:xfrm>
        <a:custGeom>
          <a:avLst/>
          <a:gdLst/>
          <a:ahLst/>
          <a:cxnLst/>
          <a:rect l="0" t="0" r="0" b="0"/>
          <a:pathLst>
            <a:path>
              <a:moveTo>
                <a:pt x="0" y="0"/>
              </a:moveTo>
              <a:lnTo>
                <a:pt x="0" y="3077185"/>
              </a:lnTo>
              <a:lnTo>
                <a:pt x="107032" y="307718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DA8EFE-1532-425B-83E1-29896E00D0F0}">
      <dsp:nvSpPr>
        <dsp:cNvPr id="0" name=""/>
        <dsp:cNvSpPr/>
      </dsp:nvSpPr>
      <dsp:spPr>
        <a:xfrm>
          <a:off x="3014554" y="3345928"/>
          <a:ext cx="856260" cy="535162"/>
        </a:xfrm>
        <a:prstGeom prst="roundRect">
          <a:avLst>
            <a:gd name="adj" fmla="val 10000"/>
          </a:avLst>
        </a:prstGeom>
        <a:solidFill>
          <a:srgbClr val="F4628F">
            <a:alpha val="90000"/>
          </a:srgbClr>
        </a:solidFill>
        <a:ln w="12700" cap="flat" cmpd="sng" algn="ctr">
          <a:solidFill>
            <a:schemeClr val="accent4">
              <a:hueOff val="-11197749"/>
              <a:satOff val="5260"/>
              <a:lumOff val="19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5</a:t>
          </a:r>
        </a:p>
      </dsp:txBody>
      <dsp:txXfrm>
        <a:off x="3030228" y="3361602"/>
        <a:ext cx="824912" cy="50381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809B79-31D6-4C9F-9EC7-964D09AECCC8}">
      <dsp:nvSpPr>
        <dsp:cNvPr id="0" name=""/>
        <dsp:cNvSpPr/>
      </dsp:nvSpPr>
      <dsp:spPr>
        <a:xfrm>
          <a:off x="1462582" y="1162"/>
          <a:ext cx="1070325" cy="53516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a:latin typeface="#9Slide03 SFU Futura_12" panose="00000400000000000000" pitchFamily="2" charset="0"/>
              <a:cs typeface="Times New Roman" panose="02020603050405020304" pitchFamily="18" charset="0"/>
            </a:rPr>
            <a:t>CỤM 1</a:t>
          </a:r>
        </a:p>
      </dsp:txBody>
      <dsp:txXfrm>
        <a:off x="1478256" y="16836"/>
        <a:ext cx="1038977" cy="503814"/>
      </dsp:txXfrm>
    </dsp:sp>
    <dsp:sp modelId="{1A2299EC-8952-43D4-B689-A44CC9C024A7}">
      <dsp:nvSpPr>
        <dsp:cNvPr id="0" name=""/>
        <dsp:cNvSpPr/>
      </dsp:nvSpPr>
      <dsp:spPr>
        <a:xfrm>
          <a:off x="1569615" y="536325"/>
          <a:ext cx="107032" cy="401371"/>
        </a:xfrm>
        <a:custGeom>
          <a:avLst/>
          <a:gdLst/>
          <a:ahLst/>
          <a:cxnLst/>
          <a:rect l="0" t="0" r="0" b="0"/>
          <a:pathLst>
            <a:path>
              <a:moveTo>
                <a:pt x="0" y="0"/>
              </a:moveTo>
              <a:lnTo>
                <a:pt x="0" y="401371"/>
              </a:lnTo>
              <a:lnTo>
                <a:pt x="107032" y="40137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0EB665-D7F5-4228-8E6A-C3782609EB55}">
      <dsp:nvSpPr>
        <dsp:cNvPr id="0" name=""/>
        <dsp:cNvSpPr/>
      </dsp:nvSpPr>
      <dsp:spPr>
        <a:xfrm>
          <a:off x="1676647" y="670115"/>
          <a:ext cx="856260" cy="535162"/>
        </a:xfrm>
        <a:prstGeom prst="roundRect">
          <a:avLst>
            <a:gd name="adj" fmla="val 10000"/>
          </a:avLst>
        </a:prstGeom>
        <a:solidFill>
          <a:schemeClr val="accent1">
            <a:lumMod val="20000"/>
            <a:lumOff val="80000"/>
            <a:alpha val="9000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1</a:t>
          </a:r>
        </a:p>
      </dsp:txBody>
      <dsp:txXfrm>
        <a:off x="1692321" y="685789"/>
        <a:ext cx="824912" cy="503814"/>
      </dsp:txXfrm>
    </dsp:sp>
    <dsp:sp modelId="{CC2493A5-A20B-486C-A7C4-6BBAD1D869D1}">
      <dsp:nvSpPr>
        <dsp:cNvPr id="0" name=""/>
        <dsp:cNvSpPr/>
      </dsp:nvSpPr>
      <dsp:spPr>
        <a:xfrm>
          <a:off x="1569615" y="536325"/>
          <a:ext cx="107032" cy="1070325"/>
        </a:xfrm>
        <a:custGeom>
          <a:avLst/>
          <a:gdLst/>
          <a:ahLst/>
          <a:cxnLst/>
          <a:rect l="0" t="0" r="0" b="0"/>
          <a:pathLst>
            <a:path>
              <a:moveTo>
                <a:pt x="0" y="0"/>
              </a:moveTo>
              <a:lnTo>
                <a:pt x="0" y="1070325"/>
              </a:lnTo>
              <a:lnTo>
                <a:pt x="107032" y="107032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633042-50E4-4A14-9C61-A715F796F424}">
      <dsp:nvSpPr>
        <dsp:cNvPr id="0" name=""/>
        <dsp:cNvSpPr/>
      </dsp:nvSpPr>
      <dsp:spPr>
        <a:xfrm>
          <a:off x="1676647" y="1339069"/>
          <a:ext cx="856260" cy="535162"/>
        </a:xfrm>
        <a:prstGeom prst="roundRect">
          <a:avLst>
            <a:gd name="adj" fmla="val 10000"/>
          </a:avLst>
        </a:prstGeom>
        <a:solidFill>
          <a:schemeClr val="accent1">
            <a:lumMod val="60000"/>
            <a:lumOff val="40000"/>
            <a:alpha val="90000"/>
          </a:schemeClr>
        </a:solidFill>
        <a:ln w="12700" cap="flat" cmpd="sng" algn="ctr">
          <a:solidFill>
            <a:schemeClr val="accent4">
              <a:hueOff val="-1244194"/>
              <a:satOff val="584"/>
              <a:lumOff val="21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2</a:t>
          </a:r>
        </a:p>
      </dsp:txBody>
      <dsp:txXfrm>
        <a:off x="1692321" y="1354743"/>
        <a:ext cx="824912" cy="503814"/>
      </dsp:txXfrm>
    </dsp:sp>
    <dsp:sp modelId="{D48217F9-A7AE-433D-B069-F304C894696A}">
      <dsp:nvSpPr>
        <dsp:cNvPr id="0" name=""/>
        <dsp:cNvSpPr/>
      </dsp:nvSpPr>
      <dsp:spPr>
        <a:xfrm>
          <a:off x="1569615" y="536325"/>
          <a:ext cx="107032" cy="1739278"/>
        </a:xfrm>
        <a:custGeom>
          <a:avLst/>
          <a:gdLst/>
          <a:ahLst/>
          <a:cxnLst/>
          <a:rect l="0" t="0" r="0" b="0"/>
          <a:pathLst>
            <a:path>
              <a:moveTo>
                <a:pt x="0" y="0"/>
              </a:moveTo>
              <a:lnTo>
                <a:pt x="0" y="1739278"/>
              </a:lnTo>
              <a:lnTo>
                <a:pt x="107032" y="173927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76D3E0-B506-4F03-9955-51D4CCE9F26C}">
      <dsp:nvSpPr>
        <dsp:cNvPr id="0" name=""/>
        <dsp:cNvSpPr/>
      </dsp:nvSpPr>
      <dsp:spPr>
        <a:xfrm>
          <a:off x="1676647" y="2008022"/>
          <a:ext cx="856260" cy="535162"/>
        </a:xfrm>
        <a:prstGeom prst="roundRect">
          <a:avLst/>
        </a:prstGeom>
        <a:solidFill>
          <a:schemeClr val="accent3">
            <a:lumMod val="40000"/>
            <a:lumOff val="60000"/>
            <a:alpha val="90000"/>
          </a:schemeClr>
        </a:solidFill>
        <a:ln w="12700" cap="flat" cmpd="sng" algn="ctr">
          <a:solidFill>
            <a:schemeClr val="accent4">
              <a:hueOff val="-2488389"/>
              <a:satOff val="1169"/>
              <a:lumOff val="43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3</a:t>
          </a:r>
        </a:p>
      </dsp:txBody>
      <dsp:txXfrm>
        <a:off x="1702771" y="2034146"/>
        <a:ext cx="804012" cy="482914"/>
      </dsp:txXfrm>
    </dsp:sp>
    <dsp:sp modelId="{E04B2167-22A3-406D-9DD0-E21ED83A173B}">
      <dsp:nvSpPr>
        <dsp:cNvPr id="0" name=""/>
        <dsp:cNvSpPr/>
      </dsp:nvSpPr>
      <dsp:spPr>
        <a:xfrm>
          <a:off x="1569615" y="536325"/>
          <a:ext cx="107032" cy="2408231"/>
        </a:xfrm>
        <a:custGeom>
          <a:avLst/>
          <a:gdLst/>
          <a:ahLst/>
          <a:cxnLst/>
          <a:rect l="0" t="0" r="0" b="0"/>
          <a:pathLst>
            <a:path>
              <a:moveTo>
                <a:pt x="0" y="0"/>
              </a:moveTo>
              <a:lnTo>
                <a:pt x="0" y="2408231"/>
              </a:lnTo>
              <a:lnTo>
                <a:pt x="107032" y="240823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6C154F-C527-40D4-B830-D83BFDDA1858}">
      <dsp:nvSpPr>
        <dsp:cNvPr id="0" name=""/>
        <dsp:cNvSpPr/>
      </dsp:nvSpPr>
      <dsp:spPr>
        <a:xfrm>
          <a:off x="1676647" y="2676975"/>
          <a:ext cx="856260" cy="535162"/>
        </a:xfrm>
        <a:prstGeom prst="roundRect">
          <a:avLst>
            <a:gd name="adj" fmla="val 10000"/>
          </a:avLst>
        </a:prstGeom>
        <a:solidFill>
          <a:srgbClr val="00B0F0">
            <a:alpha val="90000"/>
          </a:srgbClr>
        </a:solidFill>
        <a:ln w="12700" cap="flat" cmpd="sng" algn="ctr">
          <a:solidFill>
            <a:schemeClr val="accent4">
              <a:hueOff val="-3732583"/>
              <a:satOff val="1753"/>
              <a:lumOff val="6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4</a:t>
          </a:r>
        </a:p>
      </dsp:txBody>
      <dsp:txXfrm>
        <a:off x="1692321" y="2692649"/>
        <a:ext cx="824912" cy="503814"/>
      </dsp:txXfrm>
    </dsp:sp>
    <dsp:sp modelId="{9E898B74-2EFD-40B2-BBCF-3A1806259E52}">
      <dsp:nvSpPr>
        <dsp:cNvPr id="0" name=""/>
        <dsp:cNvSpPr/>
      </dsp:nvSpPr>
      <dsp:spPr>
        <a:xfrm>
          <a:off x="1569615" y="536325"/>
          <a:ext cx="107032" cy="3077185"/>
        </a:xfrm>
        <a:custGeom>
          <a:avLst/>
          <a:gdLst/>
          <a:ahLst/>
          <a:cxnLst/>
          <a:rect l="0" t="0" r="0" b="0"/>
          <a:pathLst>
            <a:path>
              <a:moveTo>
                <a:pt x="0" y="0"/>
              </a:moveTo>
              <a:lnTo>
                <a:pt x="0" y="3077185"/>
              </a:lnTo>
              <a:lnTo>
                <a:pt x="107032" y="307718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BD248F-3856-4E67-A2FB-C2E8D0623E4A}">
      <dsp:nvSpPr>
        <dsp:cNvPr id="0" name=""/>
        <dsp:cNvSpPr/>
      </dsp:nvSpPr>
      <dsp:spPr>
        <a:xfrm>
          <a:off x="1676647" y="3345928"/>
          <a:ext cx="856260" cy="535162"/>
        </a:xfrm>
        <a:prstGeom prst="roundRect">
          <a:avLst>
            <a:gd name="adj" fmla="val 10000"/>
          </a:avLst>
        </a:prstGeom>
        <a:solidFill>
          <a:srgbClr val="92D050">
            <a:alpha val="90000"/>
          </a:srgbClr>
        </a:solidFill>
        <a:ln w="12700" cap="flat" cmpd="sng" algn="ctr">
          <a:solidFill>
            <a:schemeClr val="accent4">
              <a:hueOff val="-4976777"/>
              <a:satOff val="2338"/>
              <a:lumOff val="87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5</a:t>
          </a:r>
        </a:p>
      </dsp:txBody>
      <dsp:txXfrm>
        <a:off x="1692321" y="3361602"/>
        <a:ext cx="824912" cy="503814"/>
      </dsp:txXfrm>
    </dsp:sp>
    <dsp:sp modelId="{49CF848F-F69C-4907-AF85-DEA76C2CC22B}">
      <dsp:nvSpPr>
        <dsp:cNvPr id="0" name=""/>
        <dsp:cNvSpPr/>
      </dsp:nvSpPr>
      <dsp:spPr>
        <a:xfrm>
          <a:off x="2800489" y="1162"/>
          <a:ext cx="1070325" cy="535162"/>
        </a:xfrm>
        <a:prstGeom prst="roundRect">
          <a:avLst>
            <a:gd name="adj" fmla="val 10000"/>
          </a:avLst>
        </a:prstGeom>
        <a:solidFill>
          <a:schemeClr val="accent4">
            <a:hueOff val="-11197749"/>
            <a:satOff val="5260"/>
            <a:lumOff val="19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a:latin typeface="#9Slide03 SFU Futura_12" panose="00000400000000000000" pitchFamily="2" charset="0"/>
              <a:cs typeface="Times New Roman" panose="02020603050405020304" pitchFamily="18" charset="0"/>
            </a:rPr>
            <a:t>CỤM 2</a:t>
          </a:r>
        </a:p>
      </dsp:txBody>
      <dsp:txXfrm>
        <a:off x="2816163" y="16836"/>
        <a:ext cx="1038977" cy="503814"/>
      </dsp:txXfrm>
    </dsp:sp>
    <dsp:sp modelId="{4E052E9C-0D91-4EC3-861E-2033604AED82}">
      <dsp:nvSpPr>
        <dsp:cNvPr id="0" name=""/>
        <dsp:cNvSpPr/>
      </dsp:nvSpPr>
      <dsp:spPr>
        <a:xfrm>
          <a:off x="2907521" y="536325"/>
          <a:ext cx="107032" cy="401371"/>
        </a:xfrm>
        <a:custGeom>
          <a:avLst/>
          <a:gdLst/>
          <a:ahLst/>
          <a:cxnLst/>
          <a:rect l="0" t="0" r="0" b="0"/>
          <a:pathLst>
            <a:path>
              <a:moveTo>
                <a:pt x="0" y="0"/>
              </a:moveTo>
              <a:lnTo>
                <a:pt x="0" y="401371"/>
              </a:lnTo>
              <a:lnTo>
                <a:pt x="107032" y="40137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580F69-5B1D-4559-817E-C5F52E050E54}">
      <dsp:nvSpPr>
        <dsp:cNvPr id="0" name=""/>
        <dsp:cNvSpPr/>
      </dsp:nvSpPr>
      <dsp:spPr>
        <a:xfrm>
          <a:off x="3014554" y="670115"/>
          <a:ext cx="856260" cy="535162"/>
        </a:xfrm>
        <a:prstGeom prst="roundRect">
          <a:avLst>
            <a:gd name="adj" fmla="val 10000"/>
          </a:avLst>
        </a:prstGeom>
        <a:solidFill>
          <a:schemeClr val="accent6">
            <a:lumMod val="20000"/>
            <a:lumOff val="80000"/>
            <a:alpha val="90000"/>
          </a:schemeClr>
        </a:solidFill>
        <a:ln w="12700" cap="flat" cmpd="sng" algn="ctr">
          <a:solidFill>
            <a:schemeClr val="accent4">
              <a:hueOff val="-6220972"/>
              <a:satOff val="2922"/>
              <a:lumOff val="108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1</a:t>
          </a:r>
        </a:p>
      </dsp:txBody>
      <dsp:txXfrm>
        <a:off x="3030228" y="685789"/>
        <a:ext cx="824912" cy="503814"/>
      </dsp:txXfrm>
    </dsp:sp>
    <dsp:sp modelId="{0FCCD3F0-02E0-4BD7-BC6E-FA792D5220BD}">
      <dsp:nvSpPr>
        <dsp:cNvPr id="0" name=""/>
        <dsp:cNvSpPr/>
      </dsp:nvSpPr>
      <dsp:spPr>
        <a:xfrm>
          <a:off x="2907521" y="536325"/>
          <a:ext cx="107032" cy="1070325"/>
        </a:xfrm>
        <a:custGeom>
          <a:avLst/>
          <a:gdLst/>
          <a:ahLst/>
          <a:cxnLst/>
          <a:rect l="0" t="0" r="0" b="0"/>
          <a:pathLst>
            <a:path>
              <a:moveTo>
                <a:pt x="0" y="0"/>
              </a:moveTo>
              <a:lnTo>
                <a:pt x="0" y="1070325"/>
              </a:lnTo>
              <a:lnTo>
                <a:pt x="107032" y="107032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6D9D96-EFBD-4A82-860A-E80380F32928}">
      <dsp:nvSpPr>
        <dsp:cNvPr id="0" name=""/>
        <dsp:cNvSpPr/>
      </dsp:nvSpPr>
      <dsp:spPr>
        <a:xfrm>
          <a:off x="3014554" y="1339069"/>
          <a:ext cx="856260" cy="535162"/>
        </a:xfrm>
        <a:prstGeom prst="roundRect">
          <a:avLst>
            <a:gd name="adj" fmla="val 10000"/>
          </a:avLst>
        </a:prstGeom>
        <a:solidFill>
          <a:schemeClr val="accent5">
            <a:lumMod val="40000"/>
            <a:lumOff val="60000"/>
            <a:alpha val="90000"/>
          </a:schemeClr>
        </a:solidFill>
        <a:ln w="12700" cap="flat" cmpd="sng" algn="ctr">
          <a:solidFill>
            <a:schemeClr val="accent4">
              <a:hueOff val="-7465166"/>
              <a:satOff val="3507"/>
              <a:lumOff val="13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2</a:t>
          </a:r>
        </a:p>
      </dsp:txBody>
      <dsp:txXfrm>
        <a:off x="3030228" y="1354743"/>
        <a:ext cx="824912" cy="503814"/>
      </dsp:txXfrm>
    </dsp:sp>
    <dsp:sp modelId="{926D55AE-72D9-496E-9BF4-05FC8709889F}">
      <dsp:nvSpPr>
        <dsp:cNvPr id="0" name=""/>
        <dsp:cNvSpPr/>
      </dsp:nvSpPr>
      <dsp:spPr>
        <a:xfrm>
          <a:off x="2907521" y="536325"/>
          <a:ext cx="107032" cy="1739278"/>
        </a:xfrm>
        <a:custGeom>
          <a:avLst/>
          <a:gdLst/>
          <a:ahLst/>
          <a:cxnLst/>
          <a:rect l="0" t="0" r="0" b="0"/>
          <a:pathLst>
            <a:path>
              <a:moveTo>
                <a:pt x="0" y="0"/>
              </a:moveTo>
              <a:lnTo>
                <a:pt x="0" y="1739278"/>
              </a:lnTo>
              <a:lnTo>
                <a:pt x="107032" y="173927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2985E5-1974-4C3D-8E14-61716A6C946C}">
      <dsp:nvSpPr>
        <dsp:cNvPr id="0" name=""/>
        <dsp:cNvSpPr/>
      </dsp:nvSpPr>
      <dsp:spPr>
        <a:xfrm>
          <a:off x="3014554" y="2008022"/>
          <a:ext cx="856260" cy="535162"/>
        </a:xfrm>
        <a:prstGeom prst="roundRect">
          <a:avLst/>
        </a:prstGeom>
        <a:solidFill>
          <a:schemeClr val="accent6">
            <a:lumMod val="60000"/>
            <a:lumOff val="40000"/>
            <a:alpha val="90000"/>
          </a:schemeClr>
        </a:solidFill>
        <a:ln w="12700" cap="flat" cmpd="sng" algn="ctr">
          <a:solidFill>
            <a:schemeClr val="accent4">
              <a:hueOff val="-8709360"/>
              <a:satOff val="4091"/>
              <a:lumOff val="152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3</a:t>
          </a:r>
        </a:p>
      </dsp:txBody>
      <dsp:txXfrm>
        <a:off x="3040678" y="2034146"/>
        <a:ext cx="804012" cy="482914"/>
      </dsp:txXfrm>
    </dsp:sp>
    <dsp:sp modelId="{92A4C914-F2A8-4A14-BC68-B30D0E740B3F}">
      <dsp:nvSpPr>
        <dsp:cNvPr id="0" name=""/>
        <dsp:cNvSpPr/>
      </dsp:nvSpPr>
      <dsp:spPr>
        <a:xfrm>
          <a:off x="2907521" y="536325"/>
          <a:ext cx="107032" cy="2408231"/>
        </a:xfrm>
        <a:custGeom>
          <a:avLst/>
          <a:gdLst/>
          <a:ahLst/>
          <a:cxnLst/>
          <a:rect l="0" t="0" r="0" b="0"/>
          <a:pathLst>
            <a:path>
              <a:moveTo>
                <a:pt x="0" y="0"/>
              </a:moveTo>
              <a:lnTo>
                <a:pt x="0" y="2408231"/>
              </a:lnTo>
              <a:lnTo>
                <a:pt x="107032" y="240823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E1E025-F1F0-4773-8046-63F0B3435A09}">
      <dsp:nvSpPr>
        <dsp:cNvPr id="0" name=""/>
        <dsp:cNvSpPr/>
      </dsp:nvSpPr>
      <dsp:spPr>
        <a:xfrm>
          <a:off x="3014554" y="2676975"/>
          <a:ext cx="856260" cy="535162"/>
        </a:xfrm>
        <a:prstGeom prst="roundRect">
          <a:avLst>
            <a:gd name="adj" fmla="val 10000"/>
          </a:avLst>
        </a:prstGeom>
        <a:solidFill>
          <a:schemeClr val="accent5">
            <a:lumMod val="60000"/>
            <a:lumOff val="40000"/>
            <a:alpha val="90000"/>
          </a:schemeClr>
        </a:solidFill>
        <a:ln w="12700" cap="flat" cmpd="sng" algn="ctr">
          <a:solidFill>
            <a:schemeClr val="accent4">
              <a:hueOff val="-9953555"/>
              <a:satOff val="4676"/>
              <a:lumOff val="17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4</a:t>
          </a:r>
        </a:p>
      </dsp:txBody>
      <dsp:txXfrm>
        <a:off x="3030228" y="2692649"/>
        <a:ext cx="824912" cy="503814"/>
      </dsp:txXfrm>
    </dsp:sp>
    <dsp:sp modelId="{7CB0A7E8-BD64-4D0D-A5DA-E158103BC2FF}">
      <dsp:nvSpPr>
        <dsp:cNvPr id="0" name=""/>
        <dsp:cNvSpPr/>
      </dsp:nvSpPr>
      <dsp:spPr>
        <a:xfrm>
          <a:off x="2907521" y="536325"/>
          <a:ext cx="107032" cy="3077185"/>
        </a:xfrm>
        <a:custGeom>
          <a:avLst/>
          <a:gdLst/>
          <a:ahLst/>
          <a:cxnLst/>
          <a:rect l="0" t="0" r="0" b="0"/>
          <a:pathLst>
            <a:path>
              <a:moveTo>
                <a:pt x="0" y="0"/>
              </a:moveTo>
              <a:lnTo>
                <a:pt x="0" y="3077185"/>
              </a:lnTo>
              <a:lnTo>
                <a:pt x="107032" y="307718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DA8EFE-1532-425B-83E1-29896E00D0F0}">
      <dsp:nvSpPr>
        <dsp:cNvPr id="0" name=""/>
        <dsp:cNvSpPr/>
      </dsp:nvSpPr>
      <dsp:spPr>
        <a:xfrm>
          <a:off x="3014554" y="3345928"/>
          <a:ext cx="856260" cy="535162"/>
        </a:xfrm>
        <a:prstGeom prst="roundRect">
          <a:avLst>
            <a:gd name="adj" fmla="val 10000"/>
          </a:avLst>
        </a:prstGeom>
        <a:solidFill>
          <a:srgbClr val="F4628F">
            <a:alpha val="90000"/>
          </a:srgbClr>
        </a:solidFill>
        <a:ln w="12700" cap="flat" cmpd="sng" algn="ctr">
          <a:solidFill>
            <a:schemeClr val="accent4">
              <a:hueOff val="-11197749"/>
              <a:satOff val="5260"/>
              <a:lumOff val="19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5</a:t>
          </a:r>
        </a:p>
      </dsp:txBody>
      <dsp:txXfrm>
        <a:off x="3030228" y="3361602"/>
        <a:ext cx="824912" cy="50381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809B79-31D6-4C9F-9EC7-964D09AECCC8}">
      <dsp:nvSpPr>
        <dsp:cNvPr id="0" name=""/>
        <dsp:cNvSpPr/>
      </dsp:nvSpPr>
      <dsp:spPr>
        <a:xfrm>
          <a:off x="1462582" y="1162"/>
          <a:ext cx="1070325" cy="53516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a:latin typeface="#9Slide03 SFU Futura_12" panose="00000400000000000000" pitchFamily="2" charset="0"/>
              <a:cs typeface="Times New Roman" panose="02020603050405020304" pitchFamily="18" charset="0"/>
            </a:rPr>
            <a:t>CỤM 1</a:t>
          </a:r>
        </a:p>
      </dsp:txBody>
      <dsp:txXfrm>
        <a:off x="1478256" y="16836"/>
        <a:ext cx="1038977" cy="503814"/>
      </dsp:txXfrm>
    </dsp:sp>
    <dsp:sp modelId="{1A2299EC-8952-43D4-B689-A44CC9C024A7}">
      <dsp:nvSpPr>
        <dsp:cNvPr id="0" name=""/>
        <dsp:cNvSpPr/>
      </dsp:nvSpPr>
      <dsp:spPr>
        <a:xfrm>
          <a:off x="1569615" y="536325"/>
          <a:ext cx="107032" cy="401371"/>
        </a:xfrm>
        <a:custGeom>
          <a:avLst/>
          <a:gdLst/>
          <a:ahLst/>
          <a:cxnLst/>
          <a:rect l="0" t="0" r="0" b="0"/>
          <a:pathLst>
            <a:path>
              <a:moveTo>
                <a:pt x="0" y="0"/>
              </a:moveTo>
              <a:lnTo>
                <a:pt x="0" y="401371"/>
              </a:lnTo>
              <a:lnTo>
                <a:pt x="107032" y="40137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0EB665-D7F5-4228-8E6A-C3782609EB55}">
      <dsp:nvSpPr>
        <dsp:cNvPr id="0" name=""/>
        <dsp:cNvSpPr/>
      </dsp:nvSpPr>
      <dsp:spPr>
        <a:xfrm>
          <a:off x="1676647" y="670115"/>
          <a:ext cx="856260" cy="535162"/>
        </a:xfrm>
        <a:prstGeom prst="roundRect">
          <a:avLst>
            <a:gd name="adj" fmla="val 10000"/>
          </a:avLst>
        </a:prstGeom>
        <a:solidFill>
          <a:schemeClr val="accent1">
            <a:lumMod val="20000"/>
            <a:lumOff val="80000"/>
            <a:alpha val="9000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err="1">
              <a:latin typeface="#9Slide03 SFU Futura_12" panose="00000400000000000000" pitchFamily="2" charset="0"/>
              <a:cs typeface="Times New Roman" panose="02020603050405020304" pitchFamily="18" charset="0"/>
            </a:rPr>
            <a:t>Trạm</a:t>
          </a:r>
          <a:r>
            <a:rPr lang="en-US" sz="1400" b="1" kern="1200" dirty="0">
              <a:latin typeface="#9Slide03 SFU Futura_12" panose="00000400000000000000" pitchFamily="2" charset="0"/>
              <a:cs typeface="Times New Roman" panose="02020603050405020304" pitchFamily="18" charset="0"/>
            </a:rPr>
            <a:t> 1</a:t>
          </a:r>
        </a:p>
      </dsp:txBody>
      <dsp:txXfrm>
        <a:off x="1692321" y="685789"/>
        <a:ext cx="824912" cy="503814"/>
      </dsp:txXfrm>
    </dsp:sp>
    <dsp:sp modelId="{CC2493A5-A20B-486C-A7C4-6BBAD1D869D1}">
      <dsp:nvSpPr>
        <dsp:cNvPr id="0" name=""/>
        <dsp:cNvSpPr/>
      </dsp:nvSpPr>
      <dsp:spPr>
        <a:xfrm>
          <a:off x="1569615" y="536325"/>
          <a:ext cx="107032" cy="1070325"/>
        </a:xfrm>
        <a:custGeom>
          <a:avLst/>
          <a:gdLst/>
          <a:ahLst/>
          <a:cxnLst/>
          <a:rect l="0" t="0" r="0" b="0"/>
          <a:pathLst>
            <a:path>
              <a:moveTo>
                <a:pt x="0" y="0"/>
              </a:moveTo>
              <a:lnTo>
                <a:pt x="0" y="1070325"/>
              </a:lnTo>
              <a:lnTo>
                <a:pt x="107032" y="107032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633042-50E4-4A14-9C61-A715F796F424}">
      <dsp:nvSpPr>
        <dsp:cNvPr id="0" name=""/>
        <dsp:cNvSpPr/>
      </dsp:nvSpPr>
      <dsp:spPr>
        <a:xfrm>
          <a:off x="1676647" y="1339069"/>
          <a:ext cx="856260" cy="535162"/>
        </a:xfrm>
        <a:prstGeom prst="roundRect">
          <a:avLst>
            <a:gd name="adj" fmla="val 10000"/>
          </a:avLst>
        </a:prstGeom>
        <a:solidFill>
          <a:schemeClr val="accent1">
            <a:lumMod val="60000"/>
            <a:lumOff val="40000"/>
            <a:alpha val="90000"/>
          </a:schemeClr>
        </a:solidFill>
        <a:ln w="12700" cap="flat" cmpd="sng" algn="ctr">
          <a:solidFill>
            <a:schemeClr val="accent4">
              <a:hueOff val="-1244194"/>
              <a:satOff val="584"/>
              <a:lumOff val="21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2</a:t>
          </a:r>
        </a:p>
      </dsp:txBody>
      <dsp:txXfrm>
        <a:off x="1692321" y="1354743"/>
        <a:ext cx="824912" cy="503814"/>
      </dsp:txXfrm>
    </dsp:sp>
    <dsp:sp modelId="{D48217F9-A7AE-433D-B069-F304C894696A}">
      <dsp:nvSpPr>
        <dsp:cNvPr id="0" name=""/>
        <dsp:cNvSpPr/>
      </dsp:nvSpPr>
      <dsp:spPr>
        <a:xfrm>
          <a:off x="1569615" y="536325"/>
          <a:ext cx="107032" cy="1739278"/>
        </a:xfrm>
        <a:custGeom>
          <a:avLst/>
          <a:gdLst/>
          <a:ahLst/>
          <a:cxnLst/>
          <a:rect l="0" t="0" r="0" b="0"/>
          <a:pathLst>
            <a:path>
              <a:moveTo>
                <a:pt x="0" y="0"/>
              </a:moveTo>
              <a:lnTo>
                <a:pt x="0" y="1739278"/>
              </a:lnTo>
              <a:lnTo>
                <a:pt x="107032" y="173927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76D3E0-B506-4F03-9955-51D4CCE9F26C}">
      <dsp:nvSpPr>
        <dsp:cNvPr id="0" name=""/>
        <dsp:cNvSpPr/>
      </dsp:nvSpPr>
      <dsp:spPr>
        <a:xfrm>
          <a:off x="1676647" y="2008022"/>
          <a:ext cx="856260" cy="535162"/>
        </a:xfrm>
        <a:prstGeom prst="roundRect">
          <a:avLst/>
        </a:prstGeom>
        <a:solidFill>
          <a:schemeClr val="accent3">
            <a:lumMod val="40000"/>
            <a:lumOff val="60000"/>
            <a:alpha val="90000"/>
          </a:schemeClr>
        </a:solidFill>
        <a:ln w="12700" cap="flat" cmpd="sng" algn="ctr">
          <a:solidFill>
            <a:schemeClr val="accent4">
              <a:hueOff val="-2488389"/>
              <a:satOff val="1169"/>
              <a:lumOff val="43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3</a:t>
          </a:r>
        </a:p>
      </dsp:txBody>
      <dsp:txXfrm>
        <a:off x="1702771" y="2034146"/>
        <a:ext cx="804012" cy="482914"/>
      </dsp:txXfrm>
    </dsp:sp>
    <dsp:sp modelId="{E04B2167-22A3-406D-9DD0-E21ED83A173B}">
      <dsp:nvSpPr>
        <dsp:cNvPr id="0" name=""/>
        <dsp:cNvSpPr/>
      </dsp:nvSpPr>
      <dsp:spPr>
        <a:xfrm>
          <a:off x="1569615" y="536325"/>
          <a:ext cx="107032" cy="2408231"/>
        </a:xfrm>
        <a:custGeom>
          <a:avLst/>
          <a:gdLst/>
          <a:ahLst/>
          <a:cxnLst/>
          <a:rect l="0" t="0" r="0" b="0"/>
          <a:pathLst>
            <a:path>
              <a:moveTo>
                <a:pt x="0" y="0"/>
              </a:moveTo>
              <a:lnTo>
                <a:pt x="0" y="2408231"/>
              </a:lnTo>
              <a:lnTo>
                <a:pt x="107032" y="240823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6C154F-C527-40D4-B830-D83BFDDA1858}">
      <dsp:nvSpPr>
        <dsp:cNvPr id="0" name=""/>
        <dsp:cNvSpPr/>
      </dsp:nvSpPr>
      <dsp:spPr>
        <a:xfrm>
          <a:off x="1676647" y="2676975"/>
          <a:ext cx="856260" cy="535162"/>
        </a:xfrm>
        <a:prstGeom prst="roundRect">
          <a:avLst>
            <a:gd name="adj" fmla="val 10000"/>
          </a:avLst>
        </a:prstGeom>
        <a:solidFill>
          <a:srgbClr val="00B0F0">
            <a:alpha val="90000"/>
          </a:srgbClr>
        </a:solidFill>
        <a:ln w="12700" cap="flat" cmpd="sng" algn="ctr">
          <a:solidFill>
            <a:schemeClr val="accent4">
              <a:hueOff val="-3732583"/>
              <a:satOff val="1753"/>
              <a:lumOff val="6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4</a:t>
          </a:r>
        </a:p>
      </dsp:txBody>
      <dsp:txXfrm>
        <a:off x="1692321" y="2692649"/>
        <a:ext cx="824912" cy="503814"/>
      </dsp:txXfrm>
    </dsp:sp>
    <dsp:sp modelId="{9E898B74-2EFD-40B2-BBCF-3A1806259E52}">
      <dsp:nvSpPr>
        <dsp:cNvPr id="0" name=""/>
        <dsp:cNvSpPr/>
      </dsp:nvSpPr>
      <dsp:spPr>
        <a:xfrm>
          <a:off x="1569615" y="536325"/>
          <a:ext cx="107032" cy="3077185"/>
        </a:xfrm>
        <a:custGeom>
          <a:avLst/>
          <a:gdLst/>
          <a:ahLst/>
          <a:cxnLst/>
          <a:rect l="0" t="0" r="0" b="0"/>
          <a:pathLst>
            <a:path>
              <a:moveTo>
                <a:pt x="0" y="0"/>
              </a:moveTo>
              <a:lnTo>
                <a:pt x="0" y="3077185"/>
              </a:lnTo>
              <a:lnTo>
                <a:pt x="107032" y="307718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BD248F-3856-4E67-A2FB-C2E8D0623E4A}">
      <dsp:nvSpPr>
        <dsp:cNvPr id="0" name=""/>
        <dsp:cNvSpPr/>
      </dsp:nvSpPr>
      <dsp:spPr>
        <a:xfrm>
          <a:off x="1676647" y="3345928"/>
          <a:ext cx="856260" cy="535162"/>
        </a:xfrm>
        <a:prstGeom prst="roundRect">
          <a:avLst>
            <a:gd name="adj" fmla="val 10000"/>
          </a:avLst>
        </a:prstGeom>
        <a:solidFill>
          <a:srgbClr val="92D050">
            <a:alpha val="90000"/>
          </a:srgbClr>
        </a:solidFill>
        <a:ln w="12700" cap="flat" cmpd="sng" algn="ctr">
          <a:solidFill>
            <a:schemeClr val="accent4">
              <a:hueOff val="-4976777"/>
              <a:satOff val="2338"/>
              <a:lumOff val="87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5</a:t>
          </a:r>
        </a:p>
      </dsp:txBody>
      <dsp:txXfrm>
        <a:off x="1692321" y="3361602"/>
        <a:ext cx="824912" cy="503814"/>
      </dsp:txXfrm>
    </dsp:sp>
    <dsp:sp modelId="{49CF848F-F69C-4907-AF85-DEA76C2CC22B}">
      <dsp:nvSpPr>
        <dsp:cNvPr id="0" name=""/>
        <dsp:cNvSpPr/>
      </dsp:nvSpPr>
      <dsp:spPr>
        <a:xfrm>
          <a:off x="2800489" y="1162"/>
          <a:ext cx="1070325" cy="535162"/>
        </a:xfrm>
        <a:prstGeom prst="roundRect">
          <a:avLst>
            <a:gd name="adj" fmla="val 10000"/>
          </a:avLst>
        </a:prstGeom>
        <a:solidFill>
          <a:schemeClr val="accent4">
            <a:hueOff val="-11197749"/>
            <a:satOff val="5260"/>
            <a:lumOff val="19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a:latin typeface="#9Slide03 SFU Futura_12" panose="00000400000000000000" pitchFamily="2" charset="0"/>
              <a:cs typeface="Times New Roman" panose="02020603050405020304" pitchFamily="18" charset="0"/>
            </a:rPr>
            <a:t>CỤM 2</a:t>
          </a:r>
        </a:p>
      </dsp:txBody>
      <dsp:txXfrm>
        <a:off x="2816163" y="16836"/>
        <a:ext cx="1038977" cy="503814"/>
      </dsp:txXfrm>
    </dsp:sp>
    <dsp:sp modelId="{4E052E9C-0D91-4EC3-861E-2033604AED82}">
      <dsp:nvSpPr>
        <dsp:cNvPr id="0" name=""/>
        <dsp:cNvSpPr/>
      </dsp:nvSpPr>
      <dsp:spPr>
        <a:xfrm>
          <a:off x="2907521" y="536325"/>
          <a:ext cx="107032" cy="401371"/>
        </a:xfrm>
        <a:custGeom>
          <a:avLst/>
          <a:gdLst/>
          <a:ahLst/>
          <a:cxnLst/>
          <a:rect l="0" t="0" r="0" b="0"/>
          <a:pathLst>
            <a:path>
              <a:moveTo>
                <a:pt x="0" y="0"/>
              </a:moveTo>
              <a:lnTo>
                <a:pt x="0" y="401371"/>
              </a:lnTo>
              <a:lnTo>
                <a:pt x="107032" y="40137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580F69-5B1D-4559-817E-C5F52E050E54}">
      <dsp:nvSpPr>
        <dsp:cNvPr id="0" name=""/>
        <dsp:cNvSpPr/>
      </dsp:nvSpPr>
      <dsp:spPr>
        <a:xfrm>
          <a:off x="3014554" y="670115"/>
          <a:ext cx="856260" cy="535162"/>
        </a:xfrm>
        <a:prstGeom prst="roundRect">
          <a:avLst>
            <a:gd name="adj" fmla="val 10000"/>
          </a:avLst>
        </a:prstGeom>
        <a:solidFill>
          <a:srgbClr val="CCF5E9"/>
        </a:solidFill>
        <a:ln w="12700" cap="flat" cmpd="sng" algn="ctr">
          <a:solidFill>
            <a:schemeClr val="accent4">
              <a:hueOff val="-6220972"/>
              <a:satOff val="2922"/>
              <a:lumOff val="108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1</a:t>
          </a:r>
        </a:p>
      </dsp:txBody>
      <dsp:txXfrm>
        <a:off x="3030228" y="685789"/>
        <a:ext cx="824912" cy="503814"/>
      </dsp:txXfrm>
    </dsp:sp>
    <dsp:sp modelId="{0FCCD3F0-02E0-4BD7-BC6E-FA792D5220BD}">
      <dsp:nvSpPr>
        <dsp:cNvPr id="0" name=""/>
        <dsp:cNvSpPr/>
      </dsp:nvSpPr>
      <dsp:spPr>
        <a:xfrm>
          <a:off x="2907521" y="536325"/>
          <a:ext cx="107032" cy="1070325"/>
        </a:xfrm>
        <a:custGeom>
          <a:avLst/>
          <a:gdLst/>
          <a:ahLst/>
          <a:cxnLst/>
          <a:rect l="0" t="0" r="0" b="0"/>
          <a:pathLst>
            <a:path>
              <a:moveTo>
                <a:pt x="0" y="0"/>
              </a:moveTo>
              <a:lnTo>
                <a:pt x="0" y="1070325"/>
              </a:lnTo>
              <a:lnTo>
                <a:pt x="107032" y="107032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6D9D96-EFBD-4A82-860A-E80380F32928}">
      <dsp:nvSpPr>
        <dsp:cNvPr id="0" name=""/>
        <dsp:cNvSpPr/>
      </dsp:nvSpPr>
      <dsp:spPr>
        <a:xfrm>
          <a:off x="3014554" y="1339069"/>
          <a:ext cx="856260" cy="535162"/>
        </a:xfrm>
        <a:prstGeom prst="roundRect">
          <a:avLst>
            <a:gd name="adj" fmla="val 10000"/>
          </a:avLst>
        </a:prstGeom>
        <a:solidFill>
          <a:srgbClr val="69E2C1"/>
        </a:solidFill>
        <a:ln w="12700" cap="flat" cmpd="sng" algn="ctr">
          <a:solidFill>
            <a:schemeClr val="accent4">
              <a:hueOff val="-7465166"/>
              <a:satOff val="3507"/>
              <a:lumOff val="13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2</a:t>
          </a:r>
        </a:p>
      </dsp:txBody>
      <dsp:txXfrm>
        <a:off x="3030228" y="1354743"/>
        <a:ext cx="824912" cy="503814"/>
      </dsp:txXfrm>
    </dsp:sp>
    <dsp:sp modelId="{926D55AE-72D9-496E-9BF4-05FC8709889F}">
      <dsp:nvSpPr>
        <dsp:cNvPr id="0" name=""/>
        <dsp:cNvSpPr/>
      </dsp:nvSpPr>
      <dsp:spPr>
        <a:xfrm>
          <a:off x="2907521" y="536325"/>
          <a:ext cx="107032" cy="1739278"/>
        </a:xfrm>
        <a:custGeom>
          <a:avLst/>
          <a:gdLst/>
          <a:ahLst/>
          <a:cxnLst/>
          <a:rect l="0" t="0" r="0" b="0"/>
          <a:pathLst>
            <a:path>
              <a:moveTo>
                <a:pt x="0" y="0"/>
              </a:moveTo>
              <a:lnTo>
                <a:pt x="0" y="1739278"/>
              </a:lnTo>
              <a:lnTo>
                <a:pt x="107032" y="173927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2985E5-1974-4C3D-8E14-61716A6C946C}">
      <dsp:nvSpPr>
        <dsp:cNvPr id="0" name=""/>
        <dsp:cNvSpPr/>
      </dsp:nvSpPr>
      <dsp:spPr>
        <a:xfrm>
          <a:off x="3014554" y="2008022"/>
          <a:ext cx="856260" cy="535162"/>
        </a:xfrm>
        <a:prstGeom prst="roundRect">
          <a:avLst/>
        </a:prstGeom>
        <a:solidFill>
          <a:srgbClr val="B6E1EC"/>
        </a:solidFill>
        <a:ln w="12700" cap="flat" cmpd="sng" algn="ctr">
          <a:solidFill>
            <a:schemeClr val="accent4">
              <a:hueOff val="-8709360"/>
              <a:satOff val="4091"/>
              <a:lumOff val="152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3</a:t>
          </a:r>
        </a:p>
      </dsp:txBody>
      <dsp:txXfrm>
        <a:off x="3040678" y="2034146"/>
        <a:ext cx="804012" cy="482914"/>
      </dsp:txXfrm>
    </dsp:sp>
    <dsp:sp modelId="{92A4C914-F2A8-4A14-BC68-B30D0E740B3F}">
      <dsp:nvSpPr>
        <dsp:cNvPr id="0" name=""/>
        <dsp:cNvSpPr/>
      </dsp:nvSpPr>
      <dsp:spPr>
        <a:xfrm>
          <a:off x="2907521" y="536325"/>
          <a:ext cx="107032" cy="2408231"/>
        </a:xfrm>
        <a:custGeom>
          <a:avLst/>
          <a:gdLst/>
          <a:ahLst/>
          <a:cxnLst/>
          <a:rect l="0" t="0" r="0" b="0"/>
          <a:pathLst>
            <a:path>
              <a:moveTo>
                <a:pt x="0" y="0"/>
              </a:moveTo>
              <a:lnTo>
                <a:pt x="0" y="2408231"/>
              </a:lnTo>
              <a:lnTo>
                <a:pt x="107032" y="240823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E1E025-F1F0-4773-8046-63F0B3435A09}">
      <dsp:nvSpPr>
        <dsp:cNvPr id="0" name=""/>
        <dsp:cNvSpPr/>
      </dsp:nvSpPr>
      <dsp:spPr>
        <a:xfrm>
          <a:off x="3014554" y="2676975"/>
          <a:ext cx="856260" cy="535162"/>
        </a:xfrm>
        <a:prstGeom prst="roundRect">
          <a:avLst>
            <a:gd name="adj" fmla="val 10000"/>
          </a:avLst>
        </a:prstGeom>
        <a:solidFill>
          <a:srgbClr val="18B7F0"/>
        </a:solidFill>
        <a:ln w="12700" cap="flat" cmpd="sng" algn="ctr">
          <a:solidFill>
            <a:schemeClr val="accent4">
              <a:hueOff val="-9953555"/>
              <a:satOff val="4676"/>
              <a:lumOff val="17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4</a:t>
          </a:r>
        </a:p>
      </dsp:txBody>
      <dsp:txXfrm>
        <a:off x="3030228" y="2692649"/>
        <a:ext cx="824912" cy="503814"/>
      </dsp:txXfrm>
    </dsp:sp>
    <dsp:sp modelId="{7CB0A7E8-BD64-4D0D-A5DA-E158103BC2FF}">
      <dsp:nvSpPr>
        <dsp:cNvPr id="0" name=""/>
        <dsp:cNvSpPr/>
      </dsp:nvSpPr>
      <dsp:spPr>
        <a:xfrm>
          <a:off x="2907521" y="536325"/>
          <a:ext cx="107032" cy="3077185"/>
        </a:xfrm>
        <a:custGeom>
          <a:avLst/>
          <a:gdLst/>
          <a:ahLst/>
          <a:cxnLst/>
          <a:rect l="0" t="0" r="0" b="0"/>
          <a:pathLst>
            <a:path>
              <a:moveTo>
                <a:pt x="0" y="0"/>
              </a:moveTo>
              <a:lnTo>
                <a:pt x="0" y="3077185"/>
              </a:lnTo>
              <a:lnTo>
                <a:pt x="107032" y="307718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DA8EFE-1532-425B-83E1-29896E00D0F0}">
      <dsp:nvSpPr>
        <dsp:cNvPr id="0" name=""/>
        <dsp:cNvSpPr/>
      </dsp:nvSpPr>
      <dsp:spPr>
        <a:xfrm>
          <a:off x="3014554" y="3345928"/>
          <a:ext cx="856260" cy="535162"/>
        </a:xfrm>
        <a:prstGeom prst="roundRect">
          <a:avLst>
            <a:gd name="adj" fmla="val 10000"/>
          </a:avLst>
        </a:prstGeom>
        <a:solidFill>
          <a:srgbClr val="9CD460"/>
        </a:solidFill>
        <a:ln w="12700" cap="flat" cmpd="sng" algn="ctr">
          <a:solidFill>
            <a:schemeClr val="accent4">
              <a:hueOff val="-11197749"/>
              <a:satOff val="5260"/>
              <a:lumOff val="19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5</a:t>
          </a:r>
        </a:p>
      </dsp:txBody>
      <dsp:txXfrm>
        <a:off x="3030228" y="3361602"/>
        <a:ext cx="824912" cy="50381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809B79-31D6-4C9F-9EC7-964D09AECCC8}">
      <dsp:nvSpPr>
        <dsp:cNvPr id="0" name=""/>
        <dsp:cNvSpPr/>
      </dsp:nvSpPr>
      <dsp:spPr>
        <a:xfrm>
          <a:off x="1462582" y="1162"/>
          <a:ext cx="1070325" cy="53516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a:latin typeface="#9Slide03 SFU Futura_12" panose="00000400000000000000" pitchFamily="2" charset="0"/>
              <a:cs typeface="Times New Roman" panose="02020603050405020304" pitchFamily="18" charset="0"/>
            </a:rPr>
            <a:t>CỤM 1</a:t>
          </a:r>
        </a:p>
      </dsp:txBody>
      <dsp:txXfrm>
        <a:off x="1478256" y="16836"/>
        <a:ext cx="1038977" cy="503814"/>
      </dsp:txXfrm>
    </dsp:sp>
    <dsp:sp modelId="{1A2299EC-8952-43D4-B689-A44CC9C024A7}">
      <dsp:nvSpPr>
        <dsp:cNvPr id="0" name=""/>
        <dsp:cNvSpPr/>
      </dsp:nvSpPr>
      <dsp:spPr>
        <a:xfrm>
          <a:off x="1569615" y="536325"/>
          <a:ext cx="107032" cy="401371"/>
        </a:xfrm>
        <a:custGeom>
          <a:avLst/>
          <a:gdLst/>
          <a:ahLst/>
          <a:cxnLst/>
          <a:rect l="0" t="0" r="0" b="0"/>
          <a:pathLst>
            <a:path>
              <a:moveTo>
                <a:pt x="0" y="0"/>
              </a:moveTo>
              <a:lnTo>
                <a:pt x="0" y="401371"/>
              </a:lnTo>
              <a:lnTo>
                <a:pt x="107032" y="40137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0EB665-D7F5-4228-8E6A-C3782609EB55}">
      <dsp:nvSpPr>
        <dsp:cNvPr id="0" name=""/>
        <dsp:cNvSpPr/>
      </dsp:nvSpPr>
      <dsp:spPr>
        <a:xfrm>
          <a:off x="1676647" y="670115"/>
          <a:ext cx="856260" cy="535162"/>
        </a:xfrm>
        <a:prstGeom prst="roundRect">
          <a:avLst>
            <a:gd name="adj" fmla="val 10000"/>
          </a:avLst>
        </a:prstGeom>
        <a:solidFill>
          <a:schemeClr val="accent1">
            <a:lumMod val="20000"/>
            <a:lumOff val="80000"/>
            <a:alpha val="9000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1</a:t>
          </a:r>
        </a:p>
      </dsp:txBody>
      <dsp:txXfrm>
        <a:off x="1692321" y="685789"/>
        <a:ext cx="824912" cy="503814"/>
      </dsp:txXfrm>
    </dsp:sp>
    <dsp:sp modelId="{CC2493A5-A20B-486C-A7C4-6BBAD1D869D1}">
      <dsp:nvSpPr>
        <dsp:cNvPr id="0" name=""/>
        <dsp:cNvSpPr/>
      </dsp:nvSpPr>
      <dsp:spPr>
        <a:xfrm>
          <a:off x="1569615" y="536325"/>
          <a:ext cx="107032" cy="1070325"/>
        </a:xfrm>
        <a:custGeom>
          <a:avLst/>
          <a:gdLst/>
          <a:ahLst/>
          <a:cxnLst/>
          <a:rect l="0" t="0" r="0" b="0"/>
          <a:pathLst>
            <a:path>
              <a:moveTo>
                <a:pt x="0" y="0"/>
              </a:moveTo>
              <a:lnTo>
                <a:pt x="0" y="1070325"/>
              </a:lnTo>
              <a:lnTo>
                <a:pt x="107032" y="107032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633042-50E4-4A14-9C61-A715F796F424}">
      <dsp:nvSpPr>
        <dsp:cNvPr id="0" name=""/>
        <dsp:cNvSpPr/>
      </dsp:nvSpPr>
      <dsp:spPr>
        <a:xfrm>
          <a:off x="1676647" y="1339069"/>
          <a:ext cx="856260" cy="535162"/>
        </a:xfrm>
        <a:prstGeom prst="roundRect">
          <a:avLst>
            <a:gd name="adj" fmla="val 10000"/>
          </a:avLst>
        </a:prstGeom>
        <a:solidFill>
          <a:schemeClr val="accent1">
            <a:lumMod val="60000"/>
            <a:lumOff val="40000"/>
            <a:alpha val="90000"/>
          </a:schemeClr>
        </a:solidFill>
        <a:ln w="12700" cap="flat" cmpd="sng" algn="ctr">
          <a:solidFill>
            <a:schemeClr val="accent4">
              <a:hueOff val="-1244194"/>
              <a:satOff val="584"/>
              <a:lumOff val="21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2</a:t>
          </a:r>
        </a:p>
      </dsp:txBody>
      <dsp:txXfrm>
        <a:off x="1692321" y="1354743"/>
        <a:ext cx="824912" cy="503814"/>
      </dsp:txXfrm>
    </dsp:sp>
    <dsp:sp modelId="{D48217F9-A7AE-433D-B069-F304C894696A}">
      <dsp:nvSpPr>
        <dsp:cNvPr id="0" name=""/>
        <dsp:cNvSpPr/>
      </dsp:nvSpPr>
      <dsp:spPr>
        <a:xfrm>
          <a:off x="1569615" y="536325"/>
          <a:ext cx="107032" cy="1739278"/>
        </a:xfrm>
        <a:custGeom>
          <a:avLst/>
          <a:gdLst/>
          <a:ahLst/>
          <a:cxnLst/>
          <a:rect l="0" t="0" r="0" b="0"/>
          <a:pathLst>
            <a:path>
              <a:moveTo>
                <a:pt x="0" y="0"/>
              </a:moveTo>
              <a:lnTo>
                <a:pt x="0" y="1739278"/>
              </a:lnTo>
              <a:lnTo>
                <a:pt x="107032" y="173927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76D3E0-B506-4F03-9955-51D4CCE9F26C}">
      <dsp:nvSpPr>
        <dsp:cNvPr id="0" name=""/>
        <dsp:cNvSpPr/>
      </dsp:nvSpPr>
      <dsp:spPr>
        <a:xfrm>
          <a:off x="1676647" y="2008022"/>
          <a:ext cx="856260" cy="535162"/>
        </a:xfrm>
        <a:prstGeom prst="roundRect">
          <a:avLst/>
        </a:prstGeom>
        <a:solidFill>
          <a:schemeClr val="accent3">
            <a:lumMod val="40000"/>
            <a:lumOff val="60000"/>
            <a:alpha val="90000"/>
          </a:schemeClr>
        </a:solidFill>
        <a:ln w="12700" cap="flat" cmpd="sng" algn="ctr">
          <a:solidFill>
            <a:schemeClr val="accent4">
              <a:hueOff val="-2488389"/>
              <a:satOff val="1169"/>
              <a:lumOff val="43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3</a:t>
          </a:r>
        </a:p>
      </dsp:txBody>
      <dsp:txXfrm>
        <a:off x="1702771" y="2034146"/>
        <a:ext cx="804012" cy="482914"/>
      </dsp:txXfrm>
    </dsp:sp>
    <dsp:sp modelId="{E04B2167-22A3-406D-9DD0-E21ED83A173B}">
      <dsp:nvSpPr>
        <dsp:cNvPr id="0" name=""/>
        <dsp:cNvSpPr/>
      </dsp:nvSpPr>
      <dsp:spPr>
        <a:xfrm>
          <a:off x="1569615" y="536325"/>
          <a:ext cx="107032" cy="2408231"/>
        </a:xfrm>
        <a:custGeom>
          <a:avLst/>
          <a:gdLst/>
          <a:ahLst/>
          <a:cxnLst/>
          <a:rect l="0" t="0" r="0" b="0"/>
          <a:pathLst>
            <a:path>
              <a:moveTo>
                <a:pt x="0" y="0"/>
              </a:moveTo>
              <a:lnTo>
                <a:pt x="0" y="2408231"/>
              </a:lnTo>
              <a:lnTo>
                <a:pt x="107032" y="240823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6C154F-C527-40D4-B830-D83BFDDA1858}">
      <dsp:nvSpPr>
        <dsp:cNvPr id="0" name=""/>
        <dsp:cNvSpPr/>
      </dsp:nvSpPr>
      <dsp:spPr>
        <a:xfrm>
          <a:off x="1676647" y="2676975"/>
          <a:ext cx="856260" cy="535162"/>
        </a:xfrm>
        <a:prstGeom prst="roundRect">
          <a:avLst>
            <a:gd name="adj" fmla="val 10000"/>
          </a:avLst>
        </a:prstGeom>
        <a:solidFill>
          <a:srgbClr val="00B0F0">
            <a:alpha val="90000"/>
          </a:srgbClr>
        </a:solidFill>
        <a:ln w="12700" cap="flat" cmpd="sng" algn="ctr">
          <a:solidFill>
            <a:schemeClr val="accent4">
              <a:hueOff val="-3732583"/>
              <a:satOff val="1753"/>
              <a:lumOff val="6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4</a:t>
          </a:r>
        </a:p>
      </dsp:txBody>
      <dsp:txXfrm>
        <a:off x="1692321" y="2692649"/>
        <a:ext cx="824912" cy="503814"/>
      </dsp:txXfrm>
    </dsp:sp>
    <dsp:sp modelId="{9E898B74-2EFD-40B2-BBCF-3A1806259E52}">
      <dsp:nvSpPr>
        <dsp:cNvPr id="0" name=""/>
        <dsp:cNvSpPr/>
      </dsp:nvSpPr>
      <dsp:spPr>
        <a:xfrm>
          <a:off x="1569615" y="536325"/>
          <a:ext cx="107032" cy="3077185"/>
        </a:xfrm>
        <a:custGeom>
          <a:avLst/>
          <a:gdLst/>
          <a:ahLst/>
          <a:cxnLst/>
          <a:rect l="0" t="0" r="0" b="0"/>
          <a:pathLst>
            <a:path>
              <a:moveTo>
                <a:pt x="0" y="0"/>
              </a:moveTo>
              <a:lnTo>
                <a:pt x="0" y="3077185"/>
              </a:lnTo>
              <a:lnTo>
                <a:pt x="107032" y="307718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BD248F-3856-4E67-A2FB-C2E8D0623E4A}">
      <dsp:nvSpPr>
        <dsp:cNvPr id="0" name=""/>
        <dsp:cNvSpPr/>
      </dsp:nvSpPr>
      <dsp:spPr>
        <a:xfrm>
          <a:off x="1676647" y="3345928"/>
          <a:ext cx="856260" cy="535162"/>
        </a:xfrm>
        <a:prstGeom prst="roundRect">
          <a:avLst>
            <a:gd name="adj" fmla="val 10000"/>
          </a:avLst>
        </a:prstGeom>
        <a:solidFill>
          <a:srgbClr val="92D050">
            <a:alpha val="90000"/>
          </a:srgbClr>
        </a:solidFill>
        <a:ln w="12700" cap="flat" cmpd="sng" algn="ctr">
          <a:solidFill>
            <a:schemeClr val="accent4">
              <a:hueOff val="-4976777"/>
              <a:satOff val="2338"/>
              <a:lumOff val="87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5</a:t>
          </a:r>
        </a:p>
      </dsp:txBody>
      <dsp:txXfrm>
        <a:off x="1692321" y="3361602"/>
        <a:ext cx="824912" cy="503814"/>
      </dsp:txXfrm>
    </dsp:sp>
    <dsp:sp modelId="{49CF848F-F69C-4907-AF85-DEA76C2CC22B}">
      <dsp:nvSpPr>
        <dsp:cNvPr id="0" name=""/>
        <dsp:cNvSpPr/>
      </dsp:nvSpPr>
      <dsp:spPr>
        <a:xfrm>
          <a:off x="2800489" y="1162"/>
          <a:ext cx="1070325" cy="535162"/>
        </a:xfrm>
        <a:prstGeom prst="roundRect">
          <a:avLst>
            <a:gd name="adj" fmla="val 10000"/>
          </a:avLst>
        </a:prstGeom>
        <a:solidFill>
          <a:schemeClr val="accent4">
            <a:hueOff val="-11197749"/>
            <a:satOff val="5260"/>
            <a:lumOff val="19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a:latin typeface="#9Slide03 SFU Futura_12" panose="00000400000000000000" pitchFamily="2" charset="0"/>
              <a:cs typeface="Times New Roman" panose="02020603050405020304" pitchFamily="18" charset="0"/>
            </a:rPr>
            <a:t>CỤM 2</a:t>
          </a:r>
        </a:p>
      </dsp:txBody>
      <dsp:txXfrm>
        <a:off x="2816163" y="16836"/>
        <a:ext cx="1038977" cy="503814"/>
      </dsp:txXfrm>
    </dsp:sp>
    <dsp:sp modelId="{4E052E9C-0D91-4EC3-861E-2033604AED82}">
      <dsp:nvSpPr>
        <dsp:cNvPr id="0" name=""/>
        <dsp:cNvSpPr/>
      </dsp:nvSpPr>
      <dsp:spPr>
        <a:xfrm>
          <a:off x="2907521" y="536325"/>
          <a:ext cx="107032" cy="401371"/>
        </a:xfrm>
        <a:custGeom>
          <a:avLst/>
          <a:gdLst/>
          <a:ahLst/>
          <a:cxnLst/>
          <a:rect l="0" t="0" r="0" b="0"/>
          <a:pathLst>
            <a:path>
              <a:moveTo>
                <a:pt x="0" y="0"/>
              </a:moveTo>
              <a:lnTo>
                <a:pt x="0" y="401371"/>
              </a:lnTo>
              <a:lnTo>
                <a:pt x="107032" y="40137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580F69-5B1D-4559-817E-C5F52E050E54}">
      <dsp:nvSpPr>
        <dsp:cNvPr id="0" name=""/>
        <dsp:cNvSpPr/>
      </dsp:nvSpPr>
      <dsp:spPr>
        <a:xfrm>
          <a:off x="3014554" y="670115"/>
          <a:ext cx="856260" cy="535162"/>
        </a:xfrm>
        <a:prstGeom prst="roundRect">
          <a:avLst>
            <a:gd name="adj" fmla="val 10000"/>
          </a:avLst>
        </a:prstGeom>
        <a:solidFill>
          <a:srgbClr val="CCF5E9"/>
        </a:solidFill>
        <a:ln w="12700" cap="flat" cmpd="sng" algn="ctr">
          <a:solidFill>
            <a:schemeClr val="accent4">
              <a:hueOff val="-6220972"/>
              <a:satOff val="2922"/>
              <a:lumOff val="108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1</a:t>
          </a:r>
        </a:p>
      </dsp:txBody>
      <dsp:txXfrm>
        <a:off x="3030228" y="685789"/>
        <a:ext cx="824912" cy="503814"/>
      </dsp:txXfrm>
    </dsp:sp>
    <dsp:sp modelId="{0FCCD3F0-02E0-4BD7-BC6E-FA792D5220BD}">
      <dsp:nvSpPr>
        <dsp:cNvPr id="0" name=""/>
        <dsp:cNvSpPr/>
      </dsp:nvSpPr>
      <dsp:spPr>
        <a:xfrm>
          <a:off x="2907521" y="536325"/>
          <a:ext cx="107032" cy="1070325"/>
        </a:xfrm>
        <a:custGeom>
          <a:avLst/>
          <a:gdLst/>
          <a:ahLst/>
          <a:cxnLst/>
          <a:rect l="0" t="0" r="0" b="0"/>
          <a:pathLst>
            <a:path>
              <a:moveTo>
                <a:pt x="0" y="0"/>
              </a:moveTo>
              <a:lnTo>
                <a:pt x="0" y="1070325"/>
              </a:lnTo>
              <a:lnTo>
                <a:pt x="107032" y="107032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6D9D96-EFBD-4A82-860A-E80380F32928}">
      <dsp:nvSpPr>
        <dsp:cNvPr id="0" name=""/>
        <dsp:cNvSpPr/>
      </dsp:nvSpPr>
      <dsp:spPr>
        <a:xfrm>
          <a:off x="3014554" y="1339069"/>
          <a:ext cx="856260" cy="535162"/>
        </a:xfrm>
        <a:prstGeom prst="roundRect">
          <a:avLst>
            <a:gd name="adj" fmla="val 10000"/>
          </a:avLst>
        </a:prstGeom>
        <a:solidFill>
          <a:srgbClr val="69E2C1"/>
        </a:solidFill>
        <a:ln w="12700" cap="flat" cmpd="sng" algn="ctr">
          <a:solidFill>
            <a:schemeClr val="accent4">
              <a:hueOff val="-7465166"/>
              <a:satOff val="3507"/>
              <a:lumOff val="13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2</a:t>
          </a:r>
        </a:p>
      </dsp:txBody>
      <dsp:txXfrm>
        <a:off x="3030228" y="1354743"/>
        <a:ext cx="824912" cy="503814"/>
      </dsp:txXfrm>
    </dsp:sp>
    <dsp:sp modelId="{926D55AE-72D9-496E-9BF4-05FC8709889F}">
      <dsp:nvSpPr>
        <dsp:cNvPr id="0" name=""/>
        <dsp:cNvSpPr/>
      </dsp:nvSpPr>
      <dsp:spPr>
        <a:xfrm>
          <a:off x="2907521" y="536325"/>
          <a:ext cx="107032" cy="1739278"/>
        </a:xfrm>
        <a:custGeom>
          <a:avLst/>
          <a:gdLst/>
          <a:ahLst/>
          <a:cxnLst/>
          <a:rect l="0" t="0" r="0" b="0"/>
          <a:pathLst>
            <a:path>
              <a:moveTo>
                <a:pt x="0" y="0"/>
              </a:moveTo>
              <a:lnTo>
                <a:pt x="0" y="1739278"/>
              </a:lnTo>
              <a:lnTo>
                <a:pt x="107032" y="173927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2985E5-1974-4C3D-8E14-61716A6C946C}">
      <dsp:nvSpPr>
        <dsp:cNvPr id="0" name=""/>
        <dsp:cNvSpPr/>
      </dsp:nvSpPr>
      <dsp:spPr>
        <a:xfrm>
          <a:off x="3014554" y="2008022"/>
          <a:ext cx="856260" cy="535162"/>
        </a:xfrm>
        <a:prstGeom prst="roundRect">
          <a:avLst/>
        </a:prstGeom>
        <a:solidFill>
          <a:srgbClr val="B6E1EC"/>
        </a:solidFill>
        <a:ln w="12700" cap="flat" cmpd="sng" algn="ctr">
          <a:solidFill>
            <a:schemeClr val="accent4">
              <a:hueOff val="-8709360"/>
              <a:satOff val="4091"/>
              <a:lumOff val="152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3</a:t>
          </a:r>
        </a:p>
      </dsp:txBody>
      <dsp:txXfrm>
        <a:off x="3040678" y="2034146"/>
        <a:ext cx="804012" cy="482914"/>
      </dsp:txXfrm>
    </dsp:sp>
    <dsp:sp modelId="{92A4C914-F2A8-4A14-BC68-B30D0E740B3F}">
      <dsp:nvSpPr>
        <dsp:cNvPr id="0" name=""/>
        <dsp:cNvSpPr/>
      </dsp:nvSpPr>
      <dsp:spPr>
        <a:xfrm>
          <a:off x="2907521" y="536325"/>
          <a:ext cx="107032" cy="2408231"/>
        </a:xfrm>
        <a:custGeom>
          <a:avLst/>
          <a:gdLst/>
          <a:ahLst/>
          <a:cxnLst/>
          <a:rect l="0" t="0" r="0" b="0"/>
          <a:pathLst>
            <a:path>
              <a:moveTo>
                <a:pt x="0" y="0"/>
              </a:moveTo>
              <a:lnTo>
                <a:pt x="0" y="2408231"/>
              </a:lnTo>
              <a:lnTo>
                <a:pt x="107032" y="240823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E1E025-F1F0-4773-8046-63F0B3435A09}">
      <dsp:nvSpPr>
        <dsp:cNvPr id="0" name=""/>
        <dsp:cNvSpPr/>
      </dsp:nvSpPr>
      <dsp:spPr>
        <a:xfrm>
          <a:off x="3014554" y="2676975"/>
          <a:ext cx="856260" cy="535162"/>
        </a:xfrm>
        <a:prstGeom prst="roundRect">
          <a:avLst>
            <a:gd name="adj" fmla="val 10000"/>
          </a:avLst>
        </a:prstGeom>
        <a:solidFill>
          <a:srgbClr val="18B7F0"/>
        </a:solidFill>
        <a:ln w="12700" cap="flat" cmpd="sng" algn="ctr">
          <a:solidFill>
            <a:schemeClr val="accent4">
              <a:hueOff val="-9953555"/>
              <a:satOff val="4676"/>
              <a:lumOff val="17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4</a:t>
          </a:r>
        </a:p>
      </dsp:txBody>
      <dsp:txXfrm>
        <a:off x="3030228" y="2692649"/>
        <a:ext cx="824912" cy="503814"/>
      </dsp:txXfrm>
    </dsp:sp>
    <dsp:sp modelId="{7CB0A7E8-BD64-4D0D-A5DA-E158103BC2FF}">
      <dsp:nvSpPr>
        <dsp:cNvPr id="0" name=""/>
        <dsp:cNvSpPr/>
      </dsp:nvSpPr>
      <dsp:spPr>
        <a:xfrm>
          <a:off x="2907521" y="536325"/>
          <a:ext cx="107032" cy="3077185"/>
        </a:xfrm>
        <a:custGeom>
          <a:avLst/>
          <a:gdLst/>
          <a:ahLst/>
          <a:cxnLst/>
          <a:rect l="0" t="0" r="0" b="0"/>
          <a:pathLst>
            <a:path>
              <a:moveTo>
                <a:pt x="0" y="0"/>
              </a:moveTo>
              <a:lnTo>
                <a:pt x="0" y="3077185"/>
              </a:lnTo>
              <a:lnTo>
                <a:pt x="107032" y="307718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DA8EFE-1532-425B-83E1-29896E00D0F0}">
      <dsp:nvSpPr>
        <dsp:cNvPr id="0" name=""/>
        <dsp:cNvSpPr/>
      </dsp:nvSpPr>
      <dsp:spPr>
        <a:xfrm>
          <a:off x="3014554" y="3345928"/>
          <a:ext cx="856260" cy="535162"/>
        </a:xfrm>
        <a:prstGeom prst="roundRect">
          <a:avLst>
            <a:gd name="adj" fmla="val 10000"/>
          </a:avLst>
        </a:prstGeom>
        <a:solidFill>
          <a:srgbClr val="9CD460"/>
        </a:solidFill>
        <a:ln w="12700" cap="flat" cmpd="sng" algn="ctr">
          <a:solidFill>
            <a:schemeClr val="accent4">
              <a:hueOff val="-11197749"/>
              <a:satOff val="5260"/>
              <a:lumOff val="19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9Slide03 SFU Futura_12" panose="00000400000000000000" pitchFamily="2" charset="0"/>
              <a:cs typeface="Times New Roman" panose="02020603050405020304" pitchFamily="18" charset="0"/>
            </a:rPr>
            <a:t>Trạm 5</a:t>
          </a:r>
        </a:p>
      </dsp:txBody>
      <dsp:txXfrm>
        <a:off x="3030228" y="3361602"/>
        <a:ext cx="824912" cy="50381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F5F979-19FF-4631-9220-77A641418B30}" type="datetimeFigureOut">
              <a:rPr lang="zh-CN" altLang="en-US" smtClean="0"/>
              <a:t>2023/12/15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53E823-547D-4ADC-8B52-664B24BC1565}" type="slidenum">
              <a:rPr lang="zh-CN" altLang="en-US" smtClean="0"/>
              <a:t>‹#›</a:t>
            </a:fld>
            <a:endParaRPr lang="zh-CN" altLang="en-US"/>
          </a:p>
        </p:txBody>
      </p:sp>
    </p:spTree>
    <p:extLst>
      <p:ext uri="{BB962C8B-B14F-4D97-AF65-F5344CB8AC3E}">
        <p14:creationId xmlns:p14="http://schemas.microsoft.com/office/powerpoint/2010/main" val="1201210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chuẩn bị thẻ các TTV cho HS lên ghép</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a:t>
            </a:fld>
            <a:endParaRPr lang="zh-CN" altLang="en-US"/>
          </a:p>
        </p:txBody>
      </p:sp>
    </p:spTree>
    <p:extLst>
      <p:ext uri="{BB962C8B-B14F-4D97-AF65-F5344CB8AC3E}">
        <p14:creationId xmlns:p14="http://schemas.microsoft.com/office/powerpoint/2010/main" val="3458939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click vào từng trạm để cung cấp tư liệu và nói rõ yêu cầu mỗi trạm</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10</a:t>
            </a:fld>
            <a:endParaRPr lang="zh-CN" altLang="en-US"/>
          </a:p>
        </p:txBody>
      </p:sp>
    </p:spTree>
    <p:extLst>
      <p:ext uri="{BB962C8B-B14F-4D97-AF65-F5344CB8AC3E}">
        <p14:creationId xmlns:p14="http://schemas.microsoft.com/office/powerpoint/2010/main" val="647186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click vào từng trạm để cung cấp tư liệu và nói rõ yêu cầu mỗi trạm</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11</a:t>
            </a:fld>
            <a:endParaRPr lang="zh-CN" altLang="en-US"/>
          </a:p>
        </p:txBody>
      </p:sp>
    </p:spTree>
    <p:extLst>
      <p:ext uri="{BB962C8B-B14F-4D97-AF65-F5344CB8AC3E}">
        <p14:creationId xmlns:p14="http://schemas.microsoft.com/office/powerpoint/2010/main" val="3376794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click vào từng trạm để cung cấp tư liệu và nói rõ yêu cầu mỗi trạm</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12</a:t>
            </a:fld>
            <a:endParaRPr lang="zh-CN" altLang="en-US"/>
          </a:p>
        </p:txBody>
      </p:sp>
    </p:spTree>
    <p:extLst>
      <p:ext uri="{BB962C8B-B14F-4D97-AF65-F5344CB8AC3E}">
        <p14:creationId xmlns:p14="http://schemas.microsoft.com/office/powerpoint/2010/main" val="2752105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click vào từng trạm để cung cấp tư liệu và nói rõ yêu cầu mỗi trạm</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13</a:t>
            </a:fld>
            <a:endParaRPr lang="zh-CN" altLang="en-US"/>
          </a:p>
        </p:txBody>
      </p:sp>
    </p:spTree>
    <p:extLst>
      <p:ext uri="{BB962C8B-B14F-4D97-AF65-F5344CB8AC3E}">
        <p14:creationId xmlns:p14="http://schemas.microsoft.com/office/powerpoint/2010/main" val="401726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click vào từng trạm để cung cấp tư liệu và nói rõ yêu cầu mỗi trạm</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14</a:t>
            </a:fld>
            <a:endParaRPr lang="zh-CN" altLang="en-US"/>
          </a:p>
        </p:txBody>
      </p:sp>
    </p:spTree>
    <p:extLst>
      <p:ext uri="{BB962C8B-B14F-4D97-AF65-F5344CB8AC3E}">
        <p14:creationId xmlns:p14="http://schemas.microsoft.com/office/powerpoint/2010/main" val="178500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click vào từng trạm để cung cấp tư liệu và nói rõ yêu cầu mỗi trạm</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15</a:t>
            </a:fld>
            <a:endParaRPr lang="zh-CN" altLang="en-US"/>
          </a:p>
        </p:txBody>
      </p:sp>
    </p:spTree>
    <p:extLst>
      <p:ext uri="{BB962C8B-B14F-4D97-AF65-F5344CB8AC3E}">
        <p14:creationId xmlns:p14="http://schemas.microsoft.com/office/powerpoint/2010/main" val="2324227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16</a:t>
            </a:fld>
            <a:endParaRPr lang="zh-CN" altLang="en-US"/>
          </a:p>
        </p:txBody>
      </p:sp>
    </p:spTree>
    <p:extLst>
      <p:ext uri="{BB962C8B-B14F-4D97-AF65-F5344CB8AC3E}">
        <p14:creationId xmlns:p14="http://schemas.microsoft.com/office/powerpoint/2010/main" val="3087866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17</a:t>
            </a:fld>
            <a:endParaRPr lang="zh-CN" altLang="en-US"/>
          </a:p>
        </p:txBody>
      </p:sp>
    </p:spTree>
    <p:extLst>
      <p:ext uri="{BB962C8B-B14F-4D97-AF65-F5344CB8AC3E}">
        <p14:creationId xmlns:p14="http://schemas.microsoft.com/office/powerpoint/2010/main" val="4161329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18</a:t>
            </a:fld>
            <a:endParaRPr lang="zh-CN" altLang="en-US"/>
          </a:p>
        </p:txBody>
      </p:sp>
    </p:spTree>
    <p:extLst>
      <p:ext uri="{BB962C8B-B14F-4D97-AF65-F5344CB8AC3E}">
        <p14:creationId xmlns:p14="http://schemas.microsoft.com/office/powerpoint/2010/main" val="2746157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19</a:t>
            </a:fld>
            <a:endParaRPr lang="zh-CN" altLang="en-US"/>
          </a:p>
        </p:txBody>
      </p:sp>
    </p:spTree>
    <p:extLst>
      <p:ext uri="{BB962C8B-B14F-4D97-AF65-F5344CB8AC3E}">
        <p14:creationId xmlns:p14="http://schemas.microsoft.com/office/powerpoint/2010/main" val="2942516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a:t>
            </a:fld>
            <a:endParaRPr lang="zh-CN" altLang="en-US"/>
          </a:p>
        </p:txBody>
      </p:sp>
    </p:spTree>
    <p:extLst>
      <p:ext uri="{BB962C8B-B14F-4D97-AF65-F5344CB8AC3E}">
        <p14:creationId xmlns:p14="http://schemas.microsoft.com/office/powerpoint/2010/main" val="9160245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21</a:t>
            </a:fld>
            <a:endParaRPr lang="zh-CN" altLang="en-US"/>
          </a:p>
        </p:txBody>
      </p:sp>
    </p:spTree>
    <p:extLst>
      <p:ext uri="{BB962C8B-B14F-4D97-AF65-F5344CB8AC3E}">
        <p14:creationId xmlns:p14="http://schemas.microsoft.com/office/powerpoint/2010/main" val="855882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22</a:t>
            </a:fld>
            <a:endParaRPr lang="zh-CN" altLang="en-US"/>
          </a:p>
        </p:txBody>
      </p:sp>
    </p:spTree>
    <p:extLst>
      <p:ext uri="{BB962C8B-B14F-4D97-AF65-F5344CB8AC3E}">
        <p14:creationId xmlns:p14="http://schemas.microsoft.com/office/powerpoint/2010/main" val="34746414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vi-VN" b="0" i="0">
                <a:solidFill>
                  <a:srgbClr val="050505"/>
                </a:solidFill>
                <a:effectLst/>
                <a:latin typeface="Segoe UI Historic" panose="020B0502040204020203" pitchFamily="34" charset="0"/>
              </a:rPr>
              <a:t>Việt Nam cùng vĩ độ với các nước Tây Phi và Bắc Á tuy nhiên Vì sao Việt Nam không bị khô hạn như các nước cùng vĩ độ ở Bắc Phi và Tây Á. Do những nguyên nhân sau:</a:t>
            </a:r>
          </a:p>
          <a:p>
            <a:pPr algn="l"/>
            <a:r>
              <a:rPr lang="vi-VN" b="0" i="0">
                <a:solidFill>
                  <a:srgbClr val="050505"/>
                </a:solidFill>
                <a:effectLst/>
                <a:latin typeface="Segoe UI Historic" panose="020B0502040204020203" pitchFamily="34" charset="0"/>
              </a:rPr>
              <a:t>Việt Nam nằm trong vùng khí hậu nhiệt đới gió mùa mưa nhiều, không bị áp cao chế ngự thường xuyên, có 2 dòng biển nóng lạnh thường xuyên. Mặt khác, lãnh thổ nước ta hẹp ngang nên ảnh hưởng của biển vào sâu trong đất liền đem lại cho nước ta có lượng mưa rất lớn.</a:t>
            </a:r>
          </a:p>
          <a:p>
            <a:pPr algn="l"/>
            <a:r>
              <a:rPr lang="vi-VN" b="0" i="0">
                <a:solidFill>
                  <a:srgbClr val="050505"/>
                </a:solidFill>
                <a:effectLst/>
                <a:latin typeface="Segoe UI Historic" panose="020B0502040204020203" pitchFamily="34" charset="0"/>
              </a:rPr>
              <a:t>Trong khi đó, Bắc Phi và Tây Á do bề ngang lục địa lớn, áp cao chí tuyến thống trị quanh năm, gió chủ yếu là gió Mậu Dịch, dòng biển lạnh nên rất ít mưa. Ngoài ra, Băc Phi còn chịu ảnh hưởng của khối khí nóng đến từ Châu Á. Đó là những nguyên nhân dẫn đến sự khác biệt về khí hậu giữa nước ta với các khu vực trên </a:t>
            </a:r>
          </a:p>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23</a:t>
            </a:fld>
            <a:endParaRPr lang="zh-CN" altLang="en-US"/>
          </a:p>
        </p:txBody>
      </p:sp>
    </p:spTree>
    <p:extLst>
      <p:ext uri="{BB962C8B-B14F-4D97-AF65-F5344CB8AC3E}">
        <p14:creationId xmlns:p14="http://schemas.microsoft.com/office/powerpoint/2010/main" val="15171617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24</a:t>
            </a:fld>
            <a:endParaRPr lang="zh-CN" altLang="en-US"/>
          </a:p>
        </p:txBody>
      </p:sp>
    </p:spTree>
    <p:extLst>
      <p:ext uri="{BB962C8B-B14F-4D97-AF65-F5344CB8AC3E}">
        <p14:creationId xmlns:p14="http://schemas.microsoft.com/office/powerpoint/2010/main" val="8363833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25</a:t>
            </a:fld>
            <a:endParaRPr lang="zh-CN" altLang="en-US"/>
          </a:p>
        </p:txBody>
      </p:sp>
    </p:spTree>
    <p:extLst>
      <p:ext uri="{BB962C8B-B14F-4D97-AF65-F5344CB8AC3E}">
        <p14:creationId xmlns:p14="http://schemas.microsoft.com/office/powerpoint/2010/main" val="32620106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27</a:t>
            </a:fld>
            <a:endParaRPr lang="zh-CN" altLang="en-US"/>
          </a:p>
        </p:txBody>
      </p:sp>
    </p:spTree>
    <p:extLst>
      <p:ext uri="{BB962C8B-B14F-4D97-AF65-F5344CB8AC3E}">
        <p14:creationId xmlns:p14="http://schemas.microsoft.com/office/powerpoint/2010/main" val="4266315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53E823-547D-4ADC-8B52-664B24BC1565}" type="slidenum">
              <a:rPr lang="zh-CN" altLang="en-US" smtClean="0"/>
              <a:t>36</a:t>
            </a:fld>
            <a:endParaRPr lang="zh-CN" altLang="en-US"/>
          </a:p>
        </p:txBody>
      </p:sp>
    </p:spTree>
    <p:extLst>
      <p:ext uri="{BB962C8B-B14F-4D97-AF65-F5344CB8AC3E}">
        <p14:creationId xmlns:p14="http://schemas.microsoft.com/office/powerpoint/2010/main" val="316277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3</a:t>
            </a:fld>
            <a:endParaRPr lang="zh-CN" altLang="en-US"/>
          </a:p>
        </p:txBody>
      </p:sp>
    </p:spTree>
    <p:extLst>
      <p:ext uri="{BB962C8B-B14F-4D97-AF65-F5344CB8AC3E}">
        <p14:creationId xmlns:p14="http://schemas.microsoft.com/office/powerpoint/2010/main" val="3963680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4</a:t>
            </a:fld>
            <a:endParaRPr lang="zh-CN" altLang="en-US"/>
          </a:p>
        </p:txBody>
      </p:sp>
    </p:spTree>
    <p:extLst>
      <p:ext uri="{BB962C8B-B14F-4D97-AF65-F5344CB8AC3E}">
        <p14:creationId xmlns:p14="http://schemas.microsoft.com/office/powerpoint/2010/main" val="2152306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5</a:t>
            </a:fld>
            <a:endParaRPr lang="zh-CN" altLang="en-US"/>
          </a:p>
        </p:txBody>
      </p:sp>
    </p:spTree>
    <p:extLst>
      <p:ext uri="{BB962C8B-B14F-4D97-AF65-F5344CB8AC3E}">
        <p14:creationId xmlns:p14="http://schemas.microsoft.com/office/powerpoint/2010/main" val="1118997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click vào từng trạm để cung cấp tư liệu và nói rõ yêu cầu mỗi trạm</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6</a:t>
            </a:fld>
            <a:endParaRPr lang="zh-CN" altLang="en-US"/>
          </a:p>
        </p:txBody>
      </p:sp>
    </p:spTree>
    <p:extLst>
      <p:ext uri="{BB962C8B-B14F-4D97-AF65-F5344CB8AC3E}">
        <p14:creationId xmlns:p14="http://schemas.microsoft.com/office/powerpoint/2010/main" val="3343524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click vào từng trạm để cung cấp tư liệu và nói rõ yêu cầu mỗi trạm</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7</a:t>
            </a:fld>
            <a:endParaRPr lang="zh-CN" altLang="en-US"/>
          </a:p>
        </p:txBody>
      </p:sp>
    </p:spTree>
    <p:extLst>
      <p:ext uri="{BB962C8B-B14F-4D97-AF65-F5344CB8AC3E}">
        <p14:creationId xmlns:p14="http://schemas.microsoft.com/office/powerpoint/2010/main" val="1593010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click vào từng trạm để cung cấp tư liệu và nói rõ yêu cầu mỗi trạm</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8</a:t>
            </a:fld>
            <a:endParaRPr lang="zh-CN" altLang="en-US"/>
          </a:p>
        </p:txBody>
      </p:sp>
    </p:spTree>
    <p:extLst>
      <p:ext uri="{BB962C8B-B14F-4D97-AF65-F5344CB8AC3E}">
        <p14:creationId xmlns:p14="http://schemas.microsoft.com/office/powerpoint/2010/main" val="2837023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click vào từng trạm để cung cấp tư liệu và nói rõ yêu cầu mỗi trạm</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9</a:t>
            </a:fld>
            <a:endParaRPr lang="zh-CN" altLang="en-US"/>
          </a:p>
        </p:txBody>
      </p:sp>
    </p:spTree>
    <p:extLst>
      <p:ext uri="{BB962C8B-B14F-4D97-AF65-F5344CB8AC3E}">
        <p14:creationId xmlns:p14="http://schemas.microsoft.com/office/powerpoint/2010/main" val="29639138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7871" b="7871"/>
          <a:stretch>
            <a:fillRect/>
          </a:stretch>
        </p:blipFill>
        <p:spPr>
          <a:xfrm>
            <a:off x="-24992" y="0"/>
            <a:ext cx="9168992" cy="51575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EA64B94-C160-4D23-804D-3F3BDC119C6E}" type="datetimeFigureOut">
              <a:rPr lang="zh-CN" altLang="en-US" smtClean="0"/>
              <a:t>2023/12/15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A64B94-C160-4D23-804D-3F3BDC119C6E}" type="datetimeFigureOut">
              <a:rPr lang="zh-CN" altLang="en-US" smtClean="0"/>
              <a:t>2023/12/15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EA64B94-C160-4D23-804D-3F3BDC119C6E}" type="datetimeFigureOut">
              <a:rPr lang="zh-CN" altLang="en-US" smtClean="0"/>
              <a:t>2023/12/15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EA64B94-C160-4D23-804D-3F3BDC119C6E}" type="datetimeFigureOut">
              <a:rPr lang="zh-CN" altLang="en-US" smtClean="0"/>
              <a:t>2023/12/15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2023/12/15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2023/12/15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2023/12/15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707365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2023/12/15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9542043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A64B94-C160-4D23-804D-3F3BDC119C6E}" type="datetimeFigureOut">
              <a:rPr lang="zh-CN" altLang="en-US" smtClean="0"/>
              <a:t>2023/12/15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808848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A64B94-C160-4D23-804D-3F3BDC119C6E}" type="datetimeFigureOut">
              <a:rPr lang="zh-CN" altLang="en-US" smtClean="0"/>
              <a:t>2023/12/15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306389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A64B94-C160-4D23-804D-3F3BDC119C6E}" type="datetimeFigureOut">
              <a:rPr lang="zh-CN" altLang="en-US" smtClean="0"/>
              <a:t>2023/12/15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795610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A64B94-C160-4D23-804D-3F3BDC119C6E}" type="datetimeFigureOut">
              <a:rPr lang="zh-CN" altLang="en-US" smtClean="0"/>
              <a:t>2023/12/15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33685342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A64B94-C160-4D23-804D-3F3BDC119C6E}" type="datetimeFigureOut">
              <a:rPr lang="zh-CN" altLang="en-US" smtClean="0"/>
              <a:t>2023/12/15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2417136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EA64B94-C160-4D23-804D-3F3BDC119C6E}" type="datetimeFigureOut">
              <a:rPr lang="zh-CN" altLang="en-US" smtClean="0"/>
              <a:t>2023/12/15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9198968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EA64B94-C160-4D23-804D-3F3BDC119C6E}" type="datetimeFigureOut">
              <a:rPr lang="zh-CN" altLang="en-US" smtClean="0"/>
              <a:t>2023/12/15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28939889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2023/12/15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1455156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2023/12/15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489173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14129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12/15/2023</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42356377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12/15/2023</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189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12/15/2023</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428592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12/15/2023</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2491764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12/15/2023</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1410149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12/15/2023</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6751435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12/15/2023</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6299769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12/15/2023</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7262860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12/15/2023</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4497721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12/15/2023</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3785824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12/15/2023</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097869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sp>
        <p:nvSpPr>
          <p:cNvPr id="10" name="Picture Placeholder 7"/>
          <p:cNvSpPr>
            <a:spLocks noGrp="1"/>
          </p:cNvSpPr>
          <p:nvPr>
            <p:ph type="pic" sz="quarter" idx="12"/>
          </p:nvPr>
        </p:nvSpPr>
        <p:spPr>
          <a:xfrm>
            <a:off x="557349" y="1320801"/>
            <a:ext cx="1835228"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13" name="Picture Placeholder 7"/>
          <p:cNvSpPr>
            <a:spLocks noGrp="1"/>
          </p:cNvSpPr>
          <p:nvPr>
            <p:ph type="pic" sz="quarter" idx="14"/>
          </p:nvPr>
        </p:nvSpPr>
        <p:spPr>
          <a:xfrm>
            <a:off x="4809499" y="1320801"/>
            <a:ext cx="1835228"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3" name="矩形 2"/>
          <p:cNvSpPr/>
          <p:nvPr userDrawn="1"/>
        </p:nvSpPr>
        <p:spPr>
          <a:xfrm>
            <a:off x="2525486" y="1320801"/>
            <a:ext cx="2163540" cy="17983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userDrawn="1"/>
        </p:nvSpPr>
        <p:spPr>
          <a:xfrm>
            <a:off x="6767100" y="1320800"/>
            <a:ext cx="2163540" cy="17983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Picture Placeholder 7"/>
          <p:cNvSpPr>
            <a:spLocks noGrp="1"/>
          </p:cNvSpPr>
          <p:nvPr>
            <p:ph type="pic" sz="quarter" idx="15"/>
          </p:nvPr>
        </p:nvSpPr>
        <p:spPr>
          <a:xfrm>
            <a:off x="557349" y="3220721"/>
            <a:ext cx="1835228"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7" name="Picture Placeholder 7"/>
          <p:cNvSpPr>
            <a:spLocks noGrp="1"/>
          </p:cNvSpPr>
          <p:nvPr>
            <p:ph type="pic" sz="quarter" idx="16"/>
          </p:nvPr>
        </p:nvSpPr>
        <p:spPr>
          <a:xfrm>
            <a:off x="4809499" y="3220721"/>
            <a:ext cx="1835228"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8" name="矩形 7"/>
          <p:cNvSpPr/>
          <p:nvPr userDrawn="1"/>
        </p:nvSpPr>
        <p:spPr>
          <a:xfrm>
            <a:off x="2525486" y="3220721"/>
            <a:ext cx="2163540" cy="17983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6767100" y="3220720"/>
            <a:ext cx="2163540" cy="17983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sp>
        <p:nvSpPr>
          <p:cNvPr id="2" name="Picture Placeholder 7"/>
          <p:cNvSpPr>
            <a:spLocks noGrp="1"/>
          </p:cNvSpPr>
          <p:nvPr>
            <p:ph type="pic" sz="quarter" idx="12"/>
          </p:nvPr>
        </p:nvSpPr>
        <p:spPr>
          <a:xfrm>
            <a:off x="122204" y="1511632"/>
            <a:ext cx="2919169"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3" name="Picture Placeholder 7"/>
          <p:cNvSpPr>
            <a:spLocks noGrp="1"/>
          </p:cNvSpPr>
          <p:nvPr>
            <p:ph type="pic" sz="quarter" idx="14"/>
          </p:nvPr>
        </p:nvSpPr>
        <p:spPr>
          <a:xfrm>
            <a:off x="6102626" y="1511632"/>
            <a:ext cx="2919169"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4" name="Picture Placeholder 7"/>
          <p:cNvSpPr>
            <a:spLocks noGrp="1"/>
          </p:cNvSpPr>
          <p:nvPr>
            <p:ph type="pic" sz="quarter" idx="15"/>
          </p:nvPr>
        </p:nvSpPr>
        <p:spPr>
          <a:xfrm>
            <a:off x="3112415" y="1511632"/>
            <a:ext cx="2919169"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564778" y="1190344"/>
            <a:ext cx="1539688" cy="1539688"/>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9" name="Picture Placeholder 7"/>
          <p:cNvSpPr>
            <a:spLocks noGrp="1"/>
          </p:cNvSpPr>
          <p:nvPr>
            <p:ph type="pic" sz="quarter" idx="13"/>
          </p:nvPr>
        </p:nvSpPr>
        <p:spPr>
          <a:xfrm>
            <a:off x="564778" y="3225878"/>
            <a:ext cx="1539688" cy="1539688"/>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10" name="Picture Placeholder 7"/>
          <p:cNvSpPr>
            <a:spLocks noGrp="1"/>
          </p:cNvSpPr>
          <p:nvPr>
            <p:ph type="pic" sz="quarter" idx="14"/>
          </p:nvPr>
        </p:nvSpPr>
        <p:spPr>
          <a:xfrm>
            <a:off x="4786920" y="1190344"/>
            <a:ext cx="1539688" cy="1539688"/>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11" name="Picture Placeholder 7"/>
          <p:cNvSpPr>
            <a:spLocks noGrp="1"/>
          </p:cNvSpPr>
          <p:nvPr>
            <p:ph type="pic" sz="quarter" idx="15"/>
          </p:nvPr>
        </p:nvSpPr>
        <p:spPr>
          <a:xfrm>
            <a:off x="4786920" y="3225878"/>
            <a:ext cx="1539688" cy="1539688"/>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EA64B94-C160-4D23-804D-3F3BDC119C6E}" type="datetimeFigureOut">
              <a:rPr lang="zh-CN" altLang="en-US" smtClean="0"/>
              <a:t>2023/12/15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FF3F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EA64B94-C160-4D23-804D-3F3BDC119C6E}" type="datetimeFigureOut">
              <a:rPr lang="zh-CN" altLang="en-US" smtClean="0"/>
              <a:t>2023/12/15</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85A57B-9C4F-4E38-A9B2-ADE1B070F620}"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EA64B94-C160-4D23-804D-3F3BDC119C6E}" type="datetimeFigureOut">
              <a:rPr lang="zh-CN" altLang="en-US" smtClean="0"/>
              <a:t>2023/12/15</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374930575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8C012C-B1B7-47F6-B168-A941E97A73A9}" type="datetimeFigureOut">
              <a:rPr lang="en-US" smtClean="0"/>
              <a:t>12/15/2023</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1EC7793-07B9-4429-92E8-8730EA770269}" type="slidenum">
              <a:rPr lang="en-US" smtClean="0"/>
              <a:t>‹#›</a:t>
            </a:fld>
            <a:endParaRPr lang="en-US"/>
          </a:p>
        </p:txBody>
      </p:sp>
    </p:spTree>
    <p:extLst>
      <p:ext uri="{BB962C8B-B14F-4D97-AF65-F5344CB8AC3E}">
        <p14:creationId xmlns:p14="http://schemas.microsoft.com/office/powerpoint/2010/main" val="14723899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21.png"/><Relationship Id="rId3" Type="http://schemas.openxmlformats.org/officeDocument/2006/relationships/slideLayout" Target="../slideLayouts/slideLayout27.xml"/><Relationship Id="rId7" Type="http://schemas.openxmlformats.org/officeDocument/2006/relationships/image" Target="../media/image23.png"/><Relationship Id="rId12" Type="http://schemas.microsoft.com/office/2007/relationships/diagramDrawing" Target="../diagrams/drawing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11" Type="http://schemas.openxmlformats.org/officeDocument/2006/relationships/diagramColors" Target="../diagrams/colors6.xml"/><Relationship Id="rId5" Type="http://schemas.openxmlformats.org/officeDocument/2006/relationships/image" Target="../media/image20.gif"/><Relationship Id="rId15" Type="http://schemas.openxmlformats.org/officeDocument/2006/relationships/image" Target="../media/image25.png"/><Relationship Id="rId10" Type="http://schemas.openxmlformats.org/officeDocument/2006/relationships/diagramQuickStyle" Target="../diagrams/quickStyle6.xml"/><Relationship Id="rId4" Type="http://schemas.openxmlformats.org/officeDocument/2006/relationships/notesSlide" Target="../notesSlides/notesSlide10.xml"/><Relationship Id="rId9" Type="http://schemas.openxmlformats.org/officeDocument/2006/relationships/diagramLayout" Target="../diagrams/layout6.xml"/><Relationship Id="rId1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6.png"/><Relationship Id="rId7" Type="http://schemas.openxmlformats.org/officeDocument/2006/relationships/diagramColors" Target="../diagrams/colors7.xml"/><Relationship Id="rId12"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diagramQuickStyle" Target="../diagrams/quickStyle7.xml"/><Relationship Id="rId11" Type="http://schemas.openxmlformats.org/officeDocument/2006/relationships/slide" Target="slide6.xml"/><Relationship Id="rId5" Type="http://schemas.openxmlformats.org/officeDocument/2006/relationships/diagramLayout" Target="../diagrams/layout7.xml"/><Relationship Id="rId10" Type="http://schemas.openxmlformats.org/officeDocument/2006/relationships/image" Target="../media/image20.gif"/><Relationship Id="rId4" Type="http://schemas.openxmlformats.org/officeDocument/2006/relationships/diagramData" Target="../diagrams/data7.xml"/><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diagramColors" Target="../diagrams/colors8.xml"/><Relationship Id="rId11" Type="http://schemas.microsoft.com/office/2007/relationships/hdphoto" Target="../media/hdphoto3.wdp"/><Relationship Id="rId5" Type="http://schemas.openxmlformats.org/officeDocument/2006/relationships/diagramQuickStyle" Target="../diagrams/quickStyle8.xml"/><Relationship Id="rId10" Type="http://schemas.openxmlformats.org/officeDocument/2006/relationships/image" Target="../media/image19.png"/><Relationship Id="rId4" Type="http://schemas.openxmlformats.org/officeDocument/2006/relationships/diagramLayout" Target="../diagrams/layout8.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image" Target="../media/image15.png"/><Relationship Id="rId7" Type="http://schemas.openxmlformats.org/officeDocument/2006/relationships/diagramData" Target="../diagrams/data9.xml"/><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microsoft.com/office/2007/relationships/hdphoto" Target="../media/hdphoto3.wdp"/><Relationship Id="rId11" Type="http://schemas.microsoft.com/office/2007/relationships/diagramDrawing" Target="../diagrams/drawing9.xml"/><Relationship Id="rId5" Type="http://schemas.openxmlformats.org/officeDocument/2006/relationships/image" Target="../media/image19.png"/><Relationship Id="rId10" Type="http://schemas.openxmlformats.org/officeDocument/2006/relationships/diagramColors" Target="../diagrams/colors9.xml"/><Relationship Id="rId4" Type="http://schemas.openxmlformats.org/officeDocument/2006/relationships/image" Target="../media/image4.png"/><Relationship Id="rId9" Type="http://schemas.openxmlformats.org/officeDocument/2006/relationships/diagramQuickStyle" Target="../diagrams/quickStyle9.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image" Target="../media/image4.png"/><Relationship Id="rId7" Type="http://schemas.openxmlformats.org/officeDocument/2006/relationships/diagramLayout" Target="../diagrams/layout10.xml"/><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diagramData" Target="../diagrams/data10.xml"/><Relationship Id="rId11" Type="http://schemas.openxmlformats.org/officeDocument/2006/relationships/image" Target="../media/image30.png"/><Relationship Id="rId5" Type="http://schemas.microsoft.com/office/2007/relationships/hdphoto" Target="../media/hdphoto3.wdp"/><Relationship Id="rId10" Type="http://schemas.microsoft.com/office/2007/relationships/diagramDrawing" Target="../diagrams/drawing10.xml"/><Relationship Id="rId4" Type="http://schemas.openxmlformats.org/officeDocument/2006/relationships/image" Target="../media/image19.png"/><Relationship Id="rId9" Type="http://schemas.openxmlformats.org/officeDocument/2006/relationships/diagramColors" Target="../diagrams/colors10.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11.xml"/><Relationship Id="rId13" Type="http://schemas.openxmlformats.org/officeDocument/2006/relationships/image" Target="../media/image15.png"/><Relationship Id="rId3" Type="http://schemas.openxmlformats.org/officeDocument/2006/relationships/slideLayout" Target="../slideLayouts/slideLayout27.xml"/><Relationship Id="rId7" Type="http://schemas.microsoft.com/office/2007/relationships/hdphoto" Target="../media/hdphoto3.wdp"/><Relationship Id="rId12" Type="http://schemas.microsoft.com/office/2007/relationships/diagramDrawing" Target="../diagrams/drawing1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png"/><Relationship Id="rId11" Type="http://schemas.openxmlformats.org/officeDocument/2006/relationships/diagramColors" Target="../diagrams/colors11.xml"/><Relationship Id="rId5" Type="http://schemas.openxmlformats.org/officeDocument/2006/relationships/image" Target="../media/image4.png"/><Relationship Id="rId15" Type="http://schemas.openxmlformats.org/officeDocument/2006/relationships/image" Target="../media/image32.png"/><Relationship Id="rId10" Type="http://schemas.openxmlformats.org/officeDocument/2006/relationships/diagramQuickStyle" Target="../diagrams/quickStyle11.xml"/><Relationship Id="rId4" Type="http://schemas.openxmlformats.org/officeDocument/2006/relationships/notesSlide" Target="../notesSlides/notesSlide16.xml"/><Relationship Id="rId9" Type="http://schemas.openxmlformats.org/officeDocument/2006/relationships/diagramLayout" Target="../diagrams/layout11.xml"/><Relationship Id="rId1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7.xml"/><Relationship Id="rId7" Type="http://schemas.microsoft.com/office/2007/relationships/hdphoto" Target="../media/hdphoto4.wdp"/><Relationship Id="rId12" Type="http://schemas.openxmlformats.org/officeDocument/2006/relationships/image" Target="../media/image3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3.png"/><Relationship Id="rId11" Type="http://schemas.openxmlformats.org/officeDocument/2006/relationships/image" Target="../media/image35.png"/><Relationship Id="rId5" Type="http://schemas.openxmlformats.org/officeDocument/2006/relationships/image" Target="../media/image4.png"/><Relationship Id="rId10" Type="http://schemas.openxmlformats.org/officeDocument/2006/relationships/image" Target="../media/image32.png"/><Relationship Id="rId4" Type="http://schemas.openxmlformats.org/officeDocument/2006/relationships/notesSlide" Target="../notesSlides/notesSlide17.xml"/><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7.xml"/><Relationship Id="rId7" Type="http://schemas.openxmlformats.org/officeDocument/2006/relationships/image" Target="../media/image3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1.png"/><Relationship Id="rId5" Type="http://schemas.openxmlformats.org/officeDocument/2006/relationships/image" Target="../media/image4.png"/><Relationship Id="rId4" Type="http://schemas.openxmlformats.org/officeDocument/2006/relationships/notesSlide" Target="../notesSlides/notesSlide18.xml"/><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7.xml"/><Relationship Id="rId5" Type="http://schemas.openxmlformats.org/officeDocument/2006/relationships/image" Target="../media/image26.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27.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hyperlink" Target="http://www.hoaky.org/tag/mua-thu" TargetMode="External"/><Relationship Id="rId3" Type="http://schemas.openxmlformats.org/officeDocument/2006/relationships/image" Target="../media/image4.png"/><Relationship Id="rId7"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7.xml"/><Relationship Id="rId6" Type="http://schemas.openxmlformats.org/officeDocument/2006/relationships/image" Target="../media/image39.jpeg"/><Relationship Id="rId5" Type="http://schemas.openxmlformats.org/officeDocument/2006/relationships/image" Target="../media/image40.jpe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4.png"/><Relationship Id="rId7"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openxmlformats.org/officeDocument/2006/relationships/image" Target="../media/image39.jpeg"/><Relationship Id="rId5" Type="http://schemas.openxmlformats.org/officeDocument/2006/relationships/image" Target="../media/image40.jpe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7.xml"/><Relationship Id="rId6" Type="http://schemas.openxmlformats.org/officeDocument/2006/relationships/image" Target="../media/image43.png"/><Relationship Id="rId5" Type="http://schemas.openxmlformats.org/officeDocument/2006/relationships/image" Target="../media/image41.jpe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41.jpeg"/><Relationship Id="rId18" Type="http://schemas.openxmlformats.org/officeDocument/2006/relationships/image" Target="../media/image33.png"/><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40.jpeg"/><Relationship Id="rId17" Type="http://schemas.openxmlformats.org/officeDocument/2006/relationships/image" Target="../media/image47.png"/><Relationship Id="rId2" Type="http://schemas.openxmlformats.org/officeDocument/2006/relationships/audio" Target="../media/media3.mp3"/><Relationship Id="rId16" Type="http://schemas.openxmlformats.org/officeDocument/2006/relationships/image" Target="../media/image46.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4.png"/><Relationship Id="rId5" Type="http://schemas.microsoft.com/office/2007/relationships/media" Target="../media/media5.mp3"/><Relationship Id="rId15" Type="http://schemas.openxmlformats.org/officeDocument/2006/relationships/image" Target="../media/image45.png"/><Relationship Id="rId10" Type="http://schemas.openxmlformats.org/officeDocument/2006/relationships/notesSlide" Target="../notesSlides/notesSlide24.xml"/><Relationship Id="rId19" Type="http://schemas.microsoft.com/office/2007/relationships/hdphoto" Target="../media/hdphoto4.wdp"/><Relationship Id="rId4" Type="http://schemas.openxmlformats.org/officeDocument/2006/relationships/audio" Target="../media/media4.mp3"/><Relationship Id="rId9" Type="http://schemas.openxmlformats.org/officeDocument/2006/relationships/slideLayout" Target="../slideLayouts/slideLayout27.xml"/><Relationship Id="rId14"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50.png"/><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4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49.png"/><Relationship Id="rId5" Type="http://schemas.microsoft.com/office/2007/relationships/media" Target="../media/media5.mp3"/><Relationship Id="rId15" Type="http://schemas.microsoft.com/office/2007/relationships/hdphoto" Target="../media/hdphoto4.wdp"/><Relationship Id="rId10" Type="http://schemas.openxmlformats.org/officeDocument/2006/relationships/image" Target="../media/image48.png"/><Relationship Id="rId4" Type="http://schemas.openxmlformats.org/officeDocument/2006/relationships/audio" Target="../media/media4.mp3"/><Relationship Id="rId9" Type="http://schemas.openxmlformats.org/officeDocument/2006/relationships/slideLayout" Target="../slideLayouts/slideLayout28.xml"/><Relationship Id="rId14"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49.png"/><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45.png"/><Relationship Id="rId2" Type="http://schemas.openxmlformats.org/officeDocument/2006/relationships/audio" Target="../media/media3.mp3"/><Relationship Id="rId16" Type="http://schemas.microsoft.com/office/2007/relationships/hdphoto" Target="../media/hdphoto4.wdp"/><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48.png"/><Relationship Id="rId5" Type="http://schemas.microsoft.com/office/2007/relationships/media" Target="../media/media5.mp3"/><Relationship Id="rId15" Type="http://schemas.openxmlformats.org/officeDocument/2006/relationships/image" Target="../media/image33.png"/><Relationship Id="rId10" Type="http://schemas.openxmlformats.org/officeDocument/2006/relationships/notesSlide" Target="../notesSlides/notesSlide25.xml"/><Relationship Id="rId4" Type="http://schemas.openxmlformats.org/officeDocument/2006/relationships/audio" Target="../media/media4.mp3"/><Relationship Id="rId9" Type="http://schemas.openxmlformats.org/officeDocument/2006/relationships/slideLayout" Target="../slideLayouts/slideLayout28.xml"/><Relationship Id="rId14" Type="http://schemas.openxmlformats.org/officeDocument/2006/relationships/image" Target="../media/image50.png"/></Relationships>
</file>

<file path=ppt/slides/_rels/slide28.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50.png"/><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4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45.png"/><Relationship Id="rId5" Type="http://schemas.microsoft.com/office/2007/relationships/media" Target="../media/media5.mp3"/><Relationship Id="rId15" Type="http://schemas.microsoft.com/office/2007/relationships/hdphoto" Target="../media/hdphoto4.wdp"/><Relationship Id="rId10" Type="http://schemas.openxmlformats.org/officeDocument/2006/relationships/image" Target="../media/image48.png"/><Relationship Id="rId4" Type="http://schemas.openxmlformats.org/officeDocument/2006/relationships/audio" Target="../media/media4.mp3"/><Relationship Id="rId9" Type="http://schemas.openxmlformats.org/officeDocument/2006/relationships/slideLayout" Target="../slideLayouts/slideLayout28.xml"/><Relationship Id="rId14" Type="http://schemas.openxmlformats.org/officeDocument/2006/relationships/image" Target="../media/image33.png"/></Relationships>
</file>

<file path=ppt/slides/_rels/slide29.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50.png"/><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4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45.png"/><Relationship Id="rId5" Type="http://schemas.microsoft.com/office/2007/relationships/media" Target="../media/media5.mp3"/><Relationship Id="rId15" Type="http://schemas.microsoft.com/office/2007/relationships/hdphoto" Target="../media/hdphoto4.wdp"/><Relationship Id="rId10" Type="http://schemas.openxmlformats.org/officeDocument/2006/relationships/image" Target="../media/image48.png"/><Relationship Id="rId4" Type="http://schemas.openxmlformats.org/officeDocument/2006/relationships/audio" Target="../media/media4.mp3"/><Relationship Id="rId9" Type="http://schemas.openxmlformats.org/officeDocument/2006/relationships/slideLayout" Target="../slideLayouts/slideLayout28.xml"/><Relationship Id="rId1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50.png"/><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4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45.png"/><Relationship Id="rId5" Type="http://schemas.microsoft.com/office/2007/relationships/media" Target="../media/media5.mp3"/><Relationship Id="rId15" Type="http://schemas.microsoft.com/office/2007/relationships/hdphoto" Target="../media/hdphoto4.wdp"/><Relationship Id="rId10" Type="http://schemas.openxmlformats.org/officeDocument/2006/relationships/image" Target="../media/image48.png"/><Relationship Id="rId4" Type="http://schemas.openxmlformats.org/officeDocument/2006/relationships/audio" Target="../media/media4.mp3"/><Relationship Id="rId9" Type="http://schemas.openxmlformats.org/officeDocument/2006/relationships/slideLayout" Target="../slideLayouts/slideLayout28.xml"/><Relationship Id="rId14" Type="http://schemas.openxmlformats.org/officeDocument/2006/relationships/image" Target="../media/image33.png"/></Relationships>
</file>

<file path=ppt/slides/_rels/slide31.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50.png"/><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4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45.png"/><Relationship Id="rId5" Type="http://schemas.microsoft.com/office/2007/relationships/media" Target="../media/media5.mp3"/><Relationship Id="rId15" Type="http://schemas.microsoft.com/office/2007/relationships/hdphoto" Target="../media/hdphoto4.wdp"/><Relationship Id="rId10" Type="http://schemas.openxmlformats.org/officeDocument/2006/relationships/image" Target="../media/image48.png"/><Relationship Id="rId4" Type="http://schemas.openxmlformats.org/officeDocument/2006/relationships/audio" Target="../media/media4.mp3"/><Relationship Id="rId9" Type="http://schemas.openxmlformats.org/officeDocument/2006/relationships/slideLayout" Target="../slideLayouts/slideLayout28.xml"/><Relationship Id="rId14" Type="http://schemas.openxmlformats.org/officeDocument/2006/relationships/image" Target="../media/image33.png"/></Relationships>
</file>

<file path=ppt/slides/_rels/slide32.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50.png"/><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4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45.png"/><Relationship Id="rId5" Type="http://schemas.microsoft.com/office/2007/relationships/media" Target="../media/media5.mp3"/><Relationship Id="rId15" Type="http://schemas.microsoft.com/office/2007/relationships/hdphoto" Target="../media/hdphoto4.wdp"/><Relationship Id="rId10" Type="http://schemas.openxmlformats.org/officeDocument/2006/relationships/image" Target="../media/image48.png"/><Relationship Id="rId4" Type="http://schemas.openxmlformats.org/officeDocument/2006/relationships/audio" Target="../media/media4.mp3"/><Relationship Id="rId9" Type="http://schemas.openxmlformats.org/officeDocument/2006/relationships/slideLayout" Target="../slideLayouts/slideLayout28.xml"/><Relationship Id="rId14" Type="http://schemas.openxmlformats.org/officeDocument/2006/relationships/image" Target="../media/image33.png"/></Relationships>
</file>

<file path=ppt/slides/_rels/slide33.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50.png"/><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4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45.png"/><Relationship Id="rId5" Type="http://schemas.microsoft.com/office/2007/relationships/media" Target="../media/media5.mp3"/><Relationship Id="rId15" Type="http://schemas.microsoft.com/office/2007/relationships/hdphoto" Target="../media/hdphoto4.wdp"/><Relationship Id="rId10" Type="http://schemas.openxmlformats.org/officeDocument/2006/relationships/image" Target="../media/image48.png"/><Relationship Id="rId4" Type="http://schemas.openxmlformats.org/officeDocument/2006/relationships/audio" Target="../media/media4.mp3"/><Relationship Id="rId9" Type="http://schemas.openxmlformats.org/officeDocument/2006/relationships/slideLayout" Target="../slideLayouts/slideLayout28.xml"/><Relationship Id="rId14" Type="http://schemas.openxmlformats.org/officeDocument/2006/relationships/image" Target="../media/image33.png"/></Relationships>
</file>

<file path=ppt/slides/_rels/slide34.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50.png"/><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4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45.png"/><Relationship Id="rId5" Type="http://schemas.microsoft.com/office/2007/relationships/media" Target="../media/media5.mp3"/><Relationship Id="rId15" Type="http://schemas.microsoft.com/office/2007/relationships/hdphoto" Target="../media/hdphoto4.wdp"/><Relationship Id="rId10" Type="http://schemas.openxmlformats.org/officeDocument/2006/relationships/image" Target="../media/image48.png"/><Relationship Id="rId4" Type="http://schemas.openxmlformats.org/officeDocument/2006/relationships/audio" Target="../media/media4.mp3"/><Relationship Id="rId9" Type="http://schemas.openxmlformats.org/officeDocument/2006/relationships/slideLayout" Target="../slideLayouts/slideLayout28.xml"/><Relationship Id="rId14" Type="http://schemas.openxmlformats.org/officeDocument/2006/relationships/image" Target="../media/image33.png"/></Relationships>
</file>

<file path=ppt/slides/_rels/slide35.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50.png"/><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4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45.png"/><Relationship Id="rId5" Type="http://schemas.microsoft.com/office/2007/relationships/media" Target="../media/media5.mp3"/><Relationship Id="rId15" Type="http://schemas.microsoft.com/office/2007/relationships/hdphoto" Target="../media/hdphoto4.wdp"/><Relationship Id="rId10" Type="http://schemas.openxmlformats.org/officeDocument/2006/relationships/image" Target="../media/image48.png"/><Relationship Id="rId4" Type="http://schemas.openxmlformats.org/officeDocument/2006/relationships/audio" Target="../media/media4.mp3"/><Relationship Id="rId9" Type="http://schemas.openxmlformats.org/officeDocument/2006/relationships/slideLayout" Target="../slideLayouts/slideLayout28.xml"/><Relationship Id="rId1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7.xml"/><Relationship Id="rId5" Type="http://schemas.openxmlformats.org/officeDocument/2006/relationships/image" Target="../media/image53.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9.png"/><Relationship Id="rId11" Type="http://schemas.microsoft.com/office/2007/relationships/hdphoto" Target="../media/hdphoto2.wdp"/><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20.gif"/><Relationship Id="rId3" Type="http://schemas.openxmlformats.org/officeDocument/2006/relationships/slideLayout" Target="../slideLayouts/slideLayout27.xml"/><Relationship Id="rId7" Type="http://schemas.microsoft.com/office/2007/relationships/hdphoto" Target="../media/hdphoto3.wdp"/><Relationship Id="rId12" Type="http://schemas.microsoft.com/office/2007/relationships/diagramDrawing" Target="../diagrams/drawing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11" Type="http://schemas.openxmlformats.org/officeDocument/2006/relationships/diagramColors" Target="../diagrams/colors1.xml"/><Relationship Id="rId5" Type="http://schemas.openxmlformats.org/officeDocument/2006/relationships/image" Target="../media/image15.png"/><Relationship Id="rId10" Type="http://schemas.openxmlformats.org/officeDocument/2006/relationships/diagramQuickStyle" Target="../diagrams/quickStyle1.xml"/><Relationship Id="rId4" Type="http://schemas.openxmlformats.org/officeDocument/2006/relationships/notesSlide" Target="../notesSlides/notesSlide5.xml"/><Relationship Id="rId9" Type="http://schemas.openxmlformats.org/officeDocument/2006/relationships/diagramLayout" Target="../diagrams/layout1.xml"/><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microsoft.com/office/2007/relationships/hdphoto" Target="../media/hdphoto3.wdp"/><Relationship Id="rId3" Type="http://schemas.openxmlformats.org/officeDocument/2006/relationships/slideLayout" Target="../slideLayouts/slideLayout27.xml"/><Relationship Id="rId7" Type="http://schemas.openxmlformats.org/officeDocument/2006/relationships/diagramLayout" Target="../diagrams/layout2.xml"/><Relationship Id="rId12"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Data" Target="../diagrams/data2.xml"/><Relationship Id="rId11" Type="http://schemas.openxmlformats.org/officeDocument/2006/relationships/image" Target="../media/image15.png"/><Relationship Id="rId5" Type="http://schemas.openxmlformats.org/officeDocument/2006/relationships/image" Target="../media/image20.gif"/><Relationship Id="rId15" Type="http://schemas.openxmlformats.org/officeDocument/2006/relationships/slide" Target="slide12.xml"/><Relationship Id="rId10" Type="http://schemas.microsoft.com/office/2007/relationships/diagramDrawing" Target="../diagrams/drawing2.xml"/><Relationship Id="rId4" Type="http://schemas.openxmlformats.org/officeDocument/2006/relationships/notesSlide" Target="../notesSlides/notesSlide6.xml"/><Relationship Id="rId9" Type="http://schemas.openxmlformats.org/officeDocument/2006/relationships/diagramColors" Target="../diagrams/colors2.xml"/><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27.xml"/><Relationship Id="rId7" Type="http://schemas.openxmlformats.org/officeDocument/2006/relationships/diagramLayout" Target="../diagrams/layout3.xml"/><Relationship Id="rId12" Type="http://schemas.openxmlformats.org/officeDocument/2006/relationships/slide" Target="slide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Data" Target="../diagrams/data3.xml"/><Relationship Id="rId11" Type="http://schemas.openxmlformats.org/officeDocument/2006/relationships/image" Target="../media/image21.png"/><Relationship Id="rId5" Type="http://schemas.openxmlformats.org/officeDocument/2006/relationships/image" Target="../media/image20.gif"/><Relationship Id="rId10" Type="http://schemas.microsoft.com/office/2007/relationships/diagramDrawing" Target="../diagrams/drawing3.xml"/><Relationship Id="rId4" Type="http://schemas.openxmlformats.org/officeDocument/2006/relationships/notesSlide" Target="../notesSlides/notesSlide7.xml"/><Relationship Id="rId9" Type="http://schemas.openxmlformats.org/officeDocument/2006/relationships/diagramColors" Target="../diagrams/colors3.xml"/></Relationships>
</file>

<file path=ppt/slides/_rels/slide8.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red, set&#10;&#10;Description automatically generated">
            <a:extLst>
              <a:ext uri="{FF2B5EF4-FFF2-40B4-BE49-F238E27FC236}">
                <a16:creationId xmlns:a16="http://schemas.microsoft.com/office/drawing/2014/main" id="{DAC1B56D-8FC2-8E3F-9B35-6FE2A2BFB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420" y="3425382"/>
            <a:ext cx="2566420" cy="1660968"/>
          </a:xfrm>
          <a:prstGeom prst="rect">
            <a:avLst/>
          </a:prstGeom>
          <a:effectLst>
            <a:outerShdw blurRad="50800" dist="38100" dir="2700000" algn="tl" rotWithShape="0">
              <a:prstClr val="black">
                <a:alpha val="40000"/>
              </a:prstClr>
            </a:outerShdw>
          </a:effectLst>
        </p:spPr>
      </p:pic>
      <p:sp>
        <p:nvSpPr>
          <p:cNvPr id="17" name="TIM CHU">
            <a:extLst>
              <a:ext uri="{FF2B5EF4-FFF2-40B4-BE49-F238E27FC236}">
                <a16:creationId xmlns:a16="http://schemas.microsoft.com/office/drawing/2014/main" id="{E5DAE271-A436-7957-53BE-6CC2A513FC31}"/>
              </a:ext>
            </a:extLst>
          </p:cNvPr>
          <p:cNvSpPr/>
          <p:nvPr/>
        </p:nvSpPr>
        <p:spPr>
          <a:xfrm>
            <a:off x="69200" y="-1080053"/>
            <a:ext cx="9120226" cy="92333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lvl="0" algn="ctr" fontAlgn="base">
              <a:spcBef>
                <a:spcPct val="0"/>
              </a:spcBef>
              <a:spcAft>
                <a:spcPct val="0"/>
              </a:spcAft>
            </a:pPr>
            <a:r>
              <a:rPr lang="en-US" altLang="zh-CN" sz="5200">
                <a:solidFill>
                  <a:srgbClr val="FF0000"/>
                </a:solidFill>
                <a:latin typeface="#9Slide03 Nokia" panose="02040603050506020204" pitchFamily="18" charset="0"/>
                <a:ea typeface="方正书宋简体" panose="03000509000000000000" pitchFamily="65" charset="-122"/>
              </a:rPr>
              <a:t>KHỞI ĐỘNG</a:t>
            </a:r>
          </a:p>
        </p:txBody>
      </p:sp>
      <p:sp>
        <p:nvSpPr>
          <p:cNvPr id="12" name="TIM CHU">
            <a:extLst>
              <a:ext uri="{FF2B5EF4-FFF2-40B4-BE49-F238E27FC236}">
                <a16:creationId xmlns:a16="http://schemas.microsoft.com/office/drawing/2014/main" id="{0EC691D0-E027-6F7D-F4BB-B45BEFC64FD5}"/>
              </a:ext>
            </a:extLst>
          </p:cNvPr>
          <p:cNvSpPr/>
          <p:nvPr/>
        </p:nvSpPr>
        <p:spPr>
          <a:xfrm>
            <a:off x="27227" y="-1072345"/>
            <a:ext cx="9116773" cy="92333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lvl="0" algn="ctr" fontAlgn="base">
              <a:spcBef>
                <a:spcPct val="0"/>
              </a:spcBef>
              <a:spcAft>
                <a:spcPct val="0"/>
              </a:spcAft>
            </a:pPr>
            <a:r>
              <a:rPr lang="en-US" altLang="zh-CN" sz="5200">
                <a:solidFill>
                  <a:schemeClr val="bg1"/>
                </a:solidFill>
                <a:latin typeface="#9Slide03 Nokia" panose="02040603050506020204" pitchFamily="18" charset="0"/>
                <a:ea typeface="方正书宋简体" panose="03000509000000000000" pitchFamily="65" charset="-122"/>
              </a:rPr>
              <a:t>KHỞI ĐỘNG</a:t>
            </a:r>
          </a:p>
        </p:txBody>
      </p:sp>
      <p:sp>
        <p:nvSpPr>
          <p:cNvPr id="4" name="TextBox 3">
            <a:extLst>
              <a:ext uri="{FF2B5EF4-FFF2-40B4-BE49-F238E27FC236}">
                <a16:creationId xmlns:a16="http://schemas.microsoft.com/office/drawing/2014/main" id="{469F6C57-097F-F814-D029-782EDF5223DB}"/>
              </a:ext>
            </a:extLst>
          </p:cNvPr>
          <p:cNvSpPr txBox="1"/>
          <p:nvPr/>
        </p:nvSpPr>
        <p:spPr>
          <a:xfrm>
            <a:off x="3696859" y="42191"/>
            <a:ext cx="1679685" cy="923330"/>
          </a:xfrm>
          <a:prstGeom prst="rect">
            <a:avLst/>
          </a:prstGeom>
          <a:noFill/>
        </p:spPr>
        <p:txBody>
          <a:bodyPr wrap="square" rtlCol="0">
            <a:spAutoFit/>
          </a:bodyPr>
          <a:lstStyle/>
          <a:p>
            <a:r>
              <a:rPr lang="en-US" sz="5400" b="1">
                <a:solidFill>
                  <a:srgbClr val="FF0000"/>
                </a:solidFill>
                <a:latin typeface="#9Slide06 SVNArtful Beauty" pitchFamily="2" charset="0"/>
              </a:rPr>
              <a:t>Bài 18</a:t>
            </a:r>
          </a:p>
        </p:txBody>
      </p:sp>
      <p:sp>
        <p:nvSpPr>
          <p:cNvPr id="30" name="任意多边形 13">
            <a:extLst>
              <a:ext uri="{FF2B5EF4-FFF2-40B4-BE49-F238E27FC236}">
                <a16:creationId xmlns:a16="http://schemas.microsoft.com/office/drawing/2014/main" id="{2D8AEF44-D50B-B18C-5132-E87E3E96FB22}"/>
              </a:ext>
            </a:extLst>
          </p:cNvPr>
          <p:cNvSpPr/>
          <p:nvPr/>
        </p:nvSpPr>
        <p:spPr>
          <a:xfrm rot="16200000">
            <a:off x="9443401" y="1551219"/>
            <a:ext cx="3279106" cy="3027297"/>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31" name="矩形 7">
            <a:extLst>
              <a:ext uri="{FF2B5EF4-FFF2-40B4-BE49-F238E27FC236}">
                <a16:creationId xmlns:a16="http://schemas.microsoft.com/office/drawing/2014/main" id="{46B0D0AF-1F10-6C7B-388F-C6243E2087BE}"/>
              </a:ext>
            </a:extLst>
          </p:cNvPr>
          <p:cNvSpPr/>
          <p:nvPr/>
        </p:nvSpPr>
        <p:spPr>
          <a:xfrm>
            <a:off x="9847992" y="1238998"/>
            <a:ext cx="2018769" cy="738664"/>
          </a:xfrm>
          <a:prstGeom prst="rect">
            <a:avLst/>
          </a:prstGeom>
          <a:solidFill>
            <a:srgbClr val="F8D8CA"/>
          </a:solidFill>
        </p:spPr>
        <p:txBody>
          <a:bodyPr wrap="square">
            <a:spAutoFit/>
          </a:bodyPr>
          <a:lstStyle/>
          <a:p>
            <a:pPr lvl="0" algn="ctr" fontAlgn="base">
              <a:spcBef>
                <a:spcPct val="0"/>
              </a:spcBef>
              <a:spcAft>
                <a:spcPct val="0"/>
              </a:spcAft>
            </a:pPr>
            <a:r>
              <a:rPr lang="en-US" altLang="zh-CN" sz="1400">
                <a:solidFill>
                  <a:srgbClr val="FA2E2E"/>
                </a:solidFill>
                <a:latin typeface="#9Slide03 Nokia" panose="02040603050506020204" pitchFamily="18" charset="0"/>
                <a:ea typeface="方正书宋简体" panose="03000509000000000000" pitchFamily="65" charset="-122"/>
              </a:rPr>
              <a:t>CHUYỂN GIAO NHIỆM VỤ</a:t>
            </a:r>
          </a:p>
        </p:txBody>
      </p:sp>
      <p:graphicFrame>
        <p:nvGraphicFramePr>
          <p:cNvPr id="2" name="Table 1">
            <a:extLst>
              <a:ext uri="{FF2B5EF4-FFF2-40B4-BE49-F238E27FC236}">
                <a16:creationId xmlns:a16="http://schemas.microsoft.com/office/drawing/2014/main" id="{913184FD-D01F-348E-00CE-02B96B93B9AF}"/>
              </a:ext>
            </a:extLst>
          </p:cNvPr>
          <p:cNvGraphicFramePr>
            <a:graphicFrameLocks noGrp="1"/>
          </p:cNvGraphicFramePr>
          <p:nvPr>
            <p:extLst>
              <p:ext uri="{D42A27DB-BD31-4B8C-83A1-F6EECF244321}">
                <p14:modId xmlns:p14="http://schemas.microsoft.com/office/powerpoint/2010/main" val="1959348502"/>
              </p:ext>
            </p:extLst>
          </p:nvPr>
        </p:nvGraphicFramePr>
        <p:xfrm>
          <a:off x="9287218" y="-1931922"/>
          <a:ext cx="2753655" cy="6120766"/>
        </p:xfrm>
        <a:graphic>
          <a:graphicData uri="http://schemas.openxmlformats.org/drawingml/2006/table">
            <a:tbl>
              <a:tblPr bandRow="1">
                <a:effectLst>
                  <a:outerShdw blurRad="50800" dist="38100" dir="5400000" algn="t" rotWithShape="0">
                    <a:prstClr val="black">
                      <a:alpha val="40000"/>
                    </a:prstClr>
                  </a:outerShdw>
                </a:effectLst>
                <a:tableStyleId>{0505E3EF-67EA-436B-97B2-0124C06EBD24}</a:tableStyleId>
              </a:tblPr>
              <a:tblGrid>
                <a:gridCol w="417727">
                  <a:extLst>
                    <a:ext uri="{9D8B030D-6E8A-4147-A177-3AD203B41FA5}">
                      <a16:colId xmlns:a16="http://schemas.microsoft.com/office/drawing/2014/main" val="3800048019"/>
                    </a:ext>
                  </a:extLst>
                </a:gridCol>
                <a:gridCol w="958529">
                  <a:extLst>
                    <a:ext uri="{9D8B030D-6E8A-4147-A177-3AD203B41FA5}">
                      <a16:colId xmlns:a16="http://schemas.microsoft.com/office/drawing/2014/main" val="3712786880"/>
                    </a:ext>
                  </a:extLst>
                </a:gridCol>
                <a:gridCol w="1377399">
                  <a:extLst>
                    <a:ext uri="{9D8B030D-6E8A-4147-A177-3AD203B41FA5}">
                      <a16:colId xmlns:a16="http://schemas.microsoft.com/office/drawing/2014/main" val="4268587379"/>
                    </a:ext>
                  </a:extLst>
                </a:gridCol>
              </a:tblGrid>
              <a:tr h="584639">
                <a:tc>
                  <a:txBody>
                    <a:bodyPr/>
                    <a:lstStyle/>
                    <a:p>
                      <a:pPr algn="ctr">
                        <a:lnSpc>
                          <a:spcPct val="115000"/>
                        </a:lnSpc>
                        <a:spcAft>
                          <a:spcPts val="800"/>
                        </a:spcAft>
                      </a:pPr>
                      <a:r>
                        <a:rPr lang="vi-VN" sz="1600" b="1">
                          <a:solidFill>
                            <a:schemeClr val="bg1"/>
                          </a:solidFill>
                          <a:effectLst/>
                          <a:latin typeface="#9Slide03 SFU Futura_12" panose="00000400000000000000" pitchFamily="2" charset="0"/>
                        </a:rPr>
                        <a:t>Vĩ độ (BCN)</a:t>
                      </a:r>
                      <a:endParaRPr lang="en-US" sz="1200" b="1">
                        <a:solidFill>
                          <a:schemeClr val="bg1"/>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solidFill>
                      <a:srgbClr val="1C6EA7"/>
                    </a:solidFill>
                  </a:tcPr>
                </a:tc>
                <a:tc>
                  <a:txBody>
                    <a:bodyPr/>
                    <a:lstStyle/>
                    <a:p>
                      <a:pPr algn="ctr">
                        <a:lnSpc>
                          <a:spcPct val="115000"/>
                        </a:lnSpc>
                        <a:spcAft>
                          <a:spcPts val="800"/>
                        </a:spcAft>
                      </a:pPr>
                      <a:r>
                        <a:rPr lang="vi-VN" sz="1600" b="1">
                          <a:solidFill>
                            <a:schemeClr val="bg1"/>
                          </a:solidFill>
                          <a:effectLst/>
                          <a:latin typeface="#9Slide03 SFU Futura_12" panose="00000400000000000000" pitchFamily="2" charset="0"/>
                        </a:rPr>
                        <a:t>Thảm thực vật</a:t>
                      </a:r>
                      <a:r>
                        <a:rPr lang="en-US" sz="1600" b="1">
                          <a:solidFill>
                            <a:schemeClr val="bg1"/>
                          </a:solidFill>
                          <a:effectLst/>
                          <a:latin typeface="#9Slide03 SFU Futura_12" panose="00000400000000000000" pitchFamily="2" charset="0"/>
                        </a:rPr>
                        <a:t> (A)</a:t>
                      </a:r>
                      <a:endParaRPr lang="en-US" sz="1200" b="1">
                        <a:solidFill>
                          <a:schemeClr val="bg1"/>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solidFill>
                      <a:srgbClr val="1C6EA7"/>
                    </a:solidFill>
                  </a:tcPr>
                </a:tc>
                <a:tc>
                  <a:txBody>
                    <a:bodyPr/>
                    <a:lstStyle/>
                    <a:p>
                      <a:pPr algn="ctr">
                        <a:lnSpc>
                          <a:spcPct val="115000"/>
                        </a:lnSpc>
                        <a:spcAft>
                          <a:spcPts val="800"/>
                        </a:spcAft>
                      </a:pPr>
                      <a:r>
                        <a:rPr lang="vi-VN" sz="1600" b="1">
                          <a:solidFill>
                            <a:schemeClr val="bg1"/>
                          </a:solidFill>
                          <a:effectLst/>
                          <a:latin typeface="#9Slide03 SFU Futura_12" panose="00000400000000000000" pitchFamily="2" charset="0"/>
                        </a:rPr>
                        <a:t>Thảm thực vật từ Tây sang Đông </a:t>
                      </a:r>
                      <a:r>
                        <a:rPr lang="en-US" sz="1600" b="1">
                          <a:solidFill>
                            <a:schemeClr val="bg1"/>
                          </a:solidFill>
                          <a:effectLst/>
                          <a:latin typeface="#9Slide03 SFU Futura_12" panose="00000400000000000000" pitchFamily="2" charset="0"/>
                        </a:rPr>
                        <a:t>ở Châu Âu (B)</a:t>
                      </a:r>
                      <a:endParaRPr lang="en-US" sz="1200" b="1">
                        <a:solidFill>
                          <a:schemeClr val="bg1"/>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solidFill>
                      <a:srgbClr val="1C6EA7"/>
                    </a:solidFill>
                  </a:tcPr>
                </a:tc>
                <a:extLst>
                  <a:ext uri="{0D108BD9-81ED-4DB2-BD59-A6C34878D82A}">
                    <a16:rowId xmlns:a16="http://schemas.microsoft.com/office/drawing/2014/main" val="2452110186"/>
                  </a:ext>
                </a:extLst>
              </a:tr>
              <a:tr h="279141">
                <a:tc>
                  <a:txBody>
                    <a:bodyPr/>
                    <a:lstStyle/>
                    <a:p>
                      <a:pPr algn="ctr">
                        <a:lnSpc>
                          <a:spcPct val="115000"/>
                        </a:lnSpc>
                        <a:spcAft>
                          <a:spcPts val="800"/>
                        </a:spcAft>
                      </a:pPr>
                      <a:r>
                        <a:rPr lang="vi-VN" sz="1600" b="1">
                          <a:solidFill>
                            <a:srgbClr val="002060"/>
                          </a:solidFill>
                          <a:effectLst/>
                          <a:latin typeface="#9Slide03 SFU Futura_12" panose="00000400000000000000" pitchFamily="2" charset="0"/>
                        </a:rPr>
                        <a:t>0</a:t>
                      </a:r>
                      <a:r>
                        <a:rPr lang="vi-VN" sz="1600" b="1" baseline="30000">
                          <a:solidFill>
                            <a:srgbClr val="002060"/>
                          </a:solidFill>
                          <a:effectLst/>
                          <a:latin typeface="#9Slide03 SFU Futura_12" panose="00000400000000000000" pitchFamily="2" charset="0"/>
                        </a:rPr>
                        <a:t>0</a:t>
                      </a:r>
                      <a:endParaRPr lang="en-US" sz="1200" b="1">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tc>
                <a:tc>
                  <a:txBody>
                    <a:bodyPr/>
                    <a:lstStyle/>
                    <a:p>
                      <a:pPr>
                        <a:lnSpc>
                          <a:spcPct val="115000"/>
                        </a:lnSpc>
                        <a:spcAft>
                          <a:spcPts val="800"/>
                        </a:spcAft>
                      </a:pPr>
                      <a:r>
                        <a:rPr lang="en-US" sz="16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Rừng mưa nhiệt đới</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tc>
                <a:tc rowSpan="5">
                  <a:txBody>
                    <a:bodyPr/>
                    <a:lstStyle/>
                    <a:p>
                      <a:pPr algn="just">
                        <a:lnSpc>
                          <a:spcPct val="115000"/>
                        </a:lnSpc>
                        <a:spcAft>
                          <a:spcPts val="800"/>
                        </a:spcAft>
                      </a:pPr>
                      <a:r>
                        <a:rPr lang="en-US" sz="16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Các kiểu rừng khác và đất không có rừng; rừng lá rộng và rừng lá kim hỗ hợp ôn đới; hoang mạc và bán hoang mạc; thảo nguyên; các kiểu rừng khác và đất không có rừng; rừng lá rộng và rừng lá kim hỗ hợp ôn đới.</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65808335"/>
                  </a:ext>
                </a:extLst>
              </a:tr>
              <a:tr h="584639">
                <a:tc>
                  <a:txBody>
                    <a:bodyPr/>
                    <a:lstStyle/>
                    <a:p>
                      <a:pPr algn="ctr">
                        <a:lnSpc>
                          <a:spcPct val="115000"/>
                        </a:lnSpc>
                        <a:spcAft>
                          <a:spcPts val="800"/>
                        </a:spcAft>
                      </a:pPr>
                      <a:r>
                        <a:rPr lang="vi-VN" sz="1600" b="1">
                          <a:solidFill>
                            <a:srgbClr val="002060"/>
                          </a:solidFill>
                          <a:effectLst/>
                          <a:latin typeface="#9Slide03 SFU Futura_12" panose="00000400000000000000" pitchFamily="2" charset="0"/>
                        </a:rPr>
                        <a:t>20</a:t>
                      </a:r>
                      <a:r>
                        <a:rPr lang="vi-VN" sz="1600" b="1" baseline="30000">
                          <a:solidFill>
                            <a:srgbClr val="002060"/>
                          </a:solidFill>
                          <a:effectLst/>
                          <a:latin typeface="#9Slide03 SFU Futura_12" panose="00000400000000000000" pitchFamily="2" charset="0"/>
                        </a:rPr>
                        <a:t>0</a:t>
                      </a:r>
                      <a:endParaRPr lang="en-US" sz="1200" b="1">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tc>
                <a:tc>
                  <a:txBody>
                    <a:bodyPr/>
                    <a:lstStyle/>
                    <a:p>
                      <a:pPr>
                        <a:lnSpc>
                          <a:spcPct val="115000"/>
                        </a:lnSpc>
                        <a:spcAft>
                          <a:spcPts val="800"/>
                        </a:spcAft>
                      </a:pPr>
                      <a:r>
                        <a:rPr lang="en-US" sz="16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Xa van, rừng nhiệt đới khô</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tc>
                <a:tc vMerge="1">
                  <a:txBody>
                    <a:bodyPr/>
                    <a:lstStyle/>
                    <a:p>
                      <a:endParaRPr lang="en-US"/>
                    </a:p>
                  </a:txBody>
                  <a:tcPr/>
                </a:tc>
                <a:extLst>
                  <a:ext uri="{0D108BD9-81ED-4DB2-BD59-A6C34878D82A}">
                    <a16:rowId xmlns:a16="http://schemas.microsoft.com/office/drawing/2014/main" val="2716640264"/>
                  </a:ext>
                </a:extLst>
              </a:tr>
              <a:tr h="279141">
                <a:tc>
                  <a:txBody>
                    <a:bodyPr/>
                    <a:lstStyle/>
                    <a:p>
                      <a:pPr algn="ctr">
                        <a:lnSpc>
                          <a:spcPct val="115000"/>
                        </a:lnSpc>
                        <a:spcAft>
                          <a:spcPts val="800"/>
                        </a:spcAft>
                      </a:pPr>
                      <a:r>
                        <a:rPr lang="vi-VN" sz="1600" b="1">
                          <a:solidFill>
                            <a:srgbClr val="002060"/>
                          </a:solidFill>
                          <a:effectLst/>
                          <a:latin typeface="#9Slide03 SFU Futura_12" panose="00000400000000000000" pitchFamily="2" charset="0"/>
                        </a:rPr>
                        <a:t>40</a:t>
                      </a:r>
                      <a:r>
                        <a:rPr lang="vi-VN" sz="1600" b="1" baseline="30000">
                          <a:solidFill>
                            <a:srgbClr val="002060"/>
                          </a:solidFill>
                          <a:effectLst/>
                          <a:latin typeface="#9Slide03 SFU Futura_12" panose="00000400000000000000" pitchFamily="2" charset="0"/>
                        </a:rPr>
                        <a:t>0</a:t>
                      </a:r>
                      <a:endParaRPr lang="en-US" sz="1200" b="1">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tc>
                <a:tc>
                  <a:txBody>
                    <a:bodyPr/>
                    <a:lstStyle/>
                    <a:p>
                      <a:pPr>
                        <a:lnSpc>
                          <a:spcPct val="115000"/>
                        </a:lnSpc>
                        <a:spcAft>
                          <a:spcPts val="800"/>
                        </a:spcAft>
                      </a:pPr>
                      <a:r>
                        <a:rPr lang="en-US" sz="16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Thảo nguyên</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tc>
                <a:tc vMerge="1">
                  <a:txBody>
                    <a:bodyPr/>
                    <a:lstStyle/>
                    <a:p>
                      <a:endParaRPr lang="en-US"/>
                    </a:p>
                  </a:txBody>
                  <a:tcPr/>
                </a:tc>
                <a:extLst>
                  <a:ext uri="{0D108BD9-81ED-4DB2-BD59-A6C34878D82A}">
                    <a16:rowId xmlns:a16="http://schemas.microsoft.com/office/drawing/2014/main" val="1024311572"/>
                  </a:ext>
                </a:extLst>
              </a:tr>
              <a:tr h="279141">
                <a:tc>
                  <a:txBody>
                    <a:bodyPr/>
                    <a:lstStyle/>
                    <a:p>
                      <a:pPr algn="ctr">
                        <a:lnSpc>
                          <a:spcPct val="115000"/>
                        </a:lnSpc>
                        <a:spcAft>
                          <a:spcPts val="800"/>
                        </a:spcAft>
                      </a:pPr>
                      <a:r>
                        <a:rPr lang="vi-VN" sz="1600" b="1">
                          <a:solidFill>
                            <a:srgbClr val="002060"/>
                          </a:solidFill>
                          <a:effectLst/>
                          <a:latin typeface="#9Slide03 SFU Futura_12" panose="00000400000000000000" pitchFamily="2" charset="0"/>
                        </a:rPr>
                        <a:t>60</a:t>
                      </a:r>
                      <a:r>
                        <a:rPr lang="vi-VN" sz="1600" b="1" baseline="30000">
                          <a:solidFill>
                            <a:srgbClr val="002060"/>
                          </a:solidFill>
                          <a:effectLst/>
                          <a:latin typeface="#9Slide03 SFU Futura_12" panose="00000400000000000000" pitchFamily="2" charset="0"/>
                        </a:rPr>
                        <a:t>0</a:t>
                      </a:r>
                      <a:endParaRPr lang="en-US" sz="1200" b="1">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tc>
                <a:tc>
                  <a:txBody>
                    <a:bodyPr/>
                    <a:lstStyle/>
                    <a:p>
                      <a:pPr>
                        <a:lnSpc>
                          <a:spcPct val="115000"/>
                        </a:lnSpc>
                        <a:spcAft>
                          <a:spcPts val="800"/>
                        </a:spcAft>
                      </a:pPr>
                      <a:r>
                        <a:rPr lang="en-US" sz="16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Rừng lá kim</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tc>
                <a:tc vMerge="1">
                  <a:txBody>
                    <a:bodyPr/>
                    <a:lstStyle/>
                    <a:p>
                      <a:endParaRPr lang="en-US"/>
                    </a:p>
                  </a:txBody>
                  <a:tcPr/>
                </a:tc>
                <a:extLst>
                  <a:ext uri="{0D108BD9-81ED-4DB2-BD59-A6C34878D82A}">
                    <a16:rowId xmlns:a16="http://schemas.microsoft.com/office/drawing/2014/main" val="3486389514"/>
                  </a:ext>
                </a:extLst>
              </a:tr>
              <a:tr h="995565">
                <a:tc>
                  <a:txBody>
                    <a:bodyPr/>
                    <a:lstStyle/>
                    <a:p>
                      <a:pPr algn="ctr">
                        <a:lnSpc>
                          <a:spcPct val="115000"/>
                        </a:lnSpc>
                        <a:spcAft>
                          <a:spcPts val="800"/>
                        </a:spcAft>
                      </a:pPr>
                      <a:r>
                        <a:rPr lang="vi-VN" sz="1600" b="1">
                          <a:solidFill>
                            <a:srgbClr val="002060"/>
                          </a:solidFill>
                          <a:effectLst/>
                          <a:latin typeface="#9Slide03 SFU Futura_12" panose="00000400000000000000" pitchFamily="2" charset="0"/>
                        </a:rPr>
                        <a:t>90</a:t>
                      </a:r>
                      <a:r>
                        <a:rPr lang="vi-VN" sz="1600" b="1" baseline="30000">
                          <a:solidFill>
                            <a:srgbClr val="002060"/>
                          </a:solidFill>
                          <a:effectLst/>
                          <a:latin typeface="#9Slide03 SFU Futura_12" panose="00000400000000000000" pitchFamily="2" charset="0"/>
                        </a:rPr>
                        <a:t>0</a:t>
                      </a:r>
                      <a:endParaRPr lang="en-US" sz="1200" b="1">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tc>
                <a:tc>
                  <a:txBody>
                    <a:bodyPr/>
                    <a:lstStyle/>
                    <a:p>
                      <a:pPr>
                        <a:lnSpc>
                          <a:spcPct val="115000"/>
                        </a:lnSpc>
                        <a:spcAft>
                          <a:spcPts val="800"/>
                        </a:spcAft>
                      </a:pPr>
                      <a:r>
                        <a:rPr lang="en-US" sz="16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Hoang mạc lạnh</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tc>
                <a:tc vMerge="1">
                  <a:txBody>
                    <a:bodyPr/>
                    <a:lstStyle/>
                    <a:p>
                      <a:endParaRPr lang="en-US"/>
                    </a:p>
                  </a:txBody>
                  <a:tcPr/>
                </a:tc>
                <a:extLst>
                  <a:ext uri="{0D108BD9-81ED-4DB2-BD59-A6C34878D82A}">
                    <a16:rowId xmlns:a16="http://schemas.microsoft.com/office/drawing/2014/main" val="3543256309"/>
                  </a:ext>
                </a:extLst>
              </a:tr>
            </a:tbl>
          </a:graphicData>
        </a:graphic>
      </p:graphicFrame>
      <p:pic>
        <p:nvPicPr>
          <p:cNvPr id="7" name="Picture 6">
            <a:extLst>
              <a:ext uri="{FF2B5EF4-FFF2-40B4-BE49-F238E27FC236}">
                <a16:creationId xmlns:a16="http://schemas.microsoft.com/office/drawing/2014/main" id="{B46C8AEE-8EF0-75AC-FD0E-9477B091D8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459" y="-1095713"/>
            <a:ext cx="742753" cy="928441"/>
          </a:xfrm>
          <a:prstGeom prst="rect">
            <a:avLst/>
          </a:prstGeom>
          <a:effectLst>
            <a:outerShdw blurRad="50800" dist="38100" dir="5400000" algn="t" rotWithShape="0">
              <a:prstClr val="black">
                <a:alpha val="40000"/>
              </a:prstClr>
            </a:outerShdw>
          </a:effectLst>
        </p:spPr>
      </p:pic>
      <p:pic>
        <p:nvPicPr>
          <p:cNvPr id="20" name="Picture 19">
            <a:extLst>
              <a:ext uri="{FF2B5EF4-FFF2-40B4-BE49-F238E27FC236}">
                <a16:creationId xmlns:a16="http://schemas.microsoft.com/office/drawing/2014/main" id="{2E4D80BA-90E1-380E-9BB0-3990CEFC5C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34272" y="-1109544"/>
            <a:ext cx="741318" cy="952821"/>
          </a:xfrm>
          <a:prstGeom prst="rect">
            <a:avLst/>
          </a:prstGeom>
          <a:effectLst>
            <a:outerShdw blurRad="50800" dist="38100" dir="5400000" algn="t" rotWithShape="0">
              <a:prstClr val="black">
                <a:alpha val="40000"/>
              </a:prstClr>
            </a:outerShdw>
          </a:effectLst>
        </p:spPr>
      </p:pic>
      <p:grpSp>
        <p:nvGrpSpPr>
          <p:cNvPr id="94" name="Group 93">
            <a:extLst>
              <a:ext uri="{FF2B5EF4-FFF2-40B4-BE49-F238E27FC236}">
                <a16:creationId xmlns:a16="http://schemas.microsoft.com/office/drawing/2014/main" id="{E6786877-E68C-48FF-8FEA-22E5A38EC568}"/>
              </a:ext>
            </a:extLst>
          </p:cNvPr>
          <p:cNvGrpSpPr/>
          <p:nvPr/>
        </p:nvGrpSpPr>
        <p:grpSpPr>
          <a:xfrm>
            <a:off x="8336540" y="4371003"/>
            <a:ext cx="807460" cy="699091"/>
            <a:chOff x="7497737" y="2209433"/>
            <a:chExt cx="996842" cy="870849"/>
          </a:xfrm>
        </p:grpSpPr>
        <p:sp>
          <p:nvSpPr>
            <p:cNvPr id="11" name="ICON 3">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
        <p:nvSpPr>
          <p:cNvPr id="18" name="TextBox 17">
            <a:extLst>
              <a:ext uri="{FF2B5EF4-FFF2-40B4-BE49-F238E27FC236}">
                <a16:creationId xmlns:a16="http://schemas.microsoft.com/office/drawing/2014/main" id="{F8998D17-21A0-BB5A-CAFA-176E2940D83D}"/>
              </a:ext>
            </a:extLst>
          </p:cNvPr>
          <p:cNvSpPr txBox="1"/>
          <p:nvPr/>
        </p:nvSpPr>
        <p:spPr>
          <a:xfrm>
            <a:off x="0" y="589852"/>
            <a:ext cx="9144000" cy="646331"/>
          </a:xfrm>
          <a:prstGeom prst="rect">
            <a:avLst/>
          </a:prstGeom>
          <a:noFill/>
        </p:spPr>
        <p:txBody>
          <a:bodyPr wrap="square">
            <a:spAutoFit/>
          </a:bodyPr>
          <a:lstStyle/>
          <a:p>
            <a:pPr algn="ctr"/>
            <a:r>
              <a:rPr lang="en-US" sz="3600" b="1">
                <a:solidFill>
                  <a:srgbClr val="FF0000"/>
                </a:solidFill>
                <a:effectLst>
                  <a:outerShdw blurRad="38100" dist="38100" dir="2700000" algn="tl">
                    <a:srgbClr val="000000">
                      <a:alpha val="43137"/>
                    </a:srgbClr>
                  </a:outerShdw>
                </a:effectLst>
                <a:latin typeface="#9Slide07 IcielBC Cubano Normal" panose="00000500000000000000" pitchFamily="2" charset="0"/>
                <a:cs typeface="Arial" panose="020B0604020202020204" pitchFamily="34" charset="0"/>
              </a:rPr>
              <a:t>QUY LUẬT ĐỊA ĐỚI VÀ QUY LUẬT PHI ĐỊA ĐỚI</a:t>
            </a:r>
            <a:endParaRPr lang="vi-VN" sz="3600" b="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5" name="Picture 14" descr="A view of the earth from space&#10;&#10;Description automatically generated with medium confidence">
            <a:extLst>
              <a:ext uri="{FF2B5EF4-FFF2-40B4-BE49-F238E27FC236}">
                <a16:creationId xmlns:a16="http://schemas.microsoft.com/office/drawing/2014/main" id="{3E70849C-7C9A-1776-48E4-E4093A844B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892" y="965521"/>
            <a:ext cx="8498728" cy="4357258"/>
          </a:xfrm>
          <a:prstGeom prst="rect">
            <a:avLst/>
          </a:prstGeom>
          <a:ln>
            <a:noFill/>
          </a:ln>
          <a:effectLst>
            <a:outerShdw blurRad="292100" dist="139700" dir="2700000" algn="tl" rotWithShape="0">
              <a:srgbClr val="333333">
                <a:alpha val="65000"/>
              </a:srgbClr>
            </a:outerShdw>
          </a:effectLst>
        </p:spPr>
      </p:pic>
      <p:pic>
        <p:nvPicPr>
          <p:cNvPr id="28" name="Picture 27" descr="A picture containing text, traffic light, vector graphics&#10;&#10;Description automatically generated">
            <a:extLst>
              <a:ext uri="{FF2B5EF4-FFF2-40B4-BE49-F238E27FC236}">
                <a16:creationId xmlns:a16="http://schemas.microsoft.com/office/drawing/2014/main" id="{606525CE-C84B-2557-DCE7-378CE67CA9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993" y="95250"/>
            <a:ext cx="108222" cy="4487630"/>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893480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077B18D2-56B5-5EFF-77FD-D823860CB456}"/>
              </a:ext>
            </a:extLst>
          </p:cNvPr>
          <p:cNvPicPr>
            <a:picLocks noChangeAspect="1"/>
          </p:cNvPicPr>
          <p:nvPr/>
        </p:nvPicPr>
        <p:blipFill rotWithShape="1">
          <a:blip r:embed="rId5">
            <a:extLst>
              <a:ext uri="{28A0092B-C50C-407E-A947-70E740481C1C}">
                <a14:useLocalDpi xmlns:a14="http://schemas.microsoft.com/office/drawing/2010/main" val="0"/>
              </a:ext>
            </a:extLst>
          </a:blip>
          <a:srcRect b="20876"/>
          <a:stretch/>
        </p:blipFill>
        <p:spPr>
          <a:xfrm>
            <a:off x="3886856" y="3325193"/>
            <a:ext cx="2132591" cy="1687384"/>
          </a:xfrm>
          <a:prstGeom prst="rect">
            <a:avLst/>
          </a:prstGeom>
        </p:spPr>
      </p:pic>
      <p:pic>
        <p:nvPicPr>
          <p:cNvPr id="20" name="Picture 19" descr="A picture containing plate&#10;&#10;Description automatically generated">
            <a:extLst>
              <a:ext uri="{FF2B5EF4-FFF2-40B4-BE49-F238E27FC236}">
                <a16:creationId xmlns:a16="http://schemas.microsoft.com/office/drawing/2014/main" id="{D12BC450-5DBE-9FF9-9C11-AFD02DC295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8120" y="1112636"/>
            <a:ext cx="674683" cy="3354595"/>
          </a:xfrm>
          <a:prstGeom prst="rect">
            <a:avLst/>
          </a:prstGeom>
        </p:spPr>
      </p:pic>
      <p:pic>
        <p:nvPicPr>
          <p:cNvPr id="22" name="Picture 21" descr="A picture containing building, dome&#10;&#10;Description automatically generated">
            <a:extLst>
              <a:ext uri="{FF2B5EF4-FFF2-40B4-BE49-F238E27FC236}">
                <a16:creationId xmlns:a16="http://schemas.microsoft.com/office/drawing/2014/main" id="{D7BAC390-EC33-68FF-753B-8A3FF24C22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6553" y="1176804"/>
            <a:ext cx="398476" cy="3170022"/>
          </a:xfrm>
          <a:prstGeom prst="rect">
            <a:avLst/>
          </a:prstGeom>
        </p:spPr>
      </p:pic>
      <p:sp>
        <p:nvSpPr>
          <p:cNvPr id="23" name="TextBox 22">
            <a:extLst>
              <a:ext uri="{FF2B5EF4-FFF2-40B4-BE49-F238E27FC236}">
                <a16:creationId xmlns:a16="http://schemas.microsoft.com/office/drawing/2014/main" id="{528E36C2-7956-AA64-89B4-94914CDCE355}"/>
              </a:ext>
            </a:extLst>
          </p:cNvPr>
          <p:cNvSpPr txBox="1"/>
          <p:nvPr/>
        </p:nvSpPr>
        <p:spPr>
          <a:xfrm>
            <a:off x="6489" y="-903200"/>
            <a:ext cx="9144000" cy="923330"/>
          </a:xfrm>
          <a:prstGeom prst="rect">
            <a:avLst/>
          </a:prstGeom>
          <a:noFill/>
        </p:spPr>
        <p:txBody>
          <a:bodyPr wrap="square">
            <a:spAutoFit/>
          </a:bodyPr>
          <a:lstStyle/>
          <a:p>
            <a:pPr algn="ctr"/>
            <a:r>
              <a:rPr lang="en-US" sz="5400" b="1">
                <a:solidFill>
                  <a:srgbClr val="FF0000"/>
                </a:solidFill>
                <a:effectLst>
                  <a:outerShdw blurRad="38100" dist="38100" dir="2700000" algn="tl">
                    <a:srgbClr val="000000">
                      <a:alpha val="43137"/>
                    </a:srgbClr>
                  </a:outerShdw>
                </a:effectLst>
                <a:latin typeface="#9Slide07 IcielBC Cubano Normal" panose="00000500000000000000" pitchFamily="2" charset="0"/>
                <a:cs typeface="Arial" panose="020B0604020202020204" pitchFamily="34" charset="0"/>
              </a:rPr>
              <a:t>NỘI DUNG BÀI HỌC</a:t>
            </a:r>
            <a:endParaRPr lang="vi-VN" sz="5400" b="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Freeform: Shape 13">
            <a:extLst>
              <a:ext uri="{FF2B5EF4-FFF2-40B4-BE49-F238E27FC236}">
                <a16:creationId xmlns:a16="http://schemas.microsoft.com/office/drawing/2014/main" id="{4F1FBC81-2DA3-465E-983C-0D3DCE5A361A}"/>
              </a:ext>
            </a:extLst>
          </p:cNvPr>
          <p:cNvSpPr/>
          <p:nvPr/>
        </p:nvSpPr>
        <p:spPr>
          <a:xfrm>
            <a:off x="3349256" y="1616149"/>
            <a:ext cx="1839431" cy="563525"/>
          </a:xfrm>
          <a:custGeom>
            <a:avLst/>
            <a:gdLst>
              <a:gd name="connsiteX0" fmla="*/ 0 w 1935125"/>
              <a:gd name="connsiteY0" fmla="*/ 563525 h 563525"/>
              <a:gd name="connsiteX1" fmla="*/ 531628 w 1935125"/>
              <a:gd name="connsiteY1" fmla="*/ 0 h 563525"/>
              <a:gd name="connsiteX2" fmla="*/ 1935125 w 1935125"/>
              <a:gd name="connsiteY2" fmla="*/ 0 h 563525"/>
            </a:gdLst>
            <a:ahLst/>
            <a:cxnLst>
              <a:cxn ang="0">
                <a:pos x="connsiteX0" y="connsiteY0"/>
              </a:cxn>
              <a:cxn ang="0">
                <a:pos x="connsiteX1" y="connsiteY1"/>
              </a:cxn>
              <a:cxn ang="0">
                <a:pos x="connsiteX2" y="connsiteY2"/>
              </a:cxn>
            </a:cxnLst>
            <a:rect l="l" t="t" r="r" b="b"/>
            <a:pathLst>
              <a:path w="1935125" h="563525">
                <a:moveTo>
                  <a:pt x="0" y="563525"/>
                </a:moveTo>
                <a:lnTo>
                  <a:pt x="531628" y="0"/>
                </a:lnTo>
                <a:lnTo>
                  <a:pt x="1935125"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41EF6B0-A9E2-1432-D6AB-2005A153A7CE}"/>
              </a:ext>
            </a:extLst>
          </p:cNvPr>
          <p:cNvSpPr/>
          <p:nvPr/>
        </p:nvSpPr>
        <p:spPr>
          <a:xfrm>
            <a:off x="5176542" y="155559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Top Corners One Rounded and One Snipped 17">
            <a:extLst>
              <a:ext uri="{FF2B5EF4-FFF2-40B4-BE49-F238E27FC236}">
                <a16:creationId xmlns:a16="http://schemas.microsoft.com/office/drawing/2014/main" id="{EA666CA9-F961-DC03-AA2F-E8EC2C241A6E}"/>
              </a:ext>
            </a:extLst>
          </p:cNvPr>
          <p:cNvSpPr/>
          <p:nvPr/>
        </p:nvSpPr>
        <p:spPr>
          <a:xfrm>
            <a:off x="53165" y="54022"/>
            <a:ext cx="4433777" cy="548640"/>
          </a:xfrm>
          <a:prstGeom prst="snipRoundRect">
            <a:avLst>
              <a:gd name="adj1" fmla="val 0"/>
              <a:gd name="adj2" fmla="val 16667"/>
            </a:avLst>
          </a:prstGeom>
          <a:solidFill>
            <a:srgbClr val="B3B3B3"/>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4400">
                <a:solidFill>
                  <a:srgbClr val="1A1A1A"/>
                </a:solidFill>
                <a:latin typeface="#9Slide03 Bebas Neue Bold" panose="020B0606020202050201" pitchFamily="34" charset="0"/>
              </a:rPr>
              <a:t>I. QUY LUẬT ĐỊA ĐỚI</a:t>
            </a:r>
            <a:endParaRPr lang="en-US" sz="4000">
              <a:solidFill>
                <a:srgbClr val="1A1A1A"/>
              </a:solidFill>
              <a:latin typeface="#9Slide03 Bebas Neue Bold" panose="020B0606020202050201" pitchFamily="34" charset="0"/>
            </a:endParaRPr>
          </a:p>
        </p:txBody>
      </p:sp>
      <p:sp>
        <p:nvSpPr>
          <p:cNvPr id="19" name="Rectangle: Top Corners One Rounded and One Snipped 18">
            <a:extLst>
              <a:ext uri="{FF2B5EF4-FFF2-40B4-BE49-F238E27FC236}">
                <a16:creationId xmlns:a16="http://schemas.microsoft.com/office/drawing/2014/main" id="{4F8096B1-E67C-E1E6-DAFC-4D77CD606697}"/>
              </a:ext>
            </a:extLst>
          </p:cNvPr>
          <p:cNvSpPr/>
          <p:nvPr/>
        </p:nvSpPr>
        <p:spPr>
          <a:xfrm>
            <a:off x="4603610" y="178614"/>
            <a:ext cx="4459531" cy="414127"/>
          </a:xfrm>
          <a:prstGeom prst="snipRoundRect">
            <a:avLst>
              <a:gd name="adj1" fmla="val 0"/>
              <a:gd name="adj2" fmla="val 28109"/>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kern="0">
                <a:solidFill>
                  <a:schemeClr val="bg1"/>
                </a:solidFill>
                <a:latin typeface="#9Slide03 Bebas Neue Bold" panose="020B0606020202050201" pitchFamily="34" charset="0"/>
                <a:ea typeface="SimSun" panose="02010600030101010101" pitchFamily="2" charset="-122"/>
              </a:rPr>
              <a:t>II. QUY LUẬT PHI ĐỊA ĐỚI</a:t>
            </a:r>
            <a:endParaRPr lang="en-US" sz="3200">
              <a:solidFill>
                <a:schemeClr val="bg1"/>
              </a:solidFill>
              <a:latin typeface="#9Slide03 Bebas Neue Bold" panose="020B0606020202050201" pitchFamily="34" charset="0"/>
            </a:endParaRPr>
          </a:p>
        </p:txBody>
      </p:sp>
      <p:graphicFrame>
        <p:nvGraphicFramePr>
          <p:cNvPr id="28" name="Diagram 27">
            <a:extLst>
              <a:ext uri="{FF2B5EF4-FFF2-40B4-BE49-F238E27FC236}">
                <a16:creationId xmlns:a16="http://schemas.microsoft.com/office/drawing/2014/main" id="{C98F502E-29C9-1994-EA1C-2ABAFA5C8988}"/>
              </a:ext>
            </a:extLst>
          </p:cNvPr>
          <p:cNvGraphicFramePr/>
          <p:nvPr/>
        </p:nvGraphicFramePr>
        <p:xfrm>
          <a:off x="8933471" y="1032011"/>
          <a:ext cx="5333397" cy="388225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 name="Đồng hồ đếm ngược 5 phút - 5 Minutes">
            <a:hlinkClick r:id="" action="ppaction://media"/>
            <a:extLst>
              <a:ext uri="{FF2B5EF4-FFF2-40B4-BE49-F238E27FC236}">
                <a16:creationId xmlns:a16="http://schemas.microsoft.com/office/drawing/2014/main" id="{94FF4A0E-7B19-A529-EF8E-3F3C6CEA95A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3"/>
          <a:srcRect l="8533" t="902" r="8663" b="21050"/>
          <a:stretch/>
        </p:blipFill>
        <p:spPr>
          <a:xfrm>
            <a:off x="6946134" y="3880427"/>
            <a:ext cx="2151989" cy="1140997"/>
          </a:xfrm>
          <a:prstGeom prst="rect">
            <a:avLst/>
          </a:prstGeom>
        </p:spPr>
      </p:pic>
      <p:grpSp>
        <p:nvGrpSpPr>
          <p:cNvPr id="29" name="Group 28">
            <a:extLst>
              <a:ext uri="{FF2B5EF4-FFF2-40B4-BE49-F238E27FC236}">
                <a16:creationId xmlns:a16="http://schemas.microsoft.com/office/drawing/2014/main" id="{B3E18978-8102-9CBD-4EC2-0A4BD511A421}"/>
              </a:ext>
            </a:extLst>
          </p:cNvPr>
          <p:cNvGrpSpPr/>
          <p:nvPr/>
        </p:nvGrpSpPr>
        <p:grpSpPr>
          <a:xfrm>
            <a:off x="9157612" y="1667063"/>
            <a:ext cx="856260" cy="535162"/>
            <a:chOff x="1676647" y="670115"/>
            <a:chExt cx="856260" cy="535162"/>
          </a:xfrm>
        </p:grpSpPr>
        <p:sp>
          <p:nvSpPr>
            <p:cNvPr id="30" name="Rectangle: Rounded Corners 29">
              <a:extLst>
                <a:ext uri="{FF2B5EF4-FFF2-40B4-BE49-F238E27FC236}">
                  <a16:creationId xmlns:a16="http://schemas.microsoft.com/office/drawing/2014/main" id="{526D1DF8-DAEB-0B91-3FCA-237C1A30F9F1}"/>
                </a:ext>
              </a:extLst>
            </p:cNvPr>
            <p:cNvSpPr/>
            <p:nvPr/>
          </p:nvSpPr>
          <p:spPr>
            <a:xfrm>
              <a:off x="1676647" y="670115"/>
              <a:ext cx="856260" cy="535162"/>
            </a:xfrm>
            <a:prstGeom prst="roundRect">
              <a:avLst>
                <a:gd name="adj" fmla="val 10000"/>
              </a:avLst>
            </a:prstGeom>
            <a:solidFill>
              <a:schemeClr val="accent1">
                <a:lumMod val="20000"/>
                <a:lumOff val="80000"/>
                <a:alpha val="90000"/>
              </a:schemeClr>
            </a:solidFill>
          </p:spPr>
          <p:style>
            <a:lnRef idx="2">
              <a:schemeClr val="accent4">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1" name="Rectangle: Rounded Corners 4">
              <a:extLst>
                <a:ext uri="{FF2B5EF4-FFF2-40B4-BE49-F238E27FC236}">
                  <a16:creationId xmlns:a16="http://schemas.microsoft.com/office/drawing/2014/main" id="{70BE18A0-431E-726E-5FB0-046B0DCC1C88}"/>
                </a:ext>
              </a:extLst>
            </p:cNvPr>
            <p:cNvSpPr txBox="1"/>
            <p:nvPr/>
          </p:nvSpPr>
          <p:spPr>
            <a:xfrm>
              <a:off x="1692321" y="685789"/>
              <a:ext cx="824912" cy="5038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2000" b="1" kern="1200">
                  <a:latin typeface="#9Slide03 SFU Futura_12" panose="00000400000000000000" pitchFamily="2" charset="0"/>
                  <a:cs typeface="Times New Roman" panose="02020603050405020304" pitchFamily="18" charset="0"/>
                </a:rPr>
                <a:t>Trạm 1</a:t>
              </a:r>
            </a:p>
          </p:txBody>
        </p:sp>
      </p:grpSp>
      <p:grpSp>
        <p:nvGrpSpPr>
          <p:cNvPr id="32" name="Group 31">
            <a:extLst>
              <a:ext uri="{FF2B5EF4-FFF2-40B4-BE49-F238E27FC236}">
                <a16:creationId xmlns:a16="http://schemas.microsoft.com/office/drawing/2014/main" id="{9085E9D6-146D-9BAB-BD5D-E91CCEBF6CC6}"/>
              </a:ext>
            </a:extLst>
          </p:cNvPr>
          <p:cNvGrpSpPr/>
          <p:nvPr/>
        </p:nvGrpSpPr>
        <p:grpSpPr>
          <a:xfrm>
            <a:off x="9172448" y="2226653"/>
            <a:ext cx="856260" cy="535162"/>
            <a:chOff x="1676647" y="1339069"/>
            <a:chExt cx="856260" cy="535162"/>
          </a:xfrm>
        </p:grpSpPr>
        <p:sp>
          <p:nvSpPr>
            <p:cNvPr id="33" name="Rectangle: Rounded Corners 32">
              <a:extLst>
                <a:ext uri="{FF2B5EF4-FFF2-40B4-BE49-F238E27FC236}">
                  <a16:creationId xmlns:a16="http://schemas.microsoft.com/office/drawing/2014/main" id="{06D2B30C-E45A-E42F-8B21-F6E1581C4DF3}"/>
                </a:ext>
              </a:extLst>
            </p:cNvPr>
            <p:cNvSpPr/>
            <p:nvPr/>
          </p:nvSpPr>
          <p:spPr>
            <a:xfrm>
              <a:off x="1676647" y="1339069"/>
              <a:ext cx="856260" cy="535162"/>
            </a:xfrm>
            <a:prstGeom prst="roundRect">
              <a:avLst>
                <a:gd name="adj" fmla="val 10000"/>
              </a:avLst>
            </a:prstGeom>
            <a:solidFill>
              <a:schemeClr val="accent1">
                <a:lumMod val="60000"/>
                <a:lumOff val="40000"/>
                <a:alpha val="90000"/>
              </a:schemeClr>
            </a:solidFill>
          </p:spPr>
          <p:style>
            <a:lnRef idx="2">
              <a:schemeClr val="accent4">
                <a:hueOff val="-1244194"/>
                <a:satOff val="584"/>
                <a:lumOff val="218"/>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4" name="Rectangle: Rounded Corners 4">
              <a:extLst>
                <a:ext uri="{FF2B5EF4-FFF2-40B4-BE49-F238E27FC236}">
                  <a16:creationId xmlns:a16="http://schemas.microsoft.com/office/drawing/2014/main" id="{1E002E4B-C979-D737-74AB-74BA89E07EFD}"/>
                </a:ext>
              </a:extLst>
            </p:cNvPr>
            <p:cNvSpPr txBox="1"/>
            <p:nvPr/>
          </p:nvSpPr>
          <p:spPr>
            <a:xfrm>
              <a:off x="1692321" y="1354743"/>
              <a:ext cx="824912" cy="5038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2000" b="1" kern="1200">
                  <a:latin typeface="#9Slide03 SFU Futura_12" panose="00000400000000000000" pitchFamily="2" charset="0"/>
                  <a:cs typeface="Times New Roman" panose="02020603050405020304" pitchFamily="18" charset="0"/>
                </a:rPr>
                <a:t>Trạm 2</a:t>
              </a:r>
            </a:p>
          </p:txBody>
        </p:sp>
      </p:grpSp>
      <p:grpSp>
        <p:nvGrpSpPr>
          <p:cNvPr id="35" name="Group 34">
            <a:extLst>
              <a:ext uri="{FF2B5EF4-FFF2-40B4-BE49-F238E27FC236}">
                <a16:creationId xmlns:a16="http://schemas.microsoft.com/office/drawing/2014/main" id="{7F2438B7-B41E-C44E-FB70-E0B22E94B5E8}"/>
              </a:ext>
            </a:extLst>
          </p:cNvPr>
          <p:cNvGrpSpPr/>
          <p:nvPr/>
        </p:nvGrpSpPr>
        <p:grpSpPr>
          <a:xfrm>
            <a:off x="9197447" y="2816155"/>
            <a:ext cx="856260" cy="535162"/>
            <a:chOff x="1676647" y="2008022"/>
            <a:chExt cx="856260" cy="535162"/>
          </a:xfrm>
        </p:grpSpPr>
        <p:sp>
          <p:nvSpPr>
            <p:cNvPr id="36" name="Rectangle: Rounded Corners 35">
              <a:extLst>
                <a:ext uri="{FF2B5EF4-FFF2-40B4-BE49-F238E27FC236}">
                  <a16:creationId xmlns:a16="http://schemas.microsoft.com/office/drawing/2014/main" id="{F1D6E6A2-7F68-964E-B10C-B2377D98620E}"/>
                </a:ext>
              </a:extLst>
            </p:cNvPr>
            <p:cNvSpPr/>
            <p:nvPr/>
          </p:nvSpPr>
          <p:spPr>
            <a:xfrm>
              <a:off x="1676647" y="2008022"/>
              <a:ext cx="856260" cy="535162"/>
            </a:xfrm>
            <a:prstGeom prst="roundRect">
              <a:avLst/>
            </a:prstGeom>
            <a:solidFill>
              <a:schemeClr val="accent3">
                <a:lumMod val="40000"/>
                <a:lumOff val="60000"/>
                <a:alpha val="90000"/>
              </a:schemeClr>
            </a:solidFill>
          </p:spPr>
          <p:style>
            <a:lnRef idx="2">
              <a:schemeClr val="accent4">
                <a:hueOff val="-2488389"/>
                <a:satOff val="1169"/>
                <a:lumOff val="435"/>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7" name="Rectangle: Rounded Corners 4">
              <a:extLst>
                <a:ext uri="{FF2B5EF4-FFF2-40B4-BE49-F238E27FC236}">
                  <a16:creationId xmlns:a16="http://schemas.microsoft.com/office/drawing/2014/main" id="{261D8243-C01F-B60D-14B6-9B204C870B67}"/>
                </a:ext>
              </a:extLst>
            </p:cNvPr>
            <p:cNvSpPr txBox="1"/>
            <p:nvPr/>
          </p:nvSpPr>
          <p:spPr>
            <a:xfrm>
              <a:off x="1702771" y="2034146"/>
              <a:ext cx="804012" cy="4829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800" b="1" kern="1200">
                  <a:latin typeface="#9Slide03 SFU Futura_12" panose="00000400000000000000" pitchFamily="2" charset="0"/>
                  <a:cs typeface="Times New Roman" panose="02020603050405020304" pitchFamily="18" charset="0"/>
                </a:rPr>
                <a:t>Trạm 3</a:t>
              </a:r>
            </a:p>
          </p:txBody>
        </p:sp>
      </p:grpSp>
      <p:graphicFrame>
        <p:nvGraphicFramePr>
          <p:cNvPr id="2" name="Table 1">
            <a:extLst>
              <a:ext uri="{FF2B5EF4-FFF2-40B4-BE49-F238E27FC236}">
                <a16:creationId xmlns:a16="http://schemas.microsoft.com/office/drawing/2014/main" id="{851CE886-6CCA-478B-523F-1B615EAC808D}"/>
              </a:ext>
            </a:extLst>
          </p:cNvPr>
          <p:cNvGraphicFramePr>
            <a:graphicFrameLocks noGrp="1"/>
          </p:cNvGraphicFramePr>
          <p:nvPr>
            <p:extLst>
              <p:ext uri="{D42A27DB-BD31-4B8C-83A1-F6EECF244321}">
                <p14:modId xmlns:p14="http://schemas.microsoft.com/office/powerpoint/2010/main" val="2334488180"/>
              </p:ext>
            </p:extLst>
          </p:nvPr>
        </p:nvGraphicFramePr>
        <p:xfrm>
          <a:off x="3733518" y="5323992"/>
          <a:ext cx="5023663" cy="1180592"/>
        </p:xfrm>
        <a:graphic>
          <a:graphicData uri="http://schemas.openxmlformats.org/drawingml/2006/table">
            <a:tbl>
              <a:tblPr bandRow="1">
                <a:tableStyleId>{5C22544A-7EE6-4342-B048-85BDC9FD1C3A}</a:tableStyleId>
              </a:tblPr>
              <a:tblGrid>
                <a:gridCol w="2535192">
                  <a:extLst>
                    <a:ext uri="{9D8B030D-6E8A-4147-A177-3AD203B41FA5}">
                      <a16:colId xmlns:a16="http://schemas.microsoft.com/office/drawing/2014/main" val="2860978657"/>
                    </a:ext>
                  </a:extLst>
                </a:gridCol>
                <a:gridCol w="2392501">
                  <a:extLst>
                    <a:ext uri="{9D8B030D-6E8A-4147-A177-3AD203B41FA5}">
                      <a16:colId xmlns:a16="http://schemas.microsoft.com/office/drawing/2014/main" val="1175008385"/>
                    </a:ext>
                  </a:extLst>
                </a:gridCol>
                <a:gridCol w="95970">
                  <a:extLst>
                    <a:ext uri="{9D8B030D-6E8A-4147-A177-3AD203B41FA5}">
                      <a16:colId xmlns:a16="http://schemas.microsoft.com/office/drawing/2014/main" val="1145800383"/>
                    </a:ext>
                  </a:extLst>
                </a:gridCol>
              </a:tblGrid>
              <a:tr h="0">
                <a:tc gridSpan="3">
                  <a:txBody>
                    <a:bodyPr/>
                    <a:lstStyle/>
                    <a:p>
                      <a:pPr algn="ctr">
                        <a:lnSpc>
                          <a:spcPct val="115000"/>
                        </a:lnSpc>
                        <a:spcAft>
                          <a:spcPts val="800"/>
                        </a:spcAft>
                      </a:pPr>
                      <a:r>
                        <a:rPr lang="vi-VN" sz="1800">
                          <a:effectLst/>
                          <a:latin typeface="#9Slide03 SFU Futura_12" panose="00000400000000000000" pitchFamily="2" charset="0"/>
                        </a:rPr>
                        <a:t>CÁC ĐAI KHÍ ÁP VÀ CÁC ĐỚI GIÓ TRÊN TRÁI ĐẤT</a:t>
                      </a:r>
                      <a:endParaRPr lang="en-US" sz="14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rgbClr val="B7E2E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94519475"/>
                  </a:ext>
                </a:extLst>
              </a:tr>
              <a:tr h="0">
                <a:tc>
                  <a:txBody>
                    <a:bodyPr/>
                    <a:lstStyle/>
                    <a:p>
                      <a:pPr algn="ctr">
                        <a:lnSpc>
                          <a:spcPct val="115000"/>
                        </a:lnSpc>
                        <a:spcAft>
                          <a:spcPts val="800"/>
                        </a:spcAft>
                      </a:pPr>
                      <a:r>
                        <a:rPr lang="vi-VN" sz="1800">
                          <a:effectLst/>
                          <a:latin typeface="#9Slide03 SFU Futura_12" panose="00000400000000000000" pitchFamily="2" charset="0"/>
                        </a:rPr>
                        <a:t>Các đai khí áp</a:t>
                      </a:r>
                      <a:endParaRPr lang="en-US" sz="14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30480" algn="ctr">
                        <a:lnSpc>
                          <a:spcPct val="115000"/>
                        </a:lnSpc>
                        <a:spcAft>
                          <a:spcPts val="800"/>
                        </a:spcAft>
                      </a:pPr>
                      <a:r>
                        <a:rPr lang="en-US" sz="1800">
                          <a:effectLst/>
                          <a:latin typeface="#9Slide03 SFU Futura_12" panose="00000400000000000000" pitchFamily="2" charset="0"/>
                        </a:rPr>
                        <a:t>C</a:t>
                      </a:r>
                      <a:r>
                        <a:rPr lang="vi-VN" sz="1800">
                          <a:effectLst/>
                          <a:latin typeface="#9Slide03 SFU Futura_12" panose="00000400000000000000" pitchFamily="2" charset="0"/>
                        </a:rPr>
                        <a:t>ác đới gió</a:t>
                      </a:r>
                      <a:endParaRPr lang="en-US" sz="14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nSpc>
                          <a:spcPct val="107000"/>
                        </a:lnSpc>
                        <a:spcAft>
                          <a:spcPts val="800"/>
                        </a:spcAft>
                      </a:pPr>
                      <a:r>
                        <a:rPr lang="en-US" sz="1400">
                          <a:effectLst/>
                          <a:latin typeface="#9Slide03 SFU Futura_12" panose="00000400000000000000" pitchFamily="2" charset="0"/>
                        </a:rPr>
                        <a:t> </a:t>
                      </a:r>
                      <a:endParaRPr lang="en-US" sz="14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329972536"/>
                  </a:ext>
                </a:extLst>
              </a:tr>
              <a:tr h="0">
                <a:tc>
                  <a:txBody>
                    <a:bodyPr/>
                    <a:lstStyle/>
                    <a:p>
                      <a:pPr>
                        <a:lnSpc>
                          <a:spcPct val="115000"/>
                        </a:lnSpc>
                        <a:spcAft>
                          <a:spcPts val="800"/>
                        </a:spcAft>
                      </a:pPr>
                      <a:r>
                        <a:rPr lang="vi-VN" sz="1800">
                          <a:effectLst/>
                          <a:latin typeface="#9Slide03 SFU Futura_12" panose="00000400000000000000" pitchFamily="2" charset="0"/>
                        </a:rPr>
                        <a:t> </a:t>
                      </a:r>
                      <a:endParaRPr lang="en-US" sz="14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635" marR="30480" indent="-1905" algn="just">
                        <a:lnSpc>
                          <a:spcPct val="115000"/>
                        </a:lnSpc>
                        <a:spcAft>
                          <a:spcPts val="800"/>
                        </a:spcAft>
                      </a:pPr>
                      <a:r>
                        <a:rPr lang="vi-VN" sz="1800">
                          <a:effectLst/>
                          <a:latin typeface="#9Slide03 SFU Futura_12" panose="00000400000000000000" pitchFamily="2" charset="0"/>
                        </a:rPr>
                        <a:t> </a:t>
                      </a:r>
                      <a:endParaRPr lang="en-US" sz="14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nSpc>
                          <a:spcPct val="107000"/>
                        </a:lnSpc>
                        <a:spcAft>
                          <a:spcPts val="800"/>
                        </a:spcAft>
                      </a:pPr>
                      <a:r>
                        <a:rPr lang="en-US" sz="1400">
                          <a:effectLst/>
                          <a:latin typeface="#9Slide03 SFU Futura_12" panose="00000400000000000000" pitchFamily="2" charset="0"/>
                        </a:rPr>
                        <a:t> </a:t>
                      </a:r>
                      <a:endParaRPr lang="en-US" sz="14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547450159"/>
                  </a:ext>
                </a:extLst>
              </a:tr>
            </a:tbl>
          </a:graphicData>
        </a:graphic>
      </p:graphicFrame>
      <p:sp>
        <p:nvSpPr>
          <p:cNvPr id="3" name="Rectangle 1">
            <a:extLst>
              <a:ext uri="{FF2B5EF4-FFF2-40B4-BE49-F238E27FC236}">
                <a16:creationId xmlns:a16="http://schemas.microsoft.com/office/drawing/2014/main" id="{AD919328-B1EE-24D5-C1AF-D6DD84E76E10}"/>
              </a:ext>
            </a:extLst>
          </p:cNvPr>
          <p:cNvSpPr>
            <a:spLocks noChangeArrowheads="1"/>
          </p:cNvSpPr>
          <p:nvPr/>
        </p:nvSpPr>
        <p:spPr bwMode="auto">
          <a:xfrm>
            <a:off x="3805093" y="1055324"/>
            <a:ext cx="5367355" cy="1585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622300" eaLnBrk="1" hangingPunct="1">
              <a:lnSpc>
                <a:spcPct val="90000"/>
              </a:lnSpc>
              <a:spcAft>
                <a:spcPct val="35000"/>
              </a:spcAft>
            </a:pPr>
            <a:r>
              <a:rPr kumimoji="0" lang="en-US" altLang="en-US" sz="1600" b="0" u="none" strike="noStrike" cap="none" normalizeH="0" baseline="0" dirty="0">
                <a:ln>
                  <a:noFill/>
                </a:ln>
                <a:solidFill>
                  <a:schemeClr val="tx1"/>
                </a:solidFill>
                <a:effectLst/>
                <a:latin typeface="#9Slide03 SFU Futura_12" panose="00000400000000000000" pitchFamily="2" charset="0"/>
                <a:ea typeface="Cambria" panose="02040503050406030204" pitchFamily="18" charset="0"/>
                <a:cs typeface="Times New Roman" panose="02020603050405020304" pitchFamily="18" charset="0"/>
              </a:rPr>
              <a:t>	 </a:t>
            </a:r>
            <a:r>
              <a:rPr kumimoji="0" lang="en-US" altLang="en-US" sz="1600" b="0" u="none" strike="noStrike" cap="none" normalizeH="0" baseline="0" dirty="0">
                <a:ln>
                  <a:noFill/>
                </a:ln>
                <a:solidFill>
                  <a:srgbClr val="1C6EA7"/>
                </a:solidFill>
                <a:effectLst/>
                <a:latin typeface="#9Slide03 SFU Futura_12" panose="00000400000000000000" pitchFamily="2" charset="0"/>
                <a:ea typeface="Cambria" panose="02040503050406030204" pitchFamily="18" charset="0"/>
                <a:cs typeface="Times New Roman" panose="02020603050405020304" pitchFamily="18" charset="0"/>
              </a:rPr>
              <a:t> </a:t>
            </a:r>
            <a:r>
              <a:rPr lang="en-US" sz="2000" b="1" dirty="0">
                <a:solidFill>
                  <a:prstClr val="black">
                    <a:hueOff val="0"/>
                    <a:satOff val="0"/>
                    <a:lumOff val="0"/>
                    <a:alphaOff val="0"/>
                  </a:prstClr>
                </a:solidFill>
                <a:cs typeface="Arial" panose="020B0604020202020204" pitchFamily="34" charset="0"/>
              </a:rPr>
              <a:t>Quan </a:t>
            </a:r>
            <a:r>
              <a:rPr lang="en-US" sz="2000" b="1" dirty="0" err="1">
                <a:solidFill>
                  <a:prstClr val="black">
                    <a:hueOff val="0"/>
                    <a:satOff val="0"/>
                    <a:lumOff val="0"/>
                    <a:alphaOff val="0"/>
                  </a:prstClr>
                </a:solidFill>
                <a:cs typeface="Arial" panose="020B0604020202020204" pitchFamily="34" charset="0"/>
              </a:rPr>
              <a:t>sát</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bản</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đồ</a:t>
            </a:r>
            <a:r>
              <a:rPr lang="en-US" sz="2000" b="1" dirty="0">
                <a:solidFill>
                  <a:prstClr val="black">
                    <a:hueOff val="0"/>
                    <a:satOff val="0"/>
                    <a:lumOff val="0"/>
                    <a:alphaOff val="0"/>
                  </a:prstClr>
                </a:solidFill>
                <a:cs typeface="Arial" panose="020B0604020202020204" pitchFamily="34" charset="0"/>
              </a:rPr>
              <a:t>  </a:t>
            </a:r>
            <a:r>
              <a:rPr lang="vi-VN" sz="2000" b="1" dirty="0">
                <a:solidFill>
                  <a:prstClr val="black">
                    <a:hueOff val="0"/>
                    <a:satOff val="0"/>
                    <a:lumOff val="0"/>
                    <a:alphaOff val="0"/>
                  </a:prstClr>
                </a:solidFill>
                <a:cs typeface="Arial" panose="020B0604020202020204" pitchFamily="34" charset="0"/>
              </a:rPr>
              <a:t>các đới khí hậu </a:t>
            </a:r>
            <a:r>
              <a:rPr lang="en-US" sz="2000" b="1" dirty="0" err="1">
                <a:solidFill>
                  <a:prstClr val="black">
                    <a:hueOff val="0"/>
                    <a:satOff val="0"/>
                    <a:lumOff val="0"/>
                    <a:alphaOff val="0"/>
                  </a:prstClr>
                </a:solidFill>
                <a:cs typeface="Arial" panose="020B0604020202020204" pitchFamily="34" charset="0"/>
              </a:rPr>
              <a:t>trên</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TĐ</a:t>
            </a:r>
            <a:r>
              <a:rPr lang="en-US" sz="2000" b="1" dirty="0">
                <a:solidFill>
                  <a:prstClr val="black">
                    <a:hueOff val="0"/>
                    <a:satOff val="0"/>
                    <a:lumOff val="0"/>
                    <a:alphaOff val="0"/>
                  </a:prstClr>
                </a:solidFill>
                <a:cs typeface="Arial" panose="020B0604020202020204" pitchFamily="34" charset="0"/>
              </a:rPr>
              <a:t> </a:t>
            </a:r>
            <a:r>
              <a:rPr lang="vi-VN" sz="2000" b="1" dirty="0">
                <a:solidFill>
                  <a:prstClr val="black">
                    <a:hueOff val="0"/>
                    <a:satOff val="0"/>
                    <a:lumOff val="0"/>
                    <a:alphaOff val="0"/>
                  </a:prstClr>
                </a:solidFill>
                <a:cs typeface="Arial" panose="020B0604020202020204" pitchFamily="34" charset="0"/>
              </a:rPr>
              <a:t>và kiến thức đã học, hãy cho biết ở mỗi bán cầu có mấy đới khí hậu? Kể tên các đới khí hậu đó.</a:t>
            </a:r>
            <a:endParaRPr lang="en-US" altLang="en-US" sz="2000" b="1" dirty="0">
              <a:solidFill>
                <a:prstClr val="black">
                  <a:hueOff val="0"/>
                  <a:satOff val="0"/>
                  <a:lumOff val="0"/>
                  <a:alphaOff val="0"/>
                </a:prstClr>
              </a:solidFill>
              <a:cs typeface="Arial" panose="020B0604020202020204" pitchFamily="34" charset="0"/>
            </a:endParaRPr>
          </a:p>
          <a:p>
            <a:pPr marR="0" algn="ctr" defTabSz="622300" eaLnBrk="1" fontAlgn="base" hangingPunct="1">
              <a:lnSpc>
                <a:spcPct val="90000"/>
              </a:lnSpc>
              <a:spcAft>
                <a:spcPct val="35000"/>
              </a:spcAft>
              <a:buClrTx/>
              <a:buSzTx/>
              <a:tabLst/>
            </a:pPr>
            <a:r>
              <a:rPr lang="vi-VN" altLang="en-US" sz="2000" b="1" dirty="0">
                <a:solidFill>
                  <a:prstClr val="black">
                    <a:hueOff val="0"/>
                    <a:satOff val="0"/>
                    <a:lumOff val="0"/>
                    <a:alphaOff val="0"/>
                  </a:prstClr>
                </a:solidFill>
                <a:cs typeface="Arial" panose="020B0604020202020204" pitchFamily="34" charset="0"/>
              </a:rPr>
              <a:t>Phiếu học tập trạm </a:t>
            </a:r>
            <a:r>
              <a:rPr lang="en-US" altLang="en-US" sz="2000" b="1" dirty="0">
                <a:solidFill>
                  <a:prstClr val="black">
                    <a:hueOff val="0"/>
                    <a:satOff val="0"/>
                    <a:lumOff val="0"/>
                    <a:alphaOff val="0"/>
                  </a:prstClr>
                </a:solidFill>
                <a:cs typeface="Arial" panose="020B0604020202020204" pitchFamily="34" charset="0"/>
              </a:rPr>
              <a:t>4</a:t>
            </a:r>
            <a:endParaRPr lang="vi-VN" altLang="en-US" sz="2000" b="1" dirty="0">
              <a:solidFill>
                <a:prstClr val="black">
                  <a:hueOff val="0"/>
                  <a:satOff val="0"/>
                  <a:lumOff val="0"/>
                  <a:alphaOff val="0"/>
                </a:prstClr>
              </a:solidFill>
              <a:cs typeface="Arial" panose="020B0604020202020204" pitchFamily="34" charset="0"/>
            </a:endParaRPr>
          </a:p>
        </p:txBody>
      </p:sp>
      <p:pic>
        <p:nvPicPr>
          <p:cNvPr id="38" name="image27.png" descr="Lý thuyết Địa Lí 10 Bài 21: Quy luật địa đới và quy luật phi địa đới - Lý thuyết Địa Lí 10 đầy đủ nhất">
            <a:extLst>
              <a:ext uri="{FF2B5EF4-FFF2-40B4-BE49-F238E27FC236}">
                <a16:creationId xmlns:a16="http://schemas.microsoft.com/office/drawing/2014/main" id="{16729A8F-6BD2-E1DC-CEA9-AAE031326208}"/>
              </a:ext>
            </a:extLst>
          </p:cNvPr>
          <p:cNvPicPr/>
          <p:nvPr/>
        </p:nvPicPr>
        <p:blipFill>
          <a:blip r:embed="rId14" cstate="print">
            <a:extLst>
              <a:ext uri="{28A0092B-C50C-407E-A947-70E740481C1C}">
                <a14:useLocalDpi xmlns:a14="http://schemas.microsoft.com/office/drawing/2010/main" val="0"/>
              </a:ext>
            </a:extLst>
          </a:blip>
          <a:srcRect/>
          <a:stretch>
            <a:fillRect/>
          </a:stretch>
        </p:blipFill>
        <p:spPr>
          <a:xfrm>
            <a:off x="9258216" y="3365004"/>
            <a:ext cx="1691929" cy="1624833"/>
          </a:xfrm>
          <a:prstGeom prst="rect">
            <a:avLst/>
          </a:prstGeom>
          <a:ln/>
        </p:spPr>
      </p:pic>
      <p:grpSp>
        <p:nvGrpSpPr>
          <p:cNvPr id="39" name="Group 38">
            <a:extLst>
              <a:ext uri="{FF2B5EF4-FFF2-40B4-BE49-F238E27FC236}">
                <a16:creationId xmlns:a16="http://schemas.microsoft.com/office/drawing/2014/main" id="{15BE6E3C-892E-C6DD-9591-9B98B6DDF608}"/>
              </a:ext>
            </a:extLst>
          </p:cNvPr>
          <p:cNvGrpSpPr/>
          <p:nvPr/>
        </p:nvGrpSpPr>
        <p:grpSpPr>
          <a:xfrm>
            <a:off x="3886856" y="635496"/>
            <a:ext cx="856260" cy="535162"/>
            <a:chOff x="1676647" y="2676975"/>
            <a:chExt cx="856260" cy="535162"/>
          </a:xfrm>
        </p:grpSpPr>
        <p:sp>
          <p:nvSpPr>
            <p:cNvPr id="40" name="Rectangle: Rounded Corners 39">
              <a:extLst>
                <a:ext uri="{FF2B5EF4-FFF2-40B4-BE49-F238E27FC236}">
                  <a16:creationId xmlns:a16="http://schemas.microsoft.com/office/drawing/2014/main" id="{743EE421-5568-9181-E962-5736C07C0462}"/>
                </a:ext>
              </a:extLst>
            </p:cNvPr>
            <p:cNvSpPr/>
            <p:nvPr/>
          </p:nvSpPr>
          <p:spPr>
            <a:xfrm>
              <a:off x="1676647" y="2676975"/>
              <a:ext cx="856260" cy="535162"/>
            </a:xfrm>
            <a:prstGeom prst="roundRect">
              <a:avLst>
                <a:gd name="adj" fmla="val 10000"/>
              </a:avLst>
            </a:prstGeom>
            <a:solidFill>
              <a:srgbClr val="00B0F0">
                <a:alpha val="90000"/>
              </a:srgbClr>
            </a:solidFill>
          </p:spPr>
          <p:style>
            <a:lnRef idx="2">
              <a:schemeClr val="accent4">
                <a:hueOff val="-3732583"/>
                <a:satOff val="1753"/>
                <a:lumOff val="653"/>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27A7E76-DD1D-A229-CD14-16D6DD3A2295}"/>
                </a:ext>
              </a:extLst>
            </p:cNvPr>
            <p:cNvSpPr txBox="1"/>
            <p:nvPr/>
          </p:nvSpPr>
          <p:spPr>
            <a:xfrm>
              <a:off x="1692321" y="2692649"/>
              <a:ext cx="824912" cy="5038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2000" b="1" dirty="0" err="1">
                  <a:solidFill>
                    <a:prstClr val="black">
                      <a:hueOff val="0"/>
                      <a:satOff val="0"/>
                      <a:lumOff val="0"/>
                      <a:alphaOff val="0"/>
                    </a:prstClr>
                  </a:solidFill>
                  <a:latin typeface="Arial" panose="020B0604020202020204" pitchFamily="34" charset="0"/>
                  <a:cs typeface="Arial" panose="020B0604020202020204" pitchFamily="34" charset="0"/>
                </a:rPr>
                <a:t>Trạm</a:t>
              </a:r>
              <a:r>
                <a:rPr lang="en-US" sz="2000" b="1" dirty="0">
                  <a:solidFill>
                    <a:prstClr val="black">
                      <a:hueOff val="0"/>
                      <a:satOff val="0"/>
                      <a:lumOff val="0"/>
                      <a:alphaOff val="0"/>
                    </a:prstClr>
                  </a:solidFill>
                  <a:latin typeface="Arial" panose="020B0604020202020204" pitchFamily="34" charset="0"/>
                  <a:cs typeface="Arial" panose="020B0604020202020204" pitchFamily="34" charset="0"/>
                </a:rPr>
                <a:t> 4</a:t>
              </a:r>
            </a:p>
          </p:txBody>
        </p:sp>
      </p:grpSp>
      <p:graphicFrame>
        <p:nvGraphicFramePr>
          <p:cNvPr id="5" name="Table 4">
            <a:extLst>
              <a:ext uri="{FF2B5EF4-FFF2-40B4-BE49-F238E27FC236}">
                <a16:creationId xmlns:a16="http://schemas.microsoft.com/office/drawing/2014/main" id="{20E604DA-BE7F-0F17-C71A-20F56C3B4A93}"/>
              </a:ext>
            </a:extLst>
          </p:cNvPr>
          <p:cNvGraphicFramePr>
            <a:graphicFrameLocks noGrp="1"/>
          </p:cNvGraphicFramePr>
          <p:nvPr>
            <p:extLst>
              <p:ext uri="{D42A27DB-BD31-4B8C-83A1-F6EECF244321}">
                <p14:modId xmlns:p14="http://schemas.microsoft.com/office/powerpoint/2010/main" val="2538045334"/>
              </p:ext>
            </p:extLst>
          </p:nvPr>
        </p:nvGraphicFramePr>
        <p:xfrm>
          <a:off x="3935147" y="2568264"/>
          <a:ext cx="5162976" cy="822960"/>
        </p:xfrm>
        <a:graphic>
          <a:graphicData uri="http://schemas.openxmlformats.org/drawingml/2006/table">
            <a:tbl>
              <a:tblPr bandRow="1"/>
              <a:tblGrid>
                <a:gridCol w="5162976">
                  <a:extLst>
                    <a:ext uri="{9D8B030D-6E8A-4147-A177-3AD203B41FA5}">
                      <a16:colId xmlns:a16="http://schemas.microsoft.com/office/drawing/2014/main" val="1808106616"/>
                    </a:ext>
                  </a:extLst>
                </a:gridCol>
              </a:tblGrid>
              <a:tr h="411299">
                <a:tc>
                  <a:txBody>
                    <a:bodyPr/>
                    <a:lstStyle/>
                    <a:p>
                      <a:pPr marL="0" algn="ctr" defTabSz="622300" rtl="0" eaLnBrk="1" fontAlgn="base" latinLnBrk="0" hangingPunct="1">
                        <a:lnSpc>
                          <a:spcPct val="90000"/>
                        </a:lnSpc>
                        <a:spcBef>
                          <a:spcPct val="0"/>
                        </a:spcBef>
                        <a:spcAft>
                          <a:spcPct val="35000"/>
                        </a:spcAft>
                      </a:pPr>
                      <a:r>
                        <a:rPr lang="vi-VN"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CÁC ĐỚI KHÍ HẬU TRÊN TRÁI ĐẤT</a:t>
                      </a:r>
                      <a:endParaRPr lang="en-US"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762250102"/>
                  </a:ext>
                </a:extLst>
              </a:tr>
              <a:tr h="411661">
                <a:tc>
                  <a:txBody>
                    <a:bodyPr/>
                    <a:lstStyle/>
                    <a:p>
                      <a:pPr marR="30480" algn="just">
                        <a:lnSpc>
                          <a:spcPct val="115000"/>
                        </a:lnSpc>
                        <a:spcAft>
                          <a:spcPts val="800"/>
                        </a:spcAft>
                      </a:pPr>
                      <a:r>
                        <a:rPr lang="vi-VN" sz="1800" dirty="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 </a:t>
                      </a:r>
                      <a:endParaRPr lang="en-US" sz="1400" dirty="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234106204"/>
                  </a:ext>
                </a:extLst>
              </a:tr>
            </a:tbl>
          </a:graphicData>
        </a:graphic>
      </p:graphicFrame>
      <p:pic>
        <p:nvPicPr>
          <p:cNvPr id="8" name="Picture 7">
            <a:extLst>
              <a:ext uri="{FF2B5EF4-FFF2-40B4-BE49-F238E27FC236}">
                <a16:creationId xmlns:a16="http://schemas.microsoft.com/office/drawing/2014/main" id="{C614B351-9A70-81D1-4A3E-4FBA7F9CBB00}"/>
              </a:ext>
            </a:extLst>
          </p:cNvPr>
          <p:cNvPicPr>
            <a:picLocks noChangeAspect="1"/>
          </p:cNvPicPr>
          <p:nvPr/>
        </p:nvPicPr>
        <p:blipFill>
          <a:blip r:embed="rId15"/>
          <a:stretch>
            <a:fillRect/>
          </a:stretch>
        </p:blipFill>
        <p:spPr>
          <a:xfrm>
            <a:off x="-37192" y="1176804"/>
            <a:ext cx="3901778" cy="2926334"/>
          </a:xfrm>
          <a:prstGeom prst="rect">
            <a:avLst/>
          </a:prstGeom>
        </p:spPr>
      </p:pic>
    </p:spTree>
    <p:extLst>
      <p:ext uri="{BB962C8B-B14F-4D97-AF65-F5344CB8AC3E}">
        <p14:creationId xmlns:p14="http://schemas.microsoft.com/office/powerpoint/2010/main" val="9052957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6"/>
                </p:tgtEl>
              </p:cMediaNode>
            </p:vide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24A771-2AE9-5253-7E89-F83EF69B0C81}"/>
              </a:ext>
            </a:extLst>
          </p:cNvPr>
          <p:cNvPicPr>
            <a:picLocks noChangeAspect="1"/>
          </p:cNvPicPr>
          <p:nvPr/>
        </p:nvPicPr>
        <p:blipFill>
          <a:blip r:embed="rId3"/>
          <a:stretch>
            <a:fillRect/>
          </a:stretch>
        </p:blipFill>
        <p:spPr>
          <a:xfrm>
            <a:off x="810848" y="2851936"/>
            <a:ext cx="3090990" cy="2250650"/>
          </a:xfrm>
          <a:prstGeom prst="rect">
            <a:avLst/>
          </a:prstGeom>
        </p:spPr>
      </p:pic>
      <p:sp>
        <p:nvSpPr>
          <p:cNvPr id="23" name="TextBox 22">
            <a:extLst>
              <a:ext uri="{FF2B5EF4-FFF2-40B4-BE49-F238E27FC236}">
                <a16:creationId xmlns:a16="http://schemas.microsoft.com/office/drawing/2014/main" id="{528E36C2-7956-AA64-89B4-94914CDCE355}"/>
              </a:ext>
            </a:extLst>
          </p:cNvPr>
          <p:cNvSpPr txBox="1"/>
          <p:nvPr/>
        </p:nvSpPr>
        <p:spPr>
          <a:xfrm>
            <a:off x="6489" y="-903200"/>
            <a:ext cx="9144000" cy="923330"/>
          </a:xfrm>
          <a:prstGeom prst="rect">
            <a:avLst/>
          </a:prstGeom>
          <a:noFill/>
        </p:spPr>
        <p:txBody>
          <a:bodyPr wrap="square">
            <a:spAutoFit/>
          </a:bodyPr>
          <a:lstStyle/>
          <a:p>
            <a:pPr algn="ctr"/>
            <a:r>
              <a:rPr lang="en-US" sz="5400" b="1">
                <a:solidFill>
                  <a:srgbClr val="FF0000"/>
                </a:solidFill>
                <a:effectLst>
                  <a:outerShdw blurRad="38100" dist="38100" dir="2700000" algn="tl">
                    <a:srgbClr val="000000">
                      <a:alpha val="43137"/>
                    </a:srgbClr>
                  </a:outerShdw>
                </a:effectLst>
                <a:latin typeface="#9Slide07 IcielBC Cubano Normal" panose="00000500000000000000" pitchFamily="2" charset="0"/>
                <a:cs typeface="Arial" panose="020B0604020202020204" pitchFamily="34" charset="0"/>
              </a:rPr>
              <a:t>NỘI DUNG BÀI HỌC</a:t>
            </a:r>
            <a:endParaRPr lang="vi-VN" sz="5400" b="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Freeform: Shape 13">
            <a:extLst>
              <a:ext uri="{FF2B5EF4-FFF2-40B4-BE49-F238E27FC236}">
                <a16:creationId xmlns:a16="http://schemas.microsoft.com/office/drawing/2014/main" id="{4F1FBC81-2DA3-465E-983C-0D3DCE5A361A}"/>
              </a:ext>
            </a:extLst>
          </p:cNvPr>
          <p:cNvSpPr/>
          <p:nvPr/>
        </p:nvSpPr>
        <p:spPr>
          <a:xfrm>
            <a:off x="3349256" y="1616149"/>
            <a:ext cx="1839431" cy="563525"/>
          </a:xfrm>
          <a:custGeom>
            <a:avLst/>
            <a:gdLst>
              <a:gd name="connsiteX0" fmla="*/ 0 w 1935125"/>
              <a:gd name="connsiteY0" fmla="*/ 563525 h 563525"/>
              <a:gd name="connsiteX1" fmla="*/ 531628 w 1935125"/>
              <a:gd name="connsiteY1" fmla="*/ 0 h 563525"/>
              <a:gd name="connsiteX2" fmla="*/ 1935125 w 1935125"/>
              <a:gd name="connsiteY2" fmla="*/ 0 h 563525"/>
            </a:gdLst>
            <a:ahLst/>
            <a:cxnLst>
              <a:cxn ang="0">
                <a:pos x="connsiteX0" y="connsiteY0"/>
              </a:cxn>
              <a:cxn ang="0">
                <a:pos x="connsiteX1" y="connsiteY1"/>
              </a:cxn>
              <a:cxn ang="0">
                <a:pos x="connsiteX2" y="connsiteY2"/>
              </a:cxn>
            </a:cxnLst>
            <a:rect l="l" t="t" r="r" b="b"/>
            <a:pathLst>
              <a:path w="1935125" h="563525">
                <a:moveTo>
                  <a:pt x="0" y="563525"/>
                </a:moveTo>
                <a:lnTo>
                  <a:pt x="531628" y="0"/>
                </a:lnTo>
                <a:lnTo>
                  <a:pt x="1935125"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41EF6B0-A9E2-1432-D6AB-2005A153A7CE}"/>
              </a:ext>
            </a:extLst>
          </p:cNvPr>
          <p:cNvSpPr/>
          <p:nvPr/>
        </p:nvSpPr>
        <p:spPr>
          <a:xfrm>
            <a:off x="5176542" y="155559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Top Corners One Rounded and One Snipped 17">
            <a:extLst>
              <a:ext uri="{FF2B5EF4-FFF2-40B4-BE49-F238E27FC236}">
                <a16:creationId xmlns:a16="http://schemas.microsoft.com/office/drawing/2014/main" id="{EA666CA9-F961-DC03-AA2F-E8EC2C241A6E}"/>
              </a:ext>
            </a:extLst>
          </p:cNvPr>
          <p:cNvSpPr/>
          <p:nvPr/>
        </p:nvSpPr>
        <p:spPr>
          <a:xfrm>
            <a:off x="53165" y="54022"/>
            <a:ext cx="4433777" cy="548640"/>
          </a:xfrm>
          <a:prstGeom prst="snipRoundRect">
            <a:avLst>
              <a:gd name="adj1" fmla="val 0"/>
              <a:gd name="adj2" fmla="val 16667"/>
            </a:avLst>
          </a:prstGeom>
          <a:solidFill>
            <a:srgbClr val="B3B3B3"/>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4400">
                <a:solidFill>
                  <a:srgbClr val="1A1A1A"/>
                </a:solidFill>
                <a:latin typeface="#9Slide03 Bebas Neue Bold" panose="020B0606020202050201" pitchFamily="34" charset="0"/>
              </a:rPr>
              <a:t>I. QUY LUẬT ĐỊA ĐỚI</a:t>
            </a:r>
            <a:endParaRPr lang="en-US" sz="4000">
              <a:solidFill>
                <a:srgbClr val="1A1A1A"/>
              </a:solidFill>
              <a:latin typeface="#9Slide03 Bebas Neue Bold" panose="020B0606020202050201" pitchFamily="34" charset="0"/>
            </a:endParaRPr>
          </a:p>
        </p:txBody>
      </p:sp>
      <p:sp>
        <p:nvSpPr>
          <p:cNvPr id="19" name="Rectangle: Top Corners One Rounded and One Snipped 18">
            <a:extLst>
              <a:ext uri="{FF2B5EF4-FFF2-40B4-BE49-F238E27FC236}">
                <a16:creationId xmlns:a16="http://schemas.microsoft.com/office/drawing/2014/main" id="{4F8096B1-E67C-E1E6-DAFC-4D77CD606697}"/>
              </a:ext>
            </a:extLst>
          </p:cNvPr>
          <p:cNvSpPr/>
          <p:nvPr/>
        </p:nvSpPr>
        <p:spPr>
          <a:xfrm>
            <a:off x="4603610" y="178614"/>
            <a:ext cx="4459531" cy="414127"/>
          </a:xfrm>
          <a:prstGeom prst="snipRoundRect">
            <a:avLst>
              <a:gd name="adj1" fmla="val 0"/>
              <a:gd name="adj2" fmla="val 28109"/>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kern="0">
                <a:solidFill>
                  <a:schemeClr val="bg1"/>
                </a:solidFill>
                <a:latin typeface="#9Slide03 Bebas Neue Bold" panose="020B0606020202050201" pitchFamily="34" charset="0"/>
                <a:ea typeface="SimSun" panose="02010600030101010101" pitchFamily="2" charset="-122"/>
              </a:rPr>
              <a:t>II. QUY LUẬT PHI ĐỊA ĐỚI</a:t>
            </a:r>
            <a:endParaRPr lang="en-US" sz="3200">
              <a:solidFill>
                <a:schemeClr val="bg1"/>
              </a:solidFill>
              <a:latin typeface="#9Slide03 Bebas Neue Bold" panose="020B0606020202050201" pitchFamily="34" charset="0"/>
            </a:endParaRPr>
          </a:p>
        </p:txBody>
      </p:sp>
      <p:graphicFrame>
        <p:nvGraphicFramePr>
          <p:cNvPr id="28" name="Diagram 27">
            <a:extLst>
              <a:ext uri="{FF2B5EF4-FFF2-40B4-BE49-F238E27FC236}">
                <a16:creationId xmlns:a16="http://schemas.microsoft.com/office/drawing/2014/main" id="{C98F502E-29C9-1994-EA1C-2ABAFA5C8988}"/>
              </a:ext>
            </a:extLst>
          </p:cNvPr>
          <p:cNvGraphicFramePr/>
          <p:nvPr/>
        </p:nvGraphicFramePr>
        <p:xfrm>
          <a:off x="8933471" y="1032011"/>
          <a:ext cx="5333397" cy="38822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9" name="Group 28">
            <a:extLst>
              <a:ext uri="{FF2B5EF4-FFF2-40B4-BE49-F238E27FC236}">
                <a16:creationId xmlns:a16="http://schemas.microsoft.com/office/drawing/2014/main" id="{B3E18978-8102-9CBD-4EC2-0A4BD511A421}"/>
              </a:ext>
            </a:extLst>
          </p:cNvPr>
          <p:cNvGrpSpPr/>
          <p:nvPr/>
        </p:nvGrpSpPr>
        <p:grpSpPr>
          <a:xfrm>
            <a:off x="9157612" y="1667063"/>
            <a:ext cx="856260" cy="535162"/>
            <a:chOff x="1676647" y="670115"/>
            <a:chExt cx="856260" cy="535162"/>
          </a:xfrm>
        </p:grpSpPr>
        <p:sp>
          <p:nvSpPr>
            <p:cNvPr id="30" name="Rectangle: Rounded Corners 29">
              <a:extLst>
                <a:ext uri="{FF2B5EF4-FFF2-40B4-BE49-F238E27FC236}">
                  <a16:creationId xmlns:a16="http://schemas.microsoft.com/office/drawing/2014/main" id="{526D1DF8-DAEB-0B91-3FCA-237C1A30F9F1}"/>
                </a:ext>
              </a:extLst>
            </p:cNvPr>
            <p:cNvSpPr/>
            <p:nvPr/>
          </p:nvSpPr>
          <p:spPr>
            <a:xfrm>
              <a:off x="1676647" y="670115"/>
              <a:ext cx="856260" cy="535162"/>
            </a:xfrm>
            <a:prstGeom prst="roundRect">
              <a:avLst>
                <a:gd name="adj" fmla="val 10000"/>
              </a:avLst>
            </a:prstGeom>
            <a:solidFill>
              <a:schemeClr val="accent1">
                <a:lumMod val="20000"/>
                <a:lumOff val="80000"/>
                <a:alpha val="90000"/>
              </a:schemeClr>
            </a:solidFill>
          </p:spPr>
          <p:style>
            <a:lnRef idx="2">
              <a:schemeClr val="accent4">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1" name="Rectangle: Rounded Corners 4">
              <a:extLst>
                <a:ext uri="{FF2B5EF4-FFF2-40B4-BE49-F238E27FC236}">
                  <a16:creationId xmlns:a16="http://schemas.microsoft.com/office/drawing/2014/main" id="{70BE18A0-431E-726E-5FB0-046B0DCC1C88}"/>
                </a:ext>
              </a:extLst>
            </p:cNvPr>
            <p:cNvSpPr txBox="1"/>
            <p:nvPr/>
          </p:nvSpPr>
          <p:spPr>
            <a:xfrm>
              <a:off x="1692321" y="685789"/>
              <a:ext cx="824912" cy="5038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2000" b="1" kern="1200">
                  <a:latin typeface="#9Slide03 SFU Futura_12" panose="00000400000000000000" pitchFamily="2" charset="0"/>
                  <a:cs typeface="Times New Roman" panose="02020603050405020304" pitchFamily="18" charset="0"/>
                </a:rPr>
                <a:t>Trạm 1</a:t>
              </a:r>
            </a:p>
          </p:txBody>
        </p:sp>
      </p:grpSp>
      <p:grpSp>
        <p:nvGrpSpPr>
          <p:cNvPr id="32" name="Group 31">
            <a:extLst>
              <a:ext uri="{FF2B5EF4-FFF2-40B4-BE49-F238E27FC236}">
                <a16:creationId xmlns:a16="http://schemas.microsoft.com/office/drawing/2014/main" id="{9085E9D6-146D-9BAB-BD5D-E91CCEBF6CC6}"/>
              </a:ext>
            </a:extLst>
          </p:cNvPr>
          <p:cNvGrpSpPr/>
          <p:nvPr/>
        </p:nvGrpSpPr>
        <p:grpSpPr>
          <a:xfrm>
            <a:off x="9172448" y="2226653"/>
            <a:ext cx="856260" cy="535162"/>
            <a:chOff x="1676647" y="1339069"/>
            <a:chExt cx="856260" cy="535162"/>
          </a:xfrm>
        </p:grpSpPr>
        <p:sp>
          <p:nvSpPr>
            <p:cNvPr id="33" name="Rectangle: Rounded Corners 32">
              <a:extLst>
                <a:ext uri="{FF2B5EF4-FFF2-40B4-BE49-F238E27FC236}">
                  <a16:creationId xmlns:a16="http://schemas.microsoft.com/office/drawing/2014/main" id="{06D2B30C-E45A-E42F-8B21-F6E1581C4DF3}"/>
                </a:ext>
              </a:extLst>
            </p:cNvPr>
            <p:cNvSpPr/>
            <p:nvPr/>
          </p:nvSpPr>
          <p:spPr>
            <a:xfrm>
              <a:off x="1676647" y="1339069"/>
              <a:ext cx="856260" cy="535162"/>
            </a:xfrm>
            <a:prstGeom prst="roundRect">
              <a:avLst>
                <a:gd name="adj" fmla="val 10000"/>
              </a:avLst>
            </a:prstGeom>
            <a:solidFill>
              <a:schemeClr val="accent1">
                <a:lumMod val="60000"/>
                <a:lumOff val="40000"/>
                <a:alpha val="90000"/>
              </a:schemeClr>
            </a:solidFill>
          </p:spPr>
          <p:style>
            <a:lnRef idx="2">
              <a:schemeClr val="accent4">
                <a:hueOff val="-1244194"/>
                <a:satOff val="584"/>
                <a:lumOff val="218"/>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4" name="Rectangle: Rounded Corners 4">
              <a:extLst>
                <a:ext uri="{FF2B5EF4-FFF2-40B4-BE49-F238E27FC236}">
                  <a16:creationId xmlns:a16="http://schemas.microsoft.com/office/drawing/2014/main" id="{1E002E4B-C979-D737-74AB-74BA89E07EFD}"/>
                </a:ext>
              </a:extLst>
            </p:cNvPr>
            <p:cNvSpPr txBox="1"/>
            <p:nvPr/>
          </p:nvSpPr>
          <p:spPr>
            <a:xfrm>
              <a:off x="1692321" y="1354743"/>
              <a:ext cx="824912" cy="5038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2000" b="1" kern="1200">
                  <a:latin typeface="#9Slide03 SFU Futura_12" panose="00000400000000000000" pitchFamily="2" charset="0"/>
                  <a:cs typeface="Times New Roman" panose="02020603050405020304" pitchFamily="18" charset="0"/>
                </a:rPr>
                <a:t>Trạm 2</a:t>
              </a:r>
            </a:p>
          </p:txBody>
        </p:sp>
      </p:grpSp>
      <p:grpSp>
        <p:nvGrpSpPr>
          <p:cNvPr id="35" name="Group 34">
            <a:extLst>
              <a:ext uri="{FF2B5EF4-FFF2-40B4-BE49-F238E27FC236}">
                <a16:creationId xmlns:a16="http://schemas.microsoft.com/office/drawing/2014/main" id="{7F2438B7-B41E-C44E-FB70-E0B22E94B5E8}"/>
              </a:ext>
            </a:extLst>
          </p:cNvPr>
          <p:cNvGrpSpPr/>
          <p:nvPr/>
        </p:nvGrpSpPr>
        <p:grpSpPr>
          <a:xfrm>
            <a:off x="9197447" y="2816155"/>
            <a:ext cx="856260" cy="535162"/>
            <a:chOff x="1676647" y="2008022"/>
            <a:chExt cx="856260" cy="535162"/>
          </a:xfrm>
        </p:grpSpPr>
        <p:sp>
          <p:nvSpPr>
            <p:cNvPr id="36" name="Rectangle: Rounded Corners 35">
              <a:extLst>
                <a:ext uri="{FF2B5EF4-FFF2-40B4-BE49-F238E27FC236}">
                  <a16:creationId xmlns:a16="http://schemas.microsoft.com/office/drawing/2014/main" id="{F1D6E6A2-7F68-964E-B10C-B2377D98620E}"/>
                </a:ext>
              </a:extLst>
            </p:cNvPr>
            <p:cNvSpPr/>
            <p:nvPr/>
          </p:nvSpPr>
          <p:spPr>
            <a:xfrm>
              <a:off x="1676647" y="2008022"/>
              <a:ext cx="856260" cy="535162"/>
            </a:xfrm>
            <a:prstGeom prst="roundRect">
              <a:avLst/>
            </a:prstGeom>
            <a:solidFill>
              <a:schemeClr val="accent3">
                <a:lumMod val="40000"/>
                <a:lumOff val="60000"/>
                <a:alpha val="90000"/>
              </a:schemeClr>
            </a:solidFill>
          </p:spPr>
          <p:style>
            <a:lnRef idx="2">
              <a:schemeClr val="accent4">
                <a:hueOff val="-2488389"/>
                <a:satOff val="1169"/>
                <a:lumOff val="435"/>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7" name="Rectangle: Rounded Corners 4">
              <a:extLst>
                <a:ext uri="{FF2B5EF4-FFF2-40B4-BE49-F238E27FC236}">
                  <a16:creationId xmlns:a16="http://schemas.microsoft.com/office/drawing/2014/main" id="{261D8243-C01F-B60D-14B6-9B204C870B67}"/>
                </a:ext>
              </a:extLst>
            </p:cNvPr>
            <p:cNvSpPr txBox="1"/>
            <p:nvPr/>
          </p:nvSpPr>
          <p:spPr>
            <a:xfrm>
              <a:off x="1702771" y="2034146"/>
              <a:ext cx="804012" cy="4829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800" b="1" kern="1200">
                  <a:latin typeface="#9Slide03 SFU Futura_12" panose="00000400000000000000" pitchFamily="2" charset="0"/>
                  <a:cs typeface="Times New Roman" panose="02020603050405020304" pitchFamily="18" charset="0"/>
                </a:rPr>
                <a:t>Trạm 3</a:t>
              </a:r>
            </a:p>
          </p:txBody>
        </p:sp>
      </p:grpSp>
      <p:sp>
        <p:nvSpPr>
          <p:cNvPr id="3" name="Rectangle 1">
            <a:extLst>
              <a:ext uri="{FF2B5EF4-FFF2-40B4-BE49-F238E27FC236}">
                <a16:creationId xmlns:a16="http://schemas.microsoft.com/office/drawing/2014/main" id="{AD919328-B1EE-24D5-C1AF-D6DD84E76E10}"/>
              </a:ext>
            </a:extLst>
          </p:cNvPr>
          <p:cNvSpPr>
            <a:spLocks noChangeArrowheads="1"/>
          </p:cNvSpPr>
          <p:nvPr/>
        </p:nvSpPr>
        <p:spPr bwMode="auto">
          <a:xfrm>
            <a:off x="4105216" y="155719"/>
            <a:ext cx="4840474" cy="3688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15000"/>
              </a:lnSpc>
              <a:spcAft>
                <a:spcPts val="800"/>
              </a:spcAft>
            </a:pPr>
            <a:r>
              <a:rPr lang="en-US" sz="1600" dirty="0">
                <a:latin typeface="#9Slide03 SFU Futura_12" panose="00000400000000000000" pitchFamily="2" charset="0"/>
                <a:ea typeface="Cambria" panose="02040503050406030204" pitchFamily="18" charset="0"/>
                <a:cs typeface="Times New Roman" panose="02020603050405020304" pitchFamily="18" charset="0"/>
              </a:rPr>
              <a:t>               </a:t>
            </a:r>
            <a:r>
              <a:rPr lang="en-US" sz="2000" b="1" dirty="0">
                <a:solidFill>
                  <a:prstClr val="black">
                    <a:hueOff val="0"/>
                    <a:satOff val="0"/>
                    <a:lumOff val="0"/>
                    <a:alphaOff val="0"/>
                  </a:prstClr>
                </a:solidFill>
                <a:cs typeface="Arial" panose="020B0604020202020204" pitchFamily="34" charset="0"/>
              </a:rPr>
              <a:t>Quan </a:t>
            </a:r>
            <a:r>
              <a:rPr lang="en-US" sz="2000" b="1" dirty="0" err="1">
                <a:solidFill>
                  <a:prstClr val="black">
                    <a:hueOff val="0"/>
                    <a:satOff val="0"/>
                    <a:lumOff val="0"/>
                    <a:alphaOff val="0"/>
                  </a:prstClr>
                </a:solidFill>
                <a:cs typeface="Arial" panose="020B0604020202020204" pitchFamily="34" charset="0"/>
              </a:rPr>
              <a:t>sát</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bản</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đồ</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phân</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bố</a:t>
            </a:r>
            <a:r>
              <a:rPr lang="en-US" sz="2000" b="1" dirty="0">
                <a:solidFill>
                  <a:prstClr val="black">
                    <a:hueOff val="0"/>
                    <a:satOff val="0"/>
                    <a:lumOff val="0"/>
                    <a:alphaOff val="0"/>
                  </a:prstClr>
                </a:solidFill>
                <a:cs typeface="Arial" panose="020B0604020202020204" pitchFamily="34" charset="0"/>
              </a:rPr>
              <a:t> </a:t>
            </a:r>
            <a:r>
              <a:rPr lang="vi-VN" sz="2000" b="1" dirty="0">
                <a:solidFill>
                  <a:prstClr val="black">
                    <a:hueOff val="0"/>
                    <a:satOff val="0"/>
                    <a:lumOff val="0"/>
                    <a:alphaOff val="0"/>
                  </a:prstClr>
                </a:solidFill>
                <a:cs typeface="Arial" panose="020B0604020202020204" pitchFamily="34" charset="0"/>
              </a:rPr>
              <a:t>kiểu thảm thực vật và các nhóm đất, hãy cho biết:</a:t>
            </a:r>
            <a:endParaRPr lang="en-US" sz="2000" b="1" dirty="0">
              <a:solidFill>
                <a:prstClr val="black">
                  <a:hueOff val="0"/>
                  <a:satOff val="0"/>
                  <a:lumOff val="0"/>
                  <a:alphaOff val="0"/>
                </a:prstClr>
              </a:solidFill>
              <a:cs typeface="Arial" panose="020B0604020202020204" pitchFamily="34" charset="0"/>
            </a:endParaRPr>
          </a:p>
          <a:p>
            <a:pPr marL="285750" lvl="0" indent="-285750" algn="just">
              <a:lnSpc>
                <a:spcPct val="115000"/>
              </a:lnSpc>
              <a:buFont typeface="Wingdings" panose="05000000000000000000" pitchFamily="2" charset="2"/>
              <a:buChar char="ü"/>
            </a:pPr>
            <a:r>
              <a:rPr lang="en-US" sz="2000" b="1" dirty="0" err="1">
                <a:solidFill>
                  <a:prstClr val="black">
                    <a:hueOff val="0"/>
                    <a:satOff val="0"/>
                    <a:lumOff val="0"/>
                    <a:alphaOff val="0"/>
                  </a:prstClr>
                </a:solidFill>
                <a:cs typeface="Arial" panose="020B0604020202020204" pitchFamily="34" charset="0"/>
              </a:rPr>
              <a:t>Sự</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phân</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bố</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các</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kiểu</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thảm</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thực</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vật</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và</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các</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nhóm</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đất</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có</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tuân</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thủ</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theo</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quy</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luật</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địa</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đới</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không</a:t>
            </a:r>
            <a:r>
              <a:rPr lang="en-US" sz="2000" b="1" dirty="0">
                <a:solidFill>
                  <a:prstClr val="black">
                    <a:hueOff val="0"/>
                    <a:satOff val="0"/>
                    <a:lumOff val="0"/>
                    <a:alphaOff val="0"/>
                  </a:prstClr>
                </a:solidFill>
                <a:cs typeface="Arial" panose="020B0604020202020204" pitchFamily="34" charset="0"/>
              </a:rPr>
              <a:t>?</a:t>
            </a:r>
          </a:p>
          <a:p>
            <a:pPr marL="285750" lvl="0" indent="-285750" algn="just">
              <a:lnSpc>
                <a:spcPct val="115000"/>
              </a:lnSpc>
              <a:buFont typeface="Wingdings" panose="05000000000000000000" pitchFamily="2" charset="2"/>
              <a:buChar char="ü"/>
            </a:pPr>
            <a:r>
              <a:rPr lang="en-US" sz="2000" b="1" dirty="0" err="1">
                <a:solidFill>
                  <a:prstClr val="black">
                    <a:hueOff val="0"/>
                    <a:satOff val="0"/>
                    <a:lumOff val="0"/>
                    <a:alphaOff val="0"/>
                  </a:prstClr>
                </a:solidFill>
                <a:cs typeface="Arial" panose="020B0604020202020204" pitchFamily="34" charset="0"/>
              </a:rPr>
              <a:t>Liệt</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kê</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từng</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nhóm</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đất</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và</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từng</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kiểu</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thảm</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thực</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vật</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từ</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cực</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về</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Xích</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đạo</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vào</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phiếu</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học</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tập</a:t>
            </a:r>
            <a:endParaRPr lang="en-US" sz="2000" b="1" dirty="0">
              <a:solidFill>
                <a:prstClr val="black">
                  <a:hueOff val="0"/>
                  <a:satOff val="0"/>
                  <a:lumOff val="0"/>
                  <a:alphaOff val="0"/>
                </a:prstClr>
              </a:solidFill>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tabLst/>
            </a:pPr>
            <a:r>
              <a:rPr lang="vi-VN" altLang="en-US" sz="2000" b="1" dirty="0">
                <a:solidFill>
                  <a:prstClr val="black">
                    <a:hueOff val="0"/>
                    <a:satOff val="0"/>
                    <a:lumOff val="0"/>
                    <a:alphaOff val="0"/>
                  </a:prstClr>
                </a:solidFill>
                <a:cs typeface="Arial" panose="020B0604020202020204" pitchFamily="34" charset="0"/>
              </a:rPr>
              <a:t>Phiếu học tập trạm </a:t>
            </a:r>
            <a:r>
              <a:rPr lang="en-US" altLang="en-US" sz="2000" b="1" dirty="0">
                <a:solidFill>
                  <a:prstClr val="black">
                    <a:hueOff val="0"/>
                    <a:satOff val="0"/>
                    <a:lumOff val="0"/>
                    <a:alphaOff val="0"/>
                  </a:prstClr>
                </a:solidFill>
                <a:cs typeface="Arial" panose="020B0604020202020204" pitchFamily="34" charset="0"/>
              </a:rPr>
              <a:t>5</a:t>
            </a:r>
            <a:endParaRPr lang="vi-VN" altLang="en-US" sz="2000" b="1" dirty="0">
              <a:solidFill>
                <a:prstClr val="black">
                  <a:hueOff val="0"/>
                  <a:satOff val="0"/>
                  <a:lumOff val="0"/>
                  <a:alphaOff val="0"/>
                </a:prstClr>
              </a:solidFill>
              <a:cs typeface="Arial" panose="020B0604020202020204" pitchFamily="34" charset="0"/>
            </a:endParaRPr>
          </a:p>
        </p:txBody>
      </p:sp>
      <p:grpSp>
        <p:nvGrpSpPr>
          <p:cNvPr id="39" name="Group 38">
            <a:extLst>
              <a:ext uri="{FF2B5EF4-FFF2-40B4-BE49-F238E27FC236}">
                <a16:creationId xmlns:a16="http://schemas.microsoft.com/office/drawing/2014/main" id="{15BE6E3C-892E-C6DD-9591-9B98B6DDF608}"/>
              </a:ext>
            </a:extLst>
          </p:cNvPr>
          <p:cNvGrpSpPr/>
          <p:nvPr/>
        </p:nvGrpSpPr>
        <p:grpSpPr>
          <a:xfrm>
            <a:off x="9247920" y="3576327"/>
            <a:ext cx="856260" cy="535162"/>
            <a:chOff x="1676647" y="2676975"/>
            <a:chExt cx="856260" cy="535162"/>
          </a:xfrm>
        </p:grpSpPr>
        <p:sp>
          <p:nvSpPr>
            <p:cNvPr id="40" name="Rectangle: Rounded Corners 39">
              <a:extLst>
                <a:ext uri="{FF2B5EF4-FFF2-40B4-BE49-F238E27FC236}">
                  <a16:creationId xmlns:a16="http://schemas.microsoft.com/office/drawing/2014/main" id="{743EE421-5568-9181-E962-5736C07C0462}"/>
                </a:ext>
              </a:extLst>
            </p:cNvPr>
            <p:cNvSpPr/>
            <p:nvPr/>
          </p:nvSpPr>
          <p:spPr>
            <a:xfrm>
              <a:off x="1676647" y="2676975"/>
              <a:ext cx="856260" cy="535162"/>
            </a:xfrm>
            <a:prstGeom prst="roundRect">
              <a:avLst>
                <a:gd name="adj" fmla="val 10000"/>
              </a:avLst>
            </a:prstGeom>
            <a:solidFill>
              <a:srgbClr val="00B0F0">
                <a:alpha val="90000"/>
              </a:srgbClr>
            </a:solidFill>
          </p:spPr>
          <p:style>
            <a:lnRef idx="2">
              <a:schemeClr val="accent4">
                <a:hueOff val="-3732583"/>
                <a:satOff val="1753"/>
                <a:lumOff val="653"/>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27A7E76-DD1D-A229-CD14-16D6DD3A2295}"/>
                </a:ext>
              </a:extLst>
            </p:cNvPr>
            <p:cNvSpPr txBox="1"/>
            <p:nvPr/>
          </p:nvSpPr>
          <p:spPr>
            <a:xfrm>
              <a:off x="1692321" y="2692649"/>
              <a:ext cx="824912" cy="5038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800" b="1" kern="1200">
                  <a:latin typeface="#9Slide03 SFU Futura_12" panose="00000400000000000000" pitchFamily="2" charset="0"/>
                  <a:cs typeface="Times New Roman" panose="02020603050405020304" pitchFamily="18" charset="0"/>
                </a:rPr>
                <a:t>Trạm 4</a:t>
              </a:r>
            </a:p>
          </p:txBody>
        </p:sp>
      </p:grpSp>
      <p:pic>
        <p:nvPicPr>
          <p:cNvPr id="42" name="image7.png" descr="Lý thuyết Địa Lí 10 Bài 21: Quy luật địa đới và quy luật phi địa đới - Lý thuyết Địa Lí 10 đầy đủ nhất">
            <a:extLst>
              <a:ext uri="{FF2B5EF4-FFF2-40B4-BE49-F238E27FC236}">
                <a16:creationId xmlns:a16="http://schemas.microsoft.com/office/drawing/2014/main" id="{667781D2-C55A-A729-3DA4-5A0A67D2529D}"/>
              </a:ext>
            </a:extLst>
          </p:cNvPr>
          <p:cNvPicPr/>
          <p:nvPr/>
        </p:nvPicPr>
        <p:blipFill>
          <a:blip r:embed="rId9"/>
          <a:srcRect/>
          <a:stretch>
            <a:fillRect/>
          </a:stretch>
        </p:blipFill>
        <p:spPr>
          <a:xfrm>
            <a:off x="-173051" y="1101090"/>
            <a:ext cx="152220" cy="2865120"/>
          </a:xfrm>
          <a:prstGeom prst="rect">
            <a:avLst/>
          </a:prstGeom>
          <a:ln/>
        </p:spPr>
      </p:pic>
      <p:graphicFrame>
        <p:nvGraphicFramePr>
          <p:cNvPr id="5" name="Table 4">
            <a:extLst>
              <a:ext uri="{FF2B5EF4-FFF2-40B4-BE49-F238E27FC236}">
                <a16:creationId xmlns:a16="http://schemas.microsoft.com/office/drawing/2014/main" id="{20E604DA-BE7F-0F17-C71A-20F56C3B4A93}"/>
              </a:ext>
            </a:extLst>
          </p:cNvPr>
          <p:cNvGraphicFramePr>
            <a:graphicFrameLocks noGrp="1"/>
          </p:cNvGraphicFramePr>
          <p:nvPr>
            <p:extLst>
              <p:ext uri="{D42A27DB-BD31-4B8C-83A1-F6EECF244321}">
                <p14:modId xmlns:p14="http://schemas.microsoft.com/office/powerpoint/2010/main" val="2292235480"/>
              </p:ext>
            </p:extLst>
          </p:nvPr>
        </p:nvGraphicFramePr>
        <p:xfrm>
          <a:off x="3676224" y="5408670"/>
          <a:ext cx="5162976" cy="789335"/>
        </p:xfrm>
        <a:graphic>
          <a:graphicData uri="http://schemas.openxmlformats.org/drawingml/2006/table">
            <a:tbl>
              <a:tblPr bandRow="1"/>
              <a:tblGrid>
                <a:gridCol w="5162976">
                  <a:extLst>
                    <a:ext uri="{9D8B030D-6E8A-4147-A177-3AD203B41FA5}">
                      <a16:colId xmlns:a16="http://schemas.microsoft.com/office/drawing/2014/main" val="1808106616"/>
                    </a:ext>
                  </a:extLst>
                </a:gridCol>
              </a:tblGrid>
              <a:tr h="377674">
                <a:tc>
                  <a:txBody>
                    <a:bodyPr/>
                    <a:lstStyle/>
                    <a:p>
                      <a:pPr algn="ctr">
                        <a:lnSpc>
                          <a:spcPct val="115000"/>
                        </a:lnSpc>
                        <a:spcAft>
                          <a:spcPts val="800"/>
                        </a:spcAft>
                      </a:pPr>
                      <a:r>
                        <a:rPr lang="vi-VN" sz="1800" b="1">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CÁC ĐỚI KHÍ HẬU TRÊN TRÁI ĐẤT</a:t>
                      </a:r>
                      <a:endParaRPr lang="en-US" sz="14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762250102"/>
                  </a:ext>
                </a:extLst>
              </a:tr>
              <a:tr h="411661">
                <a:tc>
                  <a:txBody>
                    <a:bodyPr/>
                    <a:lstStyle/>
                    <a:p>
                      <a:pPr marR="30480" algn="just">
                        <a:lnSpc>
                          <a:spcPct val="115000"/>
                        </a:lnSpc>
                        <a:spcAft>
                          <a:spcPts val="800"/>
                        </a:spcAft>
                      </a:pPr>
                      <a:r>
                        <a:rPr lang="vi-VN" sz="18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 </a:t>
                      </a:r>
                      <a:endParaRPr lang="en-US" sz="14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234106204"/>
                  </a:ext>
                </a:extLst>
              </a:tr>
            </a:tbl>
          </a:graphicData>
        </a:graphic>
      </p:graphicFrame>
      <p:grpSp>
        <p:nvGrpSpPr>
          <p:cNvPr id="43" name="Group 42">
            <a:extLst>
              <a:ext uri="{FF2B5EF4-FFF2-40B4-BE49-F238E27FC236}">
                <a16:creationId xmlns:a16="http://schemas.microsoft.com/office/drawing/2014/main" id="{16D2F780-98AD-3191-F673-15E49F90B40A}"/>
              </a:ext>
            </a:extLst>
          </p:cNvPr>
          <p:cNvGrpSpPr/>
          <p:nvPr/>
        </p:nvGrpSpPr>
        <p:grpSpPr>
          <a:xfrm>
            <a:off x="4172191" y="67500"/>
            <a:ext cx="856260" cy="535162"/>
            <a:chOff x="1676647" y="3345928"/>
            <a:chExt cx="856260" cy="535162"/>
          </a:xfrm>
        </p:grpSpPr>
        <p:sp>
          <p:nvSpPr>
            <p:cNvPr id="44" name="Rectangle: Rounded Corners 43">
              <a:extLst>
                <a:ext uri="{FF2B5EF4-FFF2-40B4-BE49-F238E27FC236}">
                  <a16:creationId xmlns:a16="http://schemas.microsoft.com/office/drawing/2014/main" id="{EB6CD4D9-33D8-EB25-BDA7-41DDAD0E39B4}"/>
                </a:ext>
              </a:extLst>
            </p:cNvPr>
            <p:cNvSpPr/>
            <p:nvPr/>
          </p:nvSpPr>
          <p:spPr>
            <a:xfrm>
              <a:off x="1676647" y="3345928"/>
              <a:ext cx="856260" cy="535162"/>
            </a:xfrm>
            <a:prstGeom prst="roundRect">
              <a:avLst>
                <a:gd name="adj" fmla="val 10000"/>
              </a:avLst>
            </a:prstGeom>
            <a:solidFill>
              <a:srgbClr val="92D050">
                <a:alpha val="90000"/>
              </a:srgbClr>
            </a:solidFill>
          </p:spPr>
          <p:style>
            <a:lnRef idx="2">
              <a:schemeClr val="accent4">
                <a:hueOff val="-4976777"/>
                <a:satOff val="2338"/>
                <a:lumOff val="871"/>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45" name="Rectangle: Rounded Corners 4">
              <a:extLst>
                <a:ext uri="{FF2B5EF4-FFF2-40B4-BE49-F238E27FC236}">
                  <a16:creationId xmlns:a16="http://schemas.microsoft.com/office/drawing/2014/main" id="{2A586849-5D32-A86F-44FD-7051AEA1E7C5}"/>
                </a:ext>
              </a:extLst>
            </p:cNvPr>
            <p:cNvSpPr txBox="1"/>
            <p:nvPr/>
          </p:nvSpPr>
          <p:spPr>
            <a:xfrm>
              <a:off x="1692321" y="3361602"/>
              <a:ext cx="824912" cy="5038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800" b="1" kern="1200">
                  <a:latin typeface="#9Slide03 SFU Futura_12" panose="00000400000000000000" pitchFamily="2" charset="0"/>
                  <a:cs typeface="Times New Roman" panose="02020603050405020304" pitchFamily="18" charset="0"/>
                </a:rPr>
                <a:t>Trạm 5</a:t>
              </a:r>
            </a:p>
          </p:txBody>
        </p:sp>
      </p:grpSp>
      <p:pic>
        <p:nvPicPr>
          <p:cNvPr id="4" name="Picture 3" descr="A picture containing text&#10;&#10;Description automatically generated">
            <a:extLst>
              <a:ext uri="{FF2B5EF4-FFF2-40B4-BE49-F238E27FC236}">
                <a16:creationId xmlns:a16="http://schemas.microsoft.com/office/drawing/2014/main" id="{077B18D2-56B5-5EFF-77FD-D823860CB456}"/>
              </a:ext>
            </a:extLst>
          </p:cNvPr>
          <p:cNvPicPr>
            <a:picLocks noChangeAspect="1"/>
          </p:cNvPicPr>
          <p:nvPr/>
        </p:nvPicPr>
        <p:blipFill rotWithShape="1">
          <a:blip r:embed="rId10">
            <a:extLst>
              <a:ext uri="{28A0092B-C50C-407E-A947-70E740481C1C}">
                <a14:useLocalDpi xmlns:a14="http://schemas.microsoft.com/office/drawing/2010/main" val="0"/>
              </a:ext>
            </a:extLst>
          </a:blip>
          <a:srcRect b="20876"/>
          <a:stretch/>
        </p:blipFill>
        <p:spPr>
          <a:xfrm>
            <a:off x="3463972" y="4287137"/>
            <a:ext cx="1059437" cy="838265"/>
          </a:xfrm>
          <a:prstGeom prst="rect">
            <a:avLst/>
          </a:prstGeom>
        </p:spPr>
      </p:pic>
      <p:graphicFrame>
        <p:nvGraphicFramePr>
          <p:cNvPr id="8" name="Table 7">
            <a:extLst>
              <a:ext uri="{FF2B5EF4-FFF2-40B4-BE49-F238E27FC236}">
                <a16:creationId xmlns:a16="http://schemas.microsoft.com/office/drawing/2014/main" id="{9AAC7881-D0BE-5418-704A-921C23ACC0F0}"/>
              </a:ext>
            </a:extLst>
          </p:cNvPr>
          <p:cNvGraphicFramePr>
            <a:graphicFrameLocks noGrp="1"/>
          </p:cNvGraphicFramePr>
          <p:nvPr>
            <p:extLst>
              <p:ext uri="{D42A27DB-BD31-4B8C-83A1-F6EECF244321}">
                <p14:modId xmlns:p14="http://schemas.microsoft.com/office/powerpoint/2010/main" val="350789035"/>
              </p:ext>
            </p:extLst>
          </p:nvPr>
        </p:nvGraphicFramePr>
        <p:xfrm>
          <a:off x="4338075" y="3839487"/>
          <a:ext cx="4533356" cy="1280542"/>
        </p:xfrm>
        <a:graphic>
          <a:graphicData uri="http://schemas.openxmlformats.org/drawingml/2006/table">
            <a:tbl>
              <a:tblPr bandRow="1">
                <a:tableStyleId>{5C22544A-7EE6-4342-B048-85BDC9FD1C3A}</a:tableStyleId>
              </a:tblPr>
              <a:tblGrid>
                <a:gridCol w="2265736">
                  <a:extLst>
                    <a:ext uri="{9D8B030D-6E8A-4147-A177-3AD203B41FA5}">
                      <a16:colId xmlns:a16="http://schemas.microsoft.com/office/drawing/2014/main" val="3437544904"/>
                    </a:ext>
                  </a:extLst>
                </a:gridCol>
                <a:gridCol w="2267620">
                  <a:extLst>
                    <a:ext uri="{9D8B030D-6E8A-4147-A177-3AD203B41FA5}">
                      <a16:colId xmlns:a16="http://schemas.microsoft.com/office/drawing/2014/main" val="3820665668"/>
                    </a:ext>
                  </a:extLst>
                </a:gridCol>
              </a:tblGrid>
              <a:tr h="0">
                <a:tc gridSpan="2">
                  <a:txBody>
                    <a:bodyPr/>
                    <a:lstStyle/>
                    <a:p>
                      <a:pPr lvl="0" algn="ctr" rtl="0" eaLnBrk="0" fontAlgn="base" latinLnBrk="0" hangingPunct="0">
                        <a:lnSpc>
                          <a:spcPct val="115000"/>
                        </a:lnSpc>
                        <a:spcBef>
                          <a:spcPct val="0"/>
                        </a:spcBef>
                        <a:spcAft>
                          <a:spcPts val="800"/>
                        </a:spcAft>
                      </a:pPr>
                      <a:r>
                        <a:rPr lang="vi-VN"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TỪ CỰC VỀ XÍCH ĐẠO</a:t>
                      </a:r>
                      <a:r>
                        <a:rPr lang="en-US"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DD561"/>
                    </a:solidFill>
                  </a:tcPr>
                </a:tc>
                <a:tc hMerge="1">
                  <a:txBody>
                    <a:bodyPr/>
                    <a:lstStyle/>
                    <a:p>
                      <a:endParaRPr lang="en-US"/>
                    </a:p>
                  </a:txBody>
                  <a:tcPr/>
                </a:tc>
                <a:extLst>
                  <a:ext uri="{0D108BD9-81ED-4DB2-BD59-A6C34878D82A}">
                    <a16:rowId xmlns:a16="http://schemas.microsoft.com/office/drawing/2014/main" val="2954821886"/>
                  </a:ext>
                </a:extLst>
              </a:tr>
              <a:tr h="0">
                <a:tc>
                  <a:txBody>
                    <a:bodyPr/>
                    <a:lstStyle/>
                    <a:p>
                      <a:pPr lvl="0" algn="ctr" rtl="0" eaLnBrk="0" fontAlgn="base" latinLnBrk="0" hangingPunct="0">
                        <a:lnSpc>
                          <a:spcPct val="115000"/>
                        </a:lnSpc>
                        <a:spcBef>
                          <a:spcPct val="0"/>
                        </a:spcBef>
                        <a:spcAft>
                          <a:spcPts val="800"/>
                        </a:spcAft>
                      </a:pPr>
                      <a:r>
                        <a:rPr lang="vi-VN"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Các nhóm đất</a:t>
                      </a:r>
                      <a:endParaRPr lang="en-US"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R="30480" lvl="0" algn="ctr" rtl="0" eaLnBrk="0" fontAlgn="base" latinLnBrk="0" hangingPunct="0">
                        <a:lnSpc>
                          <a:spcPct val="115000"/>
                        </a:lnSpc>
                        <a:spcBef>
                          <a:spcPct val="0"/>
                        </a:spcBef>
                        <a:spcAft>
                          <a:spcPts val="800"/>
                        </a:spcAft>
                      </a:pPr>
                      <a:r>
                        <a:rPr lang="vi-VN"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Kiểu thảm thực vật</a:t>
                      </a:r>
                      <a:endParaRPr lang="en-US"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584445886"/>
                  </a:ext>
                </a:extLst>
              </a:tr>
              <a:tr h="0">
                <a:tc>
                  <a:txBody>
                    <a:bodyPr/>
                    <a:lstStyle/>
                    <a:p>
                      <a:pPr>
                        <a:lnSpc>
                          <a:spcPct val="115000"/>
                        </a:lnSpc>
                        <a:spcAft>
                          <a:spcPts val="800"/>
                        </a:spcAft>
                      </a:pPr>
                      <a:r>
                        <a:rPr lang="vi-VN" sz="1800">
                          <a:effectLst/>
                          <a:latin typeface="#9Slide03 SFU Futura_12" panose="00000400000000000000" pitchFamily="2" charset="0"/>
                        </a:rPr>
                        <a:t> </a:t>
                      </a:r>
                      <a:endParaRPr lang="en-US" sz="14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marR="30480" indent="-1905" algn="just">
                        <a:lnSpc>
                          <a:spcPct val="115000"/>
                        </a:lnSpc>
                        <a:spcAft>
                          <a:spcPts val="800"/>
                        </a:spcAft>
                      </a:pPr>
                      <a:r>
                        <a:rPr lang="vi-VN" sz="1800" dirty="0">
                          <a:effectLst/>
                          <a:latin typeface="#9Slide03 SFU Futura_12" panose="00000400000000000000" pitchFamily="2" charset="0"/>
                        </a:rPr>
                        <a:t> </a:t>
                      </a:r>
                      <a:endParaRPr lang="en-US" sz="1400" dirty="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7567552"/>
                  </a:ext>
                </a:extLst>
              </a:tr>
            </a:tbl>
          </a:graphicData>
        </a:graphic>
      </p:graphicFrame>
      <p:sp>
        <p:nvSpPr>
          <p:cNvPr id="9" name="Action Button: Go Home 8">
            <a:hlinkClick r:id="rId11" action="ppaction://hlinksldjump"/>
            <a:extLst>
              <a:ext uri="{FF2B5EF4-FFF2-40B4-BE49-F238E27FC236}">
                <a16:creationId xmlns:a16="http://schemas.microsoft.com/office/drawing/2014/main" id="{99FD375A-1430-189E-EFCC-2EEFEC5B2B70}"/>
              </a:ext>
            </a:extLst>
          </p:cNvPr>
          <p:cNvSpPr/>
          <p:nvPr/>
        </p:nvSpPr>
        <p:spPr>
          <a:xfrm>
            <a:off x="8545506" y="4661071"/>
            <a:ext cx="573251" cy="397329"/>
          </a:xfrm>
          <a:prstGeom prst="actionButtonHom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9347783-B87C-66C7-5315-B062B2B34D7B}"/>
              </a:ext>
            </a:extLst>
          </p:cNvPr>
          <p:cNvPicPr>
            <a:picLocks noChangeAspect="1"/>
          </p:cNvPicPr>
          <p:nvPr/>
        </p:nvPicPr>
        <p:blipFill>
          <a:blip r:embed="rId12"/>
          <a:stretch>
            <a:fillRect/>
          </a:stretch>
        </p:blipFill>
        <p:spPr>
          <a:xfrm>
            <a:off x="980004" y="602662"/>
            <a:ext cx="2752678" cy="2245791"/>
          </a:xfrm>
          <a:prstGeom prst="rect">
            <a:avLst/>
          </a:prstGeom>
        </p:spPr>
      </p:pic>
    </p:spTree>
    <p:extLst>
      <p:ext uri="{BB962C8B-B14F-4D97-AF65-F5344CB8AC3E}">
        <p14:creationId xmlns:p14="http://schemas.microsoft.com/office/powerpoint/2010/main" val="3891318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Diagram 27">
            <a:extLst>
              <a:ext uri="{FF2B5EF4-FFF2-40B4-BE49-F238E27FC236}">
                <a16:creationId xmlns:a16="http://schemas.microsoft.com/office/drawing/2014/main" id="{C98F502E-29C9-1994-EA1C-2ABAFA5C8988}"/>
              </a:ext>
            </a:extLst>
          </p:cNvPr>
          <p:cNvGraphicFramePr/>
          <p:nvPr>
            <p:extLst>
              <p:ext uri="{D42A27DB-BD31-4B8C-83A1-F6EECF244321}">
                <p14:modId xmlns:p14="http://schemas.microsoft.com/office/powerpoint/2010/main" val="863046594"/>
              </p:ext>
            </p:extLst>
          </p:nvPr>
        </p:nvGraphicFramePr>
        <p:xfrm>
          <a:off x="-2730848" y="65313"/>
          <a:ext cx="5333397" cy="38822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picture containing outdoor, mountain, green, plant&#10;&#10;Description automatically generated">
            <a:extLst>
              <a:ext uri="{FF2B5EF4-FFF2-40B4-BE49-F238E27FC236}">
                <a16:creationId xmlns:a16="http://schemas.microsoft.com/office/drawing/2014/main" id="{CF19214E-60AF-6F05-B232-CEF0BCBD44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V="1">
            <a:off x="4547487" y="5201166"/>
            <a:ext cx="4614533" cy="56752"/>
          </a:xfrm>
          <a:prstGeom prst="rect">
            <a:avLst/>
          </a:prstGeom>
          <a:effectLst>
            <a:outerShdw blurRad="50800" dist="38100" dir="10800000" algn="r" rotWithShape="0">
              <a:prstClr val="black">
                <a:alpha val="40000"/>
              </a:prstClr>
            </a:outerShdw>
          </a:effectLst>
        </p:spPr>
      </p:pic>
      <p:grpSp>
        <p:nvGrpSpPr>
          <p:cNvPr id="94" name="Group 93">
            <a:extLst>
              <a:ext uri="{FF2B5EF4-FFF2-40B4-BE49-F238E27FC236}">
                <a16:creationId xmlns:a16="http://schemas.microsoft.com/office/drawing/2014/main" id="{E6786877-E68C-48FF-8FEA-22E5A38EC568}"/>
              </a:ext>
            </a:extLst>
          </p:cNvPr>
          <p:cNvGrpSpPr/>
          <p:nvPr/>
        </p:nvGrpSpPr>
        <p:grpSpPr>
          <a:xfrm flipH="1">
            <a:off x="-24" y="4410331"/>
            <a:ext cx="795198" cy="699091"/>
            <a:chOff x="7497737" y="2209433"/>
            <a:chExt cx="996842" cy="870849"/>
          </a:xfrm>
        </p:grpSpPr>
        <p:sp>
          <p:nvSpPr>
            <p:cNvPr id="11" name="ICON 3">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1C6E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1C6E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679B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
        <p:nvSpPr>
          <p:cNvPr id="23" name="TextBox 22">
            <a:extLst>
              <a:ext uri="{FF2B5EF4-FFF2-40B4-BE49-F238E27FC236}">
                <a16:creationId xmlns:a16="http://schemas.microsoft.com/office/drawing/2014/main" id="{528E36C2-7956-AA64-89B4-94914CDCE355}"/>
              </a:ext>
            </a:extLst>
          </p:cNvPr>
          <p:cNvSpPr txBox="1"/>
          <p:nvPr/>
        </p:nvSpPr>
        <p:spPr>
          <a:xfrm>
            <a:off x="6489" y="-903200"/>
            <a:ext cx="9144000" cy="923330"/>
          </a:xfrm>
          <a:prstGeom prst="rect">
            <a:avLst/>
          </a:prstGeom>
          <a:noFill/>
        </p:spPr>
        <p:txBody>
          <a:bodyPr wrap="square">
            <a:spAutoFit/>
          </a:bodyPr>
          <a:lstStyle/>
          <a:p>
            <a:pPr algn="ctr"/>
            <a:r>
              <a:rPr lang="en-US" sz="5400" b="1">
                <a:solidFill>
                  <a:srgbClr val="FF0000"/>
                </a:solidFill>
                <a:effectLst>
                  <a:outerShdw blurRad="38100" dist="38100" dir="2700000" algn="tl">
                    <a:srgbClr val="000000">
                      <a:alpha val="43137"/>
                    </a:srgbClr>
                  </a:outerShdw>
                </a:effectLst>
                <a:latin typeface="#9Slide07 IcielBC Cubano Normal" panose="00000500000000000000" pitchFamily="2" charset="0"/>
                <a:cs typeface="Arial" panose="020B0604020202020204" pitchFamily="34" charset="0"/>
              </a:rPr>
              <a:t>NỘI DUNG BÀI HỌC</a:t>
            </a:r>
            <a:endParaRPr lang="vi-VN" sz="5400" b="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Freeform: Shape 13">
            <a:extLst>
              <a:ext uri="{FF2B5EF4-FFF2-40B4-BE49-F238E27FC236}">
                <a16:creationId xmlns:a16="http://schemas.microsoft.com/office/drawing/2014/main" id="{4F1FBC81-2DA3-465E-983C-0D3DCE5A361A}"/>
              </a:ext>
            </a:extLst>
          </p:cNvPr>
          <p:cNvSpPr/>
          <p:nvPr/>
        </p:nvSpPr>
        <p:spPr>
          <a:xfrm>
            <a:off x="3349256" y="1616149"/>
            <a:ext cx="1839431" cy="563525"/>
          </a:xfrm>
          <a:custGeom>
            <a:avLst/>
            <a:gdLst>
              <a:gd name="connsiteX0" fmla="*/ 0 w 1935125"/>
              <a:gd name="connsiteY0" fmla="*/ 563525 h 563525"/>
              <a:gd name="connsiteX1" fmla="*/ 531628 w 1935125"/>
              <a:gd name="connsiteY1" fmla="*/ 0 h 563525"/>
              <a:gd name="connsiteX2" fmla="*/ 1935125 w 1935125"/>
              <a:gd name="connsiteY2" fmla="*/ 0 h 563525"/>
            </a:gdLst>
            <a:ahLst/>
            <a:cxnLst>
              <a:cxn ang="0">
                <a:pos x="connsiteX0" y="connsiteY0"/>
              </a:cxn>
              <a:cxn ang="0">
                <a:pos x="connsiteX1" y="connsiteY1"/>
              </a:cxn>
              <a:cxn ang="0">
                <a:pos x="connsiteX2" y="connsiteY2"/>
              </a:cxn>
            </a:cxnLst>
            <a:rect l="l" t="t" r="r" b="b"/>
            <a:pathLst>
              <a:path w="1935125" h="563525">
                <a:moveTo>
                  <a:pt x="0" y="563525"/>
                </a:moveTo>
                <a:lnTo>
                  <a:pt x="531628" y="0"/>
                </a:lnTo>
                <a:lnTo>
                  <a:pt x="1935125"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41EF6B0-A9E2-1432-D6AB-2005A153A7CE}"/>
              </a:ext>
            </a:extLst>
          </p:cNvPr>
          <p:cNvSpPr/>
          <p:nvPr/>
        </p:nvSpPr>
        <p:spPr>
          <a:xfrm>
            <a:off x="5176542" y="155559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Top Corners One Rounded and One Snipped 17">
            <a:extLst>
              <a:ext uri="{FF2B5EF4-FFF2-40B4-BE49-F238E27FC236}">
                <a16:creationId xmlns:a16="http://schemas.microsoft.com/office/drawing/2014/main" id="{EA666CA9-F961-DC03-AA2F-E8EC2C241A6E}"/>
              </a:ext>
            </a:extLst>
          </p:cNvPr>
          <p:cNvSpPr/>
          <p:nvPr/>
        </p:nvSpPr>
        <p:spPr>
          <a:xfrm>
            <a:off x="53165" y="54022"/>
            <a:ext cx="4433777" cy="548640"/>
          </a:xfrm>
          <a:prstGeom prst="snipRoundRect">
            <a:avLst>
              <a:gd name="adj1" fmla="val 0"/>
              <a:gd name="adj2" fmla="val 16667"/>
            </a:avLst>
          </a:prstGeom>
          <a:solidFill>
            <a:srgbClr val="B3B3B3"/>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4400">
                <a:solidFill>
                  <a:srgbClr val="1A1A1A"/>
                </a:solidFill>
                <a:latin typeface="#9Slide03 Bebas Neue Bold" panose="020B0606020202050201" pitchFamily="34" charset="0"/>
              </a:rPr>
              <a:t>I. QUY LUẬT ĐỊA ĐỚI</a:t>
            </a:r>
            <a:endParaRPr lang="en-US" sz="4000">
              <a:solidFill>
                <a:srgbClr val="1A1A1A"/>
              </a:solidFill>
              <a:latin typeface="#9Slide03 Bebas Neue Bold" panose="020B0606020202050201" pitchFamily="34" charset="0"/>
            </a:endParaRPr>
          </a:p>
        </p:txBody>
      </p:sp>
      <p:sp>
        <p:nvSpPr>
          <p:cNvPr id="19" name="Rectangle: Top Corners One Rounded and One Snipped 18">
            <a:extLst>
              <a:ext uri="{FF2B5EF4-FFF2-40B4-BE49-F238E27FC236}">
                <a16:creationId xmlns:a16="http://schemas.microsoft.com/office/drawing/2014/main" id="{4F8096B1-E67C-E1E6-DAFC-4D77CD606697}"/>
              </a:ext>
            </a:extLst>
          </p:cNvPr>
          <p:cNvSpPr/>
          <p:nvPr/>
        </p:nvSpPr>
        <p:spPr>
          <a:xfrm>
            <a:off x="4603610" y="178614"/>
            <a:ext cx="4459531" cy="414127"/>
          </a:xfrm>
          <a:prstGeom prst="snipRoundRect">
            <a:avLst>
              <a:gd name="adj1" fmla="val 0"/>
              <a:gd name="adj2" fmla="val 28109"/>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kern="0">
                <a:solidFill>
                  <a:schemeClr val="bg1"/>
                </a:solidFill>
                <a:latin typeface="#9Slide03 Bebas Neue Bold" panose="020B0606020202050201" pitchFamily="34" charset="0"/>
                <a:ea typeface="SimSun" panose="02010600030101010101" pitchFamily="2" charset="-122"/>
              </a:rPr>
              <a:t>II. QUY LUẬT PHI ĐỊA ĐỚI</a:t>
            </a:r>
            <a:endParaRPr lang="en-US" sz="3200">
              <a:solidFill>
                <a:schemeClr val="bg1"/>
              </a:solidFill>
              <a:latin typeface="#9Slide03 Bebas Neue Bold" panose="020B0606020202050201" pitchFamily="34" charset="0"/>
            </a:endParaRPr>
          </a:p>
        </p:txBody>
      </p:sp>
      <p:pic>
        <p:nvPicPr>
          <p:cNvPr id="5" name="Picture 4" descr="A picture containing leaf, vector graphics, clipart&#10;&#10;Description automatically generated">
            <a:extLst>
              <a:ext uri="{FF2B5EF4-FFF2-40B4-BE49-F238E27FC236}">
                <a16:creationId xmlns:a16="http://schemas.microsoft.com/office/drawing/2014/main" id="{1564C30A-0C1B-3245-1740-FDE464B29DF0}"/>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90259" y="3066232"/>
            <a:ext cx="2018399" cy="1941528"/>
          </a:xfrm>
          <a:prstGeom prst="rect">
            <a:avLst/>
          </a:prstGeom>
          <a:effectLst>
            <a:outerShdw blurRad="63500" sx="102000" sy="102000" algn="ctr" rotWithShape="0">
              <a:prstClr val="black">
                <a:alpha val="40000"/>
              </a:prstClr>
            </a:outerShdw>
          </a:effectLst>
        </p:spPr>
      </p:pic>
      <p:graphicFrame>
        <p:nvGraphicFramePr>
          <p:cNvPr id="29" name="Table 28">
            <a:extLst>
              <a:ext uri="{FF2B5EF4-FFF2-40B4-BE49-F238E27FC236}">
                <a16:creationId xmlns:a16="http://schemas.microsoft.com/office/drawing/2014/main" id="{05D1AC91-DA19-2BA3-0C46-23079E2AAF56}"/>
              </a:ext>
            </a:extLst>
          </p:cNvPr>
          <p:cNvGraphicFramePr>
            <a:graphicFrameLocks noGrp="1"/>
          </p:cNvGraphicFramePr>
          <p:nvPr>
            <p:extLst>
              <p:ext uri="{D42A27DB-BD31-4B8C-83A1-F6EECF244321}">
                <p14:modId xmlns:p14="http://schemas.microsoft.com/office/powerpoint/2010/main" val="343237416"/>
              </p:ext>
            </p:extLst>
          </p:nvPr>
        </p:nvGraphicFramePr>
        <p:xfrm>
          <a:off x="1393371" y="1121417"/>
          <a:ext cx="7669770" cy="1740234"/>
        </p:xfrm>
        <a:graphic>
          <a:graphicData uri="http://schemas.openxmlformats.org/drawingml/2006/table">
            <a:tbl>
              <a:tblPr bandRow="1">
                <a:effectLst>
                  <a:outerShdw blurRad="63500" sx="102000" sy="102000" algn="ctr" rotWithShape="0">
                    <a:prstClr val="black">
                      <a:alpha val="40000"/>
                    </a:prstClr>
                  </a:outerShdw>
                </a:effectLst>
                <a:tableStyleId>{0505E3EF-67EA-436B-97B2-0124C06EBD24}</a:tableStyleId>
              </a:tblPr>
              <a:tblGrid>
                <a:gridCol w="1621972">
                  <a:extLst>
                    <a:ext uri="{9D8B030D-6E8A-4147-A177-3AD203B41FA5}">
                      <a16:colId xmlns:a16="http://schemas.microsoft.com/office/drawing/2014/main" val="3008185509"/>
                    </a:ext>
                  </a:extLst>
                </a:gridCol>
                <a:gridCol w="6047798">
                  <a:extLst>
                    <a:ext uri="{9D8B030D-6E8A-4147-A177-3AD203B41FA5}">
                      <a16:colId xmlns:a16="http://schemas.microsoft.com/office/drawing/2014/main" val="3128272572"/>
                    </a:ext>
                  </a:extLst>
                </a:gridCol>
              </a:tblGrid>
              <a:tr h="397716">
                <a:tc gridSpan="2">
                  <a:txBody>
                    <a:bodyPr/>
                    <a:lstStyle/>
                    <a:p>
                      <a:pPr algn="ctr">
                        <a:lnSpc>
                          <a:spcPct val="115000"/>
                        </a:lnSpc>
                        <a:spcAft>
                          <a:spcPts val="800"/>
                        </a:spcAft>
                      </a:pPr>
                      <a:r>
                        <a:rPr lang="vi-VN"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QUY LUẬT ĐỊA ĐỚI</a:t>
                      </a:r>
                      <a:endParaRPr lang="en-US"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a:txBody>
                  <a:tcPr marL="68580" marR="68580" marT="0" marB="0" anchor="ctr">
                    <a:solidFill>
                      <a:srgbClr val="CDF6EA"/>
                    </a:solidFill>
                  </a:tcPr>
                </a:tc>
                <a:tc hMerge="1">
                  <a:txBody>
                    <a:bodyPr/>
                    <a:lstStyle/>
                    <a:p>
                      <a:endParaRPr lang="en-US"/>
                    </a:p>
                  </a:txBody>
                  <a:tcPr/>
                </a:tc>
                <a:extLst>
                  <a:ext uri="{0D108BD9-81ED-4DB2-BD59-A6C34878D82A}">
                    <a16:rowId xmlns:a16="http://schemas.microsoft.com/office/drawing/2014/main" val="2612457961"/>
                  </a:ext>
                </a:extLst>
              </a:tr>
              <a:tr h="398067">
                <a:tc>
                  <a:txBody>
                    <a:bodyPr/>
                    <a:lstStyle/>
                    <a:p>
                      <a:pPr>
                        <a:lnSpc>
                          <a:spcPct val="115000"/>
                        </a:lnSpc>
                        <a:spcAft>
                          <a:spcPts val="800"/>
                        </a:spcAft>
                      </a:pPr>
                      <a:r>
                        <a:rPr lang="vi-VN"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Khái niệm</a:t>
                      </a:r>
                      <a:endParaRPr lang="en-US"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a:txBody>
                  <a:tcPr marL="68580" marR="68580" marT="0" marB="0" anchor="ctr">
                    <a:solidFill>
                      <a:schemeClr val="accent6">
                        <a:lumMod val="20000"/>
                        <a:lumOff val="80000"/>
                      </a:schemeClr>
                    </a:solidFill>
                  </a:tcPr>
                </a:tc>
                <a:tc>
                  <a:txBody>
                    <a:bodyPr/>
                    <a:lstStyle/>
                    <a:p>
                      <a:pPr marR="30480" algn="just">
                        <a:lnSpc>
                          <a:spcPct val="115000"/>
                        </a:lnSpc>
                        <a:spcAft>
                          <a:spcPts val="800"/>
                        </a:spcAft>
                      </a:pPr>
                      <a:r>
                        <a:rPr lang="vi-VN"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Là sự thay đổi có quy luật của tất cả các thành phần địa lí và cảnh quan địa lí theo vĩ độ.</a:t>
                      </a:r>
                      <a:endParaRPr lang="en-US"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333375786"/>
                  </a:ext>
                </a:extLst>
              </a:tr>
              <a:tr h="398067">
                <a:tc>
                  <a:txBody>
                    <a:bodyPr/>
                    <a:lstStyle/>
                    <a:p>
                      <a:pPr marL="0" algn="l" defTabSz="685800" rtl="0" eaLnBrk="1" latinLnBrk="0" hangingPunct="1">
                        <a:lnSpc>
                          <a:spcPct val="115000"/>
                        </a:lnSpc>
                        <a:spcAft>
                          <a:spcPts val="800"/>
                        </a:spcAft>
                      </a:pPr>
                      <a:r>
                        <a:rPr lang="vi-VN"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Nguyên nhân</a:t>
                      </a:r>
                      <a:endParaRPr lang="en-US"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a:txBody>
                  <a:tcPr marL="68580" marR="68580" marT="0" marB="0" anchor="ctr">
                    <a:solidFill>
                      <a:schemeClr val="accent6">
                        <a:lumMod val="20000"/>
                        <a:lumOff val="80000"/>
                      </a:schemeClr>
                    </a:solidFill>
                  </a:tcPr>
                </a:tc>
                <a:tc>
                  <a:txBody>
                    <a:bodyPr/>
                    <a:lstStyle/>
                    <a:p>
                      <a:pPr marL="635" marR="30480" indent="-1905" algn="just">
                        <a:lnSpc>
                          <a:spcPct val="115000"/>
                        </a:lnSpc>
                        <a:spcAft>
                          <a:spcPts val="800"/>
                        </a:spcAft>
                      </a:pPr>
                      <a:r>
                        <a:rPr lang="vi-VN"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Do trái đất hình cầu và bức xạ mặt trời thay đổi từ xích đạo về hai cực.</a:t>
                      </a:r>
                      <a:endParaRPr lang="en-US"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84656298"/>
                  </a:ext>
                </a:extLst>
              </a:tr>
            </a:tbl>
          </a:graphicData>
        </a:graphic>
      </p:graphicFrame>
      <p:sp>
        <p:nvSpPr>
          <p:cNvPr id="30" name="TextBox 29">
            <a:extLst>
              <a:ext uri="{FF2B5EF4-FFF2-40B4-BE49-F238E27FC236}">
                <a16:creationId xmlns:a16="http://schemas.microsoft.com/office/drawing/2014/main" id="{A79F1B77-7901-EE25-3D6E-10BFD22741DC}"/>
              </a:ext>
            </a:extLst>
          </p:cNvPr>
          <p:cNvSpPr txBox="1"/>
          <p:nvPr/>
        </p:nvSpPr>
        <p:spPr>
          <a:xfrm>
            <a:off x="4486942" y="730413"/>
            <a:ext cx="2268438" cy="369332"/>
          </a:xfrm>
          <a:prstGeom prst="rect">
            <a:avLst/>
          </a:prstGeom>
          <a:noFill/>
        </p:spPr>
        <p:txBody>
          <a:bodyPr wrap="square">
            <a:spAutoFit/>
          </a:bodyPr>
          <a:lstStyle/>
          <a:p>
            <a:r>
              <a:rPr kumimoji="0" lang="vi-VN" altLang="en-US" sz="1800" b="1" u="none" strike="noStrike" cap="none" normalizeH="0" baseline="0">
                <a:ln>
                  <a:noFill/>
                </a:ln>
                <a:solidFill>
                  <a:srgbClr val="FF0000"/>
                </a:solidFill>
                <a:effectLst/>
                <a:latin typeface="#9Slide03 SFU Futura_12" panose="00000400000000000000" pitchFamily="2" charset="0"/>
                <a:ea typeface="Cambria" panose="02040503050406030204" pitchFamily="18" charset="0"/>
                <a:cs typeface="Times New Roman" panose="02020603050405020304" pitchFamily="18" charset="0"/>
              </a:rPr>
              <a:t>Phiếu học tập trạm 1</a:t>
            </a:r>
            <a:endParaRPr lang="en-US" sz="1600"/>
          </a:p>
        </p:txBody>
      </p:sp>
      <p:pic>
        <p:nvPicPr>
          <p:cNvPr id="8194" name="Picture 2" descr="Quy luật địa đới có biểu hiện nào dưới đây? Sự khác nhau giữa quy luật địa  đới và quy luật đai cao">
            <a:extLst>
              <a:ext uri="{FF2B5EF4-FFF2-40B4-BE49-F238E27FC236}">
                <a16:creationId xmlns:a16="http://schemas.microsoft.com/office/drawing/2014/main" id="{93242490-A165-6457-1877-FA7508A70C2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56701" y="3246336"/>
            <a:ext cx="4131507" cy="1847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314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mountain, green, plant&#10;&#10;Description automatically generated">
            <a:extLst>
              <a:ext uri="{FF2B5EF4-FFF2-40B4-BE49-F238E27FC236}">
                <a16:creationId xmlns:a16="http://schemas.microsoft.com/office/drawing/2014/main" id="{CF19214E-60AF-6F05-B232-CEF0BCBD44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4547487" y="5201166"/>
            <a:ext cx="4614533" cy="56752"/>
          </a:xfrm>
          <a:prstGeom prst="rect">
            <a:avLst/>
          </a:prstGeom>
          <a:effectLst>
            <a:outerShdw blurRad="50800" dist="38100" dir="10800000" algn="r" rotWithShape="0">
              <a:prstClr val="black">
                <a:alpha val="40000"/>
              </a:prstClr>
            </a:outerShdw>
          </a:effectLst>
        </p:spPr>
      </p:pic>
      <p:grpSp>
        <p:nvGrpSpPr>
          <p:cNvPr id="94" name="Group 93">
            <a:extLst>
              <a:ext uri="{FF2B5EF4-FFF2-40B4-BE49-F238E27FC236}">
                <a16:creationId xmlns:a16="http://schemas.microsoft.com/office/drawing/2014/main" id="{E6786877-E68C-48FF-8FEA-22E5A38EC568}"/>
              </a:ext>
            </a:extLst>
          </p:cNvPr>
          <p:cNvGrpSpPr/>
          <p:nvPr/>
        </p:nvGrpSpPr>
        <p:grpSpPr>
          <a:xfrm flipH="1">
            <a:off x="-24" y="4410331"/>
            <a:ext cx="795198" cy="699091"/>
            <a:chOff x="7497737" y="2209433"/>
            <a:chExt cx="996842" cy="870849"/>
          </a:xfrm>
        </p:grpSpPr>
        <p:sp>
          <p:nvSpPr>
            <p:cNvPr id="11" name="ICON 3">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1C6E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1C6E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679B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
        <p:nvSpPr>
          <p:cNvPr id="23" name="TextBox 22">
            <a:extLst>
              <a:ext uri="{FF2B5EF4-FFF2-40B4-BE49-F238E27FC236}">
                <a16:creationId xmlns:a16="http://schemas.microsoft.com/office/drawing/2014/main" id="{528E36C2-7956-AA64-89B4-94914CDCE355}"/>
              </a:ext>
            </a:extLst>
          </p:cNvPr>
          <p:cNvSpPr txBox="1"/>
          <p:nvPr/>
        </p:nvSpPr>
        <p:spPr>
          <a:xfrm>
            <a:off x="6489" y="-903200"/>
            <a:ext cx="9144000" cy="923330"/>
          </a:xfrm>
          <a:prstGeom prst="rect">
            <a:avLst/>
          </a:prstGeom>
          <a:noFill/>
        </p:spPr>
        <p:txBody>
          <a:bodyPr wrap="square">
            <a:spAutoFit/>
          </a:bodyPr>
          <a:lstStyle/>
          <a:p>
            <a:pPr algn="ctr"/>
            <a:r>
              <a:rPr lang="en-US" sz="5400" b="1">
                <a:solidFill>
                  <a:srgbClr val="FF0000"/>
                </a:solidFill>
                <a:effectLst>
                  <a:outerShdw blurRad="38100" dist="38100" dir="2700000" algn="tl">
                    <a:srgbClr val="000000">
                      <a:alpha val="43137"/>
                    </a:srgbClr>
                  </a:outerShdw>
                </a:effectLst>
                <a:latin typeface="#9Slide07 IcielBC Cubano Normal" panose="00000500000000000000" pitchFamily="2" charset="0"/>
                <a:cs typeface="Arial" panose="020B0604020202020204" pitchFamily="34" charset="0"/>
              </a:rPr>
              <a:t>NỘI DUNG BÀI HỌC</a:t>
            </a:r>
            <a:endParaRPr lang="vi-VN" sz="5400" b="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Freeform: Shape 13">
            <a:extLst>
              <a:ext uri="{FF2B5EF4-FFF2-40B4-BE49-F238E27FC236}">
                <a16:creationId xmlns:a16="http://schemas.microsoft.com/office/drawing/2014/main" id="{4F1FBC81-2DA3-465E-983C-0D3DCE5A361A}"/>
              </a:ext>
            </a:extLst>
          </p:cNvPr>
          <p:cNvSpPr/>
          <p:nvPr/>
        </p:nvSpPr>
        <p:spPr>
          <a:xfrm>
            <a:off x="3349256" y="1616149"/>
            <a:ext cx="1839431" cy="563525"/>
          </a:xfrm>
          <a:custGeom>
            <a:avLst/>
            <a:gdLst>
              <a:gd name="connsiteX0" fmla="*/ 0 w 1935125"/>
              <a:gd name="connsiteY0" fmla="*/ 563525 h 563525"/>
              <a:gd name="connsiteX1" fmla="*/ 531628 w 1935125"/>
              <a:gd name="connsiteY1" fmla="*/ 0 h 563525"/>
              <a:gd name="connsiteX2" fmla="*/ 1935125 w 1935125"/>
              <a:gd name="connsiteY2" fmla="*/ 0 h 563525"/>
            </a:gdLst>
            <a:ahLst/>
            <a:cxnLst>
              <a:cxn ang="0">
                <a:pos x="connsiteX0" y="connsiteY0"/>
              </a:cxn>
              <a:cxn ang="0">
                <a:pos x="connsiteX1" y="connsiteY1"/>
              </a:cxn>
              <a:cxn ang="0">
                <a:pos x="connsiteX2" y="connsiteY2"/>
              </a:cxn>
            </a:cxnLst>
            <a:rect l="l" t="t" r="r" b="b"/>
            <a:pathLst>
              <a:path w="1935125" h="563525">
                <a:moveTo>
                  <a:pt x="0" y="563525"/>
                </a:moveTo>
                <a:lnTo>
                  <a:pt x="531628" y="0"/>
                </a:lnTo>
                <a:lnTo>
                  <a:pt x="1935125"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41EF6B0-A9E2-1432-D6AB-2005A153A7CE}"/>
              </a:ext>
            </a:extLst>
          </p:cNvPr>
          <p:cNvSpPr/>
          <p:nvPr/>
        </p:nvSpPr>
        <p:spPr>
          <a:xfrm>
            <a:off x="5176542" y="155559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Top Corners One Rounded and One Snipped 17">
            <a:extLst>
              <a:ext uri="{FF2B5EF4-FFF2-40B4-BE49-F238E27FC236}">
                <a16:creationId xmlns:a16="http://schemas.microsoft.com/office/drawing/2014/main" id="{EA666CA9-F961-DC03-AA2F-E8EC2C241A6E}"/>
              </a:ext>
            </a:extLst>
          </p:cNvPr>
          <p:cNvSpPr/>
          <p:nvPr/>
        </p:nvSpPr>
        <p:spPr>
          <a:xfrm>
            <a:off x="53165" y="54022"/>
            <a:ext cx="4433777" cy="548640"/>
          </a:xfrm>
          <a:prstGeom prst="snipRoundRect">
            <a:avLst>
              <a:gd name="adj1" fmla="val 0"/>
              <a:gd name="adj2" fmla="val 16667"/>
            </a:avLst>
          </a:prstGeom>
          <a:solidFill>
            <a:srgbClr val="B3B3B3"/>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4400">
                <a:solidFill>
                  <a:srgbClr val="1A1A1A"/>
                </a:solidFill>
                <a:latin typeface="#9Slide03 Bebas Neue Bold" panose="020B0606020202050201" pitchFamily="34" charset="0"/>
              </a:rPr>
              <a:t>I. QUY LUẬT ĐỊA ĐỚI</a:t>
            </a:r>
            <a:endParaRPr lang="en-US" sz="4000">
              <a:solidFill>
                <a:srgbClr val="1A1A1A"/>
              </a:solidFill>
              <a:latin typeface="#9Slide03 Bebas Neue Bold" panose="020B0606020202050201" pitchFamily="34" charset="0"/>
            </a:endParaRPr>
          </a:p>
        </p:txBody>
      </p:sp>
      <p:sp>
        <p:nvSpPr>
          <p:cNvPr id="19" name="Rectangle: Top Corners One Rounded and One Snipped 18">
            <a:extLst>
              <a:ext uri="{FF2B5EF4-FFF2-40B4-BE49-F238E27FC236}">
                <a16:creationId xmlns:a16="http://schemas.microsoft.com/office/drawing/2014/main" id="{4F8096B1-E67C-E1E6-DAFC-4D77CD606697}"/>
              </a:ext>
            </a:extLst>
          </p:cNvPr>
          <p:cNvSpPr/>
          <p:nvPr/>
        </p:nvSpPr>
        <p:spPr>
          <a:xfrm>
            <a:off x="4603610" y="178614"/>
            <a:ext cx="4459531" cy="414127"/>
          </a:xfrm>
          <a:prstGeom prst="snipRoundRect">
            <a:avLst>
              <a:gd name="adj1" fmla="val 0"/>
              <a:gd name="adj2" fmla="val 28109"/>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kern="0">
                <a:solidFill>
                  <a:schemeClr val="bg1"/>
                </a:solidFill>
                <a:latin typeface="#9Slide03 Bebas Neue Bold" panose="020B0606020202050201" pitchFamily="34" charset="0"/>
                <a:ea typeface="SimSun" panose="02010600030101010101" pitchFamily="2" charset="-122"/>
              </a:rPr>
              <a:t>II. QUY LUẬT PHI ĐỊA ĐỚI</a:t>
            </a:r>
            <a:endParaRPr lang="en-US" sz="3200">
              <a:solidFill>
                <a:schemeClr val="bg1"/>
              </a:solidFill>
              <a:latin typeface="#9Slide03 Bebas Neue Bold" panose="020B0606020202050201" pitchFamily="34" charset="0"/>
            </a:endParaRPr>
          </a:p>
        </p:txBody>
      </p:sp>
      <p:pic>
        <p:nvPicPr>
          <p:cNvPr id="5" name="Picture 4" descr="A picture containing leaf, vector graphics, clipart&#10;&#10;Description automatically generated">
            <a:extLst>
              <a:ext uri="{FF2B5EF4-FFF2-40B4-BE49-F238E27FC236}">
                <a16:creationId xmlns:a16="http://schemas.microsoft.com/office/drawing/2014/main" id="{1564C30A-0C1B-3245-1740-FDE464B29DF0}"/>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741416" y="5267806"/>
            <a:ext cx="695706" cy="669210"/>
          </a:xfrm>
          <a:prstGeom prst="rect">
            <a:avLst/>
          </a:prstGeom>
          <a:effectLst>
            <a:outerShdw blurRad="63500" sx="102000" sy="102000" algn="ctr" rotWithShape="0">
              <a:prstClr val="black">
                <a:alpha val="40000"/>
              </a:prstClr>
            </a:outerShdw>
          </a:effectLst>
        </p:spPr>
      </p:pic>
      <p:sp>
        <p:nvSpPr>
          <p:cNvPr id="30" name="TextBox 29">
            <a:extLst>
              <a:ext uri="{FF2B5EF4-FFF2-40B4-BE49-F238E27FC236}">
                <a16:creationId xmlns:a16="http://schemas.microsoft.com/office/drawing/2014/main" id="{A79F1B77-7901-EE25-3D6E-10BFD22741DC}"/>
              </a:ext>
            </a:extLst>
          </p:cNvPr>
          <p:cNvSpPr txBox="1"/>
          <p:nvPr/>
        </p:nvSpPr>
        <p:spPr>
          <a:xfrm>
            <a:off x="3329682" y="772417"/>
            <a:ext cx="2497613" cy="400110"/>
          </a:xfrm>
          <a:prstGeom prst="rect">
            <a:avLst/>
          </a:prstGeom>
          <a:noFill/>
        </p:spPr>
        <p:txBody>
          <a:bodyPr wrap="square">
            <a:spAutoFit/>
          </a:bodyPr>
          <a:lstStyle/>
          <a:p>
            <a:r>
              <a:rPr kumimoji="0" lang="vi-VN" altLang="en-US" sz="2000" b="1" u="none" strike="noStrike" cap="none" normalizeH="0" baseline="0">
                <a:ln>
                  <a:noFill/>
                </a:ln>
                <a:solidFill>
                  <a:srgbClr val="FF0000"/>
                </a:solidFill>
                <a:effectLst/>
                <a:latin typeface="#9Slide03 SFU Futura_12" panose="00000400000000000000" pitchFamily="2" charset="0"/>
                <a:ea typeface="Cambria" panose="02040503050406030204" pitchFamily="18" charset="0"/>
                <a:cs typeface="Times New Roman" panose="02020603050405020304" pitchFamily="18" charset="0"/>
              </a:rPr>
              <a:t>Phiếu học tập trạm </a:t>
            </a:r>
            <a:r>
              <a:rPr kumimoji="0" lang="en-US" altLang="en-US" sz="2000" b="1" u="none" strike="noStrike" cap="none" normalizeH="0" baseline="0">
                <a:ln>
                  <a:noFill/>
                </a:ln>
                <a:solidFill>
                  <a:srgbClr val="FF0000"/>
                </a:solidFill>
                <a:effectLst/>
                <a:latin typeface="#9Slide03 SFU Futura_12" panose="00000400000000000000" pitchFamily="2" charset="0"/>
                <a:ea typeface="Cambria" panose="02040503050406030204" pitchFamily="18" charset="0"/>
                <a:cs typeface="Times New Roman" panose="02020603050405020304" pitchFamily="18" charset="0"/>
              </a:rPr>
              <a:t>2</a:t>
            </a:r>
            <a:endParaRPr lang="en-US" sz="1800"/>
          </a:p>
        </p:txBody>
      </p:sp>
      <p:graphicFrame>
        <p:nvGraphicFramePr>
          <p:cNvPr id="31" name="Table 30">
            <a:extLst>
              <a:ext uri="{FF2B5EF4-FFF2-40B4-BE49-F238E27FC236}">
                <a16:creationId xmlns:a16="http://schemas.microsoft.com/office/drawing/2014/main" id="{66D27C32-5E0B-6819-F16B-4159067FEC5F}"/>
              </a:ext>
            </a:extLst>
          </p:cNvPr>
          <p:cNvGraphicFramePr>
            <a:graphicFrameLocks noGrp="1"/>
          </p:cNvGraphicFramePr>
          <p:nvPr>
            <p:extLst>
              <p:ext uri="{D42A27DB-BD31-4B8C-83A1-F6EECF244321}">
                <p14:modId xmlns:p14="http://schemas.microsoft.com/office/powerpoint/2010/main" val="2274154416"/>
              </p:ext>
            </p:extLst>
          </p:nvPr>
        </p:nvGraphicFramePr>
        <p:xfrm>
          <a:off x="1108413" y="799887"/>
          <a:ext cx="7677198" cy="4255392"/>
        </p:xfrm>
        <a:graphic>
          <a:graphicData uri="http://schemas.openxmlformats.org/drawingml/2006/table">
            <a:tbl>
              <a:tblPr bandRow="1"/>
              <a:tblGrid>
                <a:gridCol w="1326442">
                  <a:extLst>
                    <a:ext uri="{9D8B030D-6E8A-4147-A177-3AD203B41FA5}">
                      <a16:colId xmlns:a16="http://schemas.microsoft.com/office/drawing/2014/main" val="3238929193"/>
                    </a:ext>
                  </a:extLst>
                </a:gridCol>
                <a:gridCol w="3147238">
                  <a:extLst>
                    <a:ext uri="{9D8B030D-6E8A-4147-A177-3AD203B41FA5}">
                      <a16:colId xmlns:a16="http://schemas.microsoft.com/office/drawing/2014/main" val="1323731721"/>
                    </a:ext>
                  </a:extLst>
                </a:gridCol>
                <a:gridCol w="3203518">
                  <a:extLst>
                    <a:ext uri="{9D8B030D-6E8A-4147-A177-3AD203B41FA5}">
                      <a16:colId xmlns:a16="http://schemas.microsoft.com/office/drawing/2014/main" val="3558275638"/>
                    </a:ext>
                  </a:extLst>
                </a:gridCol>
              </a:tblGrid>
              <a:tr h="331635">
                <a:tc rowSpan="2">
                  <a:txBody>
                    <a:bodyPr/>
                    <a:lstStyle/>
                    <a:p>
                      <a:pPr algn="ctr">
                        <a:lnSpc>
                          <a:spcPct val="115000"/>
                        </a:lnSpc>
                        <a:spcAft>
                          <a:spcPts val="800"/>
                        </a:spcAft>
                      </a:pPr>
                      <a:r>
                        <a:rPr lang="vi-VN" sz="2000" b="1" kern="1200" dirty="0">
                          <a:solidFill>
                            <a:prstClr val="black">
                              <a:hueOff val="0"/>
                              <a:satOff val="0"/>
                              <a:lumOff val="0"/>
                              <a:alphaOff val="0"/>
                            </a:prstClr>
                          </a:solidFill>
                          <a:latin typeface="+mn-lt"/>
                          <a:ea typeface="+mn-ea"/>
                          <a:cs typeface="Arial" panose="020B0604020202020204" pitchFamily="34" charset="0"/>
                        </a:rPr>
                        <a:t>Các vòng đai</a:t>
                      </a:r>
                      <a:endParaRPr lang="en-US" sz="2000" b="1" kern="1200" dirty="0">
                        <a:solidFill>
                          <a:prstClr val="black">
                            <a:hueOff val="0"/>
                            <a:satOff val="0"/>
                            <a:lumOff val="0"/>
                            <a:alphaOff val="0"/>
                          </a:prstClr>
                        </a:solidFill>
                        <a:latin typeface="+mn-lt"/>
                        <a:ea typeface="+mn-ea"/>
                        <a:cs typeface="Arial" panose="020B0604020202020204" pitchFamily="34"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AE3C2"/>
                    </a:solidFill>
                  </a:tcPr>
                </a:tc>
                <a:tc gridSpan="2">
                  <a:txBody>
                    <a:bodyPr/>
                    <a:lstStyle/>
                    <a:p>
                      <a:pPr algn="ctr">
                        <a:lnSpc>
                          <a:spcPct val="115000"/>
                        </a:lnSpc>
                        <a:spcAft>
                          <a:spcPts val="800"/>
                        </a:spcAft>
                      </a:pPr>
                      <a:r>
                        <a:rPr lang="vi-VN" sz="2000" b="1" kern="1200" dirty="0">
                          <a:solidFill>
                            <a:prstClr val="black">
                              <a:hueOff val="0"/>
                              <a:satOff val="0"/>
                              <a:lumOff val="0"/>
                              <a:alphaOff val="0"/>
                            </a:prstClr>
                          </a:solidFill>
                          <a:latin typeface="+mn-lt"/>
                          <a:ea typeface="+mn-ea"/>
                          <a:cs typeface="Arial" panose="020B0604020202020204" pitchFamily="34" charset="0"/>
                        </a:rPr>
                        <a:t>Vị trí</a:t>
                      </a:r>
                      <a:endParaRPr lang="en-US" sz="2000" b="1" kern="1200" dirty="0">
                        <a:solidFill>
                          <a:prstClr val="black">
                            <a:hueOff val="0"/>
                            <a:satOff val="0"/>
                            <a:lumOff val="0"/>
                            <a:alphaOff val="0"/>
                          </a:prstClr>
                        </a:solidFill>
                        <a:latin typeface="+mn-lt"/>
                        <a:ea typeface="+mn-ea"/>
                        <a:cs typeface="Arial" panose="020B0604020202020204" pitchFamily="34" charset="0"/>
                      </a:endParaRP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AE3C2"/>
                    </a:solidFill>
                  </a:tcPr>
                </a:tc>
                <a:tc hMerge="1">
                  <a:txBody>
                    <a:bodyPr/>
                    <a:lstStyle/>
                    <a:p>
                      <a:endParaRPr lang="en-US"/>
                    </a:p>
                  </a:txBody>
                  <a:tcPr/>
                </a:tc>
                <a:extLst>
                  <a:ext uri="{0D108BD9-81ED-4DB2-BD59-A6C34878D82A}">
                    <a16:rowId xmlns:a16="http://schemas.microsoft.com/office/drawing/2014/main" val="1204503470"/>
                  </a:ext>
                </a:extLst>
              </a:tr>
              <a:tr h="331635">
                <a:tc vMerge="1">
                  <a:txBody>
                    <a:bodyPr/>
                    <a:lstStyle/>
                    <a:p>
                      <a:endParaRPr lang="en-US"/>
                    </a:p>
                  </a:txBody>
                  <a:tcPr/>
                </a:tc>
                <a:tc>
                  <a:txBody>
                    <a:bodyPr/>
                    <a:lstStyle/>
                    <a:p>
                      <a:pPr algn="ctr">
                        <a:lnSpc>
                          <a:spcPct val="115000"/>
                        </a:lnSpc>
                        <a:spcAft>
                          <a:spcPts val="800"/>
                        </a:spcAft>
                      </a:pPr>
                      <a:r>
                        <a:rPr lang="vi-VN" sz="2000" b="1" kern="1200" dirty="0">
                          <a:solidFill>
                            <a:prstClr val="black">
                              <a:hueOff val="0"/>
                              <a:satOff val="0"/>
                              <a:lumOff val="0"/>
                              <a:alphaOff val="0"/>
                            </a:prstClr>
                          </a:solidFill>
                          <a:latin typeface="+mn-lt"/>
                          <a:ea typeface="+mn-ea"/>
                          <a:cs typeface="Arial" panose="020B0604020202020204" pitchFamily="34" charset="0"/>
                        </a:rPr>
                        <a:t>Giữa các đường đẳng nhiệt</a:t>
                      </a:r>
                      <a:endParaRPr lang="en-US" sz="2000" b="1" kern="1200" dirty="0">
                        <a:solidFill>
                          <a:prstClr val="black">
                            <a:hueOff val="0"/>
                            <a:satOff val="0"/>
                            <a:lumOff val="0"/>
                            <a:alphaOff val="0"/>
                          </a:prstClr>
                        </a:solidFill>
                        <a:latin typeface="+mn-lt"/>
                        <a:ea typeface="+mn-ea"/>
                        <a:cs typeface="Arial" panose="020B0604020202020204" pitchFamily="34"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800"/>
                        </a:spcAft>
                      </a:pPr>
                      <a:r>
                        <a:rPr lang="en-US" sz="2000" b="1" kern="1200" dirty="0" err="1">
                          <a:solidFill>
                            <a:prstClr val="black">
                              <a:hueOff val="0"/>
                              <a:satOff val="0"/>
                              <a:lumOff val="0"/>
                              <a:alphaOff val="0"/>
                            </a:prstClr>
                          </a:solidFill>
                          <a:latin typeface="+mn-lt"/>
                          <a:ea typeface="+mn-ea"/>
                          <a:cs typeface="Arial" panose="020B0604020202020204" pitchFamily="34" charset="0"/>
                        </a:rPr>
                        <a:t>Khoảng</a:t>
                      </a:r>
                      <a:r>
                        <a:rPr lang="en-US" sz="2000" b="1" kern="1200" dirty="0">
                          <a:solidFill>
                            <a:prstClr val="black">
                              <a:hueOff val="0"/>
                              <a:satOff val="0"/>
                              <a:lumOff val="0"/>
                              <a:alphaOff val="0"/>
                            </a:prstClr>
                          </a:solidFill>
                          <a:latin typeface="+mn-lt"/>
                          <a:ea typeface="+mn-ea"/>
                          <a:cs typeface="Arial" panose="020B0604020202020204" pitchFamily="34" charset="0"/>
                        </a:rPr>
                        <a:t> </a:t>
                      </a:r>
                      <a:r>
                        <a:rPr lang="en-US" sz="2000" b="1" kern="1200" dirty="0" err="1">
                          <a:solidFill>
                            <a:prstClr val="black">
                              <a:hueOff val="0"/>
                              <a:satOff val="0"/>
                              <a:lumOff val="0"/>
                              <a:alphaOff val="0"/>
                            </a:prstClr>
                          </a:solidFill>
                          <a:latin typeface="+mn-lt"/>
                          <a:ea typeface="+mn-ea"/>
                          <a:cs typeface="Arial" panose="020B0604020202020204" pitchFamily="34" charset="0"/>
                        </a:rPr>
                        <a:t>vĩ</a:t>
                      </a:r>
                      <a:r>
                        <a:rPr lang="en-US" sz="2000" b="1" kern="1200" dirty="0">
                          <a:solidFill>
                            <a:prstClr val="black">
                              <a:hueOff val="0"/>
                              <a:satOff val="0"/>
                              <a:lumOff val="0"/>
                              <a:alphaOff val="0"/>
                            </a:prstClr>
                          </a:solidFill>
                          <a:latin typeface="+mn-lt"/>
                          <a:ea typeface="+mn-ea"/>
                          <a:cs typeface="Arial" panose="020B0604020202020204" pitchFamily="34" charset="0"/>
                        </a:rPr>
                        <a:t> </a:t>
                      </a:r>
                      <a:r>
                        <a:rPr lang="en-US" sz="2000" b="1" kern="1200" dirty="0" err="1">
                          <a:solidFill>
                            <a:prstClr val="black">
                              <a:hueOff val="0"/>
                              <a:satOff val="0"/>
                              <a:lumOff val="0"/>
                              <a:alphaOff val="0"/>
                            </a:prstClr>
                          </a:solidFill>
                          <a:latin typeface="+mn-lt"/>
                          <a:ea typeface="+mn-ea"/>
                          <a:cs typeface="Arial" panose="020B0604020202020204" pitchFamily="34" charset="0"/>
                        </a:rPr>
                        <a:t>tuyến</a:t>
                      </a:r>
                      <a:endParaRPr lang="en-US" sz="2000" b="1" kern="1200" dirty="0">
                        <a:solidFill>
                          <a:prstClr val="black">
                            <a:hueOff val="0"/>
                            <a:satOff val="0"/>
                            <a:lumOff val="0"/>
                            <a:alphaOff val="0"/>
                          </a:prstClr>
                        </a:solidFill>
                        <a:latin typeface="+mn-lt"/>
                        <a:ea typeface="+mn-ea"/>
                        <a:cs typeface="Arial" panose="020B0604020202020204" pitchFamily="34"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32453675"/>
                  </a:ext>
                </a:extLst>
              </a:tr>
              <a:tr h="319782">
                <a:tc>
                  <a:txBody>
                    <a:bodyPr/>
                    <a:lstStyle/>
                    <a:p>
                      <a:pPr algn="ctr">
                        <a:lnSpc>
                          <a:spcPct val="107000"/>
                        </a:lnSpc>
                        <a:spcAft>
                          <a:spcPts val="800"/>
                        </a:spcAft>
                      </a:pPr>
                      <a:r>
                        <a:rPr lang="vi-VN" sz="2000" b="1" kern="1200">
                          <a:solidFill>
                            <a:prstClr val="black">
                              <a:hueOff val="0"/>
                              <a:satOff val="0"/>
                              <a:lumOff val="0"/>
                              <a:alphaOff val="0"/>
                            </a:prstClr>
                          </a:solidFill>
                          <a:latin typeface="+mn-lt"/>
                          <a:ea typeface="+mn-ea"/>
                          <a:cs typeface="Arial" panose="020B0604020202020204" pitchFamily="34" charset="0"/>
                        </a:rPr>
                        <a:t>Nóng</a:t>
                      </a:r>
                      <a:endParaRPr lang="en-US" sz="2000" b="1" kern="1200">
                        <a:solidFill>
                          <a:prstClr val="black">
                            <a:hueOff val="0"/>
                            <a:satOff val="0"/>
                            <a:lumOff val="0"/>
                            <a:alphaOff val="0"/>
                          </a:prstClr>
                        </a:solidFill>
                        <a:latin typeface="+mn-lt"/>
                        <a:ea typeface="+mn-ea"/>
                        <a:cs typeface="Arial" panose="020B0604020202020204" pitchFamily="34"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r>
                        <a:rPr lang="vi-VN" sz="2000" b="1" kern="1200" dirty="0">
                          <a:solidFill>
                            <a:prstClr val="black">
                              <a:hueOff val="0"/>
                              <a:satOff val="0"/>
                              <a:lumOff val="0"/>
                              <a:alphaOff val="0"/>
                            </a:prstClr>
                          </a:solidFill>
                          <a:latin typeface="+mn-lt"/>
                          <a:ea typeface="+mn-ea"/>
                          <a:cs typeface="Arial" panose="020B0604020202020204" pitchFamily="34" charset="0"/>
                        </a:rPr>
                        <a:t>20 độ C </a:t>
                      </a:r>
                      <a:r>
                        <a:rPr lang="vi-VN"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của 2 bán cầu</a:t>
                      </a:r>
                      <a:endParaRPr lang="en-US"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800"/>
                        </a:spcAft>
                      </a:pPr>
                      <a:r>
                        <a:rPr lang="vi-VN" sz="2000" b="1" kern="1200" dirty="0">
                          <a:solidFill>
                            <a:prstClr val="black">
                              <a:hueOff val="0"/>
                              <a:satOff val="0"/>
                              <a:lumOff val="0"/>
                              <a:alphaOff val="0"/>
                            </a:prstClr>
                          </a:solidFill>
                          <a:latin typeface="+mn-lt"/>
                          <a:ea typeface="+mn-ea"/>
                          <a:cs typeface="Arial" panose="020B0604020202020204" pitchFamily="34" charset="0"/>
                        </a:rPr>
                        <a:t>30 độ B </a:t>
                      </a:r>
                      <a:r>
                        <a:rPr lang="vi-VN"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đến </a:t>
                      </a:r>
                      <a:r>
                        <a:rPr lang="vi-VN" sz="2000" b="1" kern="1200" dirty="0">
                          <a:solidFill>
                            <a:prstClr val="black">
                              <a:hueOff val="0"/>
                              <a:satOff val="0"/>
                              <a:lumOff val="0"/>
                              <a:alphaOff val="0"/>
                            </a:prstClr>
                          </a:solidFill>
                          <a:latin typeface="+mn-lt"/>
                          <a:ea typeface="+mn-ea"/>
                          <a:cs typeface="Arial" panose="020B0604020202020204" pitchFamily="34" charset="0"/>
                        </a:rPr>
                        <a:t>30 độ N</a:t>
                      </a:r>
                      <a:endParaRPr lang="en-US"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0384381"/>
                  </a:ext>
                </a:extLst>
              </a:tr>
              <a:tr h="504797">
                <a:tc>
                  <a:txBody>
                    <a:bodyPr/>
                    <a:lstStyle/>
                    <a:p>
                      <a:pPr algn="ctr">
                        <a:lnSpc>
                          <a:spcPct val="107000"/>
                        </a:lnSpc>
                        <a:spcAft>
                          <a:spcPts val="800"/>
                        </a:spcAft>
                      </a:pPr>
                      <a:r>
                        <a:rPr lang="vi-VN" sz="2000" b="1" kern="1200">
                          <a:solidFill>
                            <a:prstClr val="black">
                              <a:hueOff val="0"/>
                              <a:satOff val="0"/>
                              <a:lumOff val="0"/>
                              <a:alphaOff val="0"/>
                            </a:prstClr>
                          </a:solidFill>
                          <a:latin typeface="+mn-lt"/>
                          <a:ea typeface="+mn-ea"/>
                          <a:cs typeface="Arial" panose="020B0604020202020204" pitchFamily="34" charset="0"/>
                        </a:rPr>
                        <a:t>Ôn hòa</a:t>
                      </a:r>
                      <a:endParaRPr lang="en-US" sz="2000" b="1" kern="1200">
                        <a:solidFill>
                          <a:prstClr val="black">
                            <a:hueOff val="0"/>
                            <a:satOff val="0"/>
                            <a:lumOff val="0"/>
                            <a:alphaOff val="0"/>
                          </a:prstClr>
                        </a:solidFill>
                        <a:latin typeface="+mn-lt"/>
                        <a:ea typeface="+mn-ea"/>
                        <a:cs typeface="Arial" panose="020B0604020202020204" pitchFamily="34"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800"/>
                        </a:spcAft>
                      </a:pPr>
                      <a:r>
                        <a:rPr lang="vi-VN" sz="2000" b="1" kern="1200" dirty="0">
                          <a:solidFill>
                            <a:prstClr val="black">
                              <a:hueOff val="0"/>
                              <a:satOff val="0"/>
                              <a:lumOff val="0"/>
                              <a:alphaOff val="0"/>
                            </a:prstClr>
                          </a:solidFill>
                          <a:latin typeface="+mn-lt"/>
                          <a:ea typeface="+mn-ea"/>
                          <a:cs typeface="Arial" panose="020B0604020202020204" pitchFamily="34" charset="0"/>
                        </a:rPr>
                        <a:t>20 độ C </a:t>
                      </a:r>
                      <a:r>
                        <a:rPr lang="vi-VN"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và </a:t>
                      </a:r>
                      <a:r>
                        <a:rPr lang="vi-VN" sz="2000" b="1" kern="1200" dirty="0">
                          <a:solidFill>
                            <a:prstClr val="black">
                              <a:hueOff val="0"/>
                              <a:satOff val="0"/>
                              <a:lumOff val="0"/>
                              <a:alphaOff val="0"/>
                            </a:prstClr>
                          </a:solidFill>
                          <a:latin typeface="+mn-lt"/>
                          <a:ea typeface="+mn-ea"/>
                          <a:cs typeface="Arial" panose="020B0604020202020204" pitchFamily="34" charset="0"/>
                        </a:rPr>
                        <a:t>10 độ C </a:t>
                      </a:r>
                      <a:r>
                        <a:rPr lang="vi-VN"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của tháng nóng nhất</a:t>
                      </a:r>
                      <a:endParaRPr lang="en-US"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800"/>
                        </a:spcAft>
                      </a:pPr>
                      <a:r>
                        <a:rPr lang="vi-VN" sz="2000" b="1" kern="1200" dirty="0">
                          <a:solidFill>
                            <a:prstClr val="black">
                              <a:hueOff val="0"/>
                              <a:satOff val="0"/>
                              <a:lumOff val="0"/>
                              <a:alphaOff val="0"/>
                            </a:prstClr>
                          </a:solidFill>
                          <a:latin typeface="+mn-lt"/>
                          <a:ea typeface="+mn-ea"/>
                          <a:cs typeface="Arial" panose="020B0604020202020204" pitchFamily="34" charset="0"/>
                        </a:rPr>
                        <a:t>30 độ </a:t>
                      </a:r>
                      <a:r>
                        <a:rPr lang="vi-VN"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đến </a:t>
                      </a:r>
                      <a:r>
                        <a:rPr lang="vi-VN" sz="2000" b="1" kern="1200" dirty="0">
                          <a:solidFill>
                            <a:prstClr val="black">
                              <a:hueOff val="0"/>
                              <a:satOff val="0"/>
                              <a:lumOff val="0"/>
                              <a:alphaOff val="0"/>
                            </a:prstClr>
                          </a:solidFill>
                          <a:latin typeface="+mn-lt"/>
                          <a:ea typeface="+mn-ea"/>
                          <a:cs typeface="Arial" panose="020B0604020202020204" pitchFamily="34" charset="0"/>
                        </a:rPr>
                        <a:t>60 độ </a:t>
                      </a:r>
                      <a:r>
                        <a:rPr lang="vi-VN"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ở cả hai bán cầu</a:t>
                      </a:r>
                      <a:endParaRPr lang="en-US"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9173175"/>
                  </a:ext>
                </a:extLst>
              </a:tr>
              <a:tr h="504797">
                <a:tc>
                  <a:txBody>
                    <a:bodyPr/>
                    <a:lstStyle/>
                    <a:p>
                      <a:pPr algn="ctr">
                        <a:lnSpc>
                          <a:spcPct val="107000"/>
                        </a:lnSpc>
                        <a:spcAft>
                          <a:spcPts val="800"/>
                        </a:spcAft>
                      </a:pPr>
                      <a:r>
                        <a:rPr lang="vi-VN" sz="2000" b="1" kern="1200">
                          <a:solidFill>
                            <a:prstClr val="black">
                              <a:hueOff val="0"/>
                              <a:satOff val="0"/>
                              <a:lumOff val="0"/>
                              <a:alphaOff val="0"/>
                            </a:prstClr>
                          </a:solidFill>
                          <a:latin typeface="+mn-lt"/>
                          <a:ea typeface="+mn-ea"/>
                          <a:cs typeface="Arial" panose="020B0604020202020204" pitchFamily="34" charset="0"/>
                        </a:rPr>
                        <a:t>Lạnh</a:t>
                      </a:r>
                      <a:endParaRPr lang="en-US" sz="2000" b="1" kern="1200">
                        <a:solidFill>
                          <a:prstClr val="black">
                            <a:hueOff val="0"/>
                            <a:satOff val="0"/>
                            <a:lumOff val="0"/>
                            <a:alphaOff val="0"/>
                          </a:prstClr>
                        </a:solidFill>
                        <a:latin typeface="+mn-lt"/>
                        <a:ea typeface="+mn-ea"/>
                        <a:cs typeface="Arial" panose="020B0604020202020204" pitchFamily="34"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800"/>
                        </a:spcAft>
                      </a:pPr>
                      <a:r>
                        <a:rPr lang="vi-VN"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Giữa </a:t>
                      </a:r>
                      <a:r>
                        <a:rPr lang="vi-VN" sz="2000" b="1" kern="1200" dirty="0">
                          <a:solidFill>
                            <a:prstClr val="black">
                              <a:hueOff val="0"/>
                              <a:satOff val="0"/>
                              <a:lumOff val="0"/>
                              <a:alphaOff val="0"/>
                            </a:prstClr>
                          </a:solidFill>
                          <a:latin typeface="+mn-lt"/>
                          <a:ea typeface="+mn-ea"/>
                          <a:cs typeface="Arial" panose="020B0604020202020204" pitchFamily="34" charset="0"/>
                        </a:rPr>
                        <a:t>10 độ C </a:t>
                      </a:r>
                      <a:r>
                        <a:rPr lang="vi-VN"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và </a:t>
                      </a:r>
                      <a:r>
                        <a:rPr lang="vi-VN" sz="2000" b="1" kern="1200" dirty="0">
                          <a:solidFill>
                            <a:prstClr val="black">
                              <a:hueOff val="0"/>
                              <a:satOff val="0"/>
                              <a:lumOff val="0"/>
                              <a:alphaOff val="0"/>
                            </a:prstClr>
                          </a:solidFill>
                          <a:latin typeface="+mn-lt"/>
                          <a:ea typeface="+mn-ea"/>
                          <a:cs typeface="Arial" panose="020B0604020202020204" pitchFamily="34" charset="0"/>
                        </a:rPr>
                        <a:t>0 độ C </a:t>
                      </a:r>
                      <a:r>
                        <a:rPr lang="vi-VN"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của tháng nóng nhất</a:t>
                      </a:r>
                      <a:endParaRPr lang="en-US"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800"/>
                        </a:spcAft>
                      </a:pPr>
                      <a:r>
                        <a:rPr lang="vi-VN"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Ở vòng đai cận cực của 2 bán cầu</a:t>
                      </a:r>
                      <a:endParaRPr lang="en-US"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2034979"/>
                  </a:ext>
                </a:extLst>
              </a:tr>
              <a:tr h="319782">
                <a:tc>
                  <a:txBody>
                    <a:bodyPr/>
                    <a:lstStyle/>
                    <a:p>
                      <a:pPr algn="ctr">
                        <a:lnSpc>
                          <a:spcPct val="107000"/>
                        </a:lnSpc>
                        <a:spcAft>
                          <a:spcPts val="800"/>
                        </a:spcAft>
                      </a:pPr>
                      <a:r>
                        <a:rPr lang="vi-VN" sz="2000" b="1" kern="1200" dirty="0">
                          <a:solidFill>
                            <a:prstClr val="black">
                              <a:hueOff val="0"/>
                              <a:satOff val="0"/>
                              <a:lumOff val="0"/>
                              <a:alphaOff val="0"/>
                            </a:prstClr>
                          </a:solidFill>
                          <a:latin typeface="+mn-lt"/>
                          <a:ea typeface="+mn-ea"/>
                          <a:cs typeface="Arial" panose="020B0604020202020204" pitchFamily="34" charset="0"/>
                        </a:rPr>
                        <a:t>Băng giá vĩnh cửu</a:t>
                      </a:r>
                      <a:endParaRPr lang="en-US" sz="2000" b="1" kern="1200" dirty="0">
                        <a:solidFill>
                          <a:prstClr val="black">
                            <a:hueOff val="0"/>
                            <a:satOff val="0"/>
                            <a:lumOff val="0"/>
                            <a:alphaOff val="0"/>
                          </a:prstClr>
                        </a:solidFill>
                        <a:latin typeface="+mn-lt"/>
                        <a:ea typeface="+mn-ea"/>
                        <a:cs typeface="Arial" panose="020B0604020202020204" pitchFamily="34"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800"/>
                        </a:spcAft>
                      </a:pPr>
                      <a:r>
                        <a:rPr lang="vi-VN" sz="2000" b="1" kern="1200">
                          <a:solidFill>
                            <a:prstClr val="black">
                              <a:hueOff val="0"/>
                              <a:satOff val="0"/>
                              <a:lumOff val="0"/>
                              <a:alphaOff val="0"/>
                            </a:prstClr>
                          </a:solidFill>
                          <a:latin typeface="Arial" panose="020B0604020202020204" pitchFamily="34" charset="0"/>
                          <a:ea typeface="+mn-ea"/>
                          <a:cs typeface="Arial" panose="020B0604020202020204" pitchFamily="34" charset="0"/>
                        </a:rPr>
                        <a:t>Nhiệt độ quanh năm dưới 00C</a:t>
                      </a:r>
                      <a:endParaRPr lang="en-US" sz="2000" b="1" kern="1200">
                        <a:solidFill>
                          <a:prstClr val="black">
                            <a:hueOff val="0"/>
                            <a:satOff val="0"/>
                            <a:lumOff val="0"/>
                            <a:alphaOff val="0"/>
                          </a:prstClr>
                        </a:solidFill>
                        <a:latin typeface="Arial" panose="020B0604020202020204" pitchFamily="34" charset="0"/>
                        <a:ea typeface="+mn-ea"/>
                        <a:cs typeface="Arial" panose="020B0604020202020204" pitchFamily="34" charset="0"/>
                      </a:endParaRP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800"/>
                        </a:spcAft>
                      </a:pPr>
                      <a:r>
                        <a:rPr lang="vi-VN"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Bao quanh cực</a:t>
                      </a:r>
                      <a:endParaRPr lang="en-US"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2514884"/>
                  </a:ext>
                </a:extLst>
              </a:tr>
            </a:tbl>
          </a:graphicData>
        </a:graphic>
      </p:graphicFrame>
      <p:graphicFrame>
        <p:nvGraphicFramePr>
          <p:cNvPr id="24" name="Diagram 23">
            <a:extLst>
              <a:ext uri="{FF2B5EF4-FFF2-40B4-BE49-F238E27FC236}">
                <a16:creationId xmlns:a16="http://schemas.microsoft.com/office/drawing/2014/main" id="{AF53E048-68A7-B0CD-6E2B-AFB77D95FF97}"/>
              </a:ext>
            </a:extLst>
          </p:cNvPr>
          <p:cNvGraphicFramePr/>
          <p:nvPr>
            <p:extLst>
              <p:ext uri="{D42A27DB-BD31-4B8C-83A1-F6EECF244321}">
                <p14:modId xmlns:p14="http://schemas.microsoft.com/office/powerpoint/2010/main" val="2613237710"/>
              </p:ext>
            </p:extLst>
          </p:nvPr>
        </p:nvGraphicFramePr>
        <p:xfrm>
          <a:off x="-2730848" y="43542"/>
          <a:ext cx="5333397" cy="388225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033993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id="{E6786877-E68C-48FF-8FEA-22E5A38EC568}"/>
              </a:ext>
            </a:extLst>
          </p:cNvPr>
          <p:cNvGrpSpPr/>
          <p:nvPr/>
        </p:nvGrpSpPr>
        <p:grpSpPr>
          <a:xfrm flipH="1">
            <a:off x="-24" y="4410331"/>
            <a:ext cx="795198" cy="699091"/>
            <a:chOff x="7497737" y="2209433"/>
            <a:chExt cx="996842" cy="870849"/>
          </a:xfrm>
        </p:grpSpPr>
        <p:sp>
          <p:nvSpPr>
            <p:cNvPr id="11" name="ICON 3">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1C6E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1C6E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679B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
        <p:nvSpPr>
          <p:cNvPr id="23" name="TextBox 22">
            <a:extLst>
              <a:ext uri="{FF2B5EF4-FFF2-40B4-BE49-F238E27FC236}">
                <a16:creationId xmlns:a16="http://schemas.microsoft.com/office/drawing/2014/main" id="{528E36C2-7956-AA64-89B4-94914CDCE355}"/>
              </a:ext>
            </a:extLst>
          </p:cNvPr>
          <p:cNvSpPr txBox="1"/>
          <p:nvPr/>
        </p:nvSpPr>
        <p:spPr>
          <a:xfrm>
            <a:off x="6489" y="-903200"/>
            <a:ext cx="9144000" cy="923330"/>
          </a:xfrm>
          <a:prstGeom prst="rect">
            <a:avLst/>
          </a:prstGeom>
          <a:noFill/>
        </p:spPr>
        <p:txBody>
          <a:bodyPr wrap="square">
            <a:spAutoFit/>
          </a:bodyPr>
          <a:lstStyle/>
          <a:p>
            <a:pPr algn="ctr"/>
            <a:r>
              <a:rPr lang="en-US" sz="5400" b="1">
                <a:solidFill>
                  <a:srgbClr val="FF0000"/>
                </a:solidFill>
                <a:effectLst>
                  <a:outerShdw blurRad="38100" dist="38100" dir="2700000" algn="tl">
                    <a:srgbClr val="000000">
                      <a:alpha val="43137"/>
                    </a:srgbClr>
                  </a:outerShdw>
                </a:effectLst>
                <a:latin typeface="#9Slide07 IcielBC Cubano Normal" panose="00000500000000000000" pitchFamily="2" charset="0"/>
                <a:cs typeface="Arial" panose="020B0604020202020204" pitchFamily="34" charset="0"/>
              </a:rPr>
              <a:t>NỘI DUNG BÀI HỌC</a:t>
            </a:r>
            <a:endParaRPr lang="vi-VN" sz="5400" b="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Freeform: Shape 13">
            <a:extLst>
              <a:ext uri="{FF2B5EF4-FFF2-40B4-BE49-F238E27FC236}">
                <a16:creationId xmlns:a16="http://schemas.microsoft.com/office/drawing/2014/main" id="{4F1FBC81-2DA3-465E-983C-0D3DCE5A361A}"/>
              </a:ext>
            </a:extLst>
          </p:cNvPr>
          <p:cNvSpPr/>
          <p:nvPr/>
        </p:nvSpPr>
        <p:spPr>
          <a:xfrm>
            <a:off x="3349256" y="1616149"/>
            <a:ext cx="1839431" cy="563525"/>
          </a:xfrm>
          <a:custGeom>
            <a:avLst/>
            <a:gdLst>
              <a:gd name="connsiteX0" fmla="*/ 0 w 1935125"/>
              <a:gd name="connsiteY0" fmla="*/ 563525 h 563525"/>
              <a:gd name="connsiteX1" fmla="*/ 531628 w 1935125"/>
              <a:gd name="connsiteY1" fmla="*/ 0 h 563525"/>
              <a:gd name="connsiteX2" fmla="*/ 1935125 w 1935125"/>
              <a:gd name="connsiteY2" fmla="*/ 0 h 563525"/>
            </a:gdLst>
            <a:ahLst/>
            <a:cxnLst>
              <a:cxn ang="0">
                <a:pos x="connsiteX0" y="connsiteY0"/>
              </a:cxn>
              <a:cxn ang="0">
                <a:pos x="connsiteX1" y="connsiteY1"/>
              </a:cxn>
              <a:cxn ang="0">
                <a:pos x="connsiteX2" y="connsiteY2"/>
              </a:cxn>
            </a:cxnLst>
            <a:rect l="l" t="t" r="r" b="b"/>
            <a:pathLst>
              <a:path w="1935125" h="563525">
                <a:moveTo>
                  <a:pt x="0" y="563525"/>
                </a:moveTo>
                <a:lnTo>
                  <a:pt x="531628" y="0"/>
                </a:lnTo>
                <a:lnTo>
                  <a:pt x="1935125"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41EF6B0-A9E2-1432-D6AB-2005A153A7CE}"/>
              </a:ext>
            </a:extLst>
          </p:cNvPr>
          <p:cNvSpPr/>
          <p:nvPr/>
        </p:nvSpPr>
        <p:spPr>
          <a:xfrm>
            <a:off x="5176542" y="155559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Top Corners One Rounded and One Snipped 17">
            <a:extLst>
              <a:ext uri="{FF2B5EF4-FFF2-40B4-BE49-F238E27FC236}">
                <a16:creationId xmlns:a16="http://schemas.microsoft.com/office/drawing/2014/main" id="{EA666CA9-F961-DC03-AA2F-E8EC2C241A6E}"/>
              </a:ext>
            </a:extLst>
          </p:cNvPr>
          <p:cNvSpPr/>
          <p:nvPr/>
        </p:nvSpPr>
        <p:spPr>
          <a:xfrm>
            <a:off x="53165" y="54022"/>
            <a:ext cx="4433777" cy="548640"/>
          </a:xfrm>
          <a:prstGeom prst="snipRoundRect">
            <a:avLst>
              <a:gd name="adj1" fmla="val 0"/>
              <a:gd name="adj2" fmla="val 16667"/>
            </a:avLst>
          </a:prstGeom>
          <a:solidFill>
            <a:srgbClr val="B3B3B3"/>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4400">
                <a:solidFill>
                  <a:srgbClr val="1A1A1A"/>
                </a:solidFill>
                <a:latin typeface="#9Slide03 Bebas Neue Bold" panose="020B0606020202050201" pitchFamily="34" charset="0"/>
              </a:rPr>
              <a:t>I. QUY LUẬT ĐỊA ĐỚI</a:t>
            </a:r>
            <a:endParaRPr lang="en-US" sz="4000">
              <a:solidFill>
                <a:srgbClr val="1A1A1A"/>
              </a:solidFill>
              <a:latin typeface="#9Slide03 Bebas Neue Bold" panose="020B0606020202050201" pitchFamily="34" charset="0"/>
            </a:endParaRPr>
          </a:p>
        </p:txBody>
      </p:sp>
      <p:sp>
        <p:nvSpPr>
          <p:cNvPr id="19" name="Rectangle: Top Corners One Rounded and One Snipped 18">
            <a:extLst>
              <a:ext uri="{FF2B5EF4-FFF2-40B4-BE49-F238E27FC236}">
                <a16:creationId xmlns:a16="http://schemas.microsoft.com/office/drawing/2014/main" id="{4F8096B1-E67C-E1E6-DAFC-4D77CD606697}"/>
              </a:ext>
            </a:extLst>
          </p:cNvPr>
          <p:cNvSpPr/>
          <p:nvPr/>
        </p:nvSpPr>
        <p:spPr>
          <a:xfrm>
            <a:off x="4603610" y="178614"/>
            <a:ext cx="4459531" cy="414127"/>
          </a:xfrm>
          <a:prstGeom prst="snipRoundRect">
            <a:avLst>
              <a:gd name="adj1" fmla="val 0"/>
              <a:gd name="adj2" fmla="val 28109"/>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kern="0">
                <a:solidFill>
                  <a:schemeClr val="bg1"/>
                </a:solidFill>
                <a:latin typeface="#9Slide03 Bebas Neue Bold" panose="020B0606020202050201" pitchFamily="34" charset="0"/>
                <a:ea typeface="SimSun" panose="02010600030101010101" pitchFamily="2" charset="-122"/>
              </a:rPr>
              <a:t>II. QUY LUẬT PHI ĐỊA ĐỚI</a:t>
            </a:r>
            <a:endParaRPr lang="en-US" sz="3200">
              <a:solidFill>
                <a:schemeClr val="bg1"/>
              </a:solidFill>
              <a:latin typeface="#9Slide03 Bebas Neue Bold" panose="020B0606020202050201" pitchFamily="34" charset="0"/>
            </a:endParaRPr>
          </a:p>
        </p:txBody>
      </p:sp>
      <p:sp>
        <p:nvSpPr>
          <p:cNvPr id="30" name="TextBox 29">
            <a:extLst>
              <a:ext uri="{FF2B5EF4-FFF2-40B4-BE49-F238E27FC236}">
                <a16:creationId xmlns:a16="http://schemas.microsoft.com/office/drawing/2014/main" id="{A79F1B77-7901-EE25-3D6E-10BFD22741DC}"/>
              </a:ext>
            </a:extLst>
          </p:cNvPr>
          <p:cNvSpPr txBox="1"/>
          <p:nvPr/>
        </p:nvSpPr>
        <p:spPr>
          <a:xfrm>
            <a:off x="3329682" y="772417"/>
            <a:ext cx="2497613" cy="400110"/>
          </a:xfrm>
          <a:prstGeom prst="rect">
            <a:avLst/>
          </a:prstGeom>
          <a:noFill/>
        </p:spPr>
        <p:txBody>
          <a:bodyPr wrap="square">
            <a:spAutoFit/>
          </a:bodyPr>
          <a:lstStyle/>
          <a:p>
            <a:r>
              <a:rPr kumimoji="0" lang="vi-VN" altLang="en-US" sz="2000" b="1" u="none" strike="noStrike" cap="none" normalizeH="0" baseline="0">
                <a:ln>
                  <a:noFill/>
                </a:ln>
                <a:solidFill>
                  <a:srgbClr val="FF0000"/>
                </a:solidFill>
                <a:effectLst/>
                <a:latin typeface="#9Slide03 SFU Futura_12" panose="00000400000000000000" pitchFamily="2" charset="0"/>
                <a:ea typeface="Cambria" panose="02040503050406030204" pitchFamily="18" charset="0"/>
                <a:cs typeface="Times New Roman" panose="02020603050405020304" pitchFamily="18" charset="0"/>
              </a:rPr>
              <a:t>Phiếu học tập trạm </a:t>
            </a:r>
            <a:r>
              <a:rPr lang="en-US" altLang="en-US" sz="2000" b="1">
                <a:solidFill>
                  <a:srgbClr val="FF0000"/>
                </a:solidFill>
                <a:latin typeface="#9Slide03 SFU Futura_12" panose="00000400000000000000" pitchFamily="2" charset="0"/>
                <a:ea typeface="Cambria" panose="02040503050406030204" pitchFamily="18" charset="0"/>
                <a:cs typeface="Times New Roman" panose="02020603050405020304" pitchFamily="18" charset="0"/>
              </a:rPr>
              <a:t>3</a:t>
            </a:r>
            <a:endParaRPr lang="en-US" sz="1800"/>
          </a:p>
        </p:txBody>
      </p:sp>
      <p:graphicFrame>
        <p:nvGraphicFramePr>
          <p:cNvPr id="25" name="Table 24">
            <a:extLst>
              <a:ext uri="{FF2B5EF4-FFF2-40B4-BE49-F238E27FC236}">
                <a16:creationId xmlns:a16="http://schemas.microsoft.com/office/drawing/2014/main" id="{44D5D658-CFC6-98DD-DC66-A53373F0F75F}"/>
              </a:ext>
            </a:extLst>
          </p:cNvPr>
          <p:cNvGraphicFramePr>
            <a:graphicFrameLocks noGrp="1"/>
          </p:cNvGraphicFramePr>
          <p:nvPr>
            <p:extLst>
              <p:ext uri="{D42A27DB-BD31-4B8C-83A1-F6EECF244321}">
                <p14:modId xmlns:p14="http://schemas.microsoft.com/office/powerpoint/2010/main" val="3174433875"/>
              </p:ext>
            </p:extLst>
          </p:nvPr>
        </p:nvGraphicFramePr>
        <p:xfrm>
          <a:off x="152196" y="1275814"/>
          <a:ext cx="7464520" cy="2461364"/>
        </p:xfrm>
        <a:graphic>
          <a:graphicData uri="http://schemas.openxmlformats.org/drawingml/2006/table">
            <a:tbl>
              <a:tblPr bandRow="1">
                <a:tableStyleId>{5C22544A-7EE6-4342-B048-85BDC9FD1C3A}</a:tableStyleId>
              </a:tblPr>
              <a:tblGrid>
                <a:gridCol w="3840335">
                  <a:extLst>
                    <a:ext uri="{9D8B030D-6E8A-4147-A177-3AD203B41FA5}">
                      <a16:colId xmlns:a16="http://schemas.microsoft.com/office/drawing/2014/main" val="2860978657"/>
                    </a:ext>
                  </a:extLst>
                </a:gridCol>
                <a:gridCol w="3624185">
                  <a:extLst>
                    <a:ext uri="{9D8B030D-6E8A-4147-A177-3AD203B41FA5}">
                      <a16:colId xmlns:a16="http://schemas.microsoft.com/office/drawing/2014/main" val="1175008385"/>
                    </a:ext>
                  </a:extLst>
                </a:gridCol>
              </a:tblGrid>
              <a:tr h="365653">
                <a:tc gridSpan="2">
                  <a:txBody>
                    <a:bodyPr/>
                    <a:lstStyle/>
                    <a:p>
                      <a:pPr algn="ctr">
                        <a:lnSpc>
                          <a:spcPct val="115000"/>
                        </a:lnSpc>
                        <a:spcAft>
                          <a:spcPts val="800"/>
                        </a:spcAft>
                      </a:pPr>
                      <a:r>
                        <a:rPr lang="vi-VN" sz="2000" b="1" kern="1200" dirty="0">
                          <a:solidFill>
                            <a:prstClr val="black">
                              <a:hueOff val="0"/>
                              <a:satOff val="0"/>
                              <a:lumOff val="0"/>
                              <a:alphaOff val="0"/>
                            </a:prstClr>
                          </a:solidFill>
                          <a:latin typeface="+mn-lt"/>
                          <a:ea typeface="+mn-ea"/>
                          <a:cs typeface="Arial" panose="020B0604020202020204" pitchFamily="34" charset="0"/>
                        </a:rPr>
                        <a:t>CÁC ĐAI KHÍ ÁP VÀ CÁC ĐỚI GIÓ TRÊN TRÁI ĐẤT</a:t>
                      </a:r>
                      <a:endParaRPr lang="en-US" sz="2000" b="1" kern="1200" dirty="0">
                        <a:solidFill>
                          <a:prstClr val="black">
                            <a:hueOff val="0"/>
                            <a:satOff val="0"/>
                            <a:lumOff val="0"/>
                            <a:alphaOff val="0"/>
                          </a:prstClr>
                        </a:solidFill>
                        <a:latin typeface="+mn-lt"/>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E2ED"/>
                    </a:solidFill>
                  </a:tcPr>
                </a:tc>
                <a:tc hMerge="1">
                  <a:txBody>
                    <a:bodyPr/>
                    <a:lstStyle/>
                    <a:p>
                      <a:endParaRPr lang="en-US"/>
                    </a:p>
                  </a:txBody>
                  <a:tcPr/>
                </a:tc>
                <a:extLst>
                  <a:ext uri="{0D108BD9-81ED-4DB2-BD59-A6C34878D82A}">
                    <a16:rowId xmlns:a16="http://schemas.microsoft.com/office/drawing/2014/main" val="794519475"/>
                  </a:ext>
                </a:extLst>
              </a:tr>
              <a:tr h="365653">
                <a:tc>
                  <a:txBody>
                    <a:bodyPr/>
                    <a:lstStyle/>
                    <a:p>
                      <a:pPr algn="ctr">
                        <a:lnSpc>
                          <a:spcPct val="115000"/>
                        </a:lnSpc>
                        <a:spcAft>
                          <a:spcPts val="800"/>
                        </a:spcAft>
                      </a:pPr>
                      <a:r>
                        <a:rPr lang="vi-VN" sz="2000" b="1" kern="1200" dirty="0">
                          <a:solidFill>
                            <a:prstClr val="black">
                              <a:hueOff val="0"/>
                              <a:satOff val="0"/>
                              <a:lumOff val="0"/>
                              <a:alphaOff val="0"/>
                            </a:prstClr>
                          </a:solidFill>
                          <a:latin typeface="+mn-lt"/>
                          <a:ea typeface="+mn-ea"/>
                          <a:cs typeface="Arial" panose="020B0604020202020204" pitchFamily="34" charset="0"/>
                        </a:rPr>
                        <a:t>Các đai khí áp</a:t>
                      </a:r>
                      <a:endParaRPr lang="en-US" sz="2000" b="1" kern="1200" dirty="0">
                        <a:solidFill>
                          <a:prstClr val="black">
                            <a:hueOff val="0"/>
                            <a:satOff val="0"/>
                            <a:lumOff val="0"/>
                            <a:alphaOff val="0"/>
                          </a:prstClr>
                        </a:solidFill>
                        <a:latin typeface="+mn-lt"/>
                        <a:ea typeface="+mn-ea"/>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R="30480" algn="ctr">
                        <a:lnSpc>
                          <a:spcPct val="115000"/>
                        </a:lnSpc>
                        <a:spcAft>
                          <a:spcPts val="800"/>
                        </a:spcAft>
                      </a:pPr>
                      <a:r>
                        <a:rPr lang="en-US" sz="2000" b="1" kern="1200">
                          <a:solidFill>
                            <a:prstClr val="black">
                              <a:hueOff val="0"/>
                              <a:satOff val="0"/>
                              <a:lumOff val="0"/>
                              <a:alphaOff val="0"/>
                            </a:prstClr>
                          </a:solidFill>
                          <a:latin typeface="+mn-lt"/>
                          <a:ea typeface="+mn-ea"/>
                          <a:cs typeface="Arial" panose="020B0604020202020204" pitchFamily="34" charset="0"/>
                        </a:rPr>
                        <a:t>C</a:t>
                      </a:r>
                      <a:r>
                        <a:rPr lang="vi-VN" sz="2000" b="1" kern="1200">
                          <a:solidFill>
                            <a:prstClr val="black">
                              <a:hueOff val="0"/>
                              <a:satOff val="0"/>
                              <a:lumOff val="0"/>
                              <a:alphaOff val="0"/>
                            </a:prstClr>
                          </a:solidFill>
                          <a:latin typeface="+mn-lt"/>
                          <a:ea typeface="+mn-ea"/>
                          <a:cs typeface="Arial" panose="020B0604020202020204" pitchFamily="34" charset="0"/>
                        </a:rPr>
                        <a:t>ác đới gió</a:t>
                      </a:r>
                      <a:endParaRPr lang="en-US" sz="2000" b="1" kern="1200">
                        <a:solidFill>
                          <a:prstClr val="black">
                            <a:hueOff val="0"/>
                            <a:satOff val="0"/>
                            <a:lumOff val="0"/>
                            <a:alphaOff val="0"/>
                          </a:prstClr>
                        </a:solidFill>
                        <a:latin typeface="+mn-lt"/>
                        <a:ea typeface="+mn-ea"/>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329972536"/>
                  </a:ext>
                </a:extLst>
              </a:tr>
              <a:tr h="365975">
                <a:tc>
                  <a:txBody>
                    <a:bodyPr/>
                    <a:lstStyle/>
                    <a:p>
                      <a:pPr>
                        <a:lnSpc>
                          <a:spcPct val="115000"/>
                        </a:lnSpc>
                        <a:spcAft>
                          <a:spcPts val="800"/>
                        </a:spcAft>
                      </a:pPr>
                      <a:r>
                        <a:rPr lang="vi-VN" sz="2000" b="1" kern="1200" dirty="0">
                          <a:solidFill>
                            <a:prstClr val="black">
                              <a:hueOff val="0"/>
                              <a:satOff val="0"/>
                              <a:lumOff val="0"/>
                              <a:alphaOff val="0"/>
                            </a:prstClr>
                          </a:solidFill>
                          <a:latin typeface="+mn-lt"/>
                          <a:ea typeface="+mn-ea"/>
                          <a:cs typeface="Arial" panose="020B0604020202020204" pitchFamily="34" charset="0"/>
                        </a:rPr>
                        <a:t>- 7 đai khí áp:</a:t>
                      </a:r>
                      <a:br>
                        <a:rPr lang="vi-VN" sz="2000" b="1" kern="1200" dirty="0">
                          <a:solidFill>
                            <a:prstClr val="black">
                              <a:hueOff val="0"/>
                              <a:satOff val="0"/>
                              <a:lumOff val="0"/>
                              <a:alphaOff val="0"/>
                            </a:prstClr>
                          </a:solidFill>
                          <a:latin typeface="+mn-lt"/>
                          <a:ea typeface="+mn-ea"/>
                          <a:cs typeface="Arial" panose="020B0604020202020204" pitchFamily="34" charset="0"/>
                        </a:rPr>
                      </a:br>
                      <a:r>
                        <a:rPr lang="vi-VN" sz="2000" b="1" kern="1200" dirty="0">
                          <a:solidFill>
                            <a:prstClr val="black">
                              <a:hueOff val="0"/>
                              <a:satOff val="0"/>
                              <a:lumOff val="0"/>
                              <a:alphaOff val="0"/>
                            </a:prstClr>
                          </a:solidFill>
                          <a:latin typeface="+mn-lt"/>
                          <a:ea typeface="+mn-ea"/>
                          <a:cs typeface="Arial" panose="020B0604020202020204" pitchFamily="34" charset="0"/>
                        </a:rPr>
                        <a:t>  + 3 đai áp thấp: 1 ở xích đạo, 2 ở ôn đới.</a:t>
                      </a:r>
                      <a:br>
                        <a:rPr lang="vi-VN" sz="2000" b="1" kern="1200" dirty="0">
                          <a:solidFill>
                            <a:prstClr val="black">
                              <a:hueOff val="0"/>
                              <a:satOff val="0"/>
                              <a:lumOff val="0"/>
                              <a:alphaOff val="0"/>
                            </a:prstClr>
                          </a:solidFill>
                          <a:latin typeface="+mn-lt"/>
                          <a:ea typeface="+mn-ea"/>
                          <a:cs typeface="Arial" panose="020B0604020202020204" pitchFamily="34" charset="0"/>
                        </a:rPr>
                      </a:br>
                      <a:r>
                        <a:rPr lang="vi-VN" sz="2000" b="1" kern="1200" dirty="0">
                          <a:solidFill>
                            <a:prstClr val="black">
                              <a:hueOff val="0"/>
                              <a:satOff val="0"/>
                              <a:lumOff val="0"/>
                              <a:alphaOff val="0"/>
                            </a:prstClr>
                          </a:solidFill>
                          <a:latin typeface="+mn-lt"/>
                          <a:ea typeface="+mn-ea"/>
                          <a:cs typeface="Arial" panose="020B0604020202020204" pitchFamily="34" charset="0"/>
                        </a:rPr>
                        <a:t>  + 4 đai áp cao: 2 cận chí tuyến, 2 ở cực.</a:t>
                      </a:r>
                      <a:endParaRPr lang="en-US" sz="2000" b="1" kern="1200" dirty="0">
                        <a:solidFill>
                          <a:prstClr val="black">
                            <a:hueOff val="0"/>
                            <a:satOff val="0"/>
                            <a:lumOff val="0"/>
                            <a:alphaOff val="0"/>
                          </a:prstClr>
                        </a:solidFill>
                        <a:latin typeface="+mn-lt"/>
                        <a:ea typeface="+mn-ea"/>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635" marR="30480" indent="-1905" algn="just">
                        <a:lnSpc>
                          <a:spcPct val="115000"/>
                        </a:lnSpc>
                        <a:spcAft>
                          <a:spcPts val="800"/>
                        </a:spcAft>
                      </a:pPr>
                      <a:r>
                        <a:rPr lang="vi-VN" sz="2000" b="1" kern="1200" dirty="0">
                          <a:solidFill>
                            <a:prstClr val="black">
                              <a:hueOff val="0"/>
                              <a:satOff val="0"/>
                              <a:lumOff val="0"/>
                              <a:alphaOff val="0"/>
                            </a:prstClr>
                          </a:solidFill>
                          <a:latin typeface="+mn-lt"/>
                          <a:ea typeface="+mn-ea"/>
                          <a:cs typeface="Arial" panose="020B0604020202020204" pitchFamily="34" charset="0"/>
                        </a:rPr>
                        <a:t>- 6 đới gió: </a:t>
                      </a:r>
                    </a:p>
                    <a:p>
                      <a:pPr marL="635" marR="30480" indent="-1905" algn="just">
                        <a:lnSpc>
                          <a:spcPct val="115000"/>
                        </a:lnSpc>
                        <a:spcAft>
                          <a:spcPts val="800"/>
                        </a:spcAft>
                      </a:pPr>
                      <a:r>
                        <a:rPr lang="vi-VN" sz="2000" b="1" kern="1200" dirty="0">
                          <a:solidFill>
                            <a:prstClr val="black">
                              <a:hueOff val="0"/>
                              <a:satOff val="0"/>
                              <a:lumOff val="0"/>
                              <a:alphaOff val="0"/>
                            </a:prstClr>
                          </a:solidFill>
                          <a:latin typeface="+mn-lt"/>
                          <a:ea typeface="+mn-ea"/>
                          <a:cs typeface="Arial" panose="020B0604020202020204" pitchFamily="34" charset="0"/>
                        </a:rPr>
                        <a:t>- Mậu dịch (2)</a:t>
                      </a:r>
                    </a:p>
                    <a:p>
                      <a:pPr marL="635" marR="30480" indent="-1905" algn="just">
                        <a:lnSpc>
                          <a:spcPct val="115000"/>
                        </a:lnSpc>
                        <a:spcAft>
                          <a:spcPts val="800"/>
                        </a:spcAft>
                      </a:pPr>
                      <a:r>
                        <a:rPr lang="vi-VN" sz="2000" b="1" kern="1200" dirty="0">
                          <a:solidFill>
                            <a:prstClr val="black">
                              <a:hueOff val="0"/>
                              <a:satOff val="0"/>
                              <a:lumOff val="0"/>
                              <a:alphaOff val="0"/>
                            </a:prstClr>
                          </a:solidFill>
                          <a:latin typeface="+mn-lt"/>
                          <a:ea typeface="+mn-ea"/>
                          <a:cs typeface="Arial" panose="020B0604020202020204" pitchFamily="34" charset="0"/>
                        </a:rPr>
                        <a:t>- Ôn đới (2)</a:t>
                      </a:r>
                    </a:p>
                    <a:p>
                      <a:pPr marL="635" marR="30480" indent="-1905" algn="just">
                        <a:lnSpc>
                          <a:spcPct val="115000"/>
                        </a:lnSpc>
                        <a:spcAft>
                          <a:spcPts val="800"/>
                        </a:spcAft>
                      </a:pPr>
                      <a:r>
                        <a:rPr lang="vi-VN" sz="2000" b="1" kern="1200" dirty="0">
                          <a:solidFill>
                            <a:prstClr val="black">
                              <a:hueOff val="0"/>
                              <a:satOff val="0"/>
                              <a:lumOff val="0"/>
                              <a:alphaOff val="0"/>
                            </a:prstClr>
                          </a:solidFill>
                          <a:latin typeface="+mn-lt"/>
                          <a:ea typeface="+mn-ea"/>
                          <a:cs typeface="Arial" panose="020B0604020202020204" pitchFamily="34" charset="0"/>
                        </a:rPr>
                        <a:t>- </a:t>
                      </a:r>
                      <a:r>
                        <a:rPr lang="vi-VN" sz="2000" b="1" kern="1200">
                          <a:solidFill>
                            <a:prstClr val="black">
                              <a:hueOff val="0"/>
                              <a:satOff val="0"/>
                              <a:lumOff val="0"/>
                              <a:alphaOff val="0"/>
                            </a:prstClr>
                          </a:solidFill>
                          <a:latin typeface="+mn-lt"/>
                          <a:ea typeface="+mn-ea"/>
                          <a:cs typeface="Arial" panose="020B0604020202020204" pitchFamily="34" charset="0"/>
                        </a:rPr>
                        <a:t>Đông cực (2).</a:t>
                      </a:r>
                      <a:endParaRPr lang="en-US" sz="2000" b="1" kern="1200" dirty="0">
                        <a:solidFill>
                          <a:prstClr val="black">
                            <a:hueOff val="0"/>
                            <a:satOff val="0"/>
                            <a:lumOff val="0"/>
                            <a:alphaOff val="0"/>
                          </a:prstClr>
                        </a:solidFill>
                        <a:latin typeface="+mn-lt"/>
                        <a:ea typeface="+mn-ea"/>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547450159"/>
                  </a:ext>
                </a:extLst>
              </a:tr>
            </a:tbl>
          </a:graphicData>
        </a:graphic>
      </p:graphicFrame>
      <p:pic>
        <p:nvPicPr>
          <p:cNvPr id="28" name="image27.png" descr="Lý thuyết Địa Lí 10 Bài 21: Quy luật địa đới và quy luật phi địa đới - Lý thuyết Địa Lí 10 đầy đủ nhất">
            <a:extLst>
              <a:ext uri="{FF2B5EF4-FFF2-40B4-BE49-F238E27FC236}">
                <a16:creationId xmlns:a16="http://schemas.microsoft.com/office/drawing/2014/main" id="{DF86F1C1-385C-5770-6FFA-C78B632760D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a:xfrm>
            <a:off x="6368481" y="2386327"/>
            <a:ext cx="2496470" cy="2757173"/>
          </a:xfrm>
          <a:prstGeom prst="ellipse">
            <a:avLst/>
          </a:prstGeom>
          <a:ln/>
        </p:spPr>
      </p:pic>
    </p:spTree>
    <p:extLst>
      <p:ext uri="{BB962C8B-B14F-4D97-AF65-F5344CB8AC3E}">
        <p14:creationId xmlns:p14="http://schemas.microsoft.com/office/powerpoint/2010/main" val="477772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id="{E6786877-E68C-48FF-8FEA-22E5A38EC568}"/>
              </a:ext>
            </a:extLst>
          </p:cNvPr>
          <p:cNvGrpSpPr/>
          <p:nvPr/>
        </p:nvGrpSpPr>
        <p:grpSpPr>
          <a:xfrm flipH="1">
            <a:off x="-24" y="4410331"/>
            <a:ext cx="795198" cy="699091"/>
            <a:chOff x="7497737" y="2209433"/>
            <a:chExt cx="996842" cy="870849"/>
          </a:xfrm>
        </p:grpSpPr>
        <p:sp>
          <p:nvSpPr>
            <p:cNvPr id="11" name="ICON 3">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1C6E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1C6E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679B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
        <p:nvSpPr>
          <p:cNvPr id="14" name="Freeform: Shape 13">
            <a:extLst>
              <a:ext uri="{FF2B5EF4-FFF2-40B4-BE49-F238E27FC236}">
                <a16:creationId xmlns:a16="http://schemas.microsoft.com/office/drawing/2014/main" id="{4F1FBC81-2DA3-465E-983C-0D3DCE5A361A}"/>
              </a:ext>
            </a:extLst>
          </p:cNvPr>
          <p:cNvSpPr/>
          <p:nvPr/>
        </p:nvSpPr>
        <p:spPr>
          <a:xfrm>
            <a:off x="3349256" y="1616149"/>
            <a:ext cx="1839431" cy="563525"/>
          </a:xfrm>
          <a:custGeom>
            <a:avLst/>
            <a:gdLst>
              <a:gd name="connsiteX0" fmla="*/ 0 w 1935125"/>
              <a:gd name="connsiteY0" fmla="*/ 563525 h 563525"/>
              <a:gd name="connsiteX1" fmla="*/ 531628 w 1935125"/>
              <a:gd name="connsiteY1" fmla="*/ 0 h 563525"/>
              <a:gd name="connsiteX2" fmla="*/ 1935125 w 1935125"/>
              <a:gd name="connsiteY2" fmla="*/ 0 h 563525"/>
            </a:gdLst>
            <a:ahLst/>
            <a:cxnLst>
              <a:cxn ang="0">
                <a:pos x="connsiteX0" y="connsiteY0"/>
              </a:cxn>
              <a:cxn ang="0">
                <a:pos x="connsiteX1" y="connsiteY1"/>
              </a:cxn>
              <a:cxn ang="0">
                <a:pos x="connsiteX2" y="connsiteY2"/>
              </a:cxn>
            </a:cxnLst>
            <a:rect l="l" t="t" r="r" b="b"/>
            <a:pathLst>
              <a:path w="1935125" h="563525">
                <a:moveTo>
                  <a:pt x="0" y="563525"/>
                </a:moveTo>
                <a:lnTo>
                  <a:pt x="531628" y="0"/>
                </a:lnTo>
                <a:lnTo>
                  <a:pt x="1935125"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41EF6B0-A9E2-1432-D6AB-2005A153A7CE}"/>
              </a:ext>
            </a:extLst>
          </p:cNvPr>
          <p:cNvSpPr/>
          <p:nvPr/>
        </p:nvSpPr>
        <p:spPr>
          <a:xfrm>
            <a:off x="5176542" y="155559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Top Corners One Rounded and One Snipped 17">
            <a:extLst>
              <a:ext uri="{FF2B5EF4-FFF2-40B4-BE49-F238E27FC236}">
                <a16:creationId xmlns:a16="http://schemas.microsoft.com/office/drawing/2014/main" id="{EA666CA9-F961-DC03-AA2F-E8EC2C241A6E}"/>
              </a:ext>
            </a:extLst>
          </p:cNvPr>
          <p:cNvSpPr/>
          <p:nvPr/>
        </p:nvSpPr>
        <p:spPr>
          <a:xfrm>
            <a:off x="53165" y="54022"/>
            <a:ext cx="4433777" cy="548640"/>
          </a:xfrm>
          <a:prstGeom prst="snipRoundRect">
            <a:avLst>
              <a:gd name="adj1" fmla="val 0"/>
              <a:gd name="adj2" fmla="val 16667"/>
            </a:avLst>
          </a:prstGeom>
          <a:solidFill>
            <a:srgbClr val="B3B3B3"/>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4400">
                <a:solidFill>
                  <a:srgbClr val="1A1A1A"/>
                </a:solidFill>
                <a:latin typeface="#9Slide03 Bebas Neue Bold" panose="020B0606020202050201" pitchFamily="34" charset="0"/>
              </a:rPr>
              <a:t>I. QUY LUẬT ĐỊA ĐỚI</a:t>
            </a:r>
            <a:endParaRPr lang="en-US" sz="4000">
              <a:solidFill>
                <a:srgbClr val="1A1A1A"/>
              </a:solidFill>
              <a:latin typeface="#9Slide03 Bebas Neue Bold" panose="020B0606020202050201" pitchFamily="34" charset="0"/>
            </a:endParaRPr>
          </a:p>
        </p:txBody>
      </p:sp>
      <p:sp>
        <p:nvSpPr>
          <p:cNvPr id="19" name="Rectangle: Top Corners One Rounded and One Snipped 18">
            <a:extLst>
              <a:ext uri="{FF2B5EF4-FFF2-40B4-BE49-F238E27FC236}">
                <a16:creationId xmlns:a16="http://schemas.microsoft.com/office/drawing/2014/main" id="{4F8096B1-E67C-E1E6-DAFC-4D77CD606697}"/>
              </a:ext>
            </a:extLst>
          </p:cNvPr>
          <p:cNvSpPr/>
          <p:nvPr/>
        </p:nvSpPr>
        <p:spPr>
          <a:xfrm>
            <a:off x="4603610" y="178614"/>
            <a:ext cx="4459531" cy="414127"/>
          </a:xfrm>
          <a:prstGeom prst="snipRoundRect">
            <a:avLst>
              <a:gd name="adj1" fmla="val 0"/>
              <a:gd name="adj2" fmla="val 28109"/>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kern="0">
                <a:solidFill>
                  <a:schemeClr val="bg1"/>
                </a:solidFill>
                <a:latin typeface="#9Slide03 Bebas Neue Bold" panose="020B0606020202050201" pitchFamily="34" charset="0"/>
                <a:ea typeface="SimSun" panose="02010600030101010101" pitchFamily="2" charset="-122"/>
              </a:rPr>
              <a:t>II. QUY LUẬT PHI ĐỊA ĐỚI</a:t>
            </a:r>
            <a:endParaRPr lang="en-US" sz="3200">
              <a:solidFill>
                <a:schemeClr val="bg1"/>
              </a:solidFill>
              <a:latin typeface="#9Slide03 Bebas Neue Bold" panose="020B0606020202050201" pitchFamily="34" charset="0"/>
            </a:endParaRPr>
          </a:p>
        </p:txBody>
      </p:sp>
      <p:pic>
        <p:nvPicPr>
          <p:cNvPr id="5" name="Picture 4" descr="A picture containing leaf, vector graphics, clipart&#10;&#10;Description automatically generated">
            <a:extLst>
              <a:ext uri="{FF2B5EF4-FFF2-40B4-BE49-F238E27FC236}">
                <a16:creationId xmlns:a16="http://schemas.microsoft.com/office/drawing/2014/main" id="{1564C30A-0C1B-3245-1740-FDE464B29DF0}"/>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741416" y="5267806"/>
            <a:ext cx="695706" cy="669210"/>
          </a:xfrm>
          <a:prstGeom prst="rect">
            <a:avLst/>
          </a:prstGeom>
          <a:effectLst>
            <a:outerShdw blurRad="63500" sx="102000" sy="102000" algn="ctr" rotWithShape="0">
              <a:prstClr val="black">
                <a:alpha val="40000"/>
              </a:prstClr>
            </a:outerShdw>
          </a:effectLst>
        </p:spPr>
      </p:pic>
      <p:sp>
        <p:nvSpPr>
          <p:cNvPr id="30" name="TextBox 29">
            <a:extLst>
              <a:ext uri="{FF2B5EF4-FFF2-40B4-BE49-F238E27FC236}">
                <a16:creationId xmlns:a16="http://schemas.microsoft.com/office/drawing/2014/main" id="{A79F1B77-7901-EE25-3D6E-10BFD22741DC}"/>
              </a:ext>
            </a:extLst>
          </p:cNvPr>
          <p:cNvSpPr txBox="1"/>
          <p:nvPr/>
        </p:nvSpPr>
        <p:spPr>
          <a:xfrm>
            <a:off x="3329682" y="772417"/>
            <a:ext cx="2497613" cy="400110"/>
          </a:xfrm>
          <a:prstGeom prst="rect">
            <a:avLst/>
          </a:prstGeom>
          <a:noFill/>
        </p:spPr>
        <p:txBody>
          <a:bodyPr wrap="square">
            <a:spAutoFit/>
          </a:bodyPr>
          <a:lstStyle/>
          <a:p>
            <a:r>
              <a:rPr kumimoji="0" lang="vi-VN" altLang="en-US" sz="2000" b="1" u="none" strike="noStrike" cap="none" normalizeH="0" baseline="0">
                <a:ln>
                  <a:noFill/>
                </a:ln>
                <a:solidFill>
                  <a:srgbClr val="FF0000"/>
                </a:solidFill>
                <a:effectLst/>
                <a:latin typeface="#9Slide03 SFU Futura_12" panose="00000400000000000000" pitchFamily="2" charset="0"/>
                <a:ea typeface="Cambria" panose="02040503050406030204" pitchFamily="18" charset="0"/>
                <a:cs typeface="Times New Roman" panose="02020603050405020304" pitchFamily="18" charset="0"/>
              </a:rPr>
              <a:t>Phiếu học tập trạm </a:t>
            </a:r>
            <a:r>
              <a:rPr kumimoji="0" lang="en-US" altLang="en-US" sz="2000" b="1" u="none" strike="noStrike" cap="none" normalizeH="0" baseline="0">
                <a:ln>
                  <a:noFill/>
                </a:ln>
                <a:solidFill>
                  <a:srgbClr val="FF0000"/>
                </a:solidFill>
                <a:effectLst/>
                <a:latin typeface="#9Slide03 SFU Futura_12" panose="00000400000000000000" pitchFamily="2" charset="0"/>
                <a:ea typeface="Cambria" panose="02040503050406030204" pitchFamily="18" charset="0"/>
                <a:cs typeface="Times New Roman" panose="02020603050405020304" pitchFamily="18" charset="0"/>
              </a:rPr>
              <a:t>4</a:t>
            </a:r>
            <a:endParaRPr lang="en-US" sz="1800"/>
          </a:p>
        </p:txBody>
      </p:sp>
      <p:graphicFrame>
        <p:nvGraphicFramePr>
          <p:cNvPr id="24" name="Diagram 23">
            <a:extLst>
              <a:ext uri="{FF2B5EF4-FFF2-40B4-BE49-F238E27FC236}">
                <a16:creationId xmlns:a16="http://schemas.microsoft.com/office/drawing/2014/main" id="{AF53E048-68A7-B0CD-6E2B-AFB77D95FF97}"/>
              </a:ext>
            </a:extLst>
          </p:cNvPr>
          <p:cNvGraphicFramePr/>
          <p:nvPr>
            <p:extLst>
              <p:ext uri="{D42A27DB-BD31-4B8C-83A1-F6EECF244321}">
                <p14:modId xmlns:p14="http://schemas.microsoft.com/office/powerpoint/2010/main" val="577161614"/>
              </p:ext>
            </p:extLst>
          </p:nvPr>
        </p:nvGraphicFramePr>
        <p:xfrm>
          <a:off x="-2730848" y="65313"/>
          <a:ext cx="5333397" cy="38822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2" name="Table 1">
            <a:extLst>
              <a:ext uri="{FF2B5EF4-FFF2-40B4-BE49-F238E27FC236}">
                <a16:creationId xmlns:a16="http://schemas.microsoft.com/office/drawing/2014/main" id="{CD205A27-5B0F-B97B-3144-D5ED8977C943}"/>
              </a:ext>
            </a:extLst>
          </p:cNvPr>
          <p:cNvGraphicFramePr>
            <a:graphicFrameLocks noGrp="1"/>
          </p:cNvGraphicFramePr>
          <p:nvPr>
            <p:extLst>
              <p:ext uri="{D42A27DB-BD31-4B8C-83A1-F6EECF244321}">
                <p14:modId xmlns:p14="http://schemas.microsoft.com/office/powerpoint/2010/main" val="1904552364"/>
              </p:ext>
            </p:extLst>
          </p:nvPr>
        </p:nvGraphicFramePr>
        <p:xfrm>
          <a:off x="1308058" y="1164771"/>
          <a:ext cx="7724158" cy="995644"/>
        </p:xfrm>
        <a:graphic>
          <a:graphicData uri="http://schemas.openxmlformats.org/drawingml/2006/table">
            <a:tbl>
              <a:tblPr bandRow="1"/>
              <a:tblGrid>
                <a:gridCol w="7724158">
                  <a:extLst>
                    <a:ext uri="{9D8B030D-6E8A-4147-A177-3AD203B41FA5}">
                      <a16:colId xmlns:a16="http://schemas.microsoft.com/office/drawing/2014/main" val="3260909756"/>
                    </a:ext>
                  </a:extLst>
                </a:gridCol>
              </a:tblGrid>
              <a:tr h="391886">
                <a:tc>
                  <a:txBody>
                    <a:bodyPr/>
                    <a:lstStyle/>
                    <a:p>
                      <a:pPr algn="ctr">
                        <a:lnSpc>
                          <a:spcPct val="115000"/>
                        </a:lnSpc>
                        <a:spcAft>
                          <a:spcPts val="800"/>
                        </a:spcAft>
                      </a:pPr>
                      <a:r>
                        <a:rPr lang="vi-VN" sz="1800" b="1">
                          <a:solidFill>
                            <a:schemeClr val="bg1"/>
                          </a:solidFill>
                          <a:effectLst/>
                          <a:latin typeface="#9Slide03 SFU Futura_12" panose="00000400000000000000" pitchFamily="2" charset="0"/>
                          <a:ea typeface="Cambria" panose="02040503050406030204" pitchFamily="18" charset="0"/>
                          <a:cs typeface="Times New Roman" panose="02020603050405020304" pitchFamily="18" charset="0"/>
                        </a:rPr>
                        <a:t>CÁC ĐỚI KHÍ HẬU TRÊN TRÁI ĐẤT</a:t>
                      </a:r>
                      <a:endParaRPr lang="en-US" sz="1400">
                        <a:solidFill>
                          <a:schemeClr val="bg1"/>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002071012"/>
                  </a:ext>
                </a:extLst>
              </a:tr>
              <a:tr h="411661">
                <a:tc>
                  <a:txBody>
                    <a:bodyPr/>
                    <a:lstStyle/>
                    <a:p>
                      <a:pPr marR="30480" algn="just">
                        <a:lnSpc>
                          <a:spcPct val="115000"/>
                        </a:lnSpc>
                        <a:spcAft>
                          <a:spcPts val="800"/>
                        </a:spcAft>
                      </a:pPr>
                      <a:r>
                        <a:rPr lang="vi-VN" sz="18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 </a:t>
                      </a:r>
                      <a:r>
                        <a:rPr lang="vi-VN" sz="1800" kern="1200">
                          <a:solidFill>
                            <a:schemeClr val="tx1"/>
                          </a:solidFill>
                          <a:effectLst/>
                          <a:latin typeface="#9Slide03 SFU Futura_12" panose="00000400000000000000" pitchFamily="2" charset="0"/>
                          <a:ea typeface="+mn-ea"/>
                          <a:cs typeface="+mn-cs"/>
                        </a:rPr>
                        <a:t>Có 7 đới khí hậu chính: xích đạo, cận xích đạo, nhiệt đới, cận nhiệt, ôn đới, cận cực, cực.</a:t>
                      </a: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293275860"/>
                  </a:ext>
                </a:extLst>
              </a:tr>
            </a:tbl>
          </a:graphicData>
        </a:graphic>
      </p:graphicFrame>
      <p:graphicFrame>
        <p:nvGraphicFramePr>
          <p:cNvPr id="29" name="Table 28">
            <a:extLst>
              <a:ext uri="{FF2B5EF4-FFF2-40B4-BE49-F238E27FC236}">
                <a16:creationId xmlns:a16="http://schemas.microsoft.com/office/drawing/2014/main" id="{4CBB8F54-4E3A-AEEA-D66A-0226E7D50657}"/>
              </a:ext>
            </a:extLst>
          </p:cNvPr>
          <p:cNvGraphicFramePr>
            <a:graphicFrameLocks noGrp="1"/>
          </p:cNvGraphicFramePr>
          <p:nvPr>
            <p:extLst>
              <p:ext uri="{D42A27DB-BD31-4B8C-83A1-F6EECF244321}">
                <p14:modId xmlns:p14="http://schemas.microsoft.com/office/powerpoint/2010/main" val="3766262895"/>
              </p:ext>
            </p:extLst>
          </p:nvPr>
        </p:nvGraphicFramePr>
        <p:xfrm>
          <a:off x="1287150" y="2877104"/>
          <a:ext cx="7755083" cy="1597406"/>
        </p:xfrm>
        <a:graphic>
          <a:graphicData uri="http://schemas.openxmlformats.org/drawingml/2006/table">
            <a:tbl>
              <a:tblPr bandRow="1">
                <a:tableStyleId>{5C22544A-7EE6-4342-B048-85BDC9FD1C3A}</a:tableStyleId>
              </a:tblPr>
              <a:tblGrid>
                <a:gridCol w="3875931">
                  <a:extLst>
                    <a:ext uri="{9D8B030D-6E8A-4147-A177-3AD203B41FA5}">
                      <a16:colId xmlns:a16="http://schemas.microsoft.com/office/drawing/2014/main" val="3437544904"/>
                    </a:ext>
                  </a:extLst>
                </a:gridCol>
                <a:gridCol w="3879152">
                  <a:extLst>
                    <a:ext uri="{9D8B030D-6E8A-4147-A177-3AD203B41FA5}">
                      <a16:colId xmlns:a16="http://schemas.microsoft.com/office/drawing/2014/main" val="3820665668"/>
                    </a:ext>
                  </a:extLst>
                </a:gridCol>
              </a:tblGrid>
              <a:tr h="0">
                <a:tc gridSpan="2">
                  <a:txBody>
                    <a:bodyPr/>
                    <a:lstStyle/>
                    <a:p>
                      <a:pPr algn="ctr">
                        <a:lnSpc>
                          <a:spcPct val="115000"/>
                        </a:lnSpc>
                        <a:spcAft>
                          <a:spcPts val="800"/>
                        </a:spcAft>
                      </a:pPr>
                      <a:r>
                        <a:rPr lang="vi-VN" sz="1800" b="1">
                          <a:effectLst/>
                          <a:latin typeface="#9Slide03 SFU Futura_12" panose="00000400000000000000" pitchFamily="2" charset="0"/>
                        </a:rPr>
                        <a:t>TỪ CỰC VỀ XÍCH ĐẠO</a:t>
                      </a:r>
                      <a:r>
                        <a:rPr lang="en-US" sz="1800" b="1">
                          <a:effectLst/>
                          <a:latin typeface="#9Slide03 SFU Futura_12" panose="00000400000000000000" pitchFamily="2" charset="0"/>
                        </a:rPr>
                        <a:t>   </a:t>
                      </a:r>
                      <a:endParaRPr lang="en-US" sz="1400" b="1">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DD561"/>
                    </a:solidFill>
                  </a:tcPr>
                </a:tc>
                <a:tc hMerge="1">
                  <a:txBody>
                    <a:bodyPr/>
                    <a:lstStyle/>
                    <a:p>
                      <a:endParaRPr lang="en-US"/>
                    </a:p>
                  </a:txBody>
                  <a:tcPr/>
                </a:tc>
                <a:extLst>
                  <a:ext uri="{0D108BD9-81ED-4DB2-BD59-A6C34878D82A}">
                    <a16:rowId xmlns:a16="http://schemas.microsoft.com/office/drawing/2014/main" val="2954821886"/>
                  </a:ext>
                </a:extLst>
              </a:tr>
              <a:tr h="0">
                <a:tc>
                  <a:txBody>
                    <a:bodyPr/>
                    <a:lstStyle/>
                    <a:p>
                      <a:pPr algn="ctr">
                        <a:lnSpc>
                          <a:spcPct val="115000"/>
                        </a:lnSpc>
                        <a:spcAft>
                          <a:spcPts val="800"/>
                        </a:spcAft>
                      </a:pPr>
                      <a:r>
                        <a:rPr lang="vi-VN" sz="1800">
                          <a:effectLst/>
                          <a:latin typeface="#9Slide03 SFU Futura_12" panose="00000400000000000000" pitchFamily="2" charset="0"/>
                        </a:rPr>
                        <a:t>Các nhóm đất</a:t>
                      </a:r>
                      <a:endParaRPr lang="en-US" sz="14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R="30480" algn="ctr">
                        <a:lnSpc>
                          <a:spcPct val="115000"/>
                        </a:lnSpc>
                        <a:spcAft>
                          <a:spcPts val="800"/>
                        </a:spcAft>
                      </a:pPr>
                      <a:r>
                        <a:rPr lang="vi-VN" sz="1800">
                          <a:effectLst/>
                          <a:latin typeface="#9Slide03 SFU Futura_12" panose="00000400000000000000" pitchFamily="2" charset="0"/>
                        </a:rPr>
                        <a:t>Kiểu thảm thực vật</a:t>
                      </a:r>
                      <a:endParaRPr lang="en-US" sz="14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584445886"/>
                  </a:ext>
                </a:extLst>
              </a:tr>
              <a:tr h="0">
                <a:tc>
                  <a:txBody>
                    <a:bodyPr/>
                    <a:lstStyle/>
                    <a:p>
                      <a:pPr>
                        <a:lnSpc>
                          <a:spcPct val="115000"/>
                        </a:lnSpc>
                        <a:spcAft>
                          <a:spcPts val="800"/>
                        </a:spcAft>
                      </a:pPr>
                      <a:r>
                        <a:rPr lang="vi-VN" sz="18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 Có 10 nhóm đất từ cực đến xích đạo.</a:t>
                      </a: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p>
                      <a:pPr algn="ctr">
                        <a:lnSpc>
                          <a:spcPct val="115000"/>
                        </a:lnSpc>
                        <a:spcAft>
                          <a:spcPts val="800"/>
                        </a:spcAft>
                      </a:pPr>
                      <a:r>
                        <a:rPr lang="vi-VN" sz="1800" b="1">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(Ghi tên ra)</a:t>
                      </a: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marR="30480" indent="-1905" algn="just">
                        <a:lnSpc>
                          <a:spcPct val="115000"/>
                        </a:lnSpc>
                        <a:spcAft>
                          <a:spcPts val="800"/>
                        </a:spcAft>
                      </a:pPr>
                      <a:r>
                        <a:rPr lang="vi-VN" sz="18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 Có 10 kiểu thảm thực vật từ cực đến xích đạo.</a:t>
                      </a: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p>
                      <a:pPr marL="635" marR="30480" indent="-1905" algn="ctr">
                        <a:lnSpc>
                          <a:spcPct val="115000"/>
                        </a:lnSpc>
                        <a:spcAft>
                          <a:spcPts val="800"/>
                        </a:spcAft>
                      </a:pPr>
                      <a:r>
                        <a:rPr lang="vi-VN" sz="1800" b="1">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(Ghi tên ra)</a:t>
                      </a:r>
                      <a:endParaRPr lang="en-US" sz="18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7567552"/>
                  </a:ext>
                </a:extLst>
              </a:tr>
            </a:tbl>
          </a:graphicData>
        </a:graphic>
      </p:graphicFrame>
      <p:sp>
        <p:nvSpPr>
          <p:cNvPr id="31" name="TextBox 30">
            <a:extLst>
              <a:ext uri="{FF2B5EF4-FFF2-40B4-BE49-F238E27FC236}">
                <a16:creationId xmlns:a16="http://schemas.microsoft.com/office/drawing/2014/main" id="{0917DCAE-2517-AC94-8FF8-A64155CDAC62}"/>
              </a:ext>
            </a:extLst>
          </p:cNvPr>
          <p:cNvSpPr txBox="1"/>
          <p:nvPr/>
        </p:nvSpPr>
        <p:spPr>
          <a:xfrm>
            <a:off x="3393088" y="2352931"/>
            <a:ext cx="2497613" cy="400110"/>
          </a:xfrm>
          <a:prstGeom prst="rect">
            <a:avLst/>
          </a:prstGeom>
          <a:noFill/>
        </p:spPr>
        <p:txBody>
          <a:bodyPr wrap="square">
            <a:spAutoFit/>
          </a:bodyPr>
          <a:lstStyle/>
          <a:p>
            <a:r>
              <a:rPr kumimoji="0" lang="vi-VN" altLang="en-US" sz="2000" b="1" u="none" strike="noStrike" cap="none" normalizeH="0" baseline="0">
                <a:ln>
                  <a:noFill/>
                </a:ln>
                <a:solidFill>
                  <a:srgbClr val="FF0000"/>
                </a:solidFill>
                <a:effectLst/>
                <a:latin typeface="#9Slide03 SFU Futura_12" panose="00000400000000000000" pitchFamily="2" charset="0"/>
                <a:ea typeface="Cambria" panose="02040503050406030204" pitchFamily="18" charset="0"/>
                <a:cs typeface="Times New Roman" panose="02020603050405020304" pitchFamily="18" charset="0"/>
              </a:rPr>
              <a:t>Phiếu học tập trạm </a:t>
            </a:r>
            <a:r>
              <a:rPr kumimoji="0" lang="en-US" altLang="en-US" sz="2000" b="1" u="none" strike="noStrike" cap="none" normalizeH="0" baseline="0">
                <a:ln>
                  <a:noFill/>
                </a:ln>
                <a:solidFill>
                  <a:srgbClr val="FF0000"/>
                </a:solidFill>
                <a:effectLst/>
                <a:latin typeface="#9Slide03 SFU Futura_12" panose="00000400000000000000" pitchFamily="2" charset="0"/>
                <a:ea typeface="Cambria" panose="02040503050406030204" pitchFamily="18" charset="0"/>
                <a:cs typeface="Times New Roman" panose="02020603050405020304" pitchFamily="18" charset="0"/>
              </a:rPr>
              <a:t>5</a:t>
            </a:r>
            <a:endParaRPr lang="en-US" sz="1800"/>
          </a:p>
        </p:txBody>
      </p:sp>
      <p:pic>
        <p:nvPicPr>
          <p:cNvPr id="32" name="Picture 31" descr="A picture containing outdoor, mountain, green, plant&#10;&#10;Description automatically generated">
            <a:extLst>
              <a:ext uri="{FF2B5EF4-FFF2-40B4-BE49-F238E27FC236}">
                <a16:creationId xmlns:a16="http://schemas.microsoft.com/office/drawing/2014/main" id="{48954321-7BB3-3897-67DD-EAA5922F53E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35883" y="5008393"/>
            <a:ext cx="414127" cy="414127"/>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614272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任意多边形 13">
            <a:extLst>
              <a:ext uri="{FF2B5EF4-FFF2-40B4-BE49-F238E27FC236}">
                <a16:creationId xmlns:a16="http://schemas.microsoft.com/office/drawing/2014/main" id="{C4EF49C0-31A5-E984-E199-98BC1929E84B}"/>
              </a:ext>
            </a:extLst>
          </p:cNvPr>
          <p:cNvSpPr/>
          <p:nvPr/>
        </p:nvSpPr>
        <p:spPr>
          <a:xfrm rot="16200000">
            <a:off x="198047" y="821076"/>
            <a:ext cx="4195574" cy="4382218"/>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grpSp>
        <p:nvGrpSpPr>
          <p:cNvPr id="94" name="Group 93">
            <a:extLst>
              <a:ext uri="{FF2B5EF4-FFF2-40B4-BE49-F238E27FC236}">
                <a16:creationId xmlns:a16="http://schemas.microsoft.com/office/drawing/2014/main" id="{E6786877-E68C-48FF-8FEA-22E5A38EC568}"/>
              </a:ext>
            </a:extLst>
          </p:cNvPr>
          <p:cNvGrpSpPr/>
          <p:nvPr/>
        </p:nvGrpSpPr>
        <p:grpSpPr>
          <a:xfrm flipH="1">
            <a:off x="4756296" y="4410882"/>
            <a:ext cx="795198" cy="699091"/>
            <a:chOff x="7497737" y="2209433"/>
            <a:chExt cx="996842" cy="870849"/>
          </a:xfrm>
        </p:grpSpPr>
        <p:sp>
          <p:nvSpPr>
            <p:cNvPr id="11" name="ICON 3">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1C6E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1C6E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679B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
        <p:nvSpPr>
          <p:cNvPr id="14" name="Freeform: Shape 13">
            <a:extLst>
              <a:ext uri="{FF2B5EF4-FFF2-40B4-BE49-F238E27FC236}">
                <a16:creationId xmlns:a16="http://schemas.microsoft.com/office/drawing/2014/main" id="{4F1FBC81-2DA3-465E-983C-0D3DCE5A361A}"/>
              </a:ext>
            </a:extLst>
          </p:cNvPr>
          <p:cNvSpPr/>
          <p:nvPr/>
        </p:nvSpPr>
        <p:spPr>
          <a:xfrm>
            <a:off x="3349256" y="1616149"/>
            <a:ext cx="1839431" cy="563525"/>
          </a:xfrm>
          <a:custGeom>
            <a:avLst/>
            <a:gdLst>
              <a:gd name="connsiteX0" fmla="*/ 0 w 1935125"/>
              <a:gd name="connsiteY0" fmla="*/ 563525 h 563525"/>
              <a:gd name="connsiteX1" fmla="*/ 531628 w 1935125"/>
              <a:gd name="connsiteY1" fmla="*/ 0 h 563525"/>
              <a:gd name="connsiteX2" fmla="*/ 1935125 w 1935125"/>
              <a:gd name="connsiteY2" fmla="*/ 0 h 563525"/>
            </a:gdLst>
            <a:ahLst/>
            <a:cxnLst>
              <a:cxn ang="0">
                <a:pos x="connsiteX0" y="connsiteY0"/>
              </a:cxn>
              <a:cxn ang="0">
                <a:pos x="connsiteX1" y="connsiteY1"/>
              </a:cxn>
              <a:cxn ang="0">
                <a:pos x="connsiteX2" y="connsiteY2"/>
              </a:cxn>
            </a:cxnLst>
            <a:rect l="l" t="t" r="r" b="b"/>
            <a:pathLst>
              <a:path w="1935125" h="563525">
                <a:moveTo>
                  <a:pt x="0" y="563525"/>
                </a:moveTo>
                <a:lnTo>
                  <a:pt x="531628" y="0"/>
                </a:lnTo>
                <a:lnTo>
                  <a:pt x="1935125"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41EF6B0-A9E2-1432-D6AB-2005A153A7CE}"/>
              </a:ext>
            </a:extLst>
          </p:cNvPr>
          <p:cNvSpPr/>
          <p:nvPr/>
        </p:nvSpPr>
        <p:spPr>
          <a:xfrm>
            <a:off x="5176542" y="155559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Top Corners One Rounded and One Snipped 17">
            <a:extLst>
              <a:ext uri="{FF2B5EF4-FFF2-40B4-BE49-F238E27FC236}">
                <a16:creationId xmlns:a16="http://schemas.microsoft.com/office/drawing/2014/main" id="{EA666CA9-F961-DC03-AA2F-E8EC2C241A6E}"/>
              </a:ext>
            </a:extLst>
          </p:cNvPr>
          <p:cNvSpPr/>
          <p:nvPr/>
        </p:nvSpPr>
        <p:spPr>
          <a:xfrm>
            <a:off x="53165" y="153662"/>
            <a:ext cx="4433777" cy="448999"/>
          </a:xfrm>
          <a:prstGeom prst="snipRoundRect">
            <a:avLst>
              <a:gd name="adj1" fmla="val 0"/>
              <a:gd name="adj2" fmla="val 16667"/>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chemeClr val="bg1"/>
                </a:solidFill>
                <a:latin typeface="#9Slide03 Bebas Neue Bold" panose="020B0606020202050201" pitchFamily="34" charset="0"/>
              </a:rPr>
              <a:t>I. QUY LUẬT ĐỊA ĐỚI</a:t>
            </a:r>
            <a:endParaRPr lang="en-US" sz="3200">
              <a:solidFill>
                <a:schemeClr val="bg1"/>
              </a:solidFill>
              <a:latin typeface="#9Slide03 Bebas Neue Bold" panose="020B0606020202050201" pitchFamily="34" charset="0"/>
            </a:endParaRPr>
          </a:p>
        </p:txBody>
      </p:sp>
      <p:sp>
        <p:nvSpPr>
          <p:cNvPr id="19" name="Rectangle: Top Corners One Rounded and One Snipped 18">
            <a:extLst>
              <a:ext uri="{FF2B5EF4-FFF2-40B4-BE49-F238E27FC236}">
                <a16:creationId xmlns:a16="http://schemas.microsoft.com/office/drawing/2014/main" id="{4F8096B1-E67C-E1E6-DAFC-4D77CD606697}"/>
              </a:ext>
            </a:extLst>
          </p:cNvPr>
          <p:cNvSpPr/>
          <p:nvPr/>
        </p:nvSpPr>
        <p:spPr>
          <a:xfrm>
            <a:off x="4603610" y="55728"/>
            <a:ext cx="4459531" cy="537014"/>
          </a:xfrm>
          <a:prstGeom prst="snipRoundRect">
            <a:avLst>
              <a:gd name="adj1" fmla="val 0"/>
              <a:gd name="adj2" fmla="val 28109"/>
            </a:avLst>
          </a:prstGeom>
          <a:solidFill>
            <a:schemeClr val="bg1">
              <a:lumMod val="6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4000" kern="0">
                <a:solidFill>
                  <a:schemeClr val="tx1"/>
                </a:solidFill>
                <a:latin typeface="#9Slide03 Bebas Neue Bold" panose="020B0606020202050201" pitchFamily="34" charset="0"/>
                <a:ea typeface="SimSun" panose="02010600030101010101" pitchFamily="2" charset="-122"/>
              </a:rPr>
              <a:t>II. QUY LUẬT PHI ĐỊA ĐỚI</a:t>
            </a:r>
            <a:endParaRPr lang="en-US" sz="3600">
              <a:solidFill>
                <a:schemeClr val="tx1"/>
              </a:solidFill>
              <a:latin typeface="#9Slide03 Bebas Neue Bold" panose="020B0606020202050201" pitchFamily="34" charset="0"/>
            </a:endParaRPr>
          </a:p>
        </p:txBody>
      </p:sp>
      <p:pic>
        <p:nvPicPr>
          <p:cNvPr id="5" name="Picture 4" descr="A picture containing leaf, vector graphics, clipart&#10;&#10;Description automatically generated">
            <a:extLst>
              <a:ext uri="{FF2B5EF4-FFF2-40B4-BE49-F238E27FC236}">
                <a16:creationId xmlns:a16="http://schemas.microsoft.com/office/drawing/2014/main" id="{1564C30A-0C1B-3245-1740-FDE464B29DF0}"/>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227898" y="731375"/>
            <a:ext cx="1724347" cy="1658675"/>
          </a:xfrm>
          <a:prstGeom prst="rect">
            <a:avLst/>
          </a:prstGeom>
          <a:effectLst>
            <a:outerShdw blurRad="63500" sx="102000" sy="102000" algn="ctr" rotWithShape="0">
              <a:prstClr val="black">
                <a:alpha val="40000"/>
              </a:prstClr>
            </a:outerShdw>
          </a:effectLst>
        </p:spPr>
      </p:pic>
      <p:sp>
        <p:nvSpPr>
          <p:cNvPr id="27" name="矩形 7">
            <a:extLst>
              <a:ext uri="{FF2B5EF4-FFF2-40B4-BE49-F238E27FC236}">
                <a16:creationId xmlns:a16="http://schemas.microsoft.com/office/drawing/2014/main" id="{696082C2-6694-8D55-A418-ED4A477E3243}"/>
              </a:ext>
            </a:extLst>
          </p:cNvPr>
          <p:cNvSpPr/>
          <p:nvPr/>
        </p:nvSpPr>
        <p:spPr>
          <a:xfrm>
            <a:off x="445920" y="760509"/>
            <a:ext cx="3660615" cy="307777"/>
          </a:xfrm>
          <a:prstGeom prst="rect">
            <a:avLst/>
          </a:prstGeom>
          <a:solidFill>
            <a:srgbClr val="F8D8CA"/>
          </a:solidFill>
        </p:spPr>
        <p:txBody>
          <a:bodyPr wrap="square">
            <a:spAutoFit/>
          </a:bodyPr>
          <a:lstStyle/>
          <a:p>
            <a:pPr lvl="0" algn="ctr" fontAlgn="base">
              <a:spcBef>
                <a:spcPct val="0"/>
              </a:spcBef>
              <a:spcAft>
                <a:spcPct val="0"/>
              </a:spcAft>
            </a:pPr>
            <a:r>
              <a:rPr lang="en-US" altLang="zh-CN" sz="1400">
                <a:solidFill>
                  <a:srgbClr val="FA2E2E"/>
                </a:solidFill>
                <a:latin typeface="#9Slide03 Nokia" panose="02040603050506020204" pitchFamily="18" charset="0"/>
                <a:ea typeface="方正书宋简体" panose="03000509000000000000" pitchFamily="65" charset="-122"/>
              </a:rPr>
              <a:t>CHUYỂN GIAO NHIỆM VỤ</a:t>
            </a:r>
          </a:p>
        </p:txBody>
      </p:sp>
      <p:graphicFrame>
        <p:nvGraphicFramePr>
          <p:cNvPr id="24" name="Diagram 23">
            <a:extLst>
              <a:ext uri="{FF2B5EF4-FFF2-40B4-BE49-F238E27FC236}">
                <a16:creationId xmlns:a16="http://schemas.microsoft.com/office/drawing/2014/main" id="{AF53E048-68A7-B0CD-6E2B-AFB77D95FF97}"/>
              </a:ext>
            </a:extLst>
          </p:cNvPr>
          <p:cNvGraphicFramePr/>
          <p:nvPr>
            <p:extLst>
              <p:ext uri="{D42A27DB-BD31-4B8C-83A1-F6EECF244321}">
                <p14:modId xmlns:p14="http://schemas.microsoft.com/office/powerpoint/2010/main" val="204466194"/>
              </p:ext>
            </p:extLst>
          </p:nvPr>
        </p:nvGraphicFramePr>
        <p:xfrm>
          <a:off x="-2803260" y="114300"/>
          <a:ext cx="2868773" cy="388225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5" name="Picture 24" descr="A picture containing outdoor, mountain, green, plant&#10;&#10;Description automatically generated">
            <a:extLst>
              <a:ext uri="{FF2B5EF4-FFF2-40B4-BE49-F238E27FC236}">
                <a16:creationId xmlns:a16="http://schemas.microsoft.com/office/drawing/2014/main" id="{72D1AC55-C187-5ED4-33EE-8E948E8BD5B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47487" y="528967"/>
            <a:ext cx="4614533" cy="4614533"/>
          </a:xfrm>
          <a:prstGeom prst="rect">
            <a:avLst/>
          </a:prstGeom>
          <a:effectLst>
            <a:outerShdw blurRad="50800" dist="38100" dir="10800000" algn="r" rotWithShape="0">
              <a:prstClr val="black">
                <a:alpha val="40000"/>
              </a:prstClr>
            </a:outerShdw>
          </a:effectLst>
        </p:spPr>
      </p:pic>
      <p:sp>
        <p:nvSpPr>
          <p:cNvPr id="32" name="TextBox 31">
            <a:extLst>
              <a:ext uri="{FF2B5EF4-FFF2-40B4-BE49-F238E27FC236}">
                <a16:creationId xmlns:a16="http://schemas.microsoft.com/office/drawing/2014/main" id="{DCB68EE1-1236-9996-0D2D-DA561F57D589}"/>
              </a:ext>
            </a:extLst>
          </p:cNvPr>
          <p:cNvSpPr txBox="1"/>
          <p:nvPr/>
        </p:nvSpPr>
        <p:spPr>
          <a:xfrm>
            <a:off x="122829" y="2200925"/>
            <a:ext cx="4382217" cy="2899448"/>
          </a:xfrm>
          <a:prstGeom prst="rect">
            <a:avLst/>
          </a:prstGeom>
          <a:noFill/>
        </p:spPr>
        <p:txBody>
          <a:bodyPr wrap="square">
            <a:spAutoFit/>
          </a:bodyPr>
          <a:lstStyle/>
          <a:p>
            <a:pPr marL="457200" lvl="0" indent="-228600" algn="just">
              <a:lnSpc>
                <a:spcPct val="115000"/>
              </a:lnSpc>
              <a:buFont typeface="+mj-lt"/>
              <a:buAutoNum type="arabicParenR"/>
            </a:pPr>
            <a:r>
              <a:rPr lang="en-US" sz="1600">
                <a:solidFill>
                  <a:srgbClr val="0070C0"/>
                </a:solidFill>
                <a:effectLst/>
                <a:latin typeface="#9Slide03 SFU Futura_12" panose="00000400000000000000" pitchFamily="2" charset="0"/>
                <a:ea typeface="Cambria" panose="02040503050406030204" pitchFamily="18" charset="0"/>
              </a:rPr>
              <a:t>Trình bày khái niệm, nguyên nhân, biểu hiện của quy luật phi địa đới.</a:t>
            </a:r>
            <a:endParaRPr lang="en-US" sz="1600">
              <a:effectLst/>
              <a:latin typeface="#9Slide03 SFU Futura_12" panose="00000400000000000000" pitchFamily="2" charset="0"/>
              <a:ea typeface="Times New Roman" panose="02020603050405020304" pitchFamily="18" charset="0"/>
            </a:endParaRPr>
          </a:p>
          <a:p>
            <a:pPr marL="457200" lvl="0" indent="-228600" algn="just">
              <a:lnSpc>
                <a:spcPct val="115000"/>
              </a:lnSpc>
              <a:buFont typeface="+mj-lt"/>
              <a:buAutoNum type="arabicParenR"/>
            </a:pPr>
            <a:r>
              <a:rPr lang="en-US" sz="1600">
                <a:solidFill>
                  <a:srgbClr val="0070C0"/>
                </a:solidFill>
                <a:latin typeface="#9Slide03 SFU Futura_12" panose="00000400000000000000" pitchFamily="2" charset="0"/>
                <a:ea typeface="Cambria" panose="02040503050406030204" pitchFamily="18" charset="0"/>
              </a:rPr>
              <a:t>Ở l</a:t>
            </a:r>
            <a:r>
              <a:rPr lang="en-US" sz="1600">
                <a:solidFill>
                  <a:srgbClr val="0070C0"/>
                </a:solidFill>
                <a:effectLst/>
                <a:latin typeface="#9Slide03 SFU Futura_12" panose="00000400000000000000" pitchFamily="2" charset="0"/>
                <a:ea typeface="Cambria" panose="02040503050406030204" pitchFamily="18" charset="0"/>
              </a:rPr>
              <a:t>ục địa Bắc Mỹ, theo vĩ tuyến từ đông sang tây có những kiểu TTV nào? Vì sao các kiểu TTV lại phân bố như vậy?</a:t>
            </a:r>
            <a:endParaRPr lang="en-US" sz="1600">
              <a:effectLst/>
              <a:latin typeface="#9Slide03 SFU Futura_12" panose="00000400000000000000" pitchFamily="2" charset="0"/>
              <a:ea typeface="Times New Roman" panose="02020603050405020304" pitchFamily="18" charset="0"/>
            </a:endParaRPr>
          </a:p>
          <a:p>
            <a:pPr marL="457200" lvl="0" indent="-228600" algn="just">
              <a:lnSpc>
                <a:spcPct val="115000"/>
              </a:lnSpc>
              <a:buFont typeface="+mj-lt"/>
              <a:buAutoNum type="arabicParenR"/>
            </a:pPr>
            <a:r>
              <a:rPr lang="en-US" sz="1600">
                <a:solidFill>
                  <a:srgbClr val="0070C0"/>
                </a:solidFill>
                <a:effectLst/>
                <a:latin typeface="#9Slide03 SFU Futura_12" panose="00000400000000000000" pitchFamily="2" charset="0"/>
                <a:ea typeface="Cambria" panose="02040503050406030204" pitchFamily="18" charset="0"/>
              </a:rPr>
              <a:t>Tại sao nước ta có cùng vĩ độ với các nước ở Tây Nam Á và Bắc Phi nhưng nước ta không có hoang mạc?</a:t>
            </a:r>
          </a:p>
          <a:p>
            <a:pPr marL="285750" lvl="0" indent="-285750" algn="just">
              <a:lnSpc>
                <a:spcPct val="115000"/>
              </a:lnSpc>
              <a:buFont typeface="Wingdings" panose="05000000000000000000" pitchFamily="2" charset="2"/>
              <a:buChar char="q"/>
            </a:pPr>
            <a:r>
              <a:rPr lang="it-IT" sz="1600">
                <a:effectLst/>
                <a:latin typeface="#9Slide03 SFU Futura_12" panose="00000400000000000000" pitchFamily="2" charset="0"/>
                <a:ea typeface="Arial" panose="020B0604020202020204" pitchFamily="34" charset="0"/>
                <a:cs typeface="Times New Roman" panose="02020603050405020304" pitchFamily="18" charset="0"/>
              </a:rPr>
              <a:t>Hình thức: thảo luận kỹ thuật “Khăn trải bàn” </a:t>
            </a:r>
          </a:p>
          <a:p>
            <a:pPr marL="285750" lvl="0" indent="-285750" algn="just">
              <a:lnSpc>
                <a:spcPct val="115000"/>
              </a:lnSpc>
              <a:buFont typeface="Wingdings" panose="05000000000000000000" pitchFamily="2" charset="2"/>
              <a:buChar char="q"/>
            </a:pPr>
            <a:r>
              <a:rPr lang="it-IT" sz="1600">
                <a:latin typeface="#9Slide03 SFU Futura_12" panose="00000400000000000000" pitchFamily="2" charset="0"/>
                <a:ea typeface="Times New Roman" panose="02020603050405020304" pitchFamily="18" charset="0"/>
                <a:cs typeface="Times New Roman" panose="02020603050405020304" pitchFamily="18" charset="0"/>
              </a:rPr>
              <a:t>Thời gian: </a:t>
            </a:r>
            <a:r>
              <a:rPr lang="it-IT" sz="1600" b="1">
                <a:solidFill>
                  <a:srgbClr val="FF0000"/>
                </a:solidFill>
                <a:latin typeface="#9Slide03 SFU Futura_12" panose="00000400000000000000" pitchFamily="2" charset="0"/>
                <a:ea typeface="Times New Roman" panose="02020603050405020304" pitchFamily="18" charset="0"/>
                <a:cs typeface="Times New Roman" panose="02020603050405020304" pitchFamily="18" charset="0"/>
              </a:rPr>
              <a:t>15 phút</a:t>
            </a:r>
            <a:endParaRPr lang="en-US" sz="1600" b="1">
              <a:solidFill>
                <a:srgbClr val="FF0000"/>
              </a:solidFill>
              <a:effectLst/>
              <a:latin typeface="#9Slide03 SFU Futura_12" panose="00000400000000000000" pitchFamily="2" charset="0"/>
              <a:ea typeface="Times New Roman" panose="02020603050405020304" pitchFamily="18" charset="0"/>
            </a:endParaRPr>
          </a:p>
        </p:txBody>
      </p:sp>
      <p:pic>
        <p:nvPicPr>
          <p:cNvPr id="33" name="Picture 32">
            <a:extLst>
              <a:ext uri="{FF2B5EF4-FFF2-40B4-BE49-F238E27FC236}">
                <a16:creationId xmlns:a16="http://schemas.microsoft.com/office/drawing/2014/main" id="{E4A4BF70-5D52-FA79-25C9-18600E8F49CE}"/>
              </a:ext>
            </a:extLst>
          </p:cNvPr>
          <p:cNvPicPr>
            <a:picLocks noChangeAspect="1"/>
          </p:cNvPicPr>
          <p:nvPr/>
        </p:nvPicPr>
        <p:blipFill>
          <a:blip r:embed="rId14"/>
          <a:stretch>
            <a:fillRect/>
          </a:stretch>
        </p:blipFill>
        <p:spPr>
          <a:xfrm>
            <a:off x="9548574" y="828354"/>
            <a:ext cx="3077558" cy="2389285"/>
          </a:xfrm>
          <a:prstGeom prst="rect">
            <a:avLst/>
          </a:prstGeom>
          <a:effectLst>
            <a:outerShdw blurRad="50800" dist="38100" dir="5400000" algn="t" rotWithShape="0">
              <a:prstClr val="black">
                <a:alpha val="40000"/>
              </a:prstClr>
            </a:outerShdw>
          </a:effectLst>
        </p:spPr>
      </p:pic>
      <p:pic>
        <p:nvPicPr>
          <p:cNvPr id="34" name="Đồng hồ đếm ngược 15 phút - 15 minutes timer - Hailist (1)">
            <a:hlinkClick r:id="" action="ppaction://media"/>
            <a:extLst>
              <a:ext uri="{FF2B5EF4-FFF2-40B4-BE49-F238E27FC236}">
                <a16:creationId xmlns:a16="http://schemas.microsoft.com/office/drawing/2014/main" id="{BF79E404-A96B-8C87-5D4E-BD9004A4A16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5"/>
          <a:srcRect l="10474" t="14052" r="10321" b="20916"/>
          <a:stretch/>
        </p:blipFill>
        <p:spPr>
          <a:xfrm>
            <a:off x="9282535" y="3318238"/>
            <a:ext cx="3697333" cy="1707598"/>
          </a:xfrm>
          <a:prstGeom prst="rect">
            <a:avLst/>
          </a:prstGeom>
        </p:spPr>
      </p:pic>
      <p:sp>
        <p:nvSpPr>
          <p:cNvPr id="20" name="Rectangle 3">
            <a:extLst>
              <a:ext uri="{FF2B5EF4-FFF2-40B4-BE49-F238E27FC236}">
                <a16:creationId xmlns:a16="http://schemas.microsoft.com/office/drawing/2014/main" id="{D4C42D57-3479-3884-942E-0DE52D855D2A}"/>
              </a:ext>
            </a:extLst>
          </p:cNvPr>
          <p:cNvSpPr>
            <a:spLocks noChangeArrowheads="1"/>
          </p:cNvSpPr>
          <p:nvPr/>
        </p:nvSpPr>
        <p:spPr bwMode="auto">
          <a:xfrm>
            <a:off x="121327" y="877486"/>
            <a:ext cx="438522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pPr>
            <a:endParaRPr kumimoji="0" lang="en-US" altLang="en-US" sz="1600" b="0" i="0" u="none" strike="noStrike" cap="none" normalizeH="0" baseline="0">
              <a:ln>
                <a:noFill/>
              </a:ln>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endParaRPr>
          </a:p>
          <a:p>
            <a:pPr marL="285750" indent="-285750" defTabSz="914400" eaLnBrk="0" fontAlgn="base" hangingPunct="0">
              <a:spcBef>
                <a:spcPct val="0"/>
              </a:spcBef>
              <a:spcAft>
                <a:spcPct val="0"/>
              </a:spcAft>
              <a:buFont typeface="Wingdings" panose="05000000000000000000" pitchFamily="2" charset="2"/>
              <a:buChar char="q"/>
            </a:pPr>
            <a:r>
              <a:rPr lang="en-US" altLang="en-US" sz="1600">
                <a:solidFill>
                  <a:srgbClr val="000000"/>
                </a:solidFill>
                <a:latin typeface="#9Slide03 SFU Futura_12" panose="00000400000000000000" pitchFamily="2" charset="0"/>
                <a:ea typeface="Cambria" panose="02040503050406030204" pitchFamily="18" charset="0"/>
                <a:cs typeface="Times New Roman" panose="02020603050405020304" pitchFamily="18" charset="0"/>
              </a:rPr>
              <a:t>Giữ nguyên sơ đồ cụm</a:t>
            </a:r>
            <a:r>
              <a:rPr kumimoji="0" lang="vi-VN" altLang="en-US" sz="1600" b="0" i="0" u="none" strike="noStrike" cap="none" normalizeH="0" baseline="0">
                <a:ln>
                  <a:noFill/>
                </a:ln>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 </a:t>
            </a:r>
            <a:r>
              <a:rPr lang="en-US" sz="16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đọc thông tin mục 2, bản đồ sự thay đổi TTV theo dọc vĩ độ 40</a:t>
            </a:r>
            <a:r>
              <a:rPr lang="en-US" sz="1600" baseline="300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0</a:t>
            </a:r>
            <a:r>
              <a:rPr lang="en-US" sz="16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B ở lục địa Bắc Mĩ và s</a:t>
            </a:r>
            <a:r>
              <a:rPr lang="vi-VN" sz="16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ơ đồ các vành đai thực vật và đất ở sườn Tây dãy Cap-ca</a:t>
            </a:r>
            <a:r>
              <a:rPr lang="en-US" sz="16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 hãy:</a:t>
            </a:r>
            <a:endParaRPr lang="en-US" sz="1600">
              <a:effectLst/>
              <a:latin typeface="#9Slide03 SFU Futura_12" panose="00000400000000000000" pitchFamily="2"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528021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4"/>
                                        </p:tgtEl>
                                      </p:cBhvr>
                                    </p:cmd>
                                  </p:childTnLst>
                                </p:cTn>
                              </p:par>
                            </p:childTnLst>
                          </p:cTn>
                        </p:par>
                      </p:childTnLst>
                    </p:cTn>
                  </p:par>
                </p:childTnLst>
              </p:cTn>
              <p:nextCondLst>
                <p:cond evt="onClick" delay="0">
                  <p:tgtEl>
                    <p:spTgt spid="34"/>
                  </p:tgtEl>
                </p:cond>
              </p:nextCondLst>
            </p:seq>
            <p:video>
              <p:cMediaNode vol="80000">
                <p:cTn id="7" fill="hold" display="0">
                  <p:stCondLst>
                    <p:cond delay="indefinite"/>
                  </p:stCondLst>
                </p:cTn>
                <p:tgtEl>
                  <p:spTgt spid="3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任意多边形 13">
            <a:extLst>
              <a:ext uri="{FF2B5EF4-FFF2-40B4-BE49-F238E27FC236}">
                <a16:creationId xmlns:a16="http://schemas.microsoft.com/office/drawing/2014/main" id="{C4EF49C0-31A5-E984-E199-98BC1929E84B}"/>
              </a:ext>
            </a:extLst>
          </p:cNvPr>
          <p:cNvSpPr/>
          <p:nvPr/>
        </p:nvSpPr>
        <p:spPr>
          <a:xfrm rot="16200000">
            <a:off x="181284" y="837839"/>
            <a:ext cx="4229099" cy="4382218"/>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grpSp>
        <p:nvGrpSpPr>
          <p:cNvPr id="94" name="Group 93">
            <a:extLst>
              <a:ext uri="{FF2B5EF4-FFF2-40B4-BE49-F238E27FC236}">
                <a16:creationId xmlns:a16="http://schemas.microsoft.com/office/drawing/2014/main" id="{E6786877-E68C-48FF-8FEA-22E5A38EC568}"/>
              </a:ext>
            </a:extLst>
          </p:cNvPr>
          <p:cNvGrpSpPr/>
          <p:nvPr/>
        </p:nvGrpSpPr>
        <p:grpSpPr>
          <a:xfrm flipH="1">
            <a:off x="3624557" y="4435224"/>
            <a:ext cx="795198" cy="699091"/>
            <a:chOff x="7497737" y="2209433"/>
            <a:chExt cx="996842" cy="870849"/>
          </a:xfrm>
        </p:grpSpPr>
        <p:sp>
          <p:nvSpPr>
            <p:cNvPr id="11" name="ICON 3">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1C6E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1C6E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679B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
        <p:nvSpPr>
          <p:cNvPr id="14" name="Freeform: Shape 13">
            <a:extLst>
              <a:ext uri="{FF2B5EF4-FFF2-40B4-BE49-F238E27FC236}">
                <a16:creationId xmlns:a16="http://schemas.microsoft.com/office/drawing/2014/main" id="{4F1FBC81-2DA3-465E-983C-0D3DCE5A361A}"/>
              </a:ext>
            </a:extLst>
          </p:cNvPr>
          <p:cNvSpPr/>
          <p:nvPr/>
        </p:nvSpPr>
        <p:spPr>
          <a:xfrm>
            <a:off x="3349256" y="1616149"/>
            <a:ext cx="1839431" cy="563525"/>
          </a:xfrm>
          <a:custGeom>
            <a:avLst/>
            <a:gdLst>
              <a:gd name="connsiteX0" fmla="*/ 0 w 1935125"/>
              <a:gd name="connsiteY0" fmla="*/ 563525 h 563525"/>
              <a:gd name="connsiteX1" fmla="*/ 531628 w 1935125"/>
              <a:gd name="connsiteY1" fmla="*/ 0 h 563525"/>
              <a:gd name="connsiteX2" fmla="*/ 1935125 w 1935125"/>
              <a:gd name="connsiteY2" fmla="*/ 0 h 563525"/>
            </a:gdLst>
            <a:ahLst/>
            <a:cxnLst>
              <a:cxn ang="0">
                <a:pos x="connsiteX0" y="connsiteY0"/>
              </a:cxn>
              <a:cxn ang="0">
                <a:pos x="connsiteX1" y="connsiteY1"/>
              </a:cxn>
              <a:cxn ang="0">
                <a:pos x="connsiteX2" y="connsiteY2"/>
              </a:cxn>
            </a:cxnLst>
            <a:rect l="l" t="t" r="r" b="b"/>
            <a:pathLst>
              <a:path w="1935125" h="563525">
                <a:moveTo>
                  <a:pt x="0" y="563525"/>
                </a:moveTo>
                <a:lnTo>
                  <a:pt x="531628" y="0"/>
                </a:lnTo>
                <a:lnTo>
                  <a:pt x="1935125"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41EF6B0-A9E2-1432-D6AB-2005A153A7CE}"/>
              </a:ext>
            </a:extLst>
          </p:cNvPr>
          <p:cNvSpPr/>
          <p:nvPr/>
        </p:nvSpPr>
        <p:spPr>
          <a:xfrm>
            <a:off x="5176542" y="155559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Top Corners One Rounded and One Snipped 17">
            <a:extLst>
              <a:ext uri="{FF2B5EF4-FFF2-40B4-BE49-F238E27FC236}">
                <a16:creationId xmlns:a16="http://schemas.microsoft.com/office/drawing/2014/main" id="{EA666CA9-F961-DC03-AA2F-E8EC2C241A6E}"/>
              </a:ext>
            </a:extLst>
          </p:cNvPr>
          <p:cNvSpPr/>
          <p:nvPr/>
        </p:nvSpPr>
        <p:spPr>
          <a:xfrm>
            <a:off x="53165" y="153662"/>
            <a:ext cx="4433777" cy="448999"/>
          </a:xfrm>
          <a:prstGeom prst="snipRoundRect">
            <a:avLst>
              <a:gd name="adj1" fmla="val 0"/>
              <a:gd name="adj2" fmla="val 16667"/>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chemeClr val="bg1"/>
                </a:solidFill>
                <a:latin typeface="#9Slide03 Bebas Neue Bold" panose="020B0606020202050201" pitchFamily="34" charset="0"/>
              </a:rPr>
              <a:t>I. QUY LUẬT ĐỊA ĐỚI</a:t>
            </a:r>
            <a:endParaRPr lang="en-US" sz="3200">
              <a:solidFill>
                <a:schemeClr val="bg1"/>
              </a:solidFill>
              <a:latin typeface="#9Slide03 Bebas Neue Bold" panose="020B0606020202050201" pitchFamily="34" charset="0"/>
            </a:endParaRPr>
          </a:p>
        </p:txBody>
      </p:sp>
      <p:sp>
        <p:nvSpPr>
          <p:cNvPr id="19" name="Rectangle: Top Corners One Rounded and One Snipped 18">
            <a:extLst>
              <a:ext uri="{FF2B5EF4-FFF2-40B4-BE49-F238E27FC236}">
                <a16:creationId xmlns:a16="http://schemas.microsoft.com/office/drawing/2014/main" id="{4F8096B1-E67C-E1E6-DAFC-4D77CD606697}"/>
              </a:ext>
            </a:extLst>
          </p:cNvPr>
          <p:cNvSpPr/>
          <p:nvPr/>
        </p:nvSpPr>
        <p:spPr>
          <a:xfrm>
            <a:off x="4603610" y="55728"/>
            <a:ext cx="4459531" cy="537014"/>
          </a:xfrm>
          <a:prstGeom prst="snipRoundRect">
            <a:avLst>
              <a:gd name="adj1" fmla="val 0"/>
              <a:gd name="adj2" fmla="val 28109"/>
            </a:avLst>
          </a:prstGeom>
          <a:solidFill>
            <a:schemeClr val="bg1">
              <a:lumMod val="6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kern="0">
                <a:solidFill>
                  <a:schemeClr val="tx1"/>
                </a:solidFill>
                <a:latin typeface="#9Slide03 Bebas Neue Bold" panose="020B0606020202050201" pitchFamily="34" charset="0"/>
                <a:ea typeface="SimSun" panose="02010600030101010101" pitchFamily="2" charset="-122"/>
              </a:rPr>
              <a:t>II. QUY LUẬT PHI ĐỊA ĐỚI</a:t>
            </a:r>
            <a:endParaRPr lang="en-US" sz="3200">
              <a:solidFill>
                <a:schemeClr val="tx1"/>
              </a:solidFill>
              <a:latin typeface="#9Slide03 Bebas Neue Bold" panose="020B0606020202050201" pitchFamily="34" charset="0"/>
            </a:endParaRPr>
          </a:p>
        </p:txBody>
      </p:sp>
      <p:pic>
        <p:nvPicPr>
          <p:cNvPr id="5" name="Picture 4" descr="A picture containing leaf, vector graphics, clipart&#10;&#10;Description automatically generated">
            <a:extLst>
              <a:ext uri="{FF2B5EF4-FFF2-40B4-BE49-F238E27FC236}">
                <a16:creationId xmlns:a16="http://schemas.microsoft.com/office/drawing/2014/main" id="{1564C30A-0C1B-3245-1740-FDE464B29DF0}"/>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144000" y="5249998"/>
            <a:ext cx="345821" cy="332650"/>
          </a:xfrm>
          <a:prstGeom prst="rect">
            <a:avLst/>
          </a:prstGeom>
          <a:effectLst>
            <a:outerShdw blurRad="63500" sx="102000" sy="102000" algn="ctr" rotWithShape="0">
              <a:prstClr val="black">
                <a:alpha val="40000"/>
              </a:prstClr>
            </a:outerShdw>
          </a:effectLst>
        </p:spPr>
      </p:pic>
      <p:sp>
        <p:nvSpPr>
          <p:cNvPr id="27" name="矩形 7">
            <a:extLst>
              <a:ext uri="{FF2B5EF4-FFF2-40B4-BE49-F238E27FC236}">
                <a16:creationId xmlns:a16="http://schemas.microsoft.com/office/drawing/2014/main" id="{696082C2-6694-8D55-A418-ED4A477E3243}"/>
              </a:ext>
            </a:extLst>
          </p:cNvPr>
          <p:cNvSpPr/>
          <p:nvPr/>
        </p:nvSpPr>
        <p:spPr>
          <a:xfrm>
            <a:off x="445920" y="760509"/>
            <a:ext cx="3660615" cy="307777"/>
          </a:xfrm>
          <a:prstGeom prst="rect">
            <a:avLst/>
          </a:prstGeom>
          <a:solidFill>
            <a:srgbClr val="F8D8CA"/>
          </a:solidFill>
        </p:spPr>
        <p:txBody>
          <a:bodyPr wrap="square">
            <a:spAutoFit/>
          </a:bodyPr>
          <a:lstStyle/>
          <a:p>
            <a:pPr lvl="0" algn="ctr" fontAlgn="base">
              <a:spcBef>
                <a:spcPct val="0"/>
              </a:spcBef>
              <a:spcAft>
                <a:spcPct val="0"/>
              </a:spcAft>
            </a:pPr>
            <a:r>
              <a:rPr lang="en-US" altLang="zh-CN" sz="1400">
                <a:solidFill>
                  <a:srgbClr val="FA2E2E"/>
                </a:solidFill>
                <a:latin typeface="#9Slide03 Nokia" panose="02040603050506020204" pitchFamily="18" charset="0"/>
                <a:ea typeface="方正书宋简体" panose="03000509000000000000" pitchFamily="65" charset="-122"/>
              </a:rPr>
              <a:t>CHUYỂN GIAO NHIỆM VỤ</a:t>
            </a:r>
          </a:p>
        </p:txBody>
      </p:sp>
      <p:pic>
        <p:nvPicPr>
          <p:cNvPr id="25" name="Picture 24" descr="A picture containing outdoor, mountain, green, plant&#10;&#10;Description automatically generated">
            <a:extLst>
              <a:ext uri="{FF2B5EF4-FFF2-40B4-BE49-F238E27FC236}">
                <a16:creationId xmlns:a16="http://schemas.microsoft.com/office/drawing/2014/main" id="{72D1AC55-C187-5ED4-33EE-8E948E8BD5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12965" y="4954151"/>
            <a:ext cx="479503" cy="479503"/>
          </a:xfrm>
          <a:prstGeom prst="rect">
            <a:avLst/>
          </a:prstGeom>
          <a:effectLst>
            <a:outerShdw blurRad="50800" dist="38100" dir="10800000" algn="r" rotWithShape="0">
              <a:prstClr val="black">
                <a:alpha val="40000"/>
              </a:prstClr>
            </a:outerShdw>
          </a:effectLst>
        </p:spPr>
      </p:pic>
      <p:sp>
        <p:nvSpPr>
          <p:cNvPr id="32" name="TextBox 31">
            <a:extLst>
              <a:ext uri="{FF2B5EF4-FFF2-40B4-BE49-F238E27FC236}">
                <a16:creationId xmlns:a16="http://schemas.microsoft.com/office/drawing/2014/main" id="{DCB68EE1-1236-9996-0D2D-DA561F57D589}"/>
              </a:ext>
            </a:extLst>
          </p:cNvPr>
          <p:cNvSpPr txBox="1"/>
          <p:nvPr/>
        </p:nvSpPr>
        <p:spPr>
          <a:xfrm>
            <a:off x="-4316705" y="946780"/>
            <a:ext cx="4382217" cy="3285771"/>
          </a:xfrm>
          <a:prstGeom prst="rect">
            <a:avLst/>
          </a:prstGeom>
          <a:noFill/>
        </p:spPr>
        <p:txBody>
          <a:bodyPr wrap="square">
            <a:spAutoFit/>
          </a:bodyPr>
          <a:lstStyle/>
          <a:p>
            <a:pPr marL="457200" lvl="0" indent="-228600" algn="just">
              <a:lnSpc>
                <a:spcPct val="115000"/>
              </a:lnSpc>
              <a:buFont typeface="+mj-lt"/>
              <a:buAutoNum type="arabicParenR"/>
            </a:pPr>
            <a:r>
              <a:rPr lang="en-US" sz="1600">
                <a:solidFill>
                  <a:srgbClr val="0070C0"/>
                </a:solidFill>
                <a:effectLst/>
                <a:latin typeface="#9Slide03 SFU Futura_12" panose="00000400000000000000" pitchFamily="2" charset="0"/>
                <a:ea typeface="Cambria" panose="02040503050406030204" pitchFamily="18" charset="0"/>
              </a:rPr>
              <a:t>Trình bày khái niệm, nguyên nhân, biểu hiện của quy luật phi địa đới.</a:t>
            </a:r>
            <a:endParaRPr lang="en-US" sz="1600">
              <a:effectLst/>
              <a:latin typeface="#9Slide03 SFU Futura_12" panose="00000400000000000000" pitchFamily="2" charset="0"/>
              <a:ea typeface="Times New Roman" panose="02020603050405020304" pitchFamily="18" charset="0"/>
            </a:endParaRPr>
          </a:p>
          <a:p>
            <a:pPr marL="457200" lvl="0" indent="-228600" algn="just">
              <a:lnSpc>
                <a:spcPct val="115000"/>
              </a:lnSpc>
              <a:buFont typeface="+mj-lt"/>
              <a:buAutoNum type="arabicParenR"/>
            </a:pPr>
            <a:r>
              <a:rPr lang="en-US" sz="1600">
                <a:solidFill>
                  <a:srgbClr val="0070C0"/>
                </a:solidFill>
                <a:latin typeface="#9Slide03 SFU Futura_12" panose="00000400000000000000" pitchFamily="2" charset="0"/>
                <a:ea typeface="Cambria" panose="02040503050406030204" pitchFamily="18" charset="0"/>
              </a:rPr>
              <a:t>Ở l</a:t>
            </a:r>
            <a:r>
              <a:rPr lang="en-US" sz="1600">
                <a:solidFill>
                  <a:srgbClr val="0070C0"/>
                </a:solidFill>
                <a:effectLst/>
                <a:latin typeface="#9Slide03 SFU Futura_12" panose="00000400000000000000" pitchFamily="2" charset="0"/>
                <a:ea typeface="Cambria" panose="02040503050406030204" pitchFamily="18" charset="0"/>
              </a:rPr>
              <a:t>ục địa Bắc Mỹ, theo vĩ tuyến từ đông sang tây có những kiểu TTV nào? Vì sao các kiểu TTV lại phân bố như vậy?</a:t>
            </a:r>
            <a:endParaRPr lang="en-US" sz="1600">
              <a:effectLst/>
              <a:latin typeface="#9Slide03 SFU Futura_12" panose="00000400000000000000" pitchFamily="2" charset="0"/>
              <a:ea typeface="Times New Roman" panose="02020603050405020304" pitchFamily="18" charset="0"/>
            </a:endParaRPr>
          </a:p>
          <a:p>
            <a:pPr marL="457200" lvl="0" indent="-228600" algn="just">
              <a:lnSpc>
                <a:spcPct val="115000"/>
              </a:lnSpc>
              <a:buFont typeface="+mj-lt"/>
              <a:buAutoNum type="arabicParenR"/>
            </a:pPr>
            <a:r>
              <a:rPr lang="en-US" sz="1600">
                <a:solidFill>
                  <a:srgbClr val="0070C0"/>
                </a:solidFill>
                <a:effectLst/>
                <a:latin typeface="#9Slide03 SFU Futura_12" panose="00000400000000000000" pitchFamily="2" charset="0"/>
                <a:ea typeface="Cambria" panose="02040503050406030204" pitchFamily="18" charset="0"/>
              </a:rPr>
              <a:t>Tại sao nước ta có cùng vĩ độ với các nước ở Tây Nam Á và Bắc Phi nhưng nước ta không có hoang mạc?</a:t>
            </a:r>
          </a:p>
          <a:p>
            <a:pPr marL="285750" lvl="0" indent="-285750" algn="just">
              <a:lnSpc>
                <a:spcPct val="115000"/>
              </a:lnSpc>
              <a:buFont typeface="Wingdings" panose="05000000000000000000" pitchFamily="2" charset="2"/>
              <a:buChar char="q"/>
            </a:pPr>
            <a:r>
              <a:rPr lang="it-IT" sz="1800">
                <a:effectLst/>
                <a:latin typeface="#9Slide03 SFU Futura_12" panose="00000400000000000000" pitchFamily="2" charset="0"/>
                <a:ea typeface="Arial" panose="020B0604020202020204" pitchFamily="34" charset="0"/>
                <a:cs typeface="Times New Roman" panose="02020603050405020304" pitchFamily="18" charset="0"/>
              </a:rPr>
              <a:t>Hình thức: thảo luận theo kỹ thuật “Khăn trải bàn” </a:t>
            </a:r>
          </a:p>
          <a:p>
            <a:pPr marL="285750" lvl="0" indent="-285750" algn="just">
              <a:lnSpc>
                <a:spcPct val="115000"/>
              </a:lnSpc>
              <a:buFont typeface="Wingdings" panose="05000000000000000000" pitchFamily="2" charset="2"/>
              <a:buChar char="q"/>
            </a:pPr>
            <a:r>
              <a:rPr lang="it-IT" sz="1800">
                <a:latin typeface="#9Slide03 SFU Futura_12" panose="00000400000000000000" pitchFamily="2" charset="0"/>
                <a:ea typeface="Times New Roman" panose="02020603050405020304" pitchFamily="18" charset="0"/>
                <a:cs typeface="Times New Roman" panose="02020603050405020304" pitchFamily="18" charset="0"/>
              </a:rPr>
              <a:t>Thời gian: </a:t>
            </a:r>
            <a:r>
              <a:rPr lang="it-IT" sz="1800" b="1">
                <a:solidFill>
                  <a:srgbClr val="FF0000"/>
                </a:solidFill>
                <a:latin typeface="#9Slide03 SFU Futura_12" panose="00000400000000000000" pitchFamily="2" charset="0"/>
                <a:ea typeface="Times New Roman" panose="02020603050405020304" pitchFamily="18" charset="0"/>
                <a:cs typeface="Times New Roman" panose="02020603050405020304" pitchFamily="18" charset="0"/>
              </a:rPr>
              <a:t>15 phút</a:t>
            </a:r>
            <a:endParaRPr lang="en-US" sz="1600" b="1">
              <a:solidFill>
                <a:srgbClr val="FF0000"/>
              </a:solidFill>
              <a:effectLst/>
              <a:latin typeface="#9Slide03 SFU Futura_12" panose="00000400000000000000" pitchFamily="2" charset="0"/>
              <a:ea typeface="Times New Roman" panose="02020603050405020304" pitchFamily="18" charset="0"/>
            </a:endParaRPr>
          </a:p>
        </p:txBody>
      </p:sp>
      <p:pic>
        <p:nvPicPr>
          <p:cNvPr id="43" name="Picture 42">
            <a:extLst>
              <a:ext uri="{FF2B5EF4-FFF2-40B4-BE49-F238E27FC236}">
                <a16:creationId xmlns:a16="http://schemas.microsoft.com/office/drawing/2014/main" id="{6D6204D6-BE58-DA42-18A3-FAB503D52920}"/>
              </a:ext>
            </a:extLst>
          </p:cNvPr>
          <p:cNvPicPr>
            <a:picLocks noChangeAspect="1"/>
          </p:cNvPicPr>
          <p:nvPr/>
        </p:nvPicPr>
        <p:blipFill>
          <a:blip r:embed="rId9"/>
          <a:stretch>
            <a:fillRect/>
          </a:stretch>
        </p:blipFill>
        <p:spPr>
          <a:xfrm>
            <a:off x="5302229" y="888868"/>
            <a:ext cx="3077558" cy="2389285"/>
          </a:xfrm>
          <a:prstGeom prst="rect">
            <a:avLst/>
          </a:prstGeom>
          <a:effectLst>
            <a:outerShdw blurRad="50800" dist="38100" dir="5400000" algn="t" rotWithShape="0">
              <a:prstClr val="black">
                <a:alpha val="40000"/>
              </a:prstClr>
            </a:outerShdw>
          </a:effectLst>
        </p:spPr>
      </p:pic>
      <p:pic>
        <p:nvPicPr>
          <p:cNvPr id="2" name="Đồng hồ đếm ngược 15 phút - 15 minutes timer - Hailist (1)">
            <a:hlinkClick r:id="" action="ppaction://media"/>
            <a:extLst>
              <a:ext uri="{FF2B5EF4-FFF2-40B4-BE49-F238E27FC236}">
                <a16:creationId xmlns:a16="http://schemas.microsoft.com/office/drawing/2014/main" id="{00608624-0198-F45C-CD99-2F51F257994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0"/>
          <a:srcRect l="10474" t="14052" r="10321" b="20916"/>
          <a:stretch/>
        </p:blipFill>
        <p:spPr>
          <a:xfrm>
            <a:off x="5036190" y="3378752"/>
            <a:ext cx="3697333" cy="1707598"/>
          </a:xfrm>
          <a:prstGeom prst="rect">
            <a:avLst/>
          </a:prstGeom>
        </p:spPr>
      </p:pic>
      <p:graphicFrame>
        <p:nvGraphicFramePr>
          <p:cNvPr id="8" name="Table 7">
            <a:extLst>
              <a:ext uri="{FF2B5EF4-FFF2-40B4-BE49-F238E27FC236}">
                <a16:creationId xmlns:a16="http://schemas.microsoft.com/office/drawing/2014/main" id="{36540606-FA65-EF33-04C1-B4CFAFCD7ADE}"/>
              </a:ext>
            </a:extLst>
          </p:cNvPr>
          <p:cNvGraphicFramePr>
            <a:graphicFrameLocks noGrp="1"/>
          </p:cNvGraphicFramePr>
          <p:nvPr>
            <p:extLst>
              <p:ext uri="{D42A27DB-BD31-4B8C-83A1-F6EECF244321}">
                <p14:modId xmlns:p14="http://schemas.microsoft.com/office/powerpoint/2010/main" val="1471264036"/>
              </p:ext>
            </p:extLst>
          </p:nvPr>
        </p:nvGraphicFramePr>
        <p:xfrm>
          <a:off x="148678" y="2187382"/>
          <a:ext cx="4314714" cy="2176847"/>
        </p:xfrm>
        <a:graphic>
          <a:graphicData uri="http://schemas.openxmlformats.org/drawingml/2006/table">
            <a:tbl>
              <a:tblPr bandRow="1"/>
              <a:tblGrid>
                <a:gridCol w="1486651">
                  <a:extLst>
                    <a:ext uri="{9D8B030D-6E8A-4147-A177-3AD203B41FA5}">
                      <a16:colId xmlns:a16="http://schemas.microsoft.com/office/drawing/2014/main" val="3741500391"/>
                    </a:ext>
                  </a:extLst>
                </a:gridCol>
                <a:gridCol w="1469572">
                  <a:extLst>
                    <a:ext uri="{9D8B030D-6E8A-4147-A177-3AD203B41FA5}">
                      <a16:colId xmlns:a16="http://schemas.microsoft.com/office/drawing/2014/main" val="807083328"/>
                    </a:ext>
                  </a:extLst>
                </a:gridCol>
                <a:gridCol w="1358491">
                  <a:extLst>
                    <a:ext uri="{9D8B030D-6E8A-4147-A177-3AD203B41FA5}">
                      <a16:colId xmlns:a16="http://schemas.microsoft.com/office/drawing/2014/main" val="2516718773"/>
                    </a:ext>
                  </a:extLst>
                </a:gridCol>
              </a:tblGrid>
              <a:tr h="0">
                <a:tc gridSpan="3">
                  <a:txBody>
                    <a:bodyPr/>
                    <a:lstStyle/>
                    <a:p>
                      <a:pPr algn="ctr">
                        <a:lnSpc>
                          <a:spcPct val="115000"/>
                        </a:lnSpc>
                        <a:spcAft>
                          <a:spcPts val="800"/>
                        </a:spcAft>
                      </a:pPr>
                      <a:r>
                        <a:rPr lang="vi-VN" sz="1600" b="1">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QUY LUẬT PHI ĐỊA ĐỚI</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36273217"/>
                  </a:ext>
                </a:extLst>
              </a:tr>
              <a:tr h="0">
                <a:tc>
                  <a:txBody>
                    <a:bodyPr/>
                    <a:lstStyle/>
                    <a:p>
                      <a:pPr>
                        <a:lnSpc>
                          <a:spcPct val="115000"/>
                        </a:lnSpc>
                        <a:spcAft>
                          <a:spcPts val="800"/>
                        </a:spcAft>
                      </a:pPr>
                      <a:r>
                        <a:rPr lang="vi-VN" sz="1600" b="1">
                          <a:effectLst/>
                          <a:latin typeface="#9Slide03 SFU Futura_12" panose="00000400000000000000" pitchFamily="2" charset="0"/>
                          <a:ea typeface="Cambria" panose="02040503050406030204" pitchFamily="18" charset="0"/>
                          <a:cs typeface="Times New Roman" panose="02020603050405020304" pitchFamily="18" charset="0"/>
                        </a:rPr>
                        <a:t>Khái niệm</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800"/>
                        </a:spcAft>
                      </a:pPr>
                      <a:r>
                        <a:rPr lang="vi-VN" sz="1600">
                          <a:effectLst/>
                          <a:latin typeface="#9Slide03 SFU Futura_12" panose="00000400000000000000" pitchFamily="2" charset="0"/>
                          <a:ea typeface="Cambria" panose="02040503050406030204" pitchFamily="18" charset="0"/>
                          <a:cs typeface="Times New Roman" panose="02020603050405020304" pitchFamily="18" charset="0"/>
                        </a:rPr>
                        <a:t> </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052556560"/>
                  </a:ext>
                </a:extLst>
              </a:tr>
              <a:tr h="0">
                <a:tc>
                  <a:txBody>
                    <a:bodyPr/>
                    <a:lstStyle/>
                    <a:p>
                      <a:pPr>
                        <a:lnSpc>
                          <a:spcPct val="115000"/>
                        </a:lnSpc>
                        <a:spcAft>
                          <a:spcPts val="800"/>
                        </a:spcAft>
                      </a:pPr>
                      <a:r>
                        <a:rPr lang="vi-VN" sz="1600" b="1">
                          <a:effectLst/>
                          <a:latin typeface="#9Slide03 SFU Futura_12" panose="00000400000000000000" pitchFamily="2" charset="0"/>
                          <a:ea typeface="Cambria" panose="02040503050406030204" pitchFamily="18" charset="0"/>
                          <a:cs typeface="Times New Roman" panose="02020603050405020304" pitchFamily="18" charset="0"/>
                        </a:rPr>
                        <a:t>Nguyên nhân</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635" marR="30480" indent="-1905">
                        <a:lnSpc>
                          <a:spcPct val="115000"/>
                        </a:lnSpc>
                        <a:spcAft>
                          <a:spcPts val="800"/>
                        </a:spcAft>
                      </a:pPr>
                      <a:r>
                        <a:rPr lang="vi-VN" sz="16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 </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929930582"/>
                  </a:ext>
                </a:extLst>
              </a:tr>
              <a:tr h="0">
                <a:tc>
                  <a:txBody>
                    <a:bodyPr/>
                    <a:lstStyle/>
                    <a:p>
                      <a:pPr>
                        <a:lnSpc>
                          <a:spcPct val="115000"/>
                        </a:lnSpc>
                        <a:spcAft>
                          <a:spcPts val="800"/>
                        </a:spcAft>
                      </a:pPr>
                      <a:r>
                        <a:rPr lang="vi-VN" sz="1600" b="1">
                          <a:effectLst/>
                          <a:latin typeface="#9Slide03 SFU Futura_12" panose="00000400000000000000" pitchFamily="2" charset="0"/>
                          <a:ea typeface="Cambria" panose="02040503050406030204" pitchFamily="18" charset="0"/>
                          <a:cs typeface="Times New Roman" panose="02020603050405020304" pitchFamily="18" charset="0"/>
                        </a:rPr>
                        <a:t>Biểu hiện</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r>
                        <a:rPr lang="vi-VN" sz="1600" b="1">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Quy luật</a:t>
                      </a:r>
                      <a:endParaRPr lang="en-US" sz="1600" b="1">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endParaRPr>
                    </a:p>
                    <a:p>
                      <a:pPr algn="ctr">
                        <a:lnSpc>
                          <a:spcPct val="115000"/>
                        </a:lnSpc>
                        <a:spcAft>
                          <a:spcPts val="800"/>
                        </a:spcAft>
                      </a:pPr>
                      <a:r>
                        <a:rPr lang="vi-VN" sz="1600" b="1">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 đai cao</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15000"/>
                        </a:lnSpc>
                        <a:spcAft>
                          <a:spcPts val="800"/>
                        </a:spcAft>
                      </a:pPr>
                      <a:r>
                        <a:rPr lang="vi-VN" sz="1600" b="1">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Quy luật </a:t>
                      </a:r>
                      <a:endParaRPr lang="en-US" sz="1600" b="1">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endParaRPr>
                    </a:p>
                    <a:p>
                      <a:pPr algn="ctr">
                        <a:lnSpc>
                          <a:spcPct val="115000"/>
                        </a:lnSpc>
                        <a:spcAft>
                          <a:spcPts val="800"/>
                        </a:spcAft>
                      </a:pPr>
                      <a:r>
                        <a:rPr lang="vi-VN" sz="1600" b="1">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địa ô</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613949374"/>
                  </a:ext>
                </a:extLst>
              </a:tr>
              <a:tr h="0">
                <a:tc>
                  <a:txBody>
                    <a:bodyPr/>
                    <a:lstStyle/>
                    <a:p>
                      <a:pPr>
                        <a:lnSpc>
                          <a:spcPct val="115000"/>
                        </a:lnSpc>
                        <a:spcAft>
                          <a:spcPts val="800"/>
                        </a:spcAft>
                      </a:pPr>
                      <a:r>
                        <a:rPr lang="vi-VN" sz="16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 Khái niệm</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nSpc>
                          <a:spcPct val="115000"/>
                        </a:lnSpc>
                        <a:spcAft>
                          <a:spcPts val="800"/>
                        </a:spcAft>
                      </a:pPr>
                      <a:r>
                        <a:rPr lang="vi-VN" sz="1600">
                          <a:effectLst/>
                          <a:latin typeface="#9Slide03 SFU Futura_12" panose="00000400000000000000" pitchFamily="2" charset="0"/>
                          <a:ea typeface="Cambria" panose="02040503050406030204" pitchFamily="18" charset="0"/>
                          <a:cs typeface="Times New Roman" panose="02020603050405020304" pitchFamily="18" charset="0"/>
                        </a:rPr>
                        <a:t> </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r>
                        <a:rPr lang="vi-VN" sz="1600">
                          <a:effectLst/>
                          <a:latin typeface="#9Slide03 SFU Futura_12" panose="00000400000000000000" pitchFamily="2" charset="0"/>
                          <a:ea typeface="Cambria" panose="02040503050406030204" pitchFamily="18" charset="0"/>
                          <a:cs typeface="Times New Roman" panose="02020603050405020304" pitchFamily="18" charset="0"/>
                        </a:rPr>
                        <a:t> </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9401835"/>
                  </a:ext>
                </a:extLst>
              </a:tr>
              <a:tr h="0">
                <a:tc>
                  <a:txBody>
                    <a:bodyPr/>
                    <a:lstStyle/>
                    <a:p>
                      <a:pPr>
                        <a:lnSpc>
                          <a:spcPct val="115000"/>
                        </a:lnSpc>
                        <a:spcAft>
                          <a:spcPts val="800"/>
                        </a:spcAft>
                      </a:pPr>
                      <a:r>
                        <a:rPr lang="vi-VN" sz="16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 Nguyên nhân</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nSpc>
                          <a:spcPct val="115000"/>
                        </a:lnSpc>
                        <a:spcAft>
                          <a:spcPts val="800"/>
                        </a:spcAft>
                      </a:pPr>
                      <a:r>
                        <a:rPr lang="vi-VN" sz="1600">
                          <a:effectLst/>
                          <a:latin typeface="#9Slide03 SFU Futura_12" panose="00000400000000000000" pitchFamily="2" charset="0"/>
                          <a:ea typeface="Cambria" panose="02040503050406030204" pitchFamily="18" charset="0"/>
                          <a:cs typeface="Times New Roman" panose="02020603050405020304" pitchFamily="18" charset="0"/>
                        </a:rPr>
                        <a:t> </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r>
                        <a:rPr lang="vi-VN" sz="1600">
                          <a:effectLst/>
                          <a:latin typeface="#9Slide03 SFU Futura_12" panose="00000400000000000000" pitchFamily="2" charset="0"/>
                          <a:ea typeface="Cambria" panose="02040503050406030204" pitchFamily="18" charset="0"/>
                          <a:cs typeface="Times New Roman" panose="02020603050405020304" pitchFamily="18" charset="0"/>
                        </a:rPr>
                        <a:t> </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9655797"/>
                  </a:ext>
                </a:extLst>
              </a:tr>
              <a:tr h="0">
                <a:tc>
                  <a:txBody>
                    <a:bodyPr/>
                    <a:lstStyle/>
                    <a:p>
                      <a:pPr>
                        <a:lnSpc>
                          <a:spcPct val="115000"/>
                        </a:lnSpc>
                        <a:spcAft>
                          <a:spcPts val="800"/>
                        </a:spcAft>
                      </a:pPr>
                      <a:r>
                        <a:rPr lang="vi-VN" sz="16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 Biểu hiện</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nSpc>
                          <a:spcPct val="115000"/>
                        </a:lnSpc>
                        <a:spcAft>
                          <a:spcPts val="800"/>
                        </a:spcAft>
                      </a:pPr>
                      <a:r>
                        <a:rPr lang="vi-VN" sz="1600">
                          <a:effectLst/>
                          <a:latin typeface="#9Slide03 SFU Futura_12" panose="00000400000000000000" pitchFamily="2" charset="0"/>
                          <a:ea typeface="Cambria" panose="02040503050406030204" pitchFamily="18" charset="0"/>
                          <a:cs typeface="Times New Roman" panose="02020603050405020304" pitchFamily="18" charset="0"/>
                        </a:rPr>
                        <a:t> </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r>
                        <a:rPr lang="vi-VN" sz="1600">
                          <a:effectLst/>
                          <a:latin typeface="#9Slide03 SFU Futura_12" panose="00000400000000000000" pitchFamily="2" charset="0"/>
                          <a:ea typeface="Cambria" panose="02040503050406030204" pitchFamily="18" charset="0"/>
                          <a:cs typeface="Times New Roman" panose="02020603050405020304" pitchFamily="18" charset="0"/>
                        </a:rPr>
                        <a:t> </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6184611"/>
                  </a:ext>
                </a:extLst>
              </a:tr>
            </a:tbl>
          </a:graphicData>
        </a:graphic>
      </p:graphicFrame>
      <p:sp>
        <p:nvSpPr>
          <p:cNvPr id="44" name="TextBox 43">
            <a:extLst>
              <a:ext uri="{FF2B5EF4-FFF2-40B4-BE49-F238E27FC236}">
                <a16:creationId xmlns:a16="http://schemas.microsoft.com/office/drawing/2014/main" id="{38190CE9-E5E7-3C27-1F11-A021C28F3C93}"/>
              </a:ext>
            </a:extLst>
          </p:cNvPr>
          <p:cNvSpPr txBox="1"/>
          <p:nvPr/>
        </p:nvSpPr>
        <p:spPr>
          <a:xfrm>
            <a:off x="1428010" y="1779564"/>
            <a:ext cx="1684086" cy="400110"/>
          </a:xfrm>
          <a:prstGeom prst="rect">
            <a:avLst/>
          </a:prstGeom>
          <a:noFill/>
        </p:spPr>
        <p:txBody>
          <a:bodyPr wrap="square">
            <a:spAutoFit/>
          </a:bodyPr>
          <a:lstStyle/>
          <a:p>
            <a:r>
              <a:rPr kumimoji="0" lang="vi-VN" altLang="en-US" sz="2000" b="1" u="none" strike="noStrike" cap="none" normalizeH="0" baseline="0">
                <a:ln>
                  <a:noFill/>
                </a:ln>
                <a:solidFill>
                  <a:srgbClr val="FF0000"/>
                </a:solidFill>
                <a:effectLst/>
                <a:latin typeface="#9Slide03 SFU Futura_12" panose="00000400000000000000" pitchFamily="2" charset="0"/>
                <a:ea typeface="Cambria" panose="02040503050406030204" pitchFamily="18" charset="0"/>
                <a:cs typeface="Times New Roman" panose="02020603050405020304" pitchFamily="18" charset="0"/>
              </a:rPr>
              <a:t>Phiếu học tập</a:t>
            </a:r>
            <a:endParaRPr lang="en-US" sz="1800"/>
          </a:p>
        </p:txBody>
      </p:sp>
      <p:pic>
        <p:nvPicPr>
          <p:cNvPr id="22" name="Picture 21" descr="Diagram&#10;&#10;Description automatically generated">
            <a:extLst>
              <a:ext uri="{FF2B5EF4-FFF2-40B4-BE49-F238E27FC236}">
                <a16:creationId xmlns:a16="http://schemas.microsoft.com/office/drawing/2014/main" id="{BF73506F-A8FE-EFC3-AFB2-B383BE0BF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33690" y="5160085"/>
            <a:ext cx="2902585" cy="1706880"/>
          </a:xfrm>
          <a:prstGeom prst="rect">
            <a:avLst/>
          </a:prstGeom>
        </p:spPr>
      </p:pic>
      <p:pic>
        <p:nvPicPr>
          <p:cNvPr id="23" name="Picture 22" descr="Diagram&#10;&#10;Description automatically generated">
            <a:extLst>
              <a:ext uri="{FF2B5EF4-FFF2-40B4-BE49-F238E27FC236}">
                <a16:creationId xmlns:a16="http://schemas.microsoft.com/office/drawing/2014/main" id="{57945CE3-541A-564E-FFCA-52A7615BB22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03610" y="5352490"/>
            <a:ext cx="2842260" cy="1687830"/>
          </a:xfrm>
          <a:prstGeom prst="rect">
            <a:avLst/>
          </a:prstGeom>
        </p:spPr>
      </p:pic>
    </p:spTree>
    <p:extLst>
      <p:ext uri="{BB962C8B-B14F-4D97-AF65-F5344CB8AC3E}">
        <p14:creationId xmlns:p14="http://schemas.microsoft.com/office/powerpoint/2010/main" val="3846425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任意多边形 13">
            <a:extLst>
              <a:ext uri="{FF2B5EF4-FFF2-40B4-BE49-F238E27FC236}">
                <a16:creationId xmlns:a16="http://schemas.microsoft.com/office/drawing/2014/main" id="{C4EF49C0-31A5-E984-E199-98BC1929E84B}"/>
              </a:ext>
            </a:extLst>
          </p:cNvPr>
          <p:cNvSpPr/>
          <p:nvPr/>
        </p:nvSpPr>
        <p:spPr>
          <a:xfrm rot="16200000">
            <a:off x="181284" y="837839"/>
            <a:ext cx="4229099" cy="4382218"/>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grpSp>
        <p:nvGrpSpPr>
          <p:cNvPr id="94" name="Group 93">
            <a:extLst>
              <a:ext uri="{FF2B5EF4-FFF2-40B4-BE49-F238E27FC236}">
                <a16:creationId xmlns:a16="http://schemas.microsoft.com/office/drawing/2014/main" id="{E6786877-E68C-48FF-8FEA-22E5A38EC568}"/>
              </a:ext>
            </a:extLst>
          </p:cNvPr>
          <p:cNvGrpSpPr/>
          <p:nvPr/>
        </p:nvGrpSpPr>
        <p:grpSpPr>
          <a:xfrm flipH="1">
            <a:off x="3624557" y="4435224"/>
            <a:ext cx="795198" cy="699091"/>
            <a:chOff x="7497737" y="2209433"/>
            <a:chExt cx="996842" cy="870849"/>
          </a:xfrm>
        </p:grpSpPr>
        <p:sp>
          <p:nvSpPr>
            <p:cNvPr id="11" name="ICON 3">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1C6E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1C6E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679B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
        <p:nvSpPr>
          <p:cNvPr id="14" name="Freeform: Shape 13">
            <a:extLst>
              <a:ext uri="{FF2B5EF4-FFF2-40B4-BE49-F238E27FC236}">
                <a16:creationId xmlns:a16="http://schemas.microsoft.com/office/drawing/2014/main" id="{4F1FBC81-2DA3-465E-983C-0D3DCE5A361A}"/>
              </a:ext>
            </a:extLst>
          </p:cNvPr>
          <p:cNvSpPr/>
          <p:nvPr/>
        </p:nvSpPr>
        <p:spPr>
          <a:xfrm>
            <a:off x="3349256" y="1616149"/>
            <a:ext cx="1839431" cy="563525"/>
          </a:xfrm>
          <a:custGeom>
            <a:avLst/>
            <a:gdLst>
              <a:gd name="connsiteX0" fmla="*/ 0 w 1935125"/>
              <a:gd name="connsiteY0" fmla="*/ 563525 h 563525"/>
              <a:gd name="connsiteX1" fmla="*/ 531628 w 1935125"/>
              <a:gd name="connsiteY1" fmla="*/ 0 h 563525"/>
              <a:gd name="connsiteX2" fmla="*/ 1935125 w 1935125"/>
              <a:gd name="connsiteY2" fmla="*/ 0 h 563525"/>
            </a:gdLst>
            <a:ahLst/>
            <a:cxnLst>
              <a:cxn ang="0">
                <a:pos x="connsiteX0" y="connsiteY0"/>
              </a:cxn>
              <a:cxn ang="0">
                <a:pos x="connsiteX1" y="connsiteY1"/>
              </a:cxn>
              <a:cxn ang="0">
                <a:pos x="connsiteX2" y="connsiteY2"/>
              </a:cxn>
            </a:cxnLst>
            <a:rect l="l" t="t" r="r" b="b"/>
            <a:pathLst>
              <a:path w="1935125" h="563525">
                <a:moveTo>
                  <a:pt x="0" y="563525"/>
                </a:moveTo>
                <a:lnTo>
                  <a:pt x="531628" y="0"/>
                </a:lnTo>
                <a:lnTo>
                  <a:pt x="1935125"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41EF6B0-A9E2-1432-D6AB-2005A153A7CE}"/>
              </a:ext>
            </a:extLst>
          </p:cNvPr>
          <p:cNvSpPr/>
          <p:nvPr/>
        </p:nvSpPr>
        <p:spPr>
          <a:xfrm>
            <a:off x="5176542" y="155559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Top Corners One Rounded and One Snipped 17">
            <a:extLst>
              <a:ext uri="{FF2B5EF4-FFF2-40B4-BE49-F238E27FC236}">
                <a16:creationId xmlns:a16="http://schemas.microsoft.com/office/drawing/2014/main" id="{EA666CA9-F961-DC03-AA2F-E8EC2C241A6E}"/>
              </a:ext>
            </a:extLst>
          </p:cNvPr>
          <p:cNvSpPr/>
          <p:nvPr/>
        </p:nvSpPr>
        <p:spPr>
          <a:xfrm>
            <a:off x="53165" y="153662"/>
            <a:ext cx="4433777" cy="448999"/>
          </a:xfrm>
          <a:prstGeom prst="snipRoundRect">
            <a:avLst>
              <a:gd name="adj1" fmla="val 0"/>
              <a:gd name="adj2" fmla="val 16667"/>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chemeClr val="bg1"/>
                </a:solidFill>
                <a:latin typeface="#9Slide03 Bebas Neue Bold" panose="020B0606020202050201" pitchFamily="34" charset="0"/>
              </a:rPr>
              <a:t>I. QUY LUẬT ĐỊA ĐỚI</a:t>
            </a:r>
            <a:endParaRPr lang="en-US" sz="3200">
              <a:solidFill>
                <a:schemeClr val="bg1"/>
              </a:solidFill>
              <a:latin typeface="#9Slide03 Bebas Neue Bold" panose="020B0606020202050201" pitchFamily="34" charset="0"/>
            </a:endParaRPr>
          </a:p>
        </p:txBody>
      </p:sp>
      <p:sp>
        <p:nvSpPr>
          <p:cNvPr id="19" name="Rectangle: Top Corners One Rounded and One Snipped 18">
            <a:extLst>
              <a:ext uri="{FF2B5EF4-FFF2-40B4-BE49-F238E27FC236}">
                <a16:creationId xmlns:a16="http://schemas.microsoft.com/office/drawing/2014/main" id="{4F8096B1-E67C-E1E6-DAFC-4D77CD606697}"/>
              </a:ext>
            </a:extLst>
          </p:cNvPr>
          <p:cNvSpPr/>
          <p:nvPr/>
        </p:nvSpPr>
        <p:spPr>
          <a:xfrm>
            <a:off x="4603610" y="55728"/>
            <a:ext cx="4459531" cy="537014"/>
          </a:xfrm>
          <a:prstGeom prst="snipRoundRect">
            <a:avLst>
              <a:gd name="adj1" fmla="val 0"/>
              <a:gd name="adj2" fmla="val 28109"/>
            </a:avLst>
          </a:prstGeom>
          <a:solidFill>
            <a:schemeClr val="bg1">
              <a:lumMod val="6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4400" kern="0">
                <a:solidFill>
                  <a:schemeClr val="tx1"/>
                </a:solidFill>
                <a:latin typeface="#9Slide03 Bebas Neue Bold" panose="020B0606020202050201" pitchFamily="34" charset="0"/>
                <a:ea typeface="SimSun" panose="02010600030101010101" pitchFamily="2" charset="-122"/>
              </a:rPr>
              <a:t>II. QUY LUẬT PHI ĐỊA ĐỚI</a:t>
            </a:r>
            <a:endParaRPr lang="en-US" sz="4000">
              <a:solidFill>
                <a:schemeClr val="tx1"/>
              </a:solidFill>
              <a:latin typeface="#9Slide03 Bebas Neue Bold" panose="020B0606020202050201" pitchFamily="34" charset="0"/>
            </a:endParaRPr>
          </a:p>
        </p:txBody>
      </p:sp>
      <p:sp>
        <p:nvSpPr>
          <p:cNvPr id="27" name="矩形 7">
            <a:extLst>
              <a:ext uri="{FF2B5EF4-FFF2-40B4-BE49-F238E27FC236}">
                <a16:creationId xmlns:a16="http://schemas.microsoft.com/office/drawing/2014/main" id="{696082C2-6694-8D55-A418-ED4A477E3243}"/>
              </a:ext>
            </a:extLst>
          </p:cNvPr>
          <p:cNvSpPr/>
          <p:nvPr/>
        </p:nvSpPr>
        <p:spPr>
          <a:xfrm>
            <a:off x="445920" y="760509"/>
            <a:ext cx="3660615" cy="307777"/>
          </a:xfrm>
          <a:prstGeom prst="rect">
            <a:avLst/>
          </a:prstGeom>
          <a:solidFill>
            <a:srgbClr val="F8D8CA"/>
          </a:solidFill>
        </p:spPr>
        <p:txBody>
          <a:bodyPr wrap="square">
            <a:spAutoFit/>
          </a:bodyPr>
          <a:lstStyle/>
          <a:p>
            <a:pPr lvl="0" algn="ctr" fontAlgn="base">
              <a:spcBef>
                <a:spcPct val="0"/>
              </a:spcBef>
              <a:spcAft>
                <a:spcPct val="0"/>
              </a:spcAft>
            </a:pPr>
            <a:r>
              <a:rPr lang="en-US" altLang="zh-CN" sz="1400">
                <a:solidFill>
                  <a:srgbClr val="FA2E2E"/>
                </a:solidFill>
                <a:latin typeface="#9Slide03 Nokia" panose="02040603050506020204" pitchFamily="18" charset="0"/>
                <a:ea typeface="方正书宋简体" panose="03000509000000000000" pitchFamily="65" charset="-122"/>
              </a:rPr>
              <a:t>CHUYỂN GIAO NHIỆM VỤ</a:t>
            </a:r>
          </a:p>
        </p:txBody>
      </p:sp>
      <p:pic>
        <p:nvPicPr>
          <p:cNvPr id="43" name="Picture 42">
            <a:extLst>
              <a:ext uri="{FF2B5EF4-FFF2-40B4-BE49-F238E27FC236}">
                <a16:creationId xmlns:a16="http://schemas.microsoft.com/office/drawing/2014/main" id="{6D6204D6-BE58-DA42-18A3-FAB503D52920}"/>
              </a:ext>
            </a:extLst>
          </p:cNvPr>
          <p:cNvPicPr>
            <a:picLocks noChangeAspect="1"/>
          </p:cNvPicPr>
          <p:nvPr/>
        </p:nvPicPr>
        <p:blipFill>
          <a:blip r:embed="rId6"/>
          <a:stretch>
            <a:fillRect/>
          </a:stretch>
        </p:blipFill>
        <p:spPr>
          <a:xfrm>
            <a:off x="9195575" y="914397"/>
            <a:ext cx="3077558" cy="2389285"/>
          </a:xfrm>
          <a:prstGeom prst="rect">
            <a:avLst/>
          </a:prstGeom>
          <a:effectLst>
            <a:outerShdw blurRad="50800" dist="38100" dir="5400000" algn="t" rotWithShape="0">
              <a:prstClr val="black">
                <a:alpha val="40000"/>
              </a:prstClr>
            </a:outerShdw>
          </a:effectLst>
        </p:spPr>
      </p:pic>
      <p:pic>
        <p:nvPicPr>
          <p:cNvPr id="2" name="Đồng hồ đếm ngược 15 phút - 15 minutes timer - Hailist (1)">
            <a:hlinkClick r:id="" action="ppaction://media"/>
            <a:extLst>
              <a:ext uri="{FF2B5EF4-FFF2-40B4-BE49-F238E27FC236}">
                <a16:creationId xmlns:a16="http://schemas.microsoft.com/office/drawing/2014/main" id="{00608624-0198-F45C-CD99-2F51F257994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0474" t="14052" r="10321" b="20916"/>
          <a:stretch/>
        </p:blipFill>
        <p:spPr>
          <a:xfrm>
            <a:off x="9195575" y="3321508"/>
            <a:ext cx="3697333" cy="1707598"/>
          </a:xfrm>
          <a:prstGeom prst="rect">
            <a:avLst/>
          </a:prstGeom>
        </p:spPr>
      </p:pic>
      <p:graphicFrame>
        <p:nvGraphicFramePr>
          <p:cNvPr id="8" name="Table 7">
            <a:extLst>
              <a:ext uri="{FF2B5EF4-FFF2-40B4-BE49-F238E27FC236}">
                <a16:creationId xmlns:a16="http://schemas.microsoft.com/office/drawing/2014/main" id="{36540606-FA65-EF33-04C1-B4CFAFCD7ADE}"/>
              </a:ext>
            </a:extLst>
          </p:cNvPr>
          <p:cNvGraphicFramePr>
            <a:graphicFrameLocks noGrp="1"/>
          </p:cNvGraphicFramePr>
          <p:nvPr/>
        </p:nvGraphicFramePr>
        <p:xfrm>
          <a:off x="148678" y="2187382"/>
          <a:ext cx="4314714" cy="2176847"/>
        </p:xfrm>
        <a:graphic>
          <a:graphicData uri="http://schemas.openxmlformats.org/drawingml/2006/table">
            <a:tbl>
              <a:tblPr bandRow="1"/>
              <a:tblGrid>
                <a:gridCol w="1486651">
                  <a:extLst>
                    <a:ext uri="{9D8B030D-6E8A-4147-A177-3AD203B41FA5}">
                      <a16:colId xmlns:a16="http://schemas.microsoft.com/office/drawing/2014/main" val="3741500391"/>
                    </a:ext>
                  </a:extLst>
                </a:gridCol>
                <a:gridCol w="1469572">
                  <a:extLst>
                    <a:ext uri="{9D8B030D-6E8A-4147-A177-3AD203B41FA5}">
                      <a16:colId xmlns:a16="http://schemas.microsoft.com/office/drawing/2014/main" val="807083328"/>
                    </a:ext>
                  </a:extLst>
                </a:gridCol>
                <a:gridCol w="1358491">
                  <a:extLst>
                    <a:ext uri="{9D8B030D-6E8A-4147-A177-3AD203B41FA5}">
                      <a16:colId xmlns:a16="http://schemas.microsoft.com/office/drawing/2014/main" val="2516718773"/>
                    </a:ext>
                  </a:extLst>
                </a:gridCol>
              </a:tblGrid>
              <a:tr h="0">
                <a:tc gridSpan="3">
                  <a:txBody>
                    <a:bodyPr/>
                    <a:lstStyle/>
                    <a:p>
                      <a:pPr algn="ctr">
                        <a:lnSpc>
                          <a:spcPct val="115000"/>
                        </a:lnSpc>
                        <a:spcAft>
                          <a:spcPts val="800"/>
                        </a:spcAft>
                      </a:pPr>
                      <a:r>
                        <a:rPr lang="vi-VN" sz="1600" b="1">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QUY LUẬT PHI ĐỊA ĐỚI</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36273217"/>
                  </a:ext>
                </a:extLst>
              </a:tr>
              <a:tr h="0">
                <a:tc>
                  <a:txBody>
                    <a:bodyPr/>
                    <a:lstStyle/>
                    <a:p>
                      <a:pPr>
                        <a:lnSpc>
                          <a:spcPct val="115000"/>
                        </a:lnSpc>
                        <a:spcAft>
                          <a:spcPts val="800"/>
                        </a:spcAft>
                      </a:pPr>
                      <a:r>
                        <a:rPr lang="vi-VN" sz="1600" b="1">
                          <a:effectLst/>
                          <a:latin typeface="#9Slide03 SFU Futura_12" panose="00000400000000000000" pitchFamily="2" charset="0"/>
                          <a:ea typeface="Cambria" panose="02040503050406030204" pitchFamily="18" charset="0"/>
                          <a:cs typeface="Times New Roman" panose="02020603050405020304" pitchFamily="18" charset="0"/>
                        </a:rPr>
                        <a:t>Khái niệm</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800"/>
                        </a:spcAft>
                      </a:pPr>
                      <a:r>
                        <a:rPr lang="vi-VN" sz="1600">
                          <a:effectLst/>
                          <a:latin typeface="#9Slide03 SFU Futura_12" panose="00000400000000000000" pitchFamily="2" charset="0"/>
                          <a:ea typeface="Cambria" panose="02040503050406030204" pitchFamily="18" charset="0"/>
                          <a:cs typeface="Times New Roman" panose="02020603050405020304" pitchFamily="18" charset="0"/>
                        </a:rPr>
                        <a:t> </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052556560"/>
                  </a:ext>
                </a:extLst>
              </a:tr>
              <a:tr h="0">
                <a:tc>
                  <a:txBody>
                    <a:bodyPr/>
                    <a:lstStyle/>
                    <a:p>
                      <a:pPr>
                        <a:lnSpc>
                          <a:spcPct val="115000"/>
                        </a:lnSpc>
                        <a:spcAft>
                          <a:spcPts val="800"/>
                        </a:spcAft>
                      </a:pPr>
                      <a:r>
                        <a:rPr lang="vi-VN" sz="1600" b="1">
                          <a:effectLst/>
                          <a:latin typeface="#9Slide03 SFU Futura_12" panose="00000400000000000000" pitchFamily="2" charset="0"/>
                          <a:ea typeface="Cambria" panose="02040503050406030204" pitchFamily="18" charset="0"/>
                          <a:cs typeface="Times New Roman" panose="02020603050405020304" pitchFamily="18" charset="0"/>
                        </a:rPr>
                        <a:t>Nguyên nhân</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635" marR="30480" indent="-1905">
                        <a:lnSpc>
                          <a:spcPct val="115000"/>
                        </a:lnSpc>
                        <a:spcAft>
                          <a:spcPts val="800"/>
                        </a:spcAft>
                      </a:pPr>
                      <a:r>
                        <a:rPr lang="vi-VN" sz="16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 </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929930582"/>
                  </a:ext>
                </a:extLst>
              </a:tr>
              <a:tr h="0">
                <a:tc>
                  <a:txBody>
                    <a:bodyPr/>
                    <a:lstStyle/>
                    <a:p>
                      <a:pPr>
                        <a:lnSpc>
                          <a:spcPct val="115000"/>
                        </a:lnSpc>
                        <a:spcAft>
                          <a:spcPts val="800"/>
                        </a:spcAft>
                      </a:pPr>
                      <a:r>
                        <a:rPr lang="vi-VN" sz="1600" b="1">
                          <a:effectLst/>
                          <a:latin typeface="#9Slide03 SFU Futura_12" panose="00000400000000000000" pitchFamily="2" charset="0"/>
                          <a:ea typeface="Cambria" panose="02040503050406030204" pitchFamily="18" charset="0"/>
                          <a:cs typeface="Times New Roman" panose="02020603050405020304" pitchFamily="18" charset="0"/>
                        </a:rPr>
                        <a:t>Biểu hiện</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r>
                        <a:rPr lang="vi-VN" sz="1600" b="1">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Quy luật</a:t>
                      </a:r>
                      <a:endParaRPr lang="en-US" sz="1600" b="1">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endParaRPr>
                    </a:p>
                    <a:p>
                      <a:pPr algn="ctr">
                        <a:lnSpc>
                          <a:spcPct val="115000"/>
                        </a:lnSpc>
                        <a:spcAft>
                          <a:spcPts val="800"/>
                        </a:spcAft>
                      </a:pPr>
                      <a:r>
                        <a:rPr lang="vi-VN" sz="1600" b="1">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 đai cao</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15000"/>
                        </a:lnSpc>
                        <a:spcAft>
                          <a:spcPts val="800"/>
                        </a:spcAft>
                      </a:pPr>
                      <a:r>
                        <a:rPr lang="vi-VN" sz="1600" b="1">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Quy luật </a:t>
                      </a:r>
                      <a:endParaRPr lang="en-US" sz="1600" b="1">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endParaRPr>
                    </a:p>
                    <a:p>
                      <a:pPr algn="ctr">
                        <a:lnSpc>
                          <a:spcPct val="115000"/>
                        </a:lnSpc>
                        <a:spcAft>
                          <a:spcPts val="800"/>
                        </a:spcAft>
                      </a:pPr>
                      <a:r>
                        <a:rPr lang="vi-VN" sz="1600" b="1">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địa ô</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613949374"/>
                  </a:ext>
                </a:extLst>
              </a:tr>
              <a:tr h="0">
                <a:tc>
                  <a:txBody>
                    <a:bodyPr/>
                    <a:lstStyle/>
                    <a:p>
                      <a:pPr>
                        <a:lnSpc>
                          <a:spcPct val="115000"/>
                        </a:lnSpc>
                        <a:spcAft>
                          <a:spcPts val="800"/>
                        </a:spcAft>
                      </a:pPr>
                      <a:r>
                        <a:rPr lang="vi-VN" sz="16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 Khái niệm</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nSpc>
                          <a:spcPct val="115000"/>
                        </a:lnSpc>
                        <a:spcAft>
                          <a:spcPts val="800"/>
                        </a:spcAft>
                      </a:pPr>
                      <a:r>
                        <a:rPr lang="vi-VN" sz="1600">
                          <a:effectLst/>
                          <a:latin typeface="#9Slide03 SFU Futura_12" panose="00000400000000000000" pitchFamily="2" charset="0"/>
                          <a:ea typeface="Cambria" panose="02040503050406030204" pitchFamily="18" charset="0"/>
                          <a:cs typeface="Times New Roman" panose="02020603050405020304" pitchFamily="18" charset="0"/>
                        </a:rPr>
                        <a:t> </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r>
                        <a:rPr lang="vi-VN" sz="1600">
                          <a:effectLst/>
                          <a:latin typeface="#9Slide03 SFU Futura_12" panose="00000400000000000000" pitchFamily="2" charset="0"/>
                          <a:ea typeface="Cambria" panose="02040503050406030204" pitchFamily="18" charset="0"/>
                          <a:cs typeface="Times New Roman" panose="02020603050405020304" pitchFamily="18" charset="0"/>
                        </a:rPr>
                        <a:t> </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9401835"/>
                  </a:ext>
                </a:extLst>
              </a:tr>
              <a:tr h="0">
                <a:tc>
                  <a:txBody>
                    <a:bodyPr/>
                    <a:lstStyle/>
                    <a:p>
                      <a:pPr>
                        <a:lnSpc>
                          <a:spcPct val="115000"/>
                        </a:lnSpc>
                        <a:spcAft>
                          <a:spcPts val="800"/>
                        </a:spcAft>
                      </a:pPr>
                      <a:r>
                        <a:rPr lang="vi-VN" sz="16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 Nguyên nhân</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nSpc>
                          <a:spcPct val="115000"/>
                        </a:lnSpc>
                        <a:spcAft>
                          <a:spcPts val="800"/>
                        </a:spcAft>
                      </a:pPr>
                      <a:r>
                        <a:rPr lang="vi-VN" sz="1600">
                          <a:effectLst/>
                          <a:latin typeface="#9Slide03 SFU Futura_12" panose="00000400000000000000" pitchFamily="2" charset="0"/>
                          <a:ea typeface="Cambria" panose="02040503050406030204" pitchFamily="18" charset="0"/>
                          <a:cs typeface="Times New Roman" panose="02020603050405020304" pitchFamily="18" charset="0"/>
                        </a:rPr>
                        <a:t> </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r>
                        <a:rPr lang="vi-VN" sz="1600">
                          <a:effectLst/>
                          <a:latin typeface="#9Slide03 SFU Futura_12" panose="00000400000000000000" pitchFamily="2" charset="0"/>
                          <a:ea typeface="Cambria" panose="02040503050406030204" pitchFamily="18" charset="0"/>
                          <a:cs typeface="Times New Roman" panose="02020603050405020304" pitchFamily="18" charset="0"/>
                        </a:rPr>
                        <a:t> </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9655797"/>
                  </a:ext>
                </a:extLst>
              </a:tr>
              <a:tr h="0">
                <a:tc>
                  <a:txBody>
                    <a:bodyPr/>
                    <a:lstStyle/>
                    <a:p>
                      <a:pPr>
                        <a:lnSpc>
                          <a:spcPct val="115000"/>
                        </a:lnSpc>
                        <a:spcAft>
                          <a:spcPts val="800"/>
                        </a:spcAft>
                      </a:pPr>
                      <a:r>
                        <a:rPr lang="vi-VN" sz="16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 Biểu hiện</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nSpc>
                          <a:spcPct val="115000"/>
                        </a:lnSpc>
                        <a:spcAft>
                          <a:spcPts val="800"/>
                        </a:spcAft>
                      </a:pPr>
                      <a:r>
                        <a:rPr lang="vi-VN" sz="1600">
                          <a:effectLst/>
                          <a:latin typeface="#9Slide03 SFU Futura_12" panose="00000400000000000000" pitchFamily="2" charset="0"/>
                          <a:ea typeface="Cambria" panose="02040503050406030204" pitchFamily="18" charset="0"/>
                          <a:cs typeface="Times New Roman" panose="02020603050405020304" pitchFamily="18" charset="0"/>
                        </a:rPr>
                        <a:t> </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r>
                        <a:rPr lang="vi-VN" sz="1600">
                          <a:effectLst/>
                          <a:latin typeface="#9Slide03 SFU Futura_12" panose="00000400000000000000" pitchFamily="2" charset="0"/>
                          <a:ea typeface="Cambria" panose="02040503050406030204" pitchFamily="18" charset="0"/>
                          <a:cs typeface="Times New Roman" panose="02020603050405020304" pitchFamily="18" charset="0"/>
                        </a:rPr>
                        <a:t> </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6184611"/>
                  </a:ext>
                </a:extLst>
              </a:tr>
            </a:tbl>
          </a:graphicData>
        </a:graphic>
      </p:graphicFrame>
      <p:sp>
        <p:nvSpPr>
          <p:cNvPr id="44" name="TextBox 43">
            <a:extLst>
              <a:ext uri="{FF2B5EF4-FFF2-40B4-BE49-F238E27FC236}">
                <a16:creationId xmlns:a16="http://schemas.microsoft.com/office/drawing/2014/main" id="{38190CE9-E5E7-3C27-1F11-A021C28F3C93}"/>
              </a:ext>
            </a:extLst>
          </p:cNvPr>
          <p:cNvSpPr txBox="1"/>
          <p:nvPr/>
        </p:nvSpPr>
        <p:spPr>
          <a:xfrm>
            <a:off x="1428010" y="1779564"/>
            <a:ext cx="1684086" cy="400110"/>
          </a:xfrm>
          <a:prstGeom prst="rect">
            <a:avLst/>
          </a:prstGeom>
          <a:noFill/>
        </p:spPr>
        <p:txBody>
          <a:bodyPr wrap="square">
            <a:spAutoFit/>
          </a:bodyPr>
          <a:lstStyle/>
          <a:p>
            <a:r>
              <a:rPr kumimoji="0" lang="vi-VN" altLang="en-US" sz="2000" b="1" u="none" strike="noStrike" cap="none" normalizeH="0" baseline="0">
                <a:ln>
                  <a:noFill/>
                </a:ln>
                <a:solidFill>
                  <a:srgbClr val="FF0000"/>
                </a:solidFill>
                <a:effectLst/>
                <a:latin typeface="#9Slide03 SFU Futura_12" panose="00000400000000000000" pitchFamily="2" charset="0"/>
                <a:ea typeface="Cambria" panose="02040503050406030204" pitchFamily="18" charset="0"/>
                <a:cs typeface="Times New Roman" panose="02020603050405020304" pitchFamily="18" charset="0"/>
              </a:rPr>
              <a:t>Phiếu học tập</a:t>
            </a:r>
            <a:endParaRPr lang="en-US" sz="1800"/>
          </a:p>
        </p:txBody>
      </p:sp>
      <p:pic>
        <p:nvPicPr>
          <p:cNvPr id="20" name="Picture 19" descr="Diagram&#10;&#10;Description automatically generated">
            <a:extLst>
              <a:ext uri="{FF2B5EF4-FFF2-40B4-BE49-F238E27FC236}">
                <a16:creationId xmlns:a16="http://schemas.microsoft.com/office/drawing/2014/main" id="{B90EEF24-B546-832E-B36B-9039416FB64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080293" y="623741"/>
            <a:ext cx="3352926" cy="2069135"/>
          </a:xfrm>
          <a:prstGeom prst="rect">
            <a:avLst/>
          </a:prstGeom>
          <a:noFill/>
        </p:spPr>
      </p:pic>
      <p:grpSp>
        <p:nvGrpSpPr>
          <p:cNvPr id="22" name="Group 21">
            <a:extLst>
              <a:ext uri="{FF2B5EF4-FFF2-40B4-BE49-F238E27FC236}">
                <a16:creationId xmlns:a16="http://schemas.microsoft.com/office/drawing/2014/main" id="{9AD2ADE0-0F08-C9E1-6F08-9565C661B994}"/>
              </a:ext>
            </a:extLst>
          </p:cNvPr>
          <p:cNvGrpSpPr/>
          <p:nvPr/>
        </p:nvGrpSpPr>
        <p:grpSpPr>
          <a:xfrm>
            <a:off x="5189287" y="2692876"/>
            <a:ext cx="3317731" cy="2471701"/>
            <a:chOff x="0" y="0"/>
            <a:chExt cx="2887980" cy="2103120"/>
          </a:xfrm>
        </p:grpSpPr>
        <p:pic>
          <p:nvPicPr>
            <p:cNvPr id="23" name="Picture 22">
              <a:extLst>
                <a:ext uri="{FF2B5EF4-FFF2-40B4-BE49-F238E27FC236}">
                  <a16:creationId xmlns:a16="http://schemas.microsoft.com/office/drawing/2014/main" id="{138D4DD4-5DD8-5B62-C258-EC0A737A3F4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2887980" cy="2103120"/>
            </a:xfrm>
            <a:prstGeom prst="rect">
              <a:avLst/>
            </a:prstGeom>
            <a:noFill/>
          </p:spPr>
        </p:pic>
        <p:cxnSp>
          <p:nvCxnSpPr>
            <p:cNvPr id="24" name="Straight Arrow Connector 23">
              <a:extLst>
                <a:ext uri="{FF2B5EF4-FFF2-40B4-BE49-F238E27FC236}">
                  <a16:creationId xmlns:a16="http://schemas.microsoft.com/office/drawing/2014/main" id="{4FFA7C43-882D-B5BE-6735-D6E3E5D3F13B}"/>
                </a:ext>
              </a:extLst>
            </p:cNvPr>
            <p:cNvCxnSpPr/>
            <p:nvPr/>
          </p:nvCxnSpPr>
          <p:spPr>
            <a:xfrm>
              <a:off x="525780" y="430530"/>
              <a:ext cx="601980" cy="0"/>
            </a:xfrm>
            <a:prstGeom prst="straightConnector1">
              <a:avLst/>
            </a:prstGeom>
            <a:noFill/>
            <a:ln w="38100" cap="flat" cmpd="sng" algn="ctr">
              <a:solidFill>
                <a:srgbClr val="FF0000"/>
              </a:solidFill>
              <a:prstDash val="solid"/>
              <a:miter lim="800000"/>
              <a:tailEnd type="triangle"/>
            </a:ln>
            <a:effectLst/>
          </p:spPr>
        </p:cxnSp>
      </p:grpSp>
    </p:spTree>
    <p:extLst>
      <p:ext uri="{BB962C8B-B14F-4D97-AF65-F5344CB8AC3E}">
        <p14:creationId xmlns:p14="http://schemas.microsoft.com/office/powerpoint/2010/main" val="2078641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id="{E6786877-E68C-48FF-8FEA-22E5A38EC568}"/>
              </a:ext>
            </a:extLst>
          </p:cNvPr>
          <p:cNvGrpSpPr/>
          <p:nvPr/>
        </p:nvGrpSpPr>
        <p:grpSpPr>
          <a:xfrm flipH="1">
            <a:off x="4089343" y="5576974"/>
            <a:ext cx="795198" cy="699091"/>
            <a:chOff x="7497737" y="2209433"/>
            <a:chExt cx="996842" cy="870849"/>
          </a:xfrm>
        </p:grpSpPr>
        <p:sp>
          <p:nvSpPr>
            <p:cNvPr id="11" name="ICON 3">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1C6E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1C6E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679B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
        <p:nvSpPr>
          <p:cNvPr id="14" name="Freeform: Shape 13">
            <a:extLst>
              <a:ext uri="{FF2B5EF4-FFF2-40B4-BE49-F238E27FC236}">
                <a16:creationId xmlns:a16="http://schemas.microsoft.com/office/drawing/2014/main" id="{4F1FBC81-2DA3-465E-983C-0D3DCE5A361A}"/>
              </a:ext>
            </a:extLst>
          </p:cNvPr>
          <p:cNvSpPr/>
          <p:nvPr/>
        </p:nvSpPr>
        <p:spPr>
          <a:xfrm>
            <a:off x="3349256" y="1616149"/>
            <a:ext cx="1839431" cy="563525"/>
          </a:xfrm>
          <a:custGeom>
            <a:avLst/>
            <a:gdLst>
              <a:gd name="connsiteX0" fmla="*/ 0 w 1935125"/>
              <a:gd name="connsiteY0" fmla="*/ 563525 h 563525"/>
              <a:gd name="connsiteX1" fmla="*/ 531628 w 1935125"/>
              <a:gd name="connsiteY1" fmla="*/ 0 h 563525"/>
              <a:gd name="connsiteX2" fmla="*/ 1935125 w 1935125"/>
              <a:gd name="connsiteY2" fmla="*/ 0 h 563525"/>
            </a:gdLst>
            <a:ahLst/>
            <a:cxnLst>
              <a:cxn ang="0">
                <a:pos x="connsiteX0" y="connsiteY0"/>
              </a:cxn>
              <a:cxn ang="0">
                <a:pos x="connsiteX1" y="connsiteY1"/>
              </a:cxn>
              <a:cxn ang="0">
                <a:pos x="connsiteX2" y="connsiteY2"/>
              </a:cxn>
            </a:cxnLst>
            <a:rect l="l" t="t" r="r" b="b"/>
            <a:pathLst>
              <a:path w="1935125" h="563525">
                <a:moveTo>
                  <a:pt x="0" y="563525"/>
                </a:moveTo>
                <a:lnTo>
                  <a:pt x="531628" y="0"/>
                </a:lnTo>
                <a:lnTo>
                  <a:pt x="1935125"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41EF6B0-A9E2-1432-D6AB-2005A153A7CE}"/>
              </a:ext>
            </a:extLst>
          </p:cNvPr>
          <p:cNvSpPr/>
          <p:nvPr/>
        </p:nvSpPr>
        <p:spPr>
          <a:xfrm>
            <a:off x="5176542" y="155559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Top Corners One Rounded and One Snipped 17">
            <a:extLst>
              <a:ext uri="{FF2B5EF4-FFF2-40B4-BE49-F238E27FC236}">
                <a16:creationId xmlns:a16="http://schemas.microsoft.com/office/drawing/2014/main" id="{EA666CA9-F961-DC03-AA2F-E8EC2C241A6E}"/>
              </a:ext>
            </a:extLst>
          </p:cNvPr>
          <p:cNvSpPr/>
          <p:nvPr/>
        </p:nvSpPr>
        <p:spPr>
          <a:xfrm>
            <a:off x="53165" y="153662"/>
            <a:ext cx="4433777" cy="448999"/>
          </a:xfrm>
          <a:prstGeom prst="snipRoundRect">
            <a:avLst>
              <a:gd name="adj1" fmla="val 0"/>
              <a:gd name="adj2" fmla="val 16667"/>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chemeClr val="bg1"/>
                </a:solidFill>
                <a:latin typeface="#9Slide03 Bebas Neue Bold" panose="020B0606020202050201" pitchFamily="34" charset="0"/>
              </a:rPr>
              <a:t>I. QUY LUẬT ĐỊA ĐỚI</a:t>
            </a:r>
            <a:endParaRPr lang="en-US" sz="3200">
              <a:solidFill>
                <a:schemeClr val="bg1"/>
              </a:solidFill>
              <a:latin typeface="#9Slide03 Bebas Neue Bold" panose="020B0606020202050201" pitchFamily="34" charset="0"/>
            </a:endParaRPr>
          </a:p>
        </p:txBody>
      </p:sp>
      <p:sp>
        <p:nvSpPr>
          <p:cNvPr id="19" name="Rectangle: Top Corners One Rounded and One Snipped 18">
            <a:extLst>
              <a:ext uri="{FF2B5EF4-FFF2-40B4-BE49-F238E27FC236}">
                <a16:creationId xmlns:a16="http://schemas.microsoft.com/office/drawing/2014/main" id="{4F8096B1-E67C-E1E6-DAFC-4D77CD606697}"/>
              </a:ext>
            </a:extLst>
          </p:cNvPr>
          <p:cNvSpPr/>
          <p:nvPr/>
        </p:nvSpPr>
        <p:spPr>
          <a:xfrm>
            <a:off x="4603610" y="55728"/>
            <a:ext cx="4459531" cy="537014"/>
          </a:xfrm>
          <a:prstGeom prst="snipRoundRect">
            <a:avLst>
              <a:gd name="adj1" fmla="val 0"/>
              <a:gd name="adj2" fmla="val 28109"/>
            </a:avLst>
          </a:prstGeom>
          <a:solidFill>
            <a:schemeClr val="bg1">
              <a:lumMod val="6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4000" kern="0">
                <a:solidFill>
                  <a:schemeClr val="tx1"/>
                </a:solidFill>
                <a:latin typeface="#9Slide03 Bebas Neue Bold" panose="020B0606020202050201" pitchFamily="34" charset="0"/>
                <a:ea typeface="SimSun" panose="02010600030101010101" pitchFamily="2" charset="-122"/>
              </a:rPr>
              <a:t>II. QUY LUẬT PHI ĐỊA ĐỚI</a:t>
            </a:r>
            <a:endParaRPr lang="en-US" sz="3600">
              <a:solidFill>
                <a:schemeClr val="tx1"/>
              </a:solidFill>
              <a:latin typeface="#9Slide03 Bebas Neue Bold" panose="020B0606020202050201" pitchFamily="34" charset="0"/>
            </a:endParaRPr>
          </a:p>
        </p:txBody>
      </p:sp>
      <p:sp>
        <p:nvSpPr>
          <p:cNvPr id="44" name="TextBox 43">
            <a:extLst>
              <a:ext uri="{FF2B5EF4-FFF2-40B4-BE49-F238E27FC236}">
                <a16:creationId xmlns:a16="http://schemas.microsoft.com/office/drawing/2014/main" id="{38190CE9-E5E7-3C27-1F11-A021C28F3C93}"/>
              </a:ext>
            </a:extLst>
          </p:cNvPr>
          <p:cNvSpPr txBox="1"/>
          <p:nvPr/>
        </p:nvSpPr>
        <p:spPr>
          <a:xfrm>
            <a:off x="-2685465" y="779272"/>
            <a:ext cx="1684086" cy="400110"/>
          </a:xfrm>
          <a:prstGeom prst="rect">
            <a:avLst/>
          </a:prstGeom>
          <a:noFill/>
        </p:spPr>
        <p:txBody>
          <a:bodyPr wrap="square">
            <a:spAutoFit/>
          </a:bodyPr>
          <a:lstStyle/>
          <a:p>
            <a:r>
              <a:rPr kumimoji="0" lang="vi-VN" altLang="en-US" sz="2000" b="1" u="none" strike="noStrike" cap="none" normalizeH="0" baseline="0">
                <a:ln>
                  <a:noFill/>
                </a:ln>
                <a:solidFill>
                  <a:srgbClr val="FF0000"/>
                </a:solidFill>
                <a:effectLst/>
                <a:latin typeface="#9Slide03 SFU Futura_12" panose="00000400000000000000" pitchFamily="2" charset="0"/>
                <a:ea typeface="Cambria" panose="02040503050406030204" pitchFamily="18" charset="0"/>
                <a:cs typeface="Times New Roman" panose="02020603050405020304" pitchFamily="18" charset="0"/>
              </a:rPr>
              <a:t>Phiếu học tập</a:t>
            </a:r>
            <a:endParaRPr lang="en-US" sz="1800"/>
          </a:p>
        </p:txBody>
      </p:sp>
      <p:pic>
        <p:nvPicPr>
          <p:cNvPr id="20" name="Picture 19" descr="Diagram&#10;&#10;Description automatically generated">
            <a:extLst>
              <a:ext uri="{FF2B5EF4-FFF2-40B4-BE49-F238E27FC236}">
                <a16:creationId xmlns:a16="http://schemas.microsoft.com/office/drawing/2014/main" id="{3DD4EF7E-685E-06B2-2FC0-6B8C939AFD5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0215" y="628244"/>
            <a:ext cx="3352926" cy="2069135"/>
          </a:xfrm>
          <a:prstGeom prst="rect">
            <a:avLst/>
          </a:prstGeom>
          <a:noFill/>
        </p:spPr>
      </p:pic>
      <p:grpSp>
        <p:nvGrpSpPr>
          <p:cNvPr id="22" name="Group 21">
            <a:extLst>
              <a:ext uri="{FF2B5EF4-FFF2-40B4-BE49-F238E27FC236}">
                <a16:creationId xmlns:a16="http://schemas.microsoft.com/office/drawing/2014/main" id="{76A729C5-63A8-C6B7-EF61-1B5FE02078AC}"/>
              </a:ext>
            </a:extLst>
          </p:cNvPr>
          <p:cNvGrpSpPr/>
          <p:nvPr/>
        </p:nvGrpSpPr>
        <p:grpSpPr>
          <a:xfrm>
            <a:off x="5819209" y="2697379"/>
            <a:ext cx="3317731" cy="2471701"/>
            <a:chOff x="0" y="0"/>
            <a:chExt cx="2887980" cy="2103120"/>
          </a:xfrm>
        </p:grpSpPr>
        <p:pic>
          <p:nvPicPr>
            <p:cNvPr id="23" name="Picture 22">
              <a:extLst>
                <a:ext uri="{FF2B5EF4-FFF2-40B4-BE49-F238E27FC236}">
                  <a16:creationId xmlns:a16="http://schemas.microsoft.com/office/drawing/2014/main" id="{049272C6-B178-B5FB-A781-B393DD4C56D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887980" cy="2103120"/>
            </a:xfrm>
            <a:prstGeom prst="rect">
              <a:avLst/>
            </a:prstGeom>
            <a:noFill/>
          </p:spPr>
        </p:pic>
        <p:cxnSp>
          <p:nvCxnSpPr>
            <p:cNvPr id="24" name="Straight Arrow Connector 23">
              <a:extLst>
                <a:ext uri="{FF2B5EF4-FFF2-40B4-BE49-F238E27FC236}">
                  <a16:creationId xmlns:a16="http://schemas.microsoft.com/office/drawing/2014/main" id="{5B6C2EA9-3BBF-8EA2-0B4E-72809EBC5E1C}"/>
                </a:ext>
              </a:extLst>
            </p:cNvPr>
            <p:cNvCxnSpPr/>
            <p:nvPr/>
          </p:nvCxnSpPr>
          <p:spPr>
            <a:xfrm>
              <a:off x="525780" y="430530"/>
              <a:ext cx="601980" cy="0"/>
            </a:xfrm>
            <a:prstGeom prst="straightConnector1">
              <a:avLst/>
            </a:prstGeom>
            <a:noFill/>
            <a:ln w="38100" cap="flat" cmpd="sng" algn="ctr">
              <a:solidFill>
                <a:srgbClr val="FF0000"/>
              </a:solidFill>
              <a:prstDash val="solid"/>
              <a:miter lim="800000"/>
              <a:tailEnd type="triangle"/>
            </a:ln>
            <a:effectLst/>
          </p:spPr>
        </p:cxnSp>
      </p:grpSp>
      <p:graphicFrame>
        <p:nvGraphicFramePr>
          <p:cNvPr id="8" name="Table 7">
            <a:extLst>
              <a:ext uri="{FF2B5EF4-FFF2-40B4-BE49-F238E27FC236}">
                <a16:creationId xmlns:a16="http://schemas.microsoft.com/office/drawing/2014/main" id="{36540606-FA65-EF33-04C1-B4CFAFCD7ADE}"/>
              </a:ext>
            </a:extLst>
          </p:cNvPr>
          <p:cNvGraphicFramePr>
            <a:graphicFrameLocks noGrp="1"/>
          </p:cNvGraphicFramePr>
          <p:nvPr>
            <p:extLst>
              <p:ext uri="{D42A27DB-BD31-4B8C-83A1-F6EECF244321}">
                <p14:modId xmlns:p14="http://schemas.microsoft.com/office/powerpoint/2010/main" val="1280845463"/>
              </p:ext>
            </p:extLst>
          </p:nvPr>
        </p:nvGraphicFramePr>
        <p:xfrm>
          <a:off x="-40205" y="55728"/>
          <a:ext cx="9131040" cy="5171090"/>
        </p:xfrm>
        <a:graphic>
          <a:graphicData uri="http://schemas.openxmlformats.org/drawingml/2006/table">
            <a:tbl>
              <a:tblPr bandRow="1"/>
              <a:tblGrid>
                <a:gridCol w="1925566">
                  <a:extLst>
                    <a:ext uri="{9D8B030D-6E8A-4147-A177-3AD203B41FA5}">
                      <a16:colId xmlns:a16="http://schemas.microsoft.com/office/drawing/2014/main" val="3741500391"/>
                    </a:ext>
                  </a:extLst>
                </a:gridCol>
                <a:gridCol w="3878539">
                  <a:extLst>
                    <a:ext uri="{9D8B030D-6E8A-4147-A177-3AD203B41FA5}">
                      <a16:colId xmlns:a16="http://schemas.microsoft.com/office/drawing/2014/main" val="807083328"/>
                    </a:ext>
                  </a:extLst>
                </a:gridCol>
                <a:gridCol w="3326935">
                  <a:extLst>
                    <a:ext uri="{9D8B030D-6E8A-4147-A177-3AD203B41FA5}">
                      <a16:colId xmlns:a16="http://schemas.microsoft.com/office/drawing/2014/main" val="2516718773"/>
                    </a:ext>
                  </a:extLst>
                </a:gridCol>
              </a:tblGrid>
              <a:tr h="294869">
                <a:tc gridSpan="3">
                  <a:txBody>
                    <a:bodyPr/>
                    <a:lstStyle/>
                    <a:p>
                      <a:pPr algn="ctr">
                        <a:lnSpc>
                          <a:spcPct val="115000"/>
                        </a:lnSpc>
                        <a:spcAft>
                          <a:spcPts val="800"/>
                        </a:spcAft>
                      </a:pPr>
                      <a:r>
                        <a:rPr lang="vi-VN" sz="1200" b="1">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QUY LUẬT PHI ĐỊA ĐỚI</a:t>
                      </a:r>
                      <a:endParaRPr lang="en-US" sz="1050" b="1">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36273217"/>
                  </a:ext>
                </a:extLst>
              </a:tr>
              <a:tr h="584862">
                <a:tc>
                  <a:txBody>
                    <a:bodyPr/>
                    <a:lstStyle/>
                    <a:p>
                      <a:pPr>
                        <a:lnSpc>
                          <a:spcPct val="115000"/>
                        </a:lnSpc>
                        <a:spcAft>
                          <a:spcPts val="800"/>
                        </a:spcAft>
                      </a:pPr>
                      <a:r>
                        <a:rPr lang="vi-VN" sz="1800" b="1" dirty="0">
                          <a:solidFill>
                            <a:schemeClr val="bg1"/>
                          </a:solidFill>
                          <a:effectLst/>
                          <a:latin typeface="+mn-lt"/>
                          <a:ea typeface="Cambria" panose="02040503050406030204" pitchFamily="18" charset="0"/>
                          <a:cs typeface="Times New Roman" panose="02020603050405020304" pitchFamily="18" charset="0"/>
                        </a:rPr>
                        <a:t>Khái niệm</a:t>
                      </a:r>
                      <a:endParaRPr lang="en-US" sz="1800" b="1" dirty="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00"/>
                    </a:solidFill>
                  </a:tcPr>
                </a:tc>
                <a:tc gridSpan="2">
                  <a:txBody>
                    <a:bodyPr/>
                    <a:lstStyle/>
                    <a:p>
                      <a:pPr marL="0" marR="0" lvl="0" indent="0" algn="l" defTabSz="685800" rtl="0" eaLnBrk="1" fontAlgn="auto" latinLnBrk="0" hangingPunct="1">
                        <a:lnSpc>
                          <a:spcPct val="115000"/>
                        </a:lnSpc>
                        <a:spcBef>
                          <a:spcPts val="0"/>
                        </a:spcBef>
                        <a:spcAft>
                          <a:spcPts val="800"/>
                        </a:spcAft>
                        <a:buClrTx/>
                        <a:buSzTx/>
                        <a:buFontTx/>
                        <a:buNone/>
                        <a:tabLst/>
                        <a:defRPr/>
                      </a:pPr>
                      <a:r>
                        <a:rPr lang="vi-VN" sz="1800" b="1" dirty="0">
                          <a:solidFill>
                            <a:schemeClr val="bg1"/>
                          </a:solidFill>
                          <a:effectLst/>
                          <a:latin typeface="+mn-lt"/>
                          <a:ea typeface="Cambria" panose="02040503050406030204" pitchFamily="18" charset="0"/>
                          <a:cs typeface="Times New Roman" panose="02020603050405020304" pitchFamily="18" charset="0"/>
                        </a:rPr>
                        <a:t> Là quy luật phân bố </a:t>
                      </a:r>
                      <a:r>
                        <a:rPr lang="en-US" sz="1800" b="1" dirty="0" err="1">
                          <a:solidFill>
                            <a:schemeClr val="bg1"/>
                          </a:solidFill>
                          <a:effectLst/>
                          <a:latin typeface="+mn-lt"/>
                          <a:ea typeface="Cambria" panose="02040503050406030204" pitchFamily="18" charset="0"/>
                          <a:cs typeface="Times New Roman" panose="02020603050405020304" pitchFamily="18" charset="0"/>
                        </a:rPr>
                        <a:t>của</a:t>
                      </a:r>
                      <a:r>
                        <a:rPr lang="en-US" sz="1800" b="1" dirty="0">
                          <a:solidFill>
                            <a:schemeClr val="bg1"/>
                          </a:solidFill>
                          <a:effectLst/>
                          <a:latin typeface="+mn-lt"/>
                          <a:ea typeface="Cambria" panose="02040503050406030204" pitchFamily="18" charset="0"/>
                          <a:cs typeface="Times New Roman" panose="02020603050405020304" pitchFamily="18" charset="0"/>
                        </a:rPr>
                        <a:t> </a:t>
                      </a:r>
                      <a:r>
                        <a:rPr lang="en-US" sz="1800" b="1" dirty="0" err="1">
                          <a:solidFill>
                            <a:schemeClr val="bg1"/>
                          </a:solidFill>
                          <a:effectLst/>
                          <a:latin typeface="+mn-lt"/>
                          <a:ea typeface="Cambria" panose="02040503050406030204" pitchFamily="18" charset="0"/>
                          <a:cs typeface="Times New Roman" panose="02020603050405020304" pitchFamily="18" charset="0"/>
                        </a:rPr>
                        <a:t>các</a:t>
                      </a:r>
                      <a:r>
                        <a:rPr lang="en-US" sz="1800" b="1" dirty="0">
                          <a:solidFill>
                            <a:schemeClr val="bg1"/>
                          </a:solidFill>
                          <a:effectLst/>
                          <a:latin typeface="+mn-lt"/>
                          <a:ea typeface="Cambria" panose="02040503050406030204" pitchFamily="18" charset="0"/>
                          <a:cs typeface="Times New Roman" panose="02020603050405020304" pitchFamily="18" charset="0"/>
                        </a:rPr>
                        <a:t> </a:t>
                      </a:r>
                      <a:r>
                        <a:rPr lang="en-US" sz="1800" b="1" dirty="0" err="1">
                          <a:solidFill>
                            <a:schemeClr val="bg1"/>
                          </a:solidFill>
                          <a:effectLst/>
                          <a:latin typeface="+mn-lt"/>
                          <a:ea typeface="Cambria" panose="02040503050406030204" pitchFamily="18" charset="0"/>
                          <a:cs typeface="Times New Roman" panose="02020603050405020304" pitchFamily="18" charset="0"/>
                        </a:rPr>
                        <a:t>thành</a:t>
                      </a:r>
                      <a:r>
                        <a:rPr lang="en-US" sz="1800" b="1" dirty="0">
                          <a:solidFill>
                            <a:schemeClr val="bg1"/>
                          </a:solidFill>
                          <a:effectLst/>
                          <a:latin typeface="+mn-lt"/>
                          <a:ea typeface="Cambria" panose="02040503050406030204" pitchFamily="18" charset="0"/>
                          <a:cs typeface="Times New Roman" panose="02020603050405020304" pitchFamily="18" charset="0"/>
                        </a:rPr>
                        <a:t> </a:t>
                      </a:r>
                      <a:r>
                        <a:rPr lang="en-US" sz="1800" b="1" dirty="0" err="1">
                          <a:solidFill>
                            <a:schemeClr val="bg1"/>
                          </a:solidFill>
                          <a:effectLst/>
                          <a:latin typeface="+mn-lt"/>
                          <a:ea typeface="Cambria" panose="02040503050406030204" pitchFamily="18" charset="0"/>
                          <a:cs typeface="Times New Roman" panose="02020603050405020304" pitchFamily="18" charset="0"/>
                        </a:rPr>
                        <a:t>phần</a:t>
                      </a:r>
                      <a:r>
                        <a:rPr lang="en-US" sz="1800" b="1" dirty="0">
                          <a:solidFill>
                            <a:schemeClr val="bg1"/>
                          </a:solidFill>
                          <a:effectLst/>
                          <a:latin typeface="+mn-lt"/>
                          <a:ea typeface="Cambria" panose="02040503050406030204" pitchFamily="18" charset="0"/>
                          <a:cs typeface="Times New Roman" panose="02020603050405020304" pitchFamily="18" charset="0"/>
                        </a:rPr>
                        <a:t> </a:t>
                      </a:r>
                      <a:r>
                        <a:rPr lang="en-US" sz="1800" b="1" dirty="0" err="1">
                          <a:solidFill>
                            <a:schemeClr val="bg1"/>
                          </a:solidFill>
                          <a:effectLst/>
                          <a:latin typeface="+mn-lt"/>
                          <a:ea typeface="Cambria" panose="02040503050406030204" pitchFamily="18" charset="0"/>
                          <a:cs typeface="Times New Roman" panose="02020603050405020304" pitchFamily="18" charset="0"/>
                        </a:rPr>
                        <a:t>tự</a:t>
                      </a:r>
                      <a:r>
                        <a:rPr lang="en-US" sz="1800" b="1" dirty="0">
                          <a:solidFill>
                            <a:schemeClr val="bg1"/>
                          </a:solidFill>
                          <a:effectLst/>
                          <a:latin typeface="+mn-lt"/>
                          <a:ea typeface="Cambria" panose="02040503050406030204" pitchFamily="18" charset="0"/>
                          <a:cs typeface="Times New Roman" panose="02020603050405020304" pitchFamily="18" charset="0"/>
                        </a:rPr>
                        <a:t> </a:t>
                      </a:r>
                      <a:r>
                        <a:rPr lang="en-US" sz="1800" b="1" dirty="0" err="1">
                          <a:solidFill>
                            <a:schemeClr val="bg1"/>
                          </a:solidFill>
                          <a:effectLst/>
                          <a:latin typeface="+mn-lt"/>
                          <a:ea typeface="Cambria" panose="02040503050406030204" pitchFamily="18" charset="0"/>
                          <a:cs typeface="Times New Roman" panose="02020603050405020304" pitchFamily="18" charset="0"/>
                        </a:rPr>
                        <a:t>nhiên</a:t>
                      </a:r>
                      <a:r>
                        <a:rPr lang="en-US" sz="1800" b="1" dirty="0">
                          <a:solidFill>
                            <a:schemeClr val="bg1"/>
                          </a:solidFill>
                          <a:effectLst/>
                          <a:latin typeface="+mn-lt"/>
                          <a:ea typeface="Cambria" panose="02040503050406030204" pitchFamily="18" charset="0"/>
                          <a:cs typeface="Times New Roman" panose="02020603050405020304" pitchFamily="18" charset="0"/>
                        </a:rPr>
                        <a:t> </a:t>
                      </a:r>
                      <a:r>
                        <a:rPr lang="vi-VN" sz="1800" b="1" dirty="0">
                          <a:solidFill>
                            <a:schemeClr val="bg1"/>
                          </a:solidFill>
                          <a:effectLst/>
                          <a:latin typeface="+mn-lt"/>
                          <a:ea typeface="Cambria" panose="02040503050406030204" pitchFamily="18" charset="0"/>
                          <a:cs typeface="Times New Roman" panose="02020603050405020304" pitchFamily="18" charset="0"/>
                        </a:rPr>
                        <a:t>và cảnh quan</a:t>
                      </a:r>
                      <a:r>
                        <a:rPr lang="en-US" sz="1800" b="1" dirty="0">
                          <a:solidFill>
                            <a:schemeClr val="bg1"/>
                          </a:solidFill>
                          <a:effectLst/>
                          <a:latin typeface="+mn-lt"/>
                          <a:ea typeface="Cambria" panose="02040503050406030204" pitchFamily="18" charset="0"/>
                          <a:cs typeface="Times New Roman" panose="02020603050405020304" pitchFamily="18" charset="0"/>
                        </a:rPr>
                        <a:t> </a:t>
                      </a:r>
                      <a:r>
                        <a:rPr lang="en-US" sz="1800" b="1" dirty="0" err="1">
                          <a:solidFill>
                            <a:schemeClr val="bg1"/>
                          </a:solidFill>
                          <a:effectLst/>
                          <a:latin typeface="+mn-lt"/>
                          <a:ea typeface="Cambria" panose="02040503050406030204" pitchFamily="18" charset="0"/>
                          <a:cs typeface="Times New Roman" panose="02020603050405020304" pitchFamily="18" charset="0"/>
                        </a:rPr>
                        <a:t>theo</a:t>
                      </a:r>
                      <a:r>
                        <a:rPr lang="en-US" sz="1800" b="1" dirty="0">
                          <a:solidFill>
                            <a:schemeClr val="bg1"/>
                          </a:solidFill>
                          <a:effectLst/>
                          <a:latin typeface="+mn-lt"/>
                          <a:ea typeface="Cambria" panose="02040503050406030204" pitchFamily="18" charset="0"/>
                          <a:cs typeface="Times New Roman" panose="02020603050405020304" pitchFamily="18" charset="0"/>
                        </a:rPr>
                        <a:t> </a:t>
                      </a:r>
                      <a:r>
                        <a:rPr lang="en-US" sz="1800" b="1" dirty="0" err="1">
                          <a:solidFill>
                            <a:schemeClr val="bg1"/>
                          </a:solidFill>
                          <a:effectLst/>
                          <a:latin typeface="+mn-lt"/>
                          <a:ea typeface="Cambria" panose="02040503050406030204" pitchFamily="18" charset="0"/>
                          <a:cs typeface="Times New Roman" panose="02020603050405020304" pitchFamily="18" charset="0"/>
                        </a:rPr>
                        <a:t>kinh</a:t>
                      </a:r>
                      <a:r>
                        <a:rPr lang="en-US" sz="1800" b="1" dirty="0">
                          <a:solidFill>
                            <a:schemeClr val="bg1"/>
                          </a:solidFill>
                          <a:effectLst/>
                          <a:latin typeface="+mn-lt"/>
                          <a:ea typeface="Cambria" panose="02040503050406030204" pitchFamily="18" charset="0"/>
                          <a:cs typeface="Times New Roman" panose="02020603050405020304" pitchFamily="18" charset="0"/>
                        </a:rPr>
                        <a:t> </a:t>
                      </a:r>
                      <a:r>
                        <a:rPr lang="en-US" sz="1800" b="1" dirty="0" err="1">
                          <a:solidFill>
                            <a:schemeClr val="bg1"/>
                          </a:solidFill>
                          <a:effectLst/>
                          <a:latin typeface="+mn-lt"/>
                          <a:ea typeface="Cambria" panose="02040503050406030204" pitchFamily="18" charset="0"/>
                          <a:cs typeface="Times New Roman" panose="02020603050405020304" pitchFamily="18" charset="0"/>
                        </a:rPr>
                        <a:t>độ</a:t>
                      </a:r>
                      <a:r>
                        <a:rPr lang="en-US" sz="1800" b="1" dirty="0">
                          <a:solidFill>
                            <a:schemeClr val="bg1"/>
                          </a:solidFill>
                          <a:effectLst/>
                          <a:latin typeface="+mn-lt"/>
                          <a:ea typeface="Cambria" panose="02040503050406030204" pitchFamily="18" charset="0"/>
                          <a:cs typeface="Times New Roman" panose="02020603050405020304" pitchFamily="18" charset="0"/>
                        </a:rPr>
                        <a:t> </a:t>
                      </a:r>
                      <a:r>
                        <a:rPr lang="en-US" sz="1800" b="1" dirty="0" err="1">
                          <a:solidFill>
                            <a:schemeClr val="bg1"/>
                          </a:solidFill>
                          <a:effectLst/>
                          <a:latin typeface="+mn-lt"/>
                          <a:ea typeface="Cambria" panose="02040503050406030204" pitchFamily="18" charset="0"/>
                          <a:cs typeface="Times New Roman" panose="02020603050405020304" pitchFamily="18" charset="0"/>
                        </a:rPr>
                        <a:t>và</a:t>
                      </a:r>
                      <a:r>
                        <a:rPr lang="en-US" sz="1800" b="1" dirty="0">
                          <a:solidFill>
                            <a:schemeClr val="bg1"/>
                          </a:solidFill>
                          <a:effectLst/>
                          <a:latin typeface="+mn-lt"/>
                          <a:ea typeface="Cambria" panose="02040503050406030204" pitchFamily="18" charset="0"/>
                          <a:cs typeface="Times New Roman" panose="02020603050405020304" pitchFamily="18" charset="0"/>
                        </a:rPr>
                        <a:t> </a:t>
                      </a:r>
                      <a:r>
                        <a:rPr lang="en-US" sz="1800" b="1" dirty="0" err="1">
                          <a:solidFill>
                            <a:schemeClr val="bg1"/>
                          </a:solidFill>
                          <a:effectLst/>
                          <a:latin typeface="+mn-lt"/>
                          <a:ea typeface="Cambria" panose="02040503050406030204" pitchFamily="18" charset="0"/>
                          <a:cs typeface="Times New Roman" panose="02020603050405020304" pitchFamily="18" charset="0"/>
                        </a:rPr>
                        <a:t>theo</a:t>
                      </a:r>
                      <a:r>
                        <a:rPr lang="en-US" sz="1800" b="1" dirty="0">
                          <a:solidFill>
                            <a:schemeClr val="bg1"/>
                          </a:solidFill>
                          <a:effectLst/>
                          <a:latin typeface="+mn-lt"/>
                          <a:ea typeface="Cambria" panose="02040503050406030204" pitchFamily="18" charset="0"/>
                          <a:cs typeface="Times New Roman" panose="02020603050405020304" pitchFamily="18" charset="0"/>
                        </a:rPr>
                        <a:t> </a:t>
                      </a:r>
                      <a:r>
                        <a:rPr lang="en-US" sz="1800" b="1" dirty="0" err="1">
                          <a:solidFill>
                            <a:schemeClr val="bg1"/>
                          </a:solidFill>
                          <a:effectLst/>
                          <a:latin typeface="+mn-lt"/>
                          <a:ea typeface="Cambria" panose="02040503050406030204" pitchFamily="18" charset="0"/>
                          <a:cs typeface="Times New Roman" panose="02020603050405020304" pitchFamily="18" charset="0"/>
                        </a:rPr>
                        <a:t>độ</a:t>
                      </a:r>
                      <a:r>
                        <a:rPr lang="en-US" sz="1800" b="1" dirty="0">
                          <a:solidFill>
                            <a:schemeClr val="bg1"/>
                          </a:solidFill>
                          <a:effectLst/>
                          <a:latin typeface="+mn-lt"/>
                          <a:ea typeface="Cambria" panose="02040503050406030204" pitchFamily="18" charset="0"/>
                          <a:cs typeface="Times New Roman" panose="02020603050405020304" pitchFamily="18" charset="0"/>
                        </a:rPr>
                        <a:t> </a:t>
                      </a:r>
                      <a:r>
                        <a:rPr lang="en-US" sz="1800" b="1" dirty="0" err="1">
                          <a:solidFill>
                            <a:schemeClr val="bg1"/>
                          </a:solidFill>
                          <a:effectLst/>
                          <a:latin typeface="+mn-lt"/>
                          <a:ea typeface="Cambria" panose="02040503050406030204" pitchFamily="18" charset="0"/>
                          <a:cs typeface="Times New Roman" panose="02020603050405020304" pitchFamily="18" charset="0"/>
                        </a:rPr>
                        <a:t>cao</a:t>
                      </a:r>
                      <a:r>
                        <a:rPr lang="vi-VN" sz="1800" b="1" dirty="0">
                          <a:solidFill>
                            <a:schemeClr val="bg1"/>
                          </a:solidFill>
                          <a:effectLst/>
                          <a:latin typeface="+mn-lt"/>
                          <a:ea typeface="Cambria" panose="02040503050406030204" pitchFamily="18" charset="0"/>
                          <a:cs typeface="Times New Roman" panose="02020603050405020304" pitchFamily="18" charset="0"/>
                        </a:rPr>
                        <a:t>.</a:t>
                      </a:r>
                      <a:endParaRPr lang="en-US" sz="1800" b="1" dirty="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00"/>
                    </a:solidFill>
                  </a:tcPr>
                </a:tc>
                <a:tc hMerge="1">
                  <a:txBody>
                    <a:bodyPr/>
                    <a:lstStyle/>
                    <a:p>
                      <a:endParaRPr lang="en-US"/>
                    </a:p>
                  </a:txBody>
                  <a:tcPr/>
                </a:tc>
                <a:extLst>
                  <a:ext uri="{0D108BD9-81ED-4DB2-BD59-A6C34878D82A}">
                    <a16:rowId xmlns:a16="http://schemas.microsoft.com/office/drawing/2014/main" val="2052556560"/>
                  </a:ext>
                </a:extLst>
              </a:tr>
              <a:tr h="877091">
                <a:tc>
                  <a:txBody>
                    <a:bodyPr/>
                    <a:lstStyle/>
                    <a:p>
                      <a:pPr>
                        <a:lnSpc>
                          <a:spcPct val="115000"/>
                        </a:lnSpc>
                        <a:spcAft>
                          <a:spcPts val="800"/>
                        </a:spcAft>
                      </a:pPr>
                      <a:r>
                        <a:rPr lang="vi-VN" sz="1800" b="1" dirty="0">
                          <a:solidFill>
                            <a:schemeClr val="bg1"/>
                          </a:solidFill>
                          <a:effectLst/>
                          <a:latin typeface="+mn-lt"/>
                          <a:ea typeface="Cambria" panose="02040503050406030204" pitchFamily="18" charset="0"/>
                          <a:cs typeface="Times New Roman" panose="02020603050405020304" pitchFamily="18" charset="0"/>
                        </a:rPr>
                        <a:t>Nguyên nhân</a:t>
                      </a:r>
                      <a:endParaRPr lang="en-US" sz="1800" b="1" dirty="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00"/>
                    </a:solidFill>
                  </a:tcPr>
                </a:tc>
                <a:tc gridSpan="2">
                  <a:txBody>
                    <a:bodyPr/>
                    <a:lstStyle/>
                    <a:p>
                      <a:pPr marL="635" marR="30480" indent="-1905" algn="just">
                        <a:lnSpc>
                          <a:spcPct val="115000"/>
                        </a:lnSpc>
                        <a:spcAft>
                          <a:spcPts val="800"/>
                        </a:spcAft>
                      </a:pPr>
                      <a:r>
                        <a:rPr lang="vi-VN" sz="1800" b="1" dirty="0">
                          <a:solidFill>
                            <a:schemeClr val="bg1"/>
                          </a:solidFill>
                          <a:effectLst/>
                          <a:latin typeface="+mn-lt"/>
                          <a:ea typeface="Cambria" panose="02040503050406030204" pitchFamily="18" charset="0"/>
                          <a:cs typeface="Times New Roman" panose="02020603050405020304" pitchFamily="18" charset="0"/>
                        </a:rPr>
                        <a:t> - Nguồn năng lượng bên trong Trái Đất</a:t>
                      </a:r>
                      <a:r>
                        <a:rPr lang="en-US" sz="1800" b="1" dirty="0">
                          <a:solidFill>
                            <a:schemeClr val="bg1"/>
                          </a:solidFill>
                          <a:effectLst/>
                          <a:latin typeface="+mn-lt"/>
                          <a:ea typeface="Cambria" panose="02040503050406030204" pitchFamily="18" charset="0"/>
                          <a:cs typeface="Times New Roman" panose="02020603050405020304" pitchFamily="18" charset="0"/>
                        </a:rPr>
                        <a:t> </a:t>
                      </a:r>
                      <a:r>
                        <a:rPr lang="vi-VN" sz="1800" b="1" dirty="0">
                          <a:solidFill>
                            <a:schemeClr val="bg1"/>
                          </a:solidFill>
                          <a:effectLst/>
                          <a:latin typeface="+mn-lt"/>
                          <a:ea typeface="Cambria" panose="02040503050406030204" pitchFamily="18" charset="0"/>
                        </a:rPr>
                        <a:t>phân chia bề mặt Trái Đất thành lục địa, đại dương, núi cao.</a:t>
                      </a:r>
                      <a:endParaRPr lang="en-US" sz="1800" b="1" dirty="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00"/>
                    </a:solidFill>
                  </a:tcPr>
                </a:tc>
                <a:tc hMerge="1">
                  <a:txBody>
                    <a:bodyPr/>
                    <a:lstStyle/>
                    <a:p>
                      <a:endParaRPr lang="en-US"/>
                    </a:p>
                  </a:txBody>
                  <a:tcPr/>
                </a:tc>
                <a:extLst>
                  <a:ext uri="{0D108BD9-81ED-4DB2-BD59-A6C34878D82A}">
                    <a16:rowId xmlns:a16="http://schemas.microsoft.com/office/drawing/2014/main" val="1929930582"/>
                  </a:ext>
                </a:extLst>
              </a:tr>
              <a:tr h="417708">
                <a:tc>
                  <a:txBody>
                    <a:bodyPr/>
                    <a:lstStyle/>
                    <a:p>
                      <a:pPr>
                        <a:lnSpc>
                          <a:spcPct val="115000"/>
                        </a:lnSpc>
                        <a:spcAft>
                          <a:spcPts val="800"/>
                        </a:spcAft>
                      </a:pPr>
                      <a:r>
                        <a:rPr lang="vi-VN" sz="1800" b="1" dirty="0">
                          <a:solidFill>
                            <a:srgbClr val="FFFF00"/>
                          </a:solidFill>
                          <a:effectLst/>
                          <a:latin typeface="+mn-lt"/>
                          <a:ea typeface="Cambria" panose="02040503050406030204" pitchFamily="18" charset="0"/>
                          <a:cs typeface="Times New Roman" panose="02020603050405020304" pitchFamily="18" charset="0"/>
                        </a:rPr>
                        <a:t>Biểu hiện</a:t>
                      </a:r>
                      <a:endParaRPr lang="en-US" sz="1800" b="1" dirty="0">
                        <a:solidFill>
                          <a:srgbClr val="FFFF00"/>
                        </a:solidFill>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00"/>
                    </a:solidFill>
                  </a:tcPr>
                </a:tc>
                <a:tc>
                  <a:txBody>
                    <a:bodyPr/>
                    <a:lstStyle/>
                    <a:p>
                      <a:pPr algn="ctr">
                        <a:lnSpc>
                          <a:spcPct val="100000"/>
                        </a:lnSpc>
                        <a:spcAft>
                          <a:spcPts val="800"/>
                        </a:spcAft>
                      </a:pPr>
                      <a:r>
                        <a:rPr lang="vi-VN" sz="1800" b="1" dirty="0">
                          <a:solidFill>
                            <a:srgbClr val="FFFF00"/>
                          </a:solidFill>
                          <a:effectLst/>
                          <a:latin typeface="+mn-lt"/>
                          <a:ea typeface="Cambria" panose="02040503050406030204" pitchFamily="18" charset="0"/>
                          <a:cs typeface="Times New Roman" panose="02020603050405020304" pitchFamily="18" charset="0"/>
                        </a:rPr>
                        <a:t>Quy luật đai cao</a:t>
                      </a:r>
                      <a:endParaRPr lang="en-US" sz="1800" b="1" dirty="0">
                        <a:solidFill>
                          <a:srgbClr val="FFFF00"/>
                        </a:solidFill>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00"/>
                    </a:solidFill>
                  </a:tcPr>
                </a:tc>
                <a:tc>
                  <a:txBody>
                    <a:bodyPr/>
                    <a:lstStyle/>
                    <a:p>
                      <a:pPr algn="ctr">
                        <a:lnSpc>
                          <a:spcPct val="100000"/>
                        </a:lnSpc>
                        <a:spcAft>
                          <a:spcPts val="800"/>
                        </a:spcAft>
                      </a:pPr>
                      <a:r>
                        <a:rPr lang="vi-VN" sz="1800" b="1" dirty="0">
                          <a:solidFill>
                            <a:srgbClr val="FFFF00"/>
                          </a:solidFill>
                          <a:effectLst/>
                          <a:latin typeface="+mn-lt"/>
                          <a:ea typeface="Cambria" panose="02040503050406030204" pitchFamily="18" charset="0"/>
                          <a:cs typeface="Times New Roman" panose="02020603050405020304" pitchFamily="18" charset="0"/>
                        </a:rPr>
                        <a:t>Quy luật địa ô</a:t>
                      </a:r>
                      <a:endParaRPr lang="en-US" sz="1800" b="1" dirty="0">
                        <a:solidFill>
                          <a:srgbClr val="FFFF00"/>
                        </a:solidFill>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00"/>
                    </a:solidFill>
                  </a:tcPr>
                </a:tc>
                <a:extLst>
                  <a:ext uri="{0D108BD9-81ED-4DB2-BD59-A6C34878D82A}">
                    <a16:rowId xmlns:a16="http://schemas.microsoft.com/office/drawing/2014/main" val="613949374"/>
                  </a:ext>
                </a:extLst>
              </a:tr>
              <a:tr h="636798">
                <a:tc>
                  <a:txBody>
                    <a:bodyPr/>
                    <a:lstStyle/>
                    <a:p>
                      <a:pPr>
                        <a:lnSpc>
                          <a:spcPct val="115000"/>
                        </a:lnSpc>
                        <a:spcAft>
                          <a:spcPts val="800"/>
                        </a:spcAft>
                      </a:pPr>
                      <a:r>
                        <a:rPr lang="vi-VN" sz="1800" b="1">
                          <a:solidFill>
                            <a:schemeClr val="bg1"/>
                          </a:solidFill>
                          <a:effectLst/>
                          <a:latin typeface="+mn-lt"/>
                          <a:ea typeface="Cambria" panose="02040503050406030204" pitchFamily="18" charset="0"/>
                          <a:cs typeface="Times New Roman" panose="02020603050405020304" pitchFamily="18" charset="0"/>
                        </a:rPr>
                        <a:t>- Khái niệm</a:t>
                      </a:r>
                      <a:endParaRPr lang="en-US" sz="1800" b="1">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00"/>
                    </a:solidFill>
                  </a:tcPr>
                </a:tc>
                <a:tc>
                  <a:txBody>
                    <a:bodyPr/>
                    <a:lstStyle/>
                    <a:p>
                      <a:pPr algn="just">
                        <a:lnSpc>
                          <a:spcPct val="115000"/>
                        </a:lnSpc>
                        <a:spcAft>
                          <a:spcPts val="800"/>
                        </a:spcAft>
                      </a:pPr>
                      <a:r>
                        <a:rPr lang="vi-VN" sz="1800" b="1" dirty="0">
                          <a:solidFill>
                            <a:schemeClr val="bg1"/>
                          </a:solidFill>
                          <a:effectLst/>
                          <a:latin typeface="+mn-lt"/>
                          <a:ea typeface="Cambria" panose="02040503050406030204" pitchFamily="18" charset="0"/>
                          <a:cs typeface="Times New Roman" panose="02020603050405020304" pitchFamily="18" charset="0"/>
                        </a:rPr>
                        <a:t>Sự thay đổi có quy luật của các thành phần tự nhiên theo độ cao địa hình</a:t>
                      </a:r>
                      <a:endParaRPr lang="en-US" sz="1800" b="1" dirty="0">
                        <a:solidFill>
                          <a:schemeClr val="bg1"/>
                        </a:solidFill>
                        <a:effectLst/>
                        <a:latin typeface="+mn-lt"/>
                        <a:ea typeface="Arial" panose="020B0604020202020204" pitchFamily="34" charset="0"/>
                        <a:cs typeface="Times New Roman" panose="02020603050405020304" pitchFamily="18" charset="0"/>
                      </a:endParaRPr>
                    </a:p>
                  </a:txBody>
                  <a:tcPr marL="37584" marR="37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00"/>
                    </a:solidFill>
                  </a:tcPr>
                </a:tc>
                <a:tc>
                  <a:txBody>
                    <a:bodyPr/>
                    <a:lstStyle/>
                    <a:p>
                      <a:pPr algn="just">
                        <a:lnSpc>
                          <a:spcPct val="115000"/>
                        </a:lnSpc>
                        <a:spcAft>
                          <a:spcPts val="800"/>
                        </a:spcAft>
                      </a:pPr>
                      <a:r>
                        <a:rPr lang="vi-VN" sz="1800" b="1" dirty="0">
                          <a:solidFill>
                            <a:schemeClr val="bg1"/>
                          </a:solidFill>
                          <a:effectLst/>
                          <a:latin typeface="+mn-lt"/>
                          <a:ea typeface="Cambria" panose="02040503050406030204" pitchFamily="18" charset="0"/>
                          <a:cs typeface="Times New Roman" panose="02020603050405020304" pitchFamily="18" charset="0"/>
                        </a:rPr>
                        <a:t>Sự thay đổi các thành phần tự nhiên và cảnh quan theo kinh độ</a:t>
                      </a:r>
                      <a:endParaRPr lang="en-US" sz="1800" b="1" dirty="0">
                        <a:solidFill>
                          <a:schemeClr val="bg1"/>
                        </a:solidFill>
                        <a:effectLst/>
                        <a:latin typeface="+mn-lt"/>
                        <a:ea typeface="Arial" panose="020B0604020202020204" pitchFamily="34" charset="0"/>
                        <a:cs typeface="Times New Roman" panose="02020603050405020304" pitchFamily="18" charset="0"/>
                      </a:endParaRPr>
                    </a:p>
                  </a:txBody>
                  <a:tcPr marL="37584" marR="37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00"/>
                    </a:solidFill>
                  </a:tcPr>
                </a:tc>
                <a:extLst>
                  <a:ext uri="{0D108BD9-81ED-4DB2-BD59-A6C34878D82A}">
                    <a16:rowId xmlns:a16="http://schemas.microsoft.com/office/drawing/2014/main" val="2429401835"/>
                  </a:ext>
                </a:extLst>
              </a:tr>
              <a:tr h="1189371">
                <a:tc>
                  <a:txBody>
                    <a:bodyPr/>
                    <a:lstStyle/>
                    <a:p>
                      <a:pPr>
                        <a:lnSpc>
                          <a:spcPct val="115000"/>
                        </a:lnSpc>
                        <a:spcAft>
                          <a:spcPts val="800"/>
                        </a:spcAft>
                      </a:pPr>
                      <a:r>
                        <a:rPr lang="vi-VN" sz="1800" b="1">
                          <a:solidFill>
                            <a:schemeClr val="bg1"/>
                          </a:solidFill>
                          <a:effectLst/>
                          <a:latin typeface="+mn-lt"/>
                          <a:ea typeface="Cambria" panose="02040503050406030204" pitchFamily="18" charset="0"/>
                          <a:cs typeface="Times New Roman" panose="02020603050405020304" pitchFamily="18" charset="0"/>
                        </a:rPr>
                        <a:t>- Nguyên nhân</a:t>
                      </a:r>
                      <a:endParaRPr lang="en-US" sz="1800" b="1">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00"/>
                    </a:solidFill>
                  </a:tcPr>
                </a:tc>
                <a:tc>
                  <a:txBody>
                    <a:bodyPr/>
                    <a:lstStyle/>
                    <a:p>
                      <a:pPr algn="just">
                        <a:lnSpc>
                          <a:spcPct val="115000"/>
                        </a:lnSpc>
                        <a:spcAft>
                          <a:spcPts val="800"/>
                        </a:spcAft>
                      </a:pPr>
                      <a:r>
                        <a:rPr lang="vi-VN" sz="1800" b="1">
                          <a:solidFill>
                            <a:schemeClr val="bg1"/>
                          </a:solidFill>
                          <a:effectLst/>
                          <a:latin typeface="+mn-lt"/>
                          <a:ea typeface="Cambria" panose="02040503050406030204" pitchFamily="18" charset="0"/>
                          <a:cs typeface="Times New Roman" panose="02020603050405020304" pitchFamily="18" charset="0"/>
                        </a:rPr>
                        <a:t>Giảm nhanh nhiệt độ theo độ cao, sự thay đổi độ ẩm, lượng mưa</a:t>
                      </a:r>
                      <a:endParaRPr lang="en-US" sz="1800" b="1">
                        <a:solidFill>
                          <a:schemeClr val="bg1"/>
                        </a:solidFill>
                        <a:effectLst/>
                        <a:latin typeface="+mn-lt"/>
                        <a:ea typeface="Arial" panose="020B0604020202020204" pitchFamily="34" charset="0"/>
                        <a:cs typeface="Times New Roman" panose="02020603050405020304" pitchFamily="18" charset="0"/>
                      </a:endParaRPr>
                    </a:p>
                  </a:txBody>
                  <a:tcPr marL="37584" marR="37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00"/>
                    </a:solidFill>
                  </a:tcPr>
                </a:tc>
                <a:tc>
                  <a:txBody>
                    <a:bodyPr/>
                    <a:lstStyle/>
                    <a:p>
                      <a:pPr marL="635" marR="30480" indent="-1905" algn="just">
                        <a:lnSpc>
                          <a:spcPct val="115000"/>
                        </a:lnSpc>
                        <a:spcAft>
                          <a:spcPts val="800"/>
                        </a:spcAft>
                      </a:pPr>
                      <a:r>
                        <a:rPr lang="vi-VN" sz="1800" b="1" dirty="0">
                          <a:solidFill>
                            <a:schemeClr val="bg1"/>
                          </a:solidFill>
                          <a:effectLst/>
                          <a:latin typeface="+mn-lt"/>
                          <a:ea typeface="Cambria" panose="02040503050406030204" pitchFamily="18" charset="0"/>
                          <a:cs typeface="Times New Roman" panose="02020603050405020304" pitchFamily="18" charset="0"/>
                        </a:rPr>
                        <a:t>- Sự phân bố đất liền và biển, đại dương </a:t>
                      </a:r>
                      <a:r>
                        <a:rPr lang="en-US" sz="1800" b="1" dirty="0">
                          <a:solidFill>
                            <a:schemeClr val="bg1"/>
                          </a:solidFill>
                          <a:effectLst/>
                          <a:latin typeface="+mn-lt"/>
                          <a:ea typeface="Cambria" panose="02040503050406030204" pitchFamily="18" charset="0"/>
                          <a:cs typeface="Times New Roman" panose="02020603050405020304" pitchFamily="18" charset="0"/>
                          <a:sym typeface="Wingdings" panose="05000000000000000000" pitchFamily="2" charset="2"/>
                        </a:rPr>
                        <a:t></a:t>
                      </a:r>
                      <a:r>
                        <a:rPr lang="vi-VN" sz="1800" b="1" dirty="0">
                          <a:solidFill>
                            <a:schemeClr val="bg1"/>
                          </a:solidFill>
                          <a:effectLst/>
                          <a:latin typeface="+mn-lt"/>
                          <a:ea typeface="Cambria" panose="02040503050406030204" pitchFamily="18" charset="0"/>
                          <a:cs typeface="Times New Roman" panose="02020603050405020304" pitchFamily="18" charset="0"/>
                        </a:rPr>
                        <a:t> Khí hậu lục địa bị phân hóa từ đông sang tây</a:t>
                      </a:r>
                      <a:endParaRPr lang="en-US" sz="1800" b="1" dirty="0">
                        <a:solidFill>
                          <a:schemeClr val="bg1"/>
                        </a:solidFill>
                        <a:effectLst/>
                        <a:latin typeface="+mn-lt"/>
                        <a:ea typeface="Arial" panose="020B0604020202020204" pitchFamily="34" charset="0"/>
                        <a:cs typeface="Times New Roman" panose="02020603050405020304" pitchFamily="18" charset="0"/>
                      </a:endParaRPr>
                    </a:p>
                  </a:txBody>
                  <a:tcPr marL="37584" marR="37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00"/>
                    </a:solidFill>
                  </a:tcPr>
                </a:tc>
                <a:extLst>
                  <a:ext uri="{0D108BD9-81ED-4DB2-BD59-A6C34878D82A}">
                    <a16:rowId xmlns:a16="http://schemas.microsoft.com/office/drawing/2014/main" val="3439655797"/>
                  </a:ext>
                </a:extLst>
              </a:tr>
              <a:tr h="855351">
                <a:tc>
                  <a:txBody>
                    <a:bodyPr/>
                    <a:lstStyle/>
                    <a:p>
                      <a:pPr>
                        <a:lnSpc>
                          <a:spcPct val="115000"/>
                        </a:lnSpc>
                        <a:spcAft>
                          <a:spcPts val="800"/>
                        </a:spcAft>
                      </a:pPr>
                      <a:r>
                        <a:rPr lang="vi-VN" sz="1800" b="1">
                          <a:solidFill>
                            <a:schemeClr val="bg1"/>
                          </a:solidFill>
                          <a:effectLst/>
                          <a:latin typeface="+mn-lt"/>
                          <a:ea typeface="Cambria" panose="02040503050406030204" pitchFamily="18" charset="0"/>
                          <a:cs typeface="Times New Roman" panose="02020603050405020304" pitchFamily="18" charset="0"/>
                        </a:rPr>
                        <a:t>- Biểu hiện</a:t>
                      </a:r>
                      <a:endParaRPr lang="en-US" sz="1800" b="1">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00"/>
                    </a:solidFill>
                  </a:tcPr>
                </a:tc>
                <a:tc>
                  <a:txBody>
                    <a:bodyPr/>
                    <a:lstStyle/>
                    <a:p>
                      <a:pPr algn="just">
                        <a:lnSpc>
                          <a:spcPct val="115000"/>
                        </a:lnSpc>
                        <a:spcAft>
                          <a:spcPts val="800"/>
                        </a:spcAft>
                      </a:pPr>
                      <a:r>
                        <a:rPr lang="vi-VN" sz="1800" b="1" dirty="0">
                          <a:solidFill>
                            <a:schemeClr val="bg1"/>
                          </a:solidFill>
                          <a:effectLst/>
                          <a:latin typeface="+mn-lt"/>
                          <a:ea typeface="Cambria" panose="02040503050406030204" pitchFamily="18" charset="0"/>
                          <a:cs typeface="Times New Roman" panose="02020603050405020304" pitchFamily="18" charset="0"/>
                        </a:rPr>
                        <a:t>Phân bố vành đai đất, thực vật theo độ cao</a:t>
                      </a:r>
                      <a:endParaRPr lang="en-US" sz="1800" b="1" dirty="0">
                        <a:solidFill>
                          <a:schemeClr val="bg1"/>
                        </a:solidFill>
                        <a:effectLst/>
                        <a:latin typeface="+mn-lt"/>
                        <a:ea typeface="Arial" panose="020B0604020202020204" pitchFamily="34" charset="0"/>
                        <a:cs typeface="Times New Roman" panose="02020603050405020304" pitchFamily="18" charset="0"/>
                      </a:endParaRPr>
                    </a:p>
                  </a:txBody>
                  <a:tcPr marL="37584" marR="37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00"/>
                    </a:solidFill>
                  </a:tcPr>
                </a:tc>
                <a:tc>
                  <a:txBody>
                    <a:bodyPr/>
                    <a:lstStyle/>
                    <a:p>
                      <a:pPr algn="just">
                        <a:lnSpc>
                          <a:spcPct val="115000"/>
                        </a:lnSpc>
                        <a:spcAft>
                          <a:spcPts val="800"/>
                        </a:spcAft>
                      </a:pPr>
                      <a:r>
                        <a:rPr lang="vi-VN" sz="1800" b="1" dirty="0">
                          <a:solidFill>
                            <a:schemeClr val="bg1"/>
                          </a:solidFill>
                          <a:effectLst/>
                          <a:latin typeface="+mn-lt"/>
                          <a:ea typeface="Cambria" panose="02040503050406030204" pitchFamily="18" charset="0"/>
                          <a:cs typeface="Times New Roman" panose="02020603050405020304" pitchFamily="18" charset="0"/>
                        </a:rPr>
                        <a:t>Thay đổi thảm thực vật theo kinh độ</a:t>
                      </a:r>
                      <a:endParaRPr lang="en-US" sz="1800" b="1" dirty="0">
                        <a:solidFill>
                          <a:schemeClr val="bg1"/>
                        </a:solidFill>
                        <a:effectLst/>
                        <a:latin typeface="+mn-lt"/>
                        <a:ea typeface="Arial" panose="020B0604020202020204" pitchFamily="34" charset="0"/>
                        <a:cs typeface="Times New Roman" panose="02020603050405020304" pitchFamily="18" charset="0"/>
                      </a:endParaRPr>
                    </a:p>
                  </a:txBody>
                  <a:tcPr marL="37584" marR="37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00"/>
                    </a:solidFill>
                  </a:tcPr>
                </a:tc>
                <a:extLst>
                  <a:ext uri="{0D108BD9-81ED-4DB2-BD59-A6C34878D82A}">
                    <a16:rowId xmlns:a16="http://schemas.microsoft.com/office/drawing/2014/main" val="1446184611"/>
                  </a:ext>
                </a:extLst>
              </a:tr>
            </a:tbl>
          </a:graphicData>
        </a:graphic>
      </p:graphicFrame>
    </p:spTree>
    <p:extLst>
      <p:ext uri="{BB962C8B-B14F-4D97-AF65-F5344CB8AC3E}">
        <p14:creationId xmlns:p14="http://schemas.microsoft.com/office/powerpoint/2010/main" val="2314124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late&#10;&#10;Description automatically generated">
            <a:extLst>
              <a:ext uri="{FF2B5EF4-FFF2-40B4-BE49-F238E27FC236}">
                <a16:creationId xmlns:a16="http://schemas.microsoft.com/office/drawing/2014/main" id="{E64AD20B-6648-25B5-7177-000A951409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620" y="82644"/>
            <a:ext cx="2400438" cy="1500273"/>
          </a:xfrm>
          <a:prstGeom prst="rect">
            <a:avLst/>
          </a:prstGeom>
        </p:spPr>
      </p:pic>
      <p:pic>
        <p:nvPicPr>
          <p:cNvPr id="10" name="Picture 9" descr="A picture containing building, dome&#10;&#10;Description automatically generated">
            <a:extLst>
              <a:ext uri="{FF2B5EF4-FFF2-40B4-BE49-F238E27FC236}">
                <a16:creationId xmlns:a16="http://schemas.microsoft.com/office/drawing/2014/main" id="{FAB82C8F-AAF8-D3B9-E234-8F94722D0C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413" y="115594"/>
            <a:ext cx="1434371" cy="1434371"/>
          </a:xfrm>
          <a:prstGeom prst="rect">
            <a:avLst/>
          </a:prstGeom>
        </p:spPr>
      </p:pic>
      <p:sp>
        <p:nvSpPr>
          <p:cNvPr id="23" name="TextBox 22">
            <a:extLst>
              <a:ext uri="{FF2B5EF4-FFF2-40B4-BE49-F238E27FC236}">
                <a16:creationId xmlns:a16="http://schemas.microsoft.com/office/drawing/2014/main" id="{528E36C2-7956-AA64-89B4-94914CDCE355}"/>
              </a:ext>
            </a:extLst>
          </p:cNvPr>
          <p:cNvSpPr txBox="1"/>
          <p:nvPr/>
        </p:nvSpPr>
        <p:spPr>
          <a:xfrm>
            <a:off x="-109697" y="-8159"/>
            <a:ext cx="9144000" cy="923330"/>
          </a:xfrm>
          <a:prstGeom prst="rect">
            <a:avLst/>
          </a:prstGeom>
          <a:noFill/>
        </p:spPr>
        <p:txBody>
          <a:bodyPr wrap="square">
            <a:spAutoFit/>
          </a:bodyPr>
          <a:lstStyle/>
          <a:p>
            <a:pPr algn="ctr"/>
            <a:r>
              <a:rPr lang="en-US" sz="5400" b="1">
                <a:solidFill>
                  <a:srgbClr val="FF0000"/>
                </a:solidFill>
                <a:effectLst>
                  <a:outerShdw blurRad="38100" dist="38100" dir="2700000" algn="tl">
                    <a:srgbClr val="000000">
                      <a:alpha val="43137"/>
                    </a:srgbClr>
                  </a:outerShdw>
                </a:effectLst>
                <a:latin typeface="#9Slide07 IcielBC Cubano Normal" panose="00000500000000000000" pitchFamily="2" charset="0"/>
                <a:cs typeface="Arial" panose="020B0604020202020204" pitchFamily="34" charset="0"/>
              </a:rPr>
              <a:t>MỤC TIÊU</a:t>
            </a:r>
            <a:endParaRPr lang="vi-VN" sz="5400" b="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27D86E99-E728-5938-E704-18625ED598A6}"/>
              </a:ext>
            </a:extLst>
          </p:cNvPr>
          <p:cNvSpPr txBox="1"/>
          <p:nvPr/>
        </p:nvSpPr>
        <p:spPr>
          <a:xfrm>
            <a:off x="2321052" y="1291551"/>
            <a:ext cx="5679948" cy="1015663"/>
          </a:xfrm>
          <a:prstGeom prst="rect">
            <a:avLst/>
          </a:prstGeom>
          <a:noFill/>
        </p:spPr>
        <p:txBody>
          <a:bodyPr wrap="square">
            <a:spAutoFit/>
          </a:bodyPr>
          <a:lstStyle/>
          <a:p>
            <a:pPr algn="just"/>
            <a:r>
              <a:rPr lang="fr-FR" sz="2000" b="1" dirty="0" err="1">
                <a:effectLst/>
                <a:latin typeface="Arial" panose="020B0604020202020204" pitchFamily="34" charset="0"/>
                <a:ea typeface="Arial" panose="020B0604020202020204" pitchFamily="34" charset="0"/>
                <a:cs typeface="Arial" panose="020B0604020202020204" pitchFamily="34" charset="0"/>
              </a:rPr>
              <a:t>Trình</a:t>
            </a:r>
            <a:r>
              <a:rPr lang="fr-FR" sz="2000" b="1" dirty="0">
                <a:effectLst/>
                <a:latin typeface="Arial" panose="020B0604020202020204" pitchFamily="34" charset="0"/>
                <a:ea typeface="Arial" panose="020B0604020202020204" pitchFamily="34" charset="0"/>
                <a:cs typeface="Arial" panose="020B0604020202020204" pitchFamily="34" charset="0"/>
              </a:rPr>
              <a:t> </a:t>
            </a:r>
            <a:r>
              <a:rPr lang="fr-FR" sz="2000" b="1" dirty="0" err="1">
                <a:effectLst/>
                <a:latin typeface="Arial" panose="020B0604020202020204" pitchFamily="34" charset="0"/>
                <a:ea typeface="Arial" panose="020B0604020202020204" pitchFamily="34" charset="0"/>
                <a:cs typeface="Arial" panose="020B0604020202020204" pitchFamily="34" charset="0"/>
              </a:rPr>
              <a:t>bày</a:t>
            </a:r>
            <a:r>
              <a:rPr lang="fr-FR" sz="2000" b="1" dirty="0">
                <a:effectLst/>
                <a:latin typeface="Arial" panose="020B0604020202020204" pitchFamily="34" charset="0"/>
                <a:ea typeface="Arial" panose="020B0604020202020204" pitchFamily="34" charset="0"/>
                <a:cs typeface="Arial" panose="020B0604020202020204" pitchFamily="34" charset="0"/>
              </a:rPr>
              <a:t> </a:t>
            </a:r>
            <a:r>
              <a:rPr lang="fr-FR" sz="2000" b="1" dirty="0" err="1">
                <a:effectLst/>
                <a:latin typeface="Arial" panose="020B0604020202020204" pitchFamily="34" charset="0"/>
                <a:ea typeface="Arial" panose="020B0604020202020204" pitchFamily="34" charset="0"/>
                <a:cs typeface="Arial" panose="020B0604020202020204" pitchFamily="34" charset="0"/>
              </a:rPr>
              <a:t>được</a:t>
            </a:r>
            <a:r>
              <a:rPr lang="fr-FR" sz="2000" b="1" dirty="0">
                <a:effectLst/>
                <a:latin typeface="Arial" panose="020B0604020202020204" pitchFamily="34" charset="0"/>
                <a:ea typeface="Arial" panose="020B0604020202020204" pitchFamily="34" charset="0"/>
                <a:cs typeface="Arial" panose="020B0604020202020204" pitchFamily="34" charset="0"/>
              </a:rPr>
              <a:t> </a:t>
            </a:r>
            <a:r>
              <a:rPr lang="fr-FR" sz="2000" b="1" dirty="0" err="1">
                <a:effectLst/>
                <a:latin typeface="Arial" panose="020B0604020202020204" pitchFamily="34" charset="0"/>
                <a:ea typeface="Arial" panose="020B0604020202020204" pitchFamily="34" charset="0"/>
                <a:cs typeface="Arial" panose="020B0604020202020204" pitchFamily="34" charset="0"/>
              </a:rPr>
              <a:t>khái</a:t>
            </a:r>
            <a:r>
              <a:rPr lang="fr-FR" sz="2000" b="1" dirty="0">
                <a:effectLst/>
                <a:latin typeface="Arial" panose="020B0604020202020204" pitchFamily="34" charset="0"/>
                <a:ea typeface="Arial" panose="020B0604020202020204" pitchFamily="34" charset="0"/>
                <a:cs typeface="Arial" panose="020B0604020202020204" pitchFamily="34" charset="0"/>
              </a:rPr>
              <a:t> </a:t>
            </a:r>
            <a:r>
              <a:rPr lang="fr-FR" sz="2000" b="1" dirty="0" err="1">
                <a:effectLst/>
                <a:latin typeface="Arial" panose="020B0604020202020204" pitchFamily="34" charset="0"/>
                <a:ea typeface="Arial" panose="020B0604020202020204" pitchFamily="34" charset="0"/>
                <a:cs typeface="Arial" panose="020B0604020202020204" pitchFamily="34" charset="0"/>
              </a:rPr>
              <a:t>niệm</a:t>
            </a:r>
            <a:r>
              <a:rPr lang="fr-FR" sz="2000" b="1" dirty="0">
                <a:effectLst/>
                <a:latin typeface="Arial" panose="020B0604020202020204" pitchFamily="34" charset="0"/>
                <a:ea typeface="Arial" panose="020B0604020202020204" pitchFamily="34" charset="0"/>
                <a:cs typeface="Arial" panose="020B0604020202020204" pitchFamily="34" charset="0"/>
              </a:rPr>
              <a:t>, </a:t>
            </a:r>
            <a:r>
              <a:rPr lang="fr-FR" sz="2000" b="1" dirty="0" err="1">
                <a:effectLst/>
                <a:latin typeface="Arial" panose="020B0604020202020204" pitchFamily="34" charset="0"/>
                <a:ea typeface="Arial" panose="020B0604020202020204" pitchFamily="34" charset="0"/>
                <a:cs typeface="Arial" panose="020B0604020202020204" pitchFamily="34" charset="0"/>
              </a:rPr>
              <a:t>biểu</a:t>
            </a:r>
            <a:r>
              <a:rPr lang="fr-FR" sz="2000" b="1" dirty="0">
                <a:effectLst/>
                <a:latin typeface="Arial" panose="020B0604020202020204" pitchFamily="34" charset="0"/>
                <a:ea typeface="Arial" panose="020B0604020202020204" pitchFamily="34" charset="0"/>
                <a:cs typeface="Arial" panose="020B0604020202020204" pitchFamily="34" charset="0"/>
              </a:rPr>
              <a:t> </a:t>
            </a:r>
            <a:r>
              <a:rPr lang="fr-FR" sz="2000" b="1" dirty="0" err="1">
                <a:effectLst/>
                <a:latin typeface="Arial" panose="020B0604020202020204" pitchFamily="34" charset="0"/>
                <a:ea typeface="Arial" panose="020B0604020202020204" pitchFamily="34" charset="0"/>
                <a:cs typeface="Arial" panose="020B0604020202020204" pitchFamily="34" charset="0"/>
              </a:rPr>
              <a:t>hiện</a:t>
            </a:r>
            <a:r>
              <a:rPr lang="fr-FR" sz="2000" b="1" dirty="0">
                <a:effectLst/>
                <a:latin typeface="Arial" panose="020B0604020202020204" pitchFamily="34" charset="0"/>
                <a:ea typeface="Arial" panose="020B0604020202020204" pitchFamily="34" charset="0"/>
                <a:cs typeface="Arial" panose="020B0604020202020204" pitchFamily="34" charset="0"/>
              </a:rPr>
              <a:t> </a:t>
            </a:r>
            <a:r>
              <a:rPr lang="fr-FR" sz="2000" b="1" dirty="0" err="1">
                <a:effectLst/>
                <a:latin typeface="Arial" panose="020B0604020202020204" pitchFamily="34" charset="0"/>
                <a:ea typeface="Arial" panose="020B0604020202020204" pitchFamily="34" charset="0"/>
                <a:cs typeface="Arial" panose="020B0604020202020204" pitchFamily="34" charset="0"/>
              </a:rPr>
              <a:t>và</a:t>
            </a:r>
            <a:r>
              <a:rPr lang="fr-FR" sz="2000" b="1" dirty="0">
                <a:effectLst/>
                <a:latin typeface="Arial" panose="020B0604020202020204" pitchFamily="34" charset="0"/>
                <a:ea typeface="Arial" panose="020B0604020202020204" pitchFamily="34" charset="0"/>
                <a:cs typeface="Arial" panose="020B0604020202020204" pitchFamily="34" charset="0"/>
              </a:rPr>
              <a:t> ý </a:t>
            </a:r>
            <a:r>
              <a:rPr lang="fr-FR" sz="2000" b="1" dirty="0" err="1">
                <a:effectLst/>
                <a:latin typeface="Arial" panose="020B0604020202020204" pitchFamily="34" charset="0"/>
                <a:ea typeface="Arial" panose="020B0604020202020204" pitchFamily="34" charset="0"/>
                <a:cs typeface="Arial" panose="020B0604020202020204" pitchFamily="34" charset="0"/>
              </a:rPr>
              <a:t>nghĩa</a:t>
            </a:r>
            <a:r>
              <a:rPr lang="fr-FR" sz="2000" b="1" dirty="0">
                <a:effectLst/>
                <a:latin typeface="Arial" panose="020B0604020202020204" pitchFamily="34" charset="0"/>
                <a:ea typeface="Arial" panose="020B0604020202020204" pitchFamily="34" charset="0"/>
                <a:cs typeface="Arial" panose="020B0604020202020204" pitchFamily="34" charset="0"/>
              </a:rPr>
              <a:t> </a:t>
            </a:r>
            <a:r>
              <a:rPr lang="fr-FR" sz="2000" b="1" dirty="0" err="1">
                <a:effectLst/>
                <a:latin typeface="Arial" panose="020B0604020202020204" pitchFamily="34" charset="0"/>
                <a:ea typeface="Arial" panose="020B0604020202020204" pitchFamily="34" charset="0"/>
                <a:cs typeface="Arial" panose="020B0604020202020204" pitchFamily="34" charset="0"/>
              </a:rPr>
              <a:t>thực</a:t>
            </a:r>
            <a:r>
              <a:rPr lang="fr-FR" sz="2000" b="1" dirty="0">
                <a:effectLst/>
                <a:latin typeface="Arial" panose="020B0604020202020204" pitchFamily="34" charset="0"/>
                <a:ea typeface="Arial" panose="020B0604020202020204" pitchFamily="34" charset="0"/>
                <a:cs typeface="Arial" panose="020B0604020202020204" pitchFamily="34" charset="0"/>
              </a:rPr>
              <a:t> </a:t>
            </a:r>
            <a:r>
              <a:rPr lang="fr-FR" sz="2000" b="1" dirty="0" err="1">
                <a:effectLst/>
                <a:latin typeface="Arial" panose="020B0604020202020204" pitchFamily="34" charset="0"/>
                <a:ea typeface="Arial" panose="020B0604020202020204" pitchFamily="34" charset="0"/>
                <a:cs typeface="Arial" panose="020B0604020202020204" pitchFamily="34" charset="0"/>
              </a:rPr>
              <a:t>tiễn</a:t>
            </a:r>
            <a:r>
              <a:rPr lang="fr-FR" sz="2000" b="1" dirty="0">
                <a:effectLst/>
                <a:latin typeface="Arial" panose="020B0604020202020204" pitchFamily="34" charset="0"/>
                <a:ea typeface="Arial" panose="020B0604020202020204" pitchFamily="34" charset="0"/>
                <a:cs typeface="Arial" panose="020B0604020202020204" pitchFamily="34" charset="0"/>
              </a:rPr>
              <a:t> </a:t>
            </a:r>
            <a:r>
              <a:rPr lang="fr-FR" sz="2000" b="1" dirty="0" err="1">
                <a:effectLst/>
                <a:latin typeface="Arial" panose="020B0604020202020204" pitchFamily="34" charset="0"/>
                <a:ea typeface="Arial" panose="020B0604020202020204" pitchFamily="34" charset="0"/>
                <a:cs typeface="Arial" panose="020B0604020202020204" pitchFamily="34" charset="0"/>
              </a:rPr>
              <a:t>của</a:t>
            </a:r>
            <a:r>
              <a:rPr lang="fr-FR" sz="2000" b="1" dirty="0">
                <a:effectLst/>
                <a:latin typeface="Arial" panose="020B0604020202020204" pitchFamily="34" charset="0"/>
                <a:ea typeface="Arial" panose="020B0604020202020204" pitchFamily="34" charset="0"/>
                <a:cs typeface="Arial" panose="020B0604020202020204" pitchFamily="34" charset="0"/>
              </a:rPr>
              <a:t> </a:t>
            </a:r>
            <a:r>
              <a:rPr lang="fr-FR" sz="2000" b="1" dirty="0" err="1">
                <a:effectLst/>
                <a:latin typeface="Arial" panose="020B0604020202020204" pitchFamily="34" charset="0"/>
                <a:ea typeface="Arial" panose="020B0604020202020204" pitchFamily="34" charset="0"/>
                <a:cs typeface="Arial" panose="020B0604020202020204" pitchFamily="34" charset="0"/>
              </a:rPr>
              <a:t>quy</a:t>
            </a:r>
            <a:r>
              <a:rPr lang="fr-FR" sz="2000" b="1" dirty="0">
                <a:effectLst/>
                <a:latin typeface="Arial" panose="020B0604020202020204" pitchFamily="34" charset="0"/>
                <a:ea typeface="Arial" panose="020B0604020202020204" pitchFamily="34" charset="0"/>
                <a:cs typeface="Arial" panose="020B0604020202020204" pitchFamily="34" charset="0"/>
              </a:rPr>
              <a:t> </a:t>
            </a:r>
            <a:r>
              <a:rPr lang="fr-FR" sz="2000" b="1" dirty="0" err="1">
                <a:effectLst/>
                <a:latin typeface="Arial" panose="020B0604020202020204" pitchFamily="34" charset="0"/>
                <a:ea typeface="Arial" panose="020B0604020202020204" pitchFamily="34" charset="0"/>
                <a:cs typeface="Arial" panose="020B0604020202020204" pitchFamily="34" charset="0"/>
              </a:rPr>
              <a:t>luật</a:t>
            </a:r>
            <a:r>
              <a:rPr lang="fr-FR" sz="2000" b="1" dirty="0">
                <a:effectLst/>
                <a:latin typeface="Arial" panose="020B0604020202020204" pitchFamily="34" charset="0"/>
                <a:ea typeface="Arial" panose="020B0604020202020204" pitchFamily="34" charset="0"/>
                <a:cs typeface="Arial" panose="020B0604020202020204" pitchFamily="34" charset="0"/>
              </a:rPr>
              <a:t> </a:t>
            </a:r>
            <a:r>
              <a:rPr lang="en-US" sz="2000" b="1" kern="1400" spc="-50" dirty="0" err="1">
                <a:effectLst/>
                <a:latin typeface="Arial" panose="020B0604020202020204" pitchFamily="34" charset="0"/>
                <a:ea typeface="Times New Roman" panose="02020603050405020304" pitchFamily="18" charset="0"/>
                <a:cs typeface="Arial" panose="020B0604020202020204" pitchFamily="34" charset="0"/>
              </a:rPr>
              <a:t>địa</a:t>
            </a:r>
            <a:r>
              <a:rPr lang="en-US" sz="2000" b="1" kern="1400" spc="-50" dirty="0">
                <a:effectLst/>
                <a:latin typeface="Arial" panose="020B0604020202020204" pitchFamily="34" charset="0"/>
                <a:ea typeface="Times New Roman" panose="02020603050405020304" pitchFamily="18" charset="0"/>
                <a:cs typeface="Arial" panose="020B0604020202020204" pitchFamily="34" charset="0"/>
              </a:rPr>
              <a:t> </a:t>
            </a:r>
            <a:r>
              <a:rPr lang="en-US" sz="2000" b="1" kern="1400" spc="-50" dirty="0" err="1">
                <a:effectLst/>
                <a:latin typeface="Arial" panose="020B0604020202020204" pitchFamily="34" charset="0"/>
                <a:ea typeface="Times New Roman" panose="02020603050405020304" pitchFamily="18" charset="0"/>
                <a:cs typeface="Arial" panose="020B0604020202020204" pitchFamily="34" charset="0"/>
              </a:rPr>
              <a:t>đới</a:t>
            </a:r>
            <a:r>
              <a:rPr lang="en-US" sz="2000" b="1" kern="1400" spc="-50" dirty="0">
                <a:effectLst/>
                <a:latin typeface="Arial" panose="020B0604020202020204" pitchFamily="34" charset="0"/>
                <a:ea typeface="Times New Roman" panose="02020603050405020304" pitchFamily="18" charset="0"/>
                <a:cs typeface="Arial" panose="020B0604020202020204" pitchFamily="34" charset="0"/>
              </a:rPr>
              <a:t> </a:t>
            </a:r>
            <a:r>
              <a:rPr lang="en-US" sz="2000" b="1" kern="1400" spc="-50" dirty="0" err="1">
                <a:effectLst/>
                <a:latin typeface="Arial" panose="020B0604020202020204" pitchFamily="34" charset="0"/>
                <a:ea typeface="Times New Roman" panose="02020603050405020304" pitchFamily="18" charset="0"/>
                <a:cs typeface="Arial" panose="020B0604020202020204" pitchFamily="34" charset="0"/>
              </a:rPr>
              <a:t>và</a:t>
            </a:r>
            <a:r>
              <a:rPr lang="en-US" sz="2000" b="1" kern="1400" spc="-50" dirty="0">
                <a:effectLst/>
                <a:latin typeface="Arial" panose="020B0604020202020204" pitchFamily="34" charset="0"/>
                <a:ea typeface="Times New Roman" panose="02020603050405020304" pitchFamily="18" charset="0"/>
                <a:cs typeface="Arial" panose="020B0604020202020204" pitchFamily="34" charset="0"/>
              </a:rPr>
              <a:t> </a:t>
            </a:r>
            <a:r>
              <a:rPr lang="en-US" sz="2000" b="1" kern="1400" spc="-50" dirty="0" err="1">
                <a:effectLst/>
                <a:latin typeface="Arial" panose="020B0604020202020204" pitchFamily="34" charset="0"/>
                <a:ea typeface="Times New Roman" panose="02020603050405020304" pitchFamily="18" charset="0"/>
                <a:cs typeface="Arial" panose="020B0604020202020204" pitchFamily="34" charset="0"/>
              </a:rPr>
              <a:t>quy</a:t>
            </a:r>
            <a:r>
              <a:rPr lang="en-US" sz="2000" b="1" kern="1400" spc="-50" dirty="0">
                <a:effectLst/>
                <a:latin typeface="Arial" panose="020B0604020202020204" pitchFamily="34" charset="0"/>
                <a:ea typeface="Times New Roman" panose="02020603050405020304" pitchFamily="18" charset="0"/>
                <a:cs typeface="Arial" panose="020B0604020202020204" pitchFamily="34" charset="0"/>
              </a:rPr>
              <a:t> </a:t>
            </a:r>
            <a:r>
              <a:rPr lang="en-US" sz="2000" b="1" kern="1400" spc="-50" dirty="0" err="1">
                <a:effectLst/>
                <a:latin typeface="Arial" panose="020B0604020202020204" pitchFamily="34" charset="0"/>
                <a:ea typeface="Times New Roman" panose="02020603050405020304" pitchFamily="18" charset="0"/>
                <a:cs typeface="Arial" panose="020B0604020202020204" pitchFamily="34" charset="0"/>
              </a:rPr>
              <a:t>luật</a:t>
            </a:r>
            <a:r>
              <a:rPr lang="en-US" sz="2000" b="1" kern="1400" spc="-50" dirty="0">
                <a:effectLst/>
                <a:latin typeface="Arial" panose="020B0604020202020204" pitchFamily="34" charset="0"/>
                <a:ea typeface="Times New Roman" panose="02020603050405020304" pitchFamily="18" charset="0"/>
                <a:cs typeface="Arial" panose="020B0604020202020204" pitchFamily="34" charset="0"/>
              </a:rPr>
              <a:t> phi </a:t>
            </a:r>
            <a:r>
              <a:rPr lang="en-US" sz="2000" b="1" kern="1400" spc="-50" dirty="0" err="1">
                <a:effectLst/>
                <a:latin typeface="Arial" panose="020B0604020202020204" pitchFamily="34" charset="0"/>
                <a:ea typeface="Times New Roman" panose="02020603050405020304" pitchFamily="18" charset="0"/>
                <a:cs typeface="Arial" panose="020B0604020202020204" pitchFamily="34" charset="0"/>
              </a:rPr>
              <a:t>địa</a:t>
            </a:r>
            <a:r>
              <a:rPr lang="en-US" sz="2000" b="1" kern="1400" spc="-50" dirty="0">
                <a:effectLst/>
                <a:latin typeface="Arial" panose="020B0604020202020204" pitchFamily="34" charset="0"/>
                <a:ea typeface="Times New Roman" panose="02020603050405020304" pitchFamily="18" charset="0"/>
                <a:cs typeface="Arial" panose="020B0604020202020204" pitchFamily="34" charset="0"/>
              </a:rPr>
              <a:t> </a:t>
            </a:r>
            <a:r>
              <a:rPr lang="en-US" sz="2000" b="1" kern="1400" spc="-50" dirty="0" err="1">
                <a:effectLst/>
                <a:latin typeface="Arial" panose="020B0604020202020204" pitchFamily="34" charset="0"/>
                <a:ea typeface="Times New Roman" panose="02020603050405020304" pitchFamily="18" charset="0"/>
                <a:cs typeface="Arial" panose="020B0604020202020204" pitchFamily="34" charset="0"/>
              </a:rPr>
              <a:t>đới</a:t>
            </a:r>
            <a:r>
              <a:rPr lang="en-US" sz="2000" b="1" kern="1400" spc="-50" dirty="0">
                <a:effectLst/>
                <a:latin typeface="Arial" panose="020B0604020202020204" pitchFamily="34" charset="0"/>
                <a:ea typeface="Times New Roman" panose="02020603050405020304" pitchFamily="18" charset="0"/>
                <a:cs typeface="Arial" panose="020B0604020202020204" pitchFamily="34" charset="0"/>
              </a:rPr>
              <a:t>.</a:t>
            </a:r>
            <a:endParaRPr lang="en-US" sz="1800" b="1" dirty="0">
              <a:solidFill>
                <a:schemeClr val="bg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E4D6E67A-84D5-EA67-3C69-320E439D2A52}"/>
              </a:ext>
            </a:extLst>
          </p:cNvPr>
          <p:cNvSpPr txBox="1"/>
          <p:nvPr/>
        </p:nvSpPr>
        <p:spPr>
          <a:xfrm>
            <a:off x="2321052" y="2602638"/>
            <a:ext cx="5597652" cy="707886"/>
          </a:xfrm>
          <a:prstGeom prst="rect">
            <a:avLst/>
          </a:prstGeom>
          <a:noFill/>
        </p:spPr>
        <p:txBody>
          <a:bodyPr wrap="square">
            <a:spAutoFit/>
          </a:bodyPr>
          <a:lstStyle/>
          <a:p>
            <a:pPr algn="just"/>
            <a:r>
              <a:rPr lang="en-US" sz="2000" b="1" kern="1400" spc="-50" dirty="0" err="1">
                <a:effectLst/>
                <a:latin typeface="Arial" panose="020B0604020202020204" pitchFamily="34" charset="0"/>
                <a:ea typeface="Times New Roman" panose="02020603050405020304" pitchFamily="18" charset="0"/>
                <a:cs typeface="Arial" panose="020B0604020202020204" pitchFamily="34" charset="0"/>
              </a:rPr>
              <a:t>Giải</a:t>
            </a:r>
            <a:r>
              <a:rPr lang="en-US" sz="2000" b="1" kern="1400" spc="-50" dirty="0">
                <a:effectLst/>
                <a:latin typeface="Arial" panose="020B0604020202020204" pitchFamily="34" charset="0"/>
                <a:ea typeface="Times New Roman" panose="02020603050405020304" pitchFamily="18" charset="0"/>
                <a:cs typeface="Arial" panose="020B0604020202020204" pitchFamily="34" charset="0"/>
              </a:rPr>
              <a:t> </a:t>
            </a:r>
            <a:r>
              <a:rPr lang="en-US" sz="2000" b="1" kern="1400" spc="-50" dirty="0" err="1">
                <a:effectLst/>
                <a:latin typeface="Arial" panose="020B0604020202020204" pitchFamily="34" charset="0"/>
                <a:ea typeface="Times New Roman" panose="02020603050405020304" pitchFamily="18" charset="0"/>
                <a:cs typeface="Arial" panose="020B0604020202020204" pitchFamily="34" charset="0"/>
              </a:rPr>
              <a:t>thích</a:t>
            </a:r>
            <a:r>
              <a:rPr lang="en-US" sz="2000" b="1" kern="1400" spc="-50" dirty="0">
                <a:effectLst/>
                <a:latin typeface="Arial" panose="020B0604020202020204" pitchFamily="34" charset="0"/>
                <a:ea typeface="Times New Roman" panose="02020603050405020304" pitchFamily="18" charset="0"/>
                <a:cs typeface="Arial" panose="020B0604020202020204" pitchFamily="34" charset="0"/>
              </a:rPr>
              <a:t> </a:t>
            </a:r>
            <a:r>
              <a:rPr lang="en-US" sz="2000" b="1" kern="1400" spc="-5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2000" b="1" kern="1400" spc="-50" dirty="0">
                <a:effectLst/>
                <a:latin typeface="Arial" panose="020B0604020202020204" pitchFamily="34" charset="0"/>
                <a:ea typeface="Times New Roman" panose="02020603050405020304" pitchFamily="18" charset="0"/>
                <a:cs typeface="Arial" panose="020B0604020202020204" pitchFamily="34" charset="0"/>
              </a:rPr>
              <a:t> </a:t>
            </a:r>
            <a:r>
              <a:rPr lang="en-US" sz="2000" b="1" kern="1400" spc="-50" dirty="0" err="1">
                <a:effectLst/>
                <a:latin typeface="Arial" panose="020B0604020202020204" pitchFamily="34" charset="0"/>
                <a:ea typeface="Times New Roman" panose="02020603050405020304" pitchFamily="18" charset="0"/>
                <a:cs typeface="Arial" panose="020B0604020202020204" pitchFamily="34" charset="0"/>
              </a:rPr>
              <a:t>một</a:t>
            </a:r>
            <a:r>
              <a:rPr lang="en-US" sz="2000" b="1" kern="1400" spc="-50" dirty="0">
                <a:effectLst/>
                <a:latin typeface="Arial" panose="020B0604020202020204" pitchFamily="34" charset="0"/>
                <a:ea typeface="Times New Roman" panose="02020603050405020304" pitchFamily="18" charset="0"/>
                <a:cs typeface="Arial" panose="020B0604020202020204" pitchFamily="34" charset="0"/>
              </a:rPr>
              <a:t> </a:t>
            </a:r>
            <a:r>
              <a:rPr lang="en-US" sz="2000" b="1" kern="1400" spc="-50" dirty="0" err="1">
                <a:effectLst/>
                <a:latin typeface="Arial" panose="020B0604020202020204" pitchFamily="34" charset="0"/>
                <a:ea typeface="Times New Roman" panose="02020603050405020304" pitchFamily="18" charset="0"/>
                <a:cs typeface="Arial" panose="020B0604020202020204" pitchFamily="34" charset="0"/>
              </a:rPr>
              <a:t>số</a:t>
            </a:r>
            <a:r>
              <a:rPr lang="en-US" sz="2000" b="1" kern="1400" spc="-50" dirty="0">
                <a:effectLst/>
                <a:latin typeface="Arial" panose="020B0604020202020204" pitchFamily="34" charset="0"/>
                <a:ea typeface="Times New Roman" panose="02020603050405020304" pitchFamily="18" charset="0"/>
                <a:cs typeface="Arial" panose="020B0604020202020204" pitchFamily="34" charset="0"/>
              </a:rPr>
              <a:t> </a:t>
            </a:r>
            <a:r>
              <a:rPr lang="en-US" sz="2000" b="1" kern="1400" spc="-50" dirty="0" err="1">
                <a:effectLst/>
                <a:latin typeface="Arial" panose="020B0604020202020204" pitchFamily="34" charset="0"/>
                <a:ea typeface="Times New Roman" panose="02020603050405020304" pitchFamily="18" charset="0"/>
                <a:cs typeface="Arial" panose="020B0604020202020204" pitchFamily="34" charset="0"/>
              </a:rPr>
              <a:t>hiện</a:t>
            </a:r>
            <a:r>
              <a:rPr lang="en-US" sz="2000" b="1" kern="1400" spc="-50" dirty="0">
                <a:effectLst/>
                <a:latin typeface="Arial" panose="020B0604020202020204" pitchFamily="34" charset="0"/>
                <a:ea typeface="Times New Roman" panose="02020603050405020304" pitchFamily="18" charset="0"/>
                <a:cs typeface="Arial" panose="020B0604020202020204" pitchFamily="34" charset="0"/>
              </a:rPr>
              <a:t> </a:t>
            </a:r>
            <a:r>
              <a:rPr lang="en-US" sz="2000" b="1" kern="1400" spc="-50" dirty="0" err="1">
                <a:effectLst/>
                <a:latin typeface="Arial" panose="020B0604020202020204" pitchFamily="34" charset="0"/>
                <a:ea typeface="Times New Roman" panose="02020603050405020304" pitchFamily="18" charset="0"/>
                <a:cs typeface="Arial" panose="020B0604020202020204" pitchFamily="34" charset="0"/>
              </a:rPr>
              <a:t>tượng</a:t>
            </a:r>
            <a:r>
              <a:rPr lang="en-US" sz="2000" b="1" kern="1400" spc="-50" dirty="0">
                <a:effectLst/>
                <a:latin typeface="Arial" panose="020B0604020202020204" pitchFamily="34" charset="0"/>
                <a:ea typeface="Times New Roman" panose="02020603050405020304" pitchFamily="18" charset="0"/>
                <a:cs typeface="Arial" panose="020B0604020202020204" pitchFamily="34" charset="0"/>
              </a:rPr>
              <a:t> </a:t>
            </a:r>
            <a:r>
              <a:rPr lang="en-US" sz="2000" b="1" kern="1400" spc="-50" dirty="0" err="1">
                <a:effectLst/>
                <a:latin typeface="Arial" panose="020B0604020202020204" pitchFamily="34" charset="0"/>
                <a:ea typeface="Times New Roman" panose="02020603050405020304" pitchFamily="18" charset="0"/>
                <a:cs typeface="Arial" panose="020B0604020202020204" pitchFamily="34" charset="0"/>
              </a:rPr>
              <a:t>phổ</a:t>
            </a:r>
            <a:r>
              <a:rPr lang="en-US" sz="2000" b="1" kern="1400" spc="-50" dirty="0">
                <a:effectLst/>
                <a:latin typeface="Arial" panose="020B0604020202020204" pitchFamily="34" charset="0"/>
                <a:ea typeface="Times New Roman" panose="02020603050405020304" pitchFamily="18" charset="0"/>
                <a:cs typeface="Arial" panose="020B0604020202020204" pitchFamily="34" charset="0"/>
              </a:rPr>
              <a:t> </a:t>
            </a:r>
            <a:r>
              <a:rPr lang="en-US" sz="2000" b="1" kern="1400" spc="-50" dirty="0" err="1">
                <a:effectLst/>
                <a:latin typeface="Arial" panose="020B0604020202020204" pitchFamily="34" charset="0"/>
                <a:ea typeface="Times New Roman" panose="02020603050405020304" pitchFamily="18" charset="0"/>
                <a:cs typeface="Arial" panose="020B0604020202020204" pitchFamily="34" charset="0"/>
              </a:rPr>
              <a:t>biến</a:t>
            </a:r>
            <a:r>
              <a:rPr lang="en-US" sz="2000" b="1" kern="1400" spc="-50" dirty="0">
                <a:effectLst/>
                <a:latin typeface="Arial" panose="020B0604020202020204" pitchFamily="34" charset="0"/>
                <a:ea typeface="Times New Roman" panose="02020603050405020304" pitchFamily="18" charset="0"/>
                <a:cs typeface="Arial" panose="020B0604020202020204" pitchFamily="34" charset="0"/>
              </a:rPr>
              <a:t> </a:t>
            </a:r>
            <a:r>
              <a:rPr lang="en-US" sz="2000" b="1" kern="1400" spc="-50" dirty="0" err="1">
                <a:effectLst/>
                <a:latin typeface="Arial" panose="020B0604020202020204" pitchFamily="34" charset="0"/>
                <a:ea typeface="Times New Roman" panose="02020603050405020304" pitchFamily="18" charset="0"/>
                <a:cs typeface="Arial" panose="020B0604020202020204" pitchFamily="34" charset="0"/>
              </a:rPr>
              <a:t>trong</a:t>
            </a:r>
            <a:r>
              <a:rPr lang="en-US" sz="2000" b="1" kern="1400" spc="-50" dirty="0">
                <a:effectLst/>
                <a:latin typeface="Arial" panose="020B0604020202020204" pitchFamily="34" charset="0"/>
                <a:ea typeface="Times New Roman" panose="02020603050405020304" pitchFamily="18" charset="0"/>
                <a:cs typeface="Arial" panose="020B0604020202020204" pitchFamily="34" charset="0"/>
              </a:rPr>
              <a:t> MT </a:t>
            </a:r>
            <a:r>
              <a:rPr lang="en-US" sz="2000" b="1" kern="1400" spc="-50" dirty="0" err="1">
                <a:effectLst/>
                <a:latin typeface="Arial" panose="020B0604020202020204" pitchFamily="34" charset="0"/>
                <a:ea typeface="Times New Roman" panose="02020603050405020304" pitchFamily="18" charset="0"/>
                <a:cs typeface="Arial" panose="020B0604020202020204" pitchFamily="34" charset="0"/>
              </a:rPr>
              <a:t>tự</a:t>
            </a:r>
            <a:r>
              <a:rPr lang="en-US" sz="2000" b="1" kern="1400" spc="-50" dirty="0">
                <a:effectLst/>
                <a:latin typeface="Arial" panose="020B0604020202020204" pitchFamily="34" charset="0"/>
                <a:ea typeface="Times New Roman" panose="02020603050405020304" pitchFamily="18" charset="0"/>
                <a:cs typeface="Arial" panose="020B0604020202020204" pitchFamily="34" charset="0"/>
              </a:rPr>
              <a:t> </a:t>
            </a:r>
            <a:r>
              <a:rPr lang="en-US" sz="2000" b="1" kern="1400" spc="-50" dirty="0" err="1">
                <a:effectLst/>
                <a:latin typeface="Arial" panose="020B0604020202020204" pitchFamily="34" charset="0"/>
                <a:ea typeface="Times New Roman" panose="02020603050405020304" pitchFamily="18" charset="0"/>
                <a:cs typeface="Arial" panose="020B0604020202020204" pitchFamily="34" charset="0"/>
              </a:rPr>
              <a:t>nhiên</a:t>
            </a:r>
            <a:r>
              <a:rPr lang="en-US" sz="2000" b="1" kern="1400" spc="-50" dirty="0">
                <a:effectLst/>
                <a:latin typeface="Arial" panose="020B0604020202020204" pitchFamily="34" charset="0"/>
                <a:ea typeface="Times New Roman" panose="02020603050405020304" pitchFamily="18" charset="0"/>
                <a:cs typeface="Arial" panose="020B0604020202020204" pitchFamily="34" charset="0"/>
              </a:rPr>
              <a:t> </a:t>
            </a:r>
            <a:r>
              <a:rPr lang="en-US" sz="2000" b="1" kern="1400" spc="-50" dirty="0" err="1">
                <a:effectLst/>
                <a:latin typeface="Arial" panose="020B0604020202020204" pitchFamily="34" charset="0"/>
                <a:ea typeface="Times New Roman" panose="02020603050405020304" pitchFamily="18" charset="0"/>
                <a:cs typeface="Arial" panose="020B0604020202020204" pitchFamily="34" charset="0"/>
              </a:rPr>
              <a:t>bằng</a:t>
            </a:r>
            <a:r>
              <a:rPr lang="en-US" sz="2000" b="1" kern="1400" spc="-50" dirty="0">
                <a:effectLst/>
                <a:latin typeface="Arial" panose="020B0604020202020204" pitchFamily="34" charset="0"/>
                <a:ea typeface="Times New Roman" panose="02020603050405020304" pitchFamily="18" charset="0"/>
                <a:cs typeface="Arial" panose="020B0604020202020204" pitchFamily="34" charset="0"/>
              </a:rPr>
              <a:t> </a:t>
            </a:r>
            <a:r>
              <a:rPr lang="en-US" sz="2000" b="1" kern="1400" spc="-50" dirty="0" err="1">
                <a:effectLst/>
                <a:latin typeface="Arial" panose="020B0604020202020204" pitchFamily="34" charset="0"/>
                <a:ea typeface="Times New Roman" panose="02020603050405020304" pitchFamily="18" charset="0"/>
                <a:cs typeface="Arial" panose="020B0604020202020204" pitchFamily="34" charset="0"/>
              </a:rPr>
              <a:t>các</a:t>
            </a:r>
            <a:r>
              <a:rPr lang="en-US" sz="2000" b="1" kern="1400" spc="-50" dirty="0">
                <a:effectLst/>
                <a:latin typeface="Arial" panose="020B0604020202020204" pitchFamily="34" charset="0"/>
                <a:ea typeface="Times New Roman" panose="02020603050405020304" pitchFamily="18" charset="0"/>
                <a:cs typeface="Arial" panose="020B0604020202020204" pitchFamily="34" charset="0"/>
              </a:rPr>
              <a:t> </a:t>
            </a:r>
            <a:r>
              <a:rPr lang="en-US" sz="2000" b="1" kern="1400" spc="-50" dirty="0" err="1">
                <a:effectLst/>
                <a:latin typeface="Arial" panose="020B0604020202020204" pitchFamily="34" charset="0"/>
                <a:ea typeface="Times New Roman" panose="02020603050405020304" pitchFamily="18" charset="0"/>
                <a:cs typeface="Arial" panose="020B0604020202020204" pitchFamily="34" charset="0"/>
              </a:rPr>
              <a:t>quy</a:t>
            </a:r>
            <a:r>
              <a:rPr lang="en-US" sz="2000" b="1" kern="1400" spc="-50" dirty="0">
                <a:effectLst/>
                <a:latin typeface="Arial" panose="020B0604020202020204" pitchFamily="34" charset="0"/>
                <a:ea typeface="Times New Roman" panose="02020603050405020304" pitchFamily="18" charset="0"/>
                <a:cs typeface="Arial" panose="020B0604020202020204" pitchFamily="34" charset="0"/>
              </a:rPr>
              <a:t> </a:t>
            </a:r>
            <a:r>
              <a:rPr lang="en-US" sz="2000" b="1" kern="1400" spc="-50" dirty="0" err="1">
                <a:effectLst/>
                <a:latin typeface="Arial" panose="020B0604020202020204" pitchFamily="34" charset="0"/>
                <a:ea typeface="Times New Roman" panose="02020603050405020304" pitchFamily="18" charset="0"/>
                <a:cs typeface="Arial" panose="020B0604020202020204" pitchFamily="34" charset="0"/>
              </a:rPr>
              <a:t>luật</a:t>
            </a:r>
            <a:r>
              <a:rPr lang="en-US" sz="2000" b="1" kern="1400" spc="-50" dirty="0">
                <a:effectLst/>
                <a:latin typeface="Arial" panose="020B0604020202020204" pitchFamily="34" charset="0"/>
                <a:ea typeface="Times New Roman" panose="02020603050405020304" pitchFamily="18" charset="0"/>
                <a:cs typeface="Arial" panose="020B0604020202020204" pitchFamily="34" charset="0"/>
              </a:rPr>
              <a:t> </a:t>
            </a:r>
            <a:r>
              <a:rPr lang="en-US" sz="2000" b="1" kern="1400" spc="-50" dirty="0" err="1">
                <a:effectLst/>
                <a:latin typeface="Arial" panose="020B0604020202020204" pitchFamily="34" charset="0"/>
                <a:ea typeface="Times New Roman" panose="02020603050405020304" pitchFamily="18" charset="0"/>
                <a:cs typeface="Arial" panose="020B0604020202020204" pitchFamily="34" charset="0"/>
              </a:rPr>
              <a:t>địa</a:t>
            </a:r>
            <a:r>
              <a:rPr lang="en-US" sz="2000" b="1" kern="1400" spc="-50" dirty="0">
                <a:effectLst/>
                <a:latin typeface="Arial" panose="020B0604020202020204" pitchFamily="34" charset="0"/>
                <a:ea typeface="Times New Roman" panose="02020603050405020304" pitchFamily="18" charset="0"/>
                <a:cs typeface="Arial" panose="020B0604020202020204" pitchFamily="34" charset="0"/>
              </a:rPr>
              <a:t> </a:t>
            </a:r>
            <a:r>
              <a:rPr lang="en-US" sz="2000" b="1" kern="1400" spc="-50" dirty="0" err="1">
                <a:effectLst/>
                <a:latin typeface="Arial" panose="020B0604020202020204" pitchFamily="34" charset="0"/>
                <a:ea typeface="Times New Roman" panose="02020603050405020304" pitchFamily="18" charset="0"/>
                <a:cs typeface="Arial" panose="020B0604020202020204" pitchFamily="34" charset="0"/>
              </a:rPr>
              <a:t>lí</a:t>
            </a:r>
            <a:r>
              <a:rPr lang="en-US" sz="2000" b="1" kern="1400" spc="-50" dirty="0">
                <a:effectLst/>
                <a:latin typeface="Arial" panose="020B0604020202020204" pitchFamily="34" charset="0"/>
                <a:ea typeface="Times New Roman" panose="02020603050405020304" pitchFamily="18" charset="0"/>
                <a:cs typeface="Arial" panose="020B0604020202020204" pitchFamily="34" charset="0"/>
              </a:rPr>
              <a:t>.</a:t>
            </a:r>
            <a:endParaRPr lang="en-US" sz="1800" b="1" dirty="0">
              <a:solidFill>
                <a:schemeClr val="bg1"/>
              </a:solidFill>
              <a:latin typeface="Arial" panose="020B0604020202020204" pitchFamily="34" charset="0"/>
              <a:cs typeface="Arial" panose="020B0604020202020204" pitchFamily="34" charset="0"/>
            </a:endParaRPr>
          </a:p>
        </p:txBody>
      </p:sp>
      <p:sp>
        <p:nvSpPr>
          <p:cNvPr id="29" name="Freeform: Shape 28">
            <a:extLst>
              <a:ext uri="{FF2B5EF4-FFF2-40B4-BE49-F238E27FC236}">
                <a16:creationId xmlns:a16="http://schemas.microsoft.com/office/drawing/2014/main" id="{81610D47-7C47-679C-2F73-80B248EB1B3A}"/>
              </a:ext>
            </a:extLst>
          </p:cNvPr>
          <p:cNvSpPr/>
          <p:nvPr/>
        </p:nvSpPr>
        <p:spPr>
          <a:xfrm flipV="1">
            <a:off x="3349256" y="3302285"/>
            <a:ext cx="1839431" cy="563525"/>
          </a:xfrm>
          <a:custGeom>
            <a:avLst/>
            <a:gdLst>
              <a:gd name="connsiteX0" fmla="*/ 0 w 1935125"/>
              <a:gd name="connsiteY0" fmla="*/ 563525 h 563525"/>
              <a:gd name="connsiteX1" fmla="*/ 531628 w 1935125"/>
              <a:gd name="connsiteY1" fmla="*/ 0 h 563525"/>
              <a:gd name="connsiteX2" fmla="*/ 1935125 w 1935125"/>
              <a:gd name="connsiteY2" fmla="*/ 0 h 563525"/>
            </a:gdLst>
            <a:ahLst/>
            <a:cxnLst>
              <a:cxn ang="0">
                <a:pos x="connsiteX0" y="connsiteY0"/>
              </a:cxn>
              <a:cxn ang="0">
                <a:pos x="connsiteX1" y="connsiteY1"/>
              </a:cxn>
              <a:cxn ang="0">
                <a:pos x="connsiteX2" y="connsiteY2"/>
              </a:cxn>
            </a:cxnLst>
            <a:rect l="l" t="t" r="r" b="b"/>
            <a:pathLst>
              <a:path w="1935125" h="563525">
                <a:moveTo>
                  <a:pt x="0" y="563525"/>
                </a:moveTo>
                <a:lnTo>
                  <a:pt x="531628" y="0"/>
                </a:lnTo>
                <a:lnTo>
                  <a:pt x="1935125"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E50B6682-DDB2-D294-B255-79A4C2031CD1}"/>
              </a:ext>
            </a:extLst>
          </p:cNvPr>
          <p:cNvSpPr/>
          <p:nvPr/>
        </p:nvSpPr>
        <p:spPr>
          <a:xfrm>
            <a:off x="5188687" y="381145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AB2DEEC0-63A7-793F-C2EA-F3B515B0C8A7}"/>
              </a:ext>
            </a:extLst>
          </p:cNvPr>
          <p:cNvCxnSpPr>
            <a:cxnSpLocks/>
          </p:cNvCxnSpPr>
          <p:nvPr/>
        </p:nvCxnSpPr>
        <p:spPr>
          <a:xfrm>
            <a:off x="866554" y="895123"/>
            <a:ext cx="7410893" cy="0"/>
          </a:xfrm>
          <a:prstGeom prst="line">
            <a:avLst/>
          </a:prstGeom>
          <a:ln w="38100">
            <a:solidFill>
              <a:srgbClr val="1A1A1A"/>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04EA2EE-D834-DC21-514F-65B48D4E5E9F}"/>
              </a:ext>
            </a:extLst>
          </p:cNvPr>
          <p:cNvSpPr txBox="1"/>
          <p:nvPr/>
        </p:nvSpPr>
        <p:spPr>
          <a:xfrm>
            <a:off x="2321052" y="3638597"/>
            <a:ext cx="5679948" cy="707886"/>
          </a:xfrm>
          <a:prstGeom prst="rect">
            <a:avLst/>
          </a:prstGeom>
          <a:noFill/>
        </p:spPr>
        <p:txBody>
          <a:bodyPr wrap="square">
            <a:spAutoFit/>
          </a:bodyPr>
          <a:lstStyle/>
          <a:p>
            <a:pPr algn="just"/>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Y</a:t>
            </a:r>
            <a:r>
              <a:rPr kumimoji="0" lang="vi-VN" sz="20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êu thiên nhiên</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vi-VN" sz="2000" b="1" i="0"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tác động phù hợp trong quá trình sử dụng tự nhiên</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a:t>
            </a:r>
            <a:endParaRPr lang="en-US" sz="1200" b="1" dirty="0">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CC192A2F-47E5-45D9-D61E-06502E9967FD}"/>
              </a:ext>
            </a:extLst>
          </p:cNvPr>
          <p:cNvGrpSpPr/>
          <p:nvPr/>
        </p:nvGrpSpPr>
        <p:grpSpPr>
          <a:xfrm>
            <a:off x="1960031" y="1238145"/>
            <a:ext cx="361021" cy="344617"/>
            <a:chOff x="4172879" y="1238145"/>
            <a:chExt cx="361021" cy="344617"/>
          </a:xfrm>
        </p:grpSpPr>
        <p:sp>
          <p:nvSpPr>
            <p:cNvPr id="20" name="Rectangle 19">
              <a:extLst>
                <a:ext uri="{FF2B5EF4-FFF2-40B4-BE49-F238E27FC236}">
                  <a16:creationId xmlns:a16="http://schemas.microsoft.com/office/drawing/2014/main" id="{51217738-F6D8-AF21-8248-D27CCA997FB3}"/>
                </a:ext>
              </a:extLst>
            </p:cNvPr>
            <p:cNvSpPr/>
            <p:nvPr/>
          </p:nvSpPr>
          <p:spPr>
            <a:xfrm>
              <a:off x="4172879" y="1238145"/>
              <a:ext cx="247769" cy="247769"/>
            </a:xfrm>
            <a:prstGeom prst="rect">
              <a:avLst/>
            </a:prstGeom>
            <a:solidFill>
              <a:srgbClr val="B3B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5C3199B-D250-D959-7B72-9ACE557E0FDC}"/>
                </a:ext>
              </a:extLst>
            </p:cNvPr>
            <p:cNvSpPr/>
            <p:nvPr/>
          </p:nvSpPr>
          <p:spPr>
            <a:xfrm>
              <a:off x="4307396" y="1356258"/>
              <a:ext cx="226504" cy="226504"/>
            </a:xfrm>
            <a:prstGeom prst="rect">
              <a:avLst/>
            </a:prstGeom>
            <a:solidFill>
              <a:srgbClr val="679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C97CE048-8CA5-A3CF-9234-9775DC323404}"/>
              </a:ext>
            </a:extLst>
          </p:cNvPr>
          <p:cNvGrpSpPr/>
          <p:nvPr/>
        </p:nvGrpSpPr>
        <p:grpSpPr>
          <a:xfrm>
            <a:off x="1956208" y="2535519"/>
            <a:ext cx="361021" cy="344617"/>
            <a:chOff x="4169056" y="2535519"/>
            <a:chExt cx="361021" cy="344617"/>
          </a:xfrm>
        </p:grpSpPr>
        <p:sp>
          <p:nvSpPr>
            <p:cNvPr id="38" name="Rectangle 37">
              <a:extLst>
                <a:ext uri="{FF2B5EF4-FFF2-40B4-BE49-F238E27FC236}">
                  <a16:creationId xmlns:a16="http://schemas.microsoft.com/office/drawing/2014/main" id="{4F7856E7-AF7F-E983-D874-0D540062EE3D}"/>
                </a:ext>
              </a:extLst>
            </p:cNvPr>
            <p:cNvSpPr/>
            <p:nvPr/>
          </p:nvSpPr>
          <p:spPr>
            <a:xfrm>
              <a:off x="4169056" y="2535519"/>
              <a:ext cx="247769" cy="247769"/>
            </a:xfrm>
            <a:prstGeom prst="rect">
              <a:avLst/>
            </a:prstGeom>
            <a:solidFill>
              <a:srgbClr val="B3B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BD0EE82-B825-F3E1-67E8-B246D77BF9BB}"/>
                </a:ext>
              </a:extLst>
            </p:cNvPr>
            <p:cNvSpPr/>
            <p:nvPr/>
          </p:nvSpPr>
          <p:spPr>
            <a:xfrm>
              <a:off x="4303573" y="2653632"/>
              <a:ext cx="226504" cy="226504"/>
            </a:xfrm>
            <a:prstGeom prst="rect">
              <a:avLst/>
            </a:prstGeom>
            <a:solidFill>
              <a:srgbClr val="679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CAB45C58-00C9-9F2F-CAB0-CAEA0A4347BF}"/>
              </a:ext>
            </a:extLst>
          </p:cNvPr>
          <p:cNvGrpSpPr/>
          <p:nvPr/>
        </p:nvGrpSpPr>
        <p:grpSpPr>
          <a:xfrm>
            <a:off x="1938609" y="3566803"/>
            <a:ext cx="361021" cy="344617"/>
            <a:chOff x="4151457" y="3566803"/>
            <a:chExt cx="361021" cy="344617"/>
          </a:xfrm>
        </p:grpSpPr>
        <p:sp>
          <p:nvSpPr>
            <p:cNvPr id="40" name="Rectangle 39">
              <a:extLst>
                <a:ext uri="{FF2B5EF4-FFF2-40B4-BE49-F238E27FC236}">
                  <a16:creationId xmlns:a16="http://schemas.microsoft.com/office/drawing/2014/main" id="{FDE4F605-F61D-A0E9-CF1A-B49C5F4FDBD7}"/>
                </a:ext>
              </a:extLst>
            </p:cNvPr>
            <p:cNvSpPr/>
            <p:nvPr/>
          </p:nvSpPr>
          <p:spPr>
            <a:xfrm>
              <a:off x="4151457" y="3566803"/>
              <a:ext cx="247769" cy="247769"/>
            </a:xfrm>
            <a:prstGeom prst="rect">
              <a:avLst/>
            </a:prstGeom>
            <a:solidFill>
              <a:srgbClr val="B3B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99521410-04EF-B562-7A6A-2278DF6BD5B7}"/>
                </a:ext>
              </a:extLst>
            </p:cNvPr>
            <p:cNvSpPr/>
            <p:nvPr/>
          </p:nvSpPr>
          <p:spPr>
            <a:xfrm>
              <a:off x="4285974" y="3684916"/>
              <a:ext cx="226504" cy="226504"/>
            </a:xfrm>
            <a:prstGeom prst="rect">
              <a:avLst/>
            </a:prstGeom>
            <a:solidFill>
              <a:srgbClr val="679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5" name="Picture 44" descr="Diagram&#10;&#10;Description automatically generated">
            <a:extLst>
              <a:ext uri="{FF2B5EF4-FFF2-40B4-BE49-F238E27FC236}">
                <a16:creationId xmlns:a16="http://schemas.microsoft.com/office/drawing/2014/main" id="{77F34BE4-969E-63DD-CC5E-EA2DE2D0D6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316" y="1156871"/>
            <a:ext cx="161170" cy="3038475"/>
          </a:xfrm>
          <a:prstGeom prst="rect">
            <a:avLst/>
          </a:prstGeom>
        </p:spPr>
      </p:pic>
      <p:pic>
        <p:nvPicPr>
          <p:cNvPr id="46" name="Picture 45" descr="A view of the earth from space&#10;&#10;Description automatically generated with medium confidence">
            <a:extLst>
              <a:ext uri="{FF2B5EF4-FFF2-40B4-BE49-F238E27FC236}">
                <a16:creationId xmlns:a16="http://schemas.microsoft.com/office/drawing/2014/main" id="{C4F7E5BA-C42F-875D-3CE0-9B3B1C81A0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1642" y="5070094"/>
            <a:ext cx="4361323" cy="2236030"/>
          </a:xfrm>
          <a:prstGeom prst="rect">
            <a:avLst/>
          </a:prstGeom>
        </p:spPr>
      </p:pic>
    </p:spTree>
    <p:extLst>
      <p:ext uri="{BB962C8B-B14F-4D97-AF65-F5344CB8AC3E}">
        <p14:creationId xmlns:p14="http://schemas.microsoft.com/office/powerpoint/2010/main" val="703780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0F3C077-BE74-9A57-EF01-A2034529277E}"/>
              </a:ext>
            </a:extLst>
          </p:cNvPr>
          <p:cNvGraphicFramePr>
            <a:graphicFrameLocks noGrp="1"/>
          </p:cNvGraphicFramePr>
          <p:nvPr>
            <p:extLst>
              <p:ext uri="{D42A27DB-BD31-4B8C-83A1-F6EECF244321}">
                <p14:modId xmlns:p14="http://schemas.microsoft.com/office/powerpoint/2010/main" val="3018809899"/>
              </p:ext>
            </p:extLst>
          </p:nvPr>
        </p:nvGraphicFramePr>
        <p:xfrm>
          <a:off x="0" y="0"/>
          <a:ext cx="9144000" cy="5431790"/>
        </p:xfrm>
        <a:graphic>
          <a:graphicData uri="http://schemas.openxmlformats.org/drawingml/2006/table">
            <a:tbl>
              <a:tblPr bandRow="1"/>
              <a:tblGrid>
                <a:gridCol w="1709928">
                  <a:extLst>
                    <a:ext uri="{9D8B030D-6E8A-4147-A177-3AD203B41FA5}">
                      <a16:colId xmlns:a16="http://schemas.microsoft.com/office/drawing/2014/main" val="3741500391"/>
                    </a:ext>
                  </a:extLst>
                </a:gridCol>
                <a:gridCol w="3538728">
                  <a:extLst>
                    <a:ext uri="{9D8B030D-6E8A-4147-A177-3AD203B41FA5}">
                      <a16:colId xmlns:a16="http://schemas.microsoft.com/office/drawing/2014/main" val="807083328"/>
                    </a:ext>
                  </a:extLst>
                </a:gridCol>
                <a:gridCol w="3895344">
                  <a:extLst>
                    <a:ext uri="{9D8B030D-6E8A-4147-A177-3AD203B41FA5}">
                      <a16:colId xmlns:a16="http://schemas.microsoft.com/office/drawing/2014/main" val="2516718773"/>
                    </a:ext>
                  </a:extLst>
                </a:gridCol>
              </a:tblGrid>
              <a:tr h="312324">
                <a:tc gridSpan="3">
                  <a:txBody>
                    <a:bodyPr/>
                    <a:lstStyle/>
                    <a:p>
                      <a:pPr algn="ctr">
                        <a:lnSpc>
                          <a:spcPct val="115000"/>
                        </a:lnSpc>
                        <a:spcAft>
                          <a:spcPts val="800"/>
                        </a:spcAft>
                      </a:pPr>
                      <a:r>
                        <a:rPr lang="vi-VN" sz="1800" b="1" dirty="0">
                          <a:solidFill>
                            <a:srgbClr val="000000"/>
                          </a:solidFill>
                          <a:effectLst/>
                          <a:latin typeface="+mn-lt"/>
                          <a:ea typeface="Cambria" panose="02040503050406030204" pitchFamily="18" charset="0"/>
                          <a:cs typeface="Times New Roman" panose="02020603050405020304" pitchFamily="18" charset="0"/>
                        </a:rPr>
                        <a:t>QUY LUẬT PHI ĐỊA ĐỚI</a:t>
                      </a:r>
                      <a:endParaRPr lang="en-US" sz="1800" b="1" dirty="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36273217"/>
                  </a:ext>
                </a:extLst>
              </a:tr>
              <a:tr h="619482">
                <a:tc>
                  <a:txBody>
                    <a:bodyPr/>
                    <a:lstStyle/>
                    <a:p>
                      <a:pPr>
                        <a:lnSpc>
                          <a:spcPct val="115000"/>
                        </a:lnSpc>
                        <a:spcAft>
                          <a:spcPts val="800"/>
                        </a:spcAft>
                      </a:pPr>
                      <a:r>
                        <a:rPr lang="vi-VN" sz="1800" b="1">
                          <a:effectLst/>
                          <a:latin typeface="+mn-lt"/>
                          <a:ea typeface="Cambria" panose="02040503050406030204" pitchFamily="18" charset="0"/>
                          <a:cs typeface="Times New Roman" panose="02020603050405020304" pitchFamily="18" charset="0"/>
                        </a:rPr>
                        <a:t>Khái niệm</a:t>
                      </a:r>
                      <a:endParaRPr lang="en-US" sz="1800" b="1">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0" indent="0" algn="l" defTabSz="685800" rtl="0" eaLnBrk="1" fontAlgn="auto" latinLnBrk="0" hangingPunct="1">
                        <a:lnSpc>
                          <a:spcPct val="115000"/>
                        </a:lnSpc>
                        <a:spcBef>
                          <a:spcPts val="0"/>
                        </a:spcBef>
                        <a:spcAft>
                          <a:spcPts val="800"/>
                        </a:spcAft>
                        <a:buClrTx/>
                        <a:buSzTx/>
                        <a:buFontTx/>
                        <a:buNone/>
                        <a:tabLst/>
                        <a:defRPr/>
                      </a:pPr>
                      <a:r>
                        <a:rPr lang="vi-VN" sz="1800" b="1" dirty="0">
                          <a:effectLst/>
                          <a:latin typeface="+mn-lt"/>
                          <a:ea typeface="Cambria" panose="02040503050406030204" pitchFamily="18" charset="0"/>
                          <a:cs typeface="Times New Roman" panose="02020603050405020304" pitchFamily="18" charset="0"/>
                        </a:rPr>
                        <a:t> </a:t>
                      </a:r>
                      <a:r>
                        <a:rPr lang="vi-VN" sz="1800" b="1" dirty="0">
                          <a:solidFill>
                            <a:srgbClr val="000000"/>
                          </a:solidFill>
                          <a:effectLst/>
                          <a:latin typeface="+mn-lt"/>
                          <a:ea typeface="Cambria" panose="02040503050406030204" pitchFamily="18" charset="0"/>
                          <a:cs typeface="Times New Roman" panose="02020603050405020304" pitchFamily="18" charset="0"/>
                        </a:rPr>
                        <a:t>Là quy luật phân bố </a:t>
                      </a:r>
                      <a:r>
                        <a:rPr lang="en-US" sz="1800" b="1" dirty="0" err="1">
                          <a:solidFill>
                            <a:srgbClr val="000000"/>
                          </a:solidFill>
                          <a:effectLst/>
                          <a:latin typeface="+mn-lt"/>
                          <a:ea typeface="Cambria" panose="02040503050406030204" pitchFamily="18" charset="0"/>
                          <a:cs typeface="Times New Roman" panose="02020603050405020304" pitchFamily="18" charset="0"/>
                        </a:rPr>
                        <a:t>của</a:t>
                      </a:r>
                      <a:r>
                        <a:rPr lang="en-US" sz="1800" b="1" dirty="0">
                          <a:solidFill>
                            <a:srgbClr val="000000"/>
                          </a:solidFill>
                          <a:effectLst/>
                          <a:latin typeface="+mn-lt"/>
                          <a:ea typeface="Cambria" panose="02040503050406030204" pitchFamily="18" charset="0"/>
                          <a:cs typeface="Times New Roman" panose="02020603050405020304" pitchFamily="18" charset="0"/>
                        </a:rPr>
                        <a:t> </a:t>
                      </a:r>
                      <a:r>
                        <a:rPr lang="en-US" sz="1800" b="1" dirty="0" err="1">
                          <a:solidFill>
                            <a:srgbClr val="000000"/>
                          </a:solidFill>
                          <a:effectLst/>
                          <a:latin typeface="+mn-lt"/>
                          <a:ea typeface="Cambria" panose="02040503050406030204" pitchFamily="18" charset="0"/>
                          <a:cs typeface="Times New Roman" panose="02020603050405020304" pitchFamily="18" charset="0"/>
                        </a:rPr>
                        <a:t>các</a:t>
                      </a:r>
                      <a:r>
                        <a:rPr lang="en-US" sz="1800" b="1" dirty="0">
                          <a:solidFill>
                            <a:srgbClr val="000000"/>
                          </a:solidFill>
                          <a:effectLst/>
                          <a:latin typeface="+mn-lt"/>
                          <a:ea typeface="Cambria" panose="02040503050406030204" pitchFamily="18" charset="0"/>
                          <a:cs typeface="Times New Roman" panose="02020603050405020304" pitchFamily="18" charset="0"/>
                        </a:rPr>
                        <a:t> </a:t>
                      </a:r>
                      <a:r>
                        <a:rPr lang="en-US" sz="1800" b="1" dirty="0" err="1">
                          <a:solidFill>
                            <a:srgbClr val="000000"/>
                          </a:solidFill>
                          <a:effectLst/>
                          <a:latin typeface="+mn-lt"/>
                          <a:ea typeface="Cambria" panose="02040503050406030204" pitchFamily="18" charset="0"/>
                          <a:cs typeface="Times New Roman" panose="02020603050405020304" pitchFamily="18" charset="0"/>
                        </a:rPr>
                        <a:t>thành</a:t>
                      </a:r>
                      <a:r>
                        <a:rPr lang="en-US" sz="1800" b="1" dirty="0">
                          <a:solidFill>
                            <a:srgbClr val="000000"/>
                          </a:solidFill>
                          <a:effectLst/>
                          <a:latin typeface="+mn-lt"/>
                          <a:ea typeface="Cambria" panose="02040503050406030204" pitchFamily="18" charset="0"/>
                          <a:cs typeface="Times New Roman" panose="02020603050405020304" pitchFamily="18" charset="0"/>
                        </a:rPr>
                        <a:t> </a:t>
                      </a:r>
                      <a:r>
                        <a:rPr lang="en-US" sz="1800" b="1" dirty="0" err="1">
                          <a:solidFill>
                            <a:srgbClr val="000000"/>
                          </a:solidFill>
                          <a:effectLst/>
                          <a:latin typeface="+mn-lt"/>
                          <a:ea typeface="Cambria" panose="02040503050406030204" pitchFamily="18" charset="0"/>
                          <a:cs typeface="Times New Roman" panose="02020603050405020304" pitchFamily="18" charset="0"/>
                        </a:rPr>
                        <a:t>phần</a:t>
                      </a:r>
                      <a:r>
                        <a:rPr lang="en-US" sz="1800" b="1" dirty="0">
                          <a:solidFill>
                            <a:srgbClr val="000000"/>
                          </a:solidFill>
                          <a:effectLst/>
                          <a:latin typeface="+mn-lt"/>
                          <a:ea typeface="Cambria" panose="02040503050406030204" pitchFamily="18" charset="0"/>
                          <a:cs typeface="Times New Roman" panose="02020603050405020304" pitchFamily="18" charset="0"/>
                        </a:rPr>
                        <a:t> </a:t>
                      </a:r>
                      <a:r>
                        <a:rPr lang="en-US" sz="1800" b="1" dirty="0" err="1">
                          <a:solidFill>
                            <a:srgbClr val="000000"/>
                          </a:solidFill>
                          <a:effectLst/>
                          <a:latin typeface="+mn-lt"/>
                          <a:ea typeface="Cambria" panose="02040503050406030204" pitchFamily="18" charset="0"/>
                          <a:cs typeface="Times New Roman" panose="02020603050405020304" pitchFamily="18" charset="0"/>
                        </a:rPr>
                        <a:t>tự</a:t>
                      </a:r>
                      <a:r>
                        <a:rPr lang="en-US" sz="1800" b="1" dirty="0">
                          <a:solidFill>
                            <a:srgbClr val="000000"/>
                          </a:solidFill>
                          <a:effectLst/>
                          <a:latin typeface="+mn-lt"/>
                          <a:ea typeface="Cambria" panose="02040503050406030204" pitchFamily="18" charset="0"/>
                          <a:cs typeface="Times New Roman" panose="02020603050405020304" pitchFamily="18" charset="0"/>
                        </a:rPr>
                        <a:t> </a:t>
                      </a:r>
                      <a:r>
                        <a:rPr lang="en-US" sz="1800" b="1" dirty="0" err="1">
                          <a:solidFill>
                            <a:srgbClr val="000000"/>
                          </a:solidFill>
                          <a:effectLst/>
                          <a:latin typeface="+mn-lt"/>
                          <a:ea typeface="Cambria" panose="02040503050406030204" pitchFamily="18" charset="0"/>
                          <a:cs typeface="Times New Roman" panose="02020603050405020304" pitchFamily="18" charset="0"/>
                        </a:rPr>
                        <a:t>nhiên</a:t>
                      </a:r>
                      <a:r>
                        <a:rPr lang="en-US" sz="1800" b="1" dirty="0">
                          <a:solidFill>
                            <a:srgbClr val="000000"/>
                          </a:solidFill>
                          <a:effectLst/>
                          <a:latin typeface="+mn-lt"/>
                          <a:ea typeface="Cambria" panose="02040503050406030204" pitchFamily="18" charset="0"/>
                          <a:cs typeface="Times New Roman" panose="02020603050405020304" pitchFamily="18" charset="0"/>
                        </a:rPr>
                        <a:t> </a:t>
                      </a:r>
                      <a:r>
                        <a:rPr lang="vi-VN" sz="1800" b="1" dirty="0">
                          <a:solidFill>
                            <a:srgbClr val="000000"/>
                          </a:solidFill>
                          <a:effectLst/>
                          <a:latin typeface="+mn-lt"/>
                          <a:ea typeface="Cambria" panose="02040503050406030204" pitchFamily="18" charset="0"/>
                          <a:cs typeface="Times New Roman" panose="02020603050405020304" pitchFamily="18" charset="0"/>
                        </a:rPr>
                        <a:t>và cảnh quan</a:t>
                      </a:r>
                      <a:r>
                        <a:rPr lang="en-US" sz="1800" b="1" dirty="0">
                          <a:solidFill>
                            <a:srgbClr val="000000"/>
                          </a:solidFill>
                          <a:effectLst/>
                          <a:latin typeface="+mn-lt"/>
                          <a:ea typeface="Cambria" panose="02040503050406030204" pitchFamily="18" charset="0"/>
                          <a:cs typeface="Times New Roman" panose="02020603050405020304" pitchFamily="18" charset="0"/>
                        </a:rPr>
                        <a:t> </a:t>
                      </a:r>
                      <a:r>
                        <a:rPr lang="en-US" sz="1800" b="1" dirty="0" err="1">
                          <a:solidFill>
                            <a:srgbClr val="000000"/>
                          </a:solidFill>
                          <a:effectLst/>
                          <a:latin typeface="+mn-lt"/>
                          <a:ea typeface="Cambria" panose="02040503050406030204" pitchFamily="18" charset="0"/>
                          <a:cs typeface="Times New Roman" panose="02020603050405020304" pitchFamily="18" charset="0"/>
                        </a:rPr>
                        <a:t>theo</a:t>
                      </a:r>
                      <a:r>
                        <a:rPr lang="en-US" sz="1800" b="1" dirty="0">
                          <a:solidFill>
                            <a:srgbClr val="000000"/>
                          </a:solidFill>
                          <a:effectLst/>
                          <a:latin typeface="+mn-lt"/>
                          <a:ea typeface="Cambria" panose="02040503050406030204" pitchFamily="18" charset="0"/>
                          <a:cs typeface="Times New Roman" panose="02020603050405020304" pitchFamily="18" charset="0"/>
                        </a:rPr>
                        <a:t> </a:t>
                      </a:r>
                      <a:r>
                        <a:rPr lang="en-US" sz="1800" b="1" dirty="0" err="1">
                          <a:solidFill>
                            <a:srgbClr val="000000"/>
                          </a:solidFill>
                          <a:effectLst/>
                          <a:latin typeface="+mn-lt"/>
                          <a:ea typeface="Cambria" panose="02040503050406030204" pitchFamily="18" charset="0"/>
                          <a:cs typeface="Times New Roman" panose="02020603050405020304" pitchFamily="18" charset="0"/>
                        </a:rPr>
                        <a:t>kinh</a:t>
                      </a:r>
                      <a:r>
                        <a:rPr lang="en-US" sz="1800" b="1" dirty="0">
                          <a:solidFill>
                            <a:srgbClr val="000000"/>
                          </a:solidFill>
                          <a:effectLst/>
                          <a:latin typeface="+mn-lt"/>
                          <a:ea typeface="Cambria" panose="02040503050406030204" pitchFamily="18" charset="0"/>
                          <a:cs typeface="Times New Roman" panose="02020603050405020304" pitchFamily="18" charset="0"/>
                        </a:rPr>
                        <a:t> </a:t>
                      </a:r>
                      <a:r>
                        <a:rPr lang="en-US" sz="1800" b="1" dirty="0" err="1">
                          <a:solidFill>
                            <a:srgbClr val="000000"/>
                          </a:solidFill>
                          <a:effectLst/>
                          <a:latin typeface="+mn-lt"/>
                          <a:ea typeface="Cambria" panose="02040503050406030204" pitchFamily="18" charset="0"/>
                          <a:cs typeface="Times New Roman" panose="02020603050405020304" pitchFamily="18" charset="0"/>
                        </a:rPr>
                        <a:t>độ</a:t>
                      </a:r>
                      <a:r>
                        <a:rPr lang="en-US" sz="1800" b="1" dirty="0">
                          <a:solidFill>
                            <a:srgbClr val="000000"/>
                          </a:solidFill>
                          <a:effectLst/>
                          <a:latin typeface="+mn-lt"/>
                          <a:ea typeface="Cambria" panose="02040503050406030204" pitchFamily="18" charset="0"/>
                          <a:cs typeface="Times New Roman" panose="02020603050405020304" pitchFamily="18" charset="0"/>
                        </a:rPr>
                        <a:t> </a:t>
                      </a:r>
                      <a:r>
                        <a:rPr lang="en-US" sz="1800" b="1" dirty="0" err="1">
                          <a:solidFill>
                            <a:srgbClr val="000000"/>
                          </a:solidFill>
                          <a:effectLst/>
                          <a:latin typeface="+mn-lt"/>
                          <a:ea typeface="Cambria" panose="02040503050406030204" pitchFamily="18" charset="0"/>
                          <a:cs typeface="Times New Roman" panose="02020603050405020304" pitchFamily="18" charset="0"/>
                        </a:rPr>
                        <a:t>và</a:t>
                      </a:r>
                      <a:r>
                        <a:rPr lang="en-US" sz="1800" b="1" dirty="0">
                          <a:solidFill>
                            <a:srgbClr val="000000"/>
                          </a:solidFill>
                          <a:effectLst/>
                          <a:latin typeface="+mn-lt"/>
                          <a:ea typeface="Cambria" panose="02040503050406030204" pitchFamily="18" charset="0"/>
                          <a:cs typeface="Times New Roman" panose="02020603050405020304" pitchFamily="18" charset="0"/>
                        </a:rPr>
                        <a:t> </a:t>
                      </a:r>
                      <a:r>
                        <a:rPr lang="en-US" sz="1800" b="1" dirty="0" err="1">
                          <a:solidFill>
                            <a:srgbClr val="000000"/>
                          </a:solidFill>
                          <a:effectLst/>
                          <a:latin typeface="+mn-lt"/>
                          <a:ea typeface="Cambria" panose="02040503050406030204" pitchFamily="18" charset="0"/>
                          <a:cs typeface="Times New Roman" panose="02020603050405020304" pitchFamily="18" charset="0"/>
                        </a:rPr>
                        <a:t>theo</a:t>
                      </a:r>
                      <a:r>
                        <a:rPr lang="en-US" sz="1800" b="1" dirty="0">
                          <a:solidFill>
                            <a:srgbClr val="000000"/>
                          </a:solidFill>
                          <a:effectLst/>
                          <a:latin typeface="+mn-lt"/>
                          <a:ea typeface="Cambria" panose="02040503050406030204" pitchFamily="18" charset="0"/>
                          <a:cs typeface="Times New Roman" panose="02020603050405020304" pitchFamily="18" charset="0"/>
                        </a:rPr>
                        <a:t> </a:t>
                      </a:r>
                      <a:r>
                        <a:rPr lang="en-US" sz="1800" b="1" dirty="0" err="1">
                          <a:solidFill>
                            <a:srgbClr val="000000"/>
                          </a:solidFill>
                          <a:effectLst/>
                          <a:latin typeface="+mn-lt"/>
                          <a:ea typeface="Cambria" panose="02040503050406030204" pitchFamily="18" charset="0"/>
                          <a:cs typeface="Times New Roman" panose="02020603050405020304" pitchFamily="18" charset="0"/>
                        </a:rPr>
                        <a:t>độ</a:t>
                      </a:r>
                      <a:r>
                        <a:rPr lang="en-US" sz="1800" b="1" dirty="0">
                          <a:solidFill>
                            <a:srgbClr val="000000"/>
                          </a:solidFill>
                          <a:effectLst/>
                          <a:latin typeface="+mn-lt"/>
                          <a:ea typeface="Cambria" panose="02040503050406030204" pitchFamily="18" charset="0"/>
                          <a:cs typeface="Times New Roman" panose="02020603050405020304" pitchFamily="18" charset="0"/>
                        </a:rPr>
                        <a:t> </a:t>
                      </a:r>
                      <a:r>
                        <a:rPr lang="en-US" sz="1800" b="1" dirty="0" err="1">
                          <a:solidFill>
                            <a:srgbClr val="000000"/>
                          </a:solidFill>
                          <a:effectLst/>
                          <a:latin typeface="+mn-lt"/>
                          <a:ea typeface="Cambria" panose="02040503050406030204" pitchFamily="18" charset="0"/>
                          <a:cs typeface="Times New Roman" panose="02020603050405020304" pitchFamily="18" charset="0"/>
                        </a:rPr>
                        <a:t>cao</a:t>
                      </a:r>
                      <a:r>
                        <a:rPr lang="vi-VN" sz="1800" b="1" dirty="0">
                          <a:solidFill>
                            <a:srgbClr val="000000"/>
                          </a:solidFill>
                          <a:effectLst/>
                          <a:latin typeface="+mn-lt"/>
                          <a:ea typeface="Cambria" panose="02040503050406030204" pitchFamily="18" charset="0"/>
                          <a:cs typeface="Times New Roman" panose="02020603050405020304" pitchFamily="18" charset="0"/>
                        </a:rPr>
                        <a:t>.</a:t>
                      </a:r>
                      <a:endParaRPr lang="en-US" sz="1800" b="1" dirty="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052556560"/>
                  </a:ext>
                </a:extLst>
              </a:tr>
              <a:tr h="929010">
                <a:tc>
                  <a:txBody>
                    <a:bodyPr/>
                    <a:lstStyle/>
                    <a:p>
                      <a:pPr>
                        <a:lnSpc>
                          <a:spcPct val="115000"/>
                        </a:lnSpc>
                        <a:spcAft>
                          <a:spcPts val="800"/>
                        </a:spcAft>
                      </a:pPr>
                      <a:r>
                        <a:rPr lang="vi-VN" sz="1800" b="1">
                          <a:effectLst/>
                          <a:latin typeface="+mn-lt"/>
                          <a:ea typeface="Cambria" panose="02040503050406030204" pitchFamily="18" charset="0"/>
                          <a:cs typeface="Times New Roman" panose="02020603050405020304" pitchFamily="18" charset="0"/>
                        </a:rPr>
                        <a:t>Nguyên nhân</a:t>
                      </a:r>
                      <a:endParaRPr lang="en-US" sz="1800" b="1">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635" marR="30480" indent="-1905" algn="just">
                        <a:lnSpc>
                          <a:spcPct val="115000"/>
                        </a:lnSpc>
                        <a:spcAft>
                          <a:spcPts val="800"/>
                        </a:spcAft>
                      </a:pPr>
                      <a:r>
                        <a:rPr lang="vi-VN" sz="1800" b="1" dirty="0">
                          <a:solidFill>
                            <a:srgbClr val="000000"/>
                          </a:solidFill>
                          <a:effectLst/>
                          <a:latin typeface="+mn-lt"/>
                          <a:ea typeface="Cambria" panose="02040503050406030204" pitchFamily="18" charset="0"/>
                          <a:cs typeface="Times New Roman" panose="02020603050405020304" pitchFamily="18" charset="0"/>
                        </a:rPr>
                        <a:t> - Nguồn năng lượng bên trong Trái Đất.</a:t>
                      </a:r>
                      <a:endParaRPr lang="en-US" sz="1800" b="1" dirty="0">
                        <a:effectLst/>
                        <a:latin typeface="+mn-lt"/>
                        <a:ea typeface="Arial" panose="020B0604020202020204" pitchFamily="34" charset="0"/>
                        <a:cs typeface="Times New Roman" panose="02020603050405020304" pitchFamily="18" charset="0"/>
                      </a:endParaRPr>
                    </a:p>
                    <a:p>
                      <a:r>
                        <a:rPr lang="vi-VN" sz="1800" b="1" dirty="0">
                          <a:solidFill>
                            <a:srgbClr val="000000"/>
                          </a:solidFill>
                          <a:effectLst/>
                          <a:latin typeface="+mn-lt"/>
                          <a:ea typeface="Cambria" panose="02040503050406030204" pitchFamily="18" charset="0"/>
                        </a:rPr>
                        <a:t>- Nguồn năng này phân chia bề mặt Trái Đất thành lục địa, đại dương, núi cao.</a:t>
                      </a:r>
                      <a:endParaRPr lang="en-US" sz="1800" b="1" dirty="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929930582"/>
                  </a:ext>
                </a:extLst>
              </a:tr>
              <a:tr h="442434">
                <a:tc>
                  <a:txBody>
                    <a:bodyPr/>
                    <a:lstStyle/>
                    <a:p>
                      <a:pPr>
                        <a:lnSpc>
                          <a:spcPct val="115000"/>
                        </a:lnSpc>
                        <a:spcAft>
                          <a:spcPts val="800"/>
                        </a:spcAft>
                      </a:pPr>
                      <a:r>
                        <a:rPr lang="vi-VN" sz="1800" b="1">
                          <a:effectLst/>
                          <a:latin typeface="+mn-lt"/>
                          <a:ea typeface="Cambria" panose="02040503050406030204" pitchFamily="18" charset="0"/>
                          <a:cs typeface="Times New Roman" panose="02020603050405020304" pitchFamily="18" charset="0"/>
                        </a:rPr>
                        <a:t>Biểu hiện</a:t>
                      </a:r>
                      <a:endParaRPr lang="en-US" sz="1800" b="1">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800"/>
                        </a:spcAft>
                      </a:pPr>
                      <a:r>
                        <a:rPr lang="vi-VN" sz="1800" b="1">
                          <a:solidFill>
                            <a:srgbClr val="000000"/>
                          </a:solidFill>
                          <a:effectLst/>
                          <a:latin typeface="+mn-lt"/>
                          <a:ea typeface="Cambria" panose="02040503050406030204" pitchFamily="18" charset="0"/>
                          <a:cs typeface="Times New Roman" panose="02020603050405020304" pitchFamily="18" charset="0"/>
                        </a:rPr>
                        <a:t>Quy luật đai cao</a:t>
                      </a:r>
                      <a:endParaRPr lang="en-US" sz="1800" b="1">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00000"/>
                        </a:lnSpc>
                        <a:spcAft>
                          <a:spcPts val="800"/>
                        </a:spcAft>
                      </a:pPr>
                      <a:r>
                        <a:rPr lang="vi-VN" sz="1800" b="1">
                          <a:solidFill>
                            <a:srgbClr val="000000"/>
                          </a:solidFill>
                          <a:effectLst/>
                          <a:latin typeface="+mn-lt"/>
                          <a:ea typeface="Cambria" panose="02040503050406030204" pitchFamily="18" charset="0"/>
                          <a:cs typeface="Times New Roman" panose="02020603050405020304" pitchFamily="18" charset="0"/>
                        </a:rPr>
                        <a:t>Quy luật địa ô</a:t>
                      </a:r>
                      <a:endParaRPr lang="en-US" sz="1800" b="1">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613949374"/>
                  </a:ext>
                </a:extLst>
              </a:tr>
              <a:tr h="674493">
                <a:tc>
                  <a:txBody>
                    <a:bodyPr/>
                    <a:lstStyle/>
                    <a:p>
                      <a:pPr>
                        <a:lnSpc>
                          <a:spcPct val="115000"/>
                        </a:lnSpc>
                        <a:spcAft>
                          <a:spcPts val="800"/>
                        </a:spcAft>
                      </a:pPr>
                      <a:r>
                        <a:rPr lang="vi-VN" sz="1800" b="1">
                          <a:solidFill>
                            <a:srgbClr val="000000"/>
                          </a:solidFill>
                          <a:effectLst/>
                          <a:latin typeface="+mn-lt"/>
                          <a:ea typeface="Cambria" panose="02040503050406030204" pitchFamily="18" charset="0"/>
                          <a:cs typeface="Times New Roman" panose="02020603050405020304" pitchFamily="18" charset="0"/>
                        </a:rPr>
                        <a:t>- Khái niệm</a:t>
                      </a:r>
                      <a:endParaRPr lang="en-US" sz="1800" b="1">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just">
                        <a:lnSpc>
                          <a:spcPct val="115000"/>
                        </a:lnSpc>
                        <a:spcAft>
                          <a:spcPts val="800"/>
                        </a:spcAft>
                      </a:pPr>
                      <a:r>
                        <a:rPr lang="vi-VN" sz="1800" b="1" dirty="0">
                          <a:solidFill>
                            <a:srgbClr val="000000"/>
                          </a:solidFill>
                          <a:effectLst/>
                          <a:latin typeface="+mn-lt"/>
                          <a:ea typeface="Cambria" panose="02040503050406030204" pitchFamily="18" charset="0"/>
                          <a:cs typeface="Times New Roman" panose="02020603050405020304" pitchFamily="18" charset="0"/>
                        </a:rPr>
                        <a:t>Sự thay đổi có quy luật của các thành phần tự nhiên theo độ cao địa hình</a:t>
                      </a:r>
                      <a:endParaRPr lang="en-US" sz="1800" b="1" dirty="0">
                        <a:effectLst/>
                        <a:latin typeface="+mn-lt"/>
                        <a:ea typeface="Arial" panose="020B0604020202020204" pitchFamily="34" charset="0"/>
                        <a:cs typeface="Times New Roman" panose="02020603050405020304" pitchFamily="18" charset="0"/>
                      </a:endParaRPr>
                    </a:p>
                  </a:txBody>
                  <a:tcPr marL="37584" marR="37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800"/>
                        </a:spcAft>
                      </a:pPr>
                      <a:r>
                        <a:rPr lang="vi-VN" sz="1800" b="1" dirty="0">
                          <a:solidFill>
                            <a:srgbClr val="000000"/>
                          </a:solidFill>
                          <a:effectLst/>
                          <a:latin typeface="+mn-lt"/>
                          <a:ea typeface="Cambria" panose="02040503050406030204" pitchFamily="18" charset="0"/>
                          <a:cs typeface="Times New Roman" panose="02020603050405020304" pitchFamily="18" charset="0"/>
                        </a:rPr>
                        <a:t>Sự thay đổi các thành phần tự nhiên và cảnh quan theo kinh độ</a:t>
                      </a:r>
                      <a:endParaRPr lang="en-US" sz="1800" b="1" dirty="0">
                        <a:effectLst/>
                        <a:latin typeface="+mn-lt"/>
                        <a:ea typeface="Arial" panose="020B0604020202020204" pitchFamily="34" charset="0"/>
                        <a:cs typeface="Times New Roman" panose="02020603050405020304" pitchFamily="18" charset="0"/>
                      </a:endParaRPr>
                    </a:p>
                  </a:txBody>
                  <a:tcPr marL="37584" marR="37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9401835"/>
                  </a:ext>
                </a:extLst>
              </a:tr>
              <a:tr h="1259775">
                <a:tc>
                  <a:txBody>
                    <a:bodyPr/>
                    <a:lstStyle/>
                    <a:p>
                      <a:pPr>
                        <a:lnSpc>
                          <a:spcPct val="115000"/>
                        </a:lnSpc>
                        <a:spcAft>
                          <a:spcPts val="800"/>
                        </a:spcAft>
                      </a:pPr>
                      <a:r>
                        <a:rPr lang="vi-VN" sz="1800" b="1">
                          <a:solidFill>
                            <a:srgbClr val="000000"/>
                          </a:solidFill>
                          <a:effectLst/>
                          <a:latin typeface="+mn-lt"/>
                          <a:ea typeface="Cambria" panose="02040503050406030204" pitchFamily="18" charset="0"/>
                          <a:cs typeface="Times New Roman" panose="02020603050405020304" pitchFamily="18" charset="0"/>
                        </a:rPr>
                        <a:t>- Nguyên nhân</a:t>
                      </a:r>
                      <a:endParaRPr lang="en-US" sz="1800" b="1">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just">
                        <a:lnSpc>
                          <a:spcPct val="115000"/>
                        </a:lnSpc>
                        <a:spcAft>
                          <a:spcPts val="800"/>
                        </a:spcAft>
                      </a:pPr>
                      <a:r>
                        <a:rPr lang="vi-VN" sz="1800" b="1">
                          <a:solidFill>
                            <a:srgbClr val="000000"/>
                          </a:solidFill>
                          <a:effectLst/>
                          <a:latin typeface="+mn-lt"/>
                          <a:ea typeface="Cambria" panose="02040503050406030204" pitchFamily="18" charset="0"/>
                          <a:cs typeface="Times New Roman" panose="02020603050405020304" pitchFamily="18" charset="0"/>
                        </a:rPr>
                        <a:t>Giảm nhanh nhiệt độ theo độ cao, sự thay đổi độ ẩm, lượng mưa</a:t>
                      </a:r>
                      <a:endParaRPr lang="en-US" sz="1800" b="1">
                        <a:effectLst/>
                        <a:latin typeface="+mn-lt"/>
                        <a:ea typeface="Arial" panose="020B0604020202020204" pitchFamily="34" charset="0"/>
                        <a:cs typeface="Times New Roman" panose="02020603050405020304" pitchFamily="18" charset="0"/>
                      </a:endParaRPr>
                    </a:p>
                  </a:txBody>
                  <a:tcPr marL="37584" marR="37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marR="30480" indent="-1905" algn="just">
                        <a:lnSpc>
                          <a:spcPct val="115000"/>
                        </a:lnSpc>
                        <a:spcAft>
                          <a:spcPts val="800"/>
                        </a:spcAft>
                      </a:pPr>
                      <a:r>
                        <a:rPr lang="vi-VN" sz="1800" b="1" dirty="0">
                          <a:solidFill>
                            <a:srgbClr val="000000"/>
                          </a:solidFill>
                          <a:effectLst/>
                          <a:latin typeface="+mn-lt"/>
                          <a:ea typeface="Cambria" panose="02040503050406030204" pitchFamily="18" charset="0"/>
                          <a:cs typeface="Times New Roman" panose="02020603050405020304" pitchFamily="18" charset="0"/>
                        </a:rPr>
                        <a:t>- Sự phân bố đất liền và biển, đại dương</a:t>
                      </a:r>
                      <a:endParaRPr lang="en-US" sz="1800" b="1" dirty="0">
                        <a:effectLst/>
                        <a:latin typeface="+mn-lt"/>
                        <a:ea typeface="Arial" panose="020B0604020202020204" pitchFamily="34" charset="0"/>
                        <a:cs typeface="Times New Roman" panose="02020603050405020304" pitchFamily="18" charset="0"/>
                      </a:endParaRPr>
                    </a:p>
                  </a:txBody>
                  <a:tcPr marL="37584" marR="37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9655797"/>
                  </a:ext>
                </a:extLst>
              </a:tr>
              <a:tr h="905983">
                <a:tc>
                  <a:txBody>
                    <a:bodyPr/>
                    <a:lstStyle/>
                    <a:p>
                      <a:pPr>
                        <a:lnSpc>
                          <a:spcPct val="115000"/>
                        </a:lnSpc>
                        <a:spcAft>
                          <a:spcPts val="800"/>
                        </a:spcAft>
                      </a:pPr>
                      <a:r>
                        <a:rPr lang="vi-VN" sz="1800" b="1">
                          <a:solidFill>
                            <a:srgbClr val="000000"/>
                          </a:solidFill>
                          <a:effectLst/>
                          <a:latin typeface="+mn-lt"/>
                          <a:ea typeface="Cambria" panose="02040503050406030204" pitchFamily="18" charset="0"/>
                          <a:cs typeface="Times New Roman" panose="02020603050405020304" pitchFamily="18" charset="0"/>
                        </a:rPr>
                        <a:t>- Biểu hiện</a:t>
                      </a:r>
                      <a:endParaRPr lang="en-US" sz="1800" b="1">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just">
                        <a:lnSpc>
                          <a:spcPct val="115000"/>
                        </a:lnSpc>
                        <a:spcAft>
                          <a:spcPts val="800"/>
                        </a:spcAft>
                      </a:pPr>
                      <a:r>
                        <a:rPr lang="vi-VN" sz="1800" b="1" dirty="0">
                          <a:solidFill>
                            <a:srgbClr val="000000"/>
                          </a:solidFill>
                          <a:effectLst/>
                          <a:latin typeface="+mn-lt"/>
                          <a:ea typeface="Cambria" panose="02040503050406030204" pitchFamily="18" charset="0"/>
                          <a:cs typeface="Times New Roman" panose="02020603050405020304" pitchFamily="18" charset="0"/>
                        </a:rPr>
                        <a:t>Phân bố vành đai đất, thực vật theo độ cao</a:t>
                      </a:r>
                      <a:endParaRPr lang="en-US" sz="1800" b="1" dirty="0">
                        <a:effectLst/>
                        <a:latin typeface="+mn-lt"/>
                        <a:ea typeface="Arial" panose="020B0604020202020204" pitchFamily="34" charset="0"/>
                        <a:cs typeface="Times New Roman" panose="02020603050405020304" pitchFamily="18" charset="0"/>
                      </a:endParaRPr>
                    </a:p>
                  </a:txBody>
                  <a:tcPr marL="37584" marR="37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800"/>
                        </a:spcAft>
                      </a:pPr>
                      <a:r>
                        <a:rPr lang="vi-VN" sz="1800" b="1" dirty="0">
                          <a:solidFill>
                            <a:srgbClr val="000000"/>
                          </a:solidFill>
                          <a:effectLst/>
                          <a:latin typeface="+mn-lt"/>
                          <a:ea typeface="Cambria" panose="02040503050406030204" pitchFamily="18" charset="0"/>
                          <a:cs typeface="Times New Roman" panose="02020603050405020304" pitchFamily="18" charset="0"/>
                        </a:rPr>
                        <a:t>Thay đổi thảm thực vật theo kinh độ</a:t>
                      </a:r>
                      <a:endParaRPr lang="en-US" sz="1800" b="1" dirty="0">
                        <a:effectLst/>
                        <a:latin typeface="+mn-lt"/>
                        <a:ea typeface="Arial" panose="020B0604020202020204" pitchFamily="34" charset="0"/>
                        <a:cs typeface="Times New Roman" panose="02020603050405020304" pitchFamily="18" charset="0"/>
                      </a:endParaRPr>
                    </a:p>
                  </a:txBody>
                  <a:tcPr marL="37584" marR="37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6184611"/>
                  </a:ext>
                </a:extLst>
              </a:tr>
            </a:tbl>
          </a:graphicData>
        </a:graphic>
      </p:graphicFrame>
    </p:spTree>
    <p:extLst>
      <p:ext uri="{BB962C8B-B14F-4D97-AF65-F5344CB8AC3E}">
        <p14:creationId xmlns:p14="http://schemas.microsoft.com/office/powerpoint/2010/main" val="3850851937"/>
      </p:ext>
    </p:extLst>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id="{E6786877-E68C-48FF-8FEA-22E5A38EC568}"/>
              </a:ext>
            </a:extLst>
          </p:cNvPr>
          <p:cNvGrpSpPr/>
          <p:nvPr/>
        </p:nvGrpSpPr>
        <p:grpSpPr>
          <a:xfrm flipH="1">
            <a:off x="4089343" y="5576974"/>
            <a:ext cx="795198" cy="699091"/>
            <a:chOff x="7497737" y="2209433"/>
            <a:chExt cx="996842" cy="870849"/>
          </a:xfrm>
        </p:grpSpPr>
        <p:sp>
          <p:nvSpPr>
            <p:cNvPr id="11" name="ICON 3">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1C6E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1C6E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679B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
        <p:nvSpPr>
          <p:cNvPr id="14" name="Freeform: Shape 13">
            <a:extLst>
              <a:ext uri="{FF2B5EF4-FFF2-40B4-BE49-F238E27FC236}">
                <a16:creationId xmlns:a16="http://schemas.microsoft.com/office/drawing/2014/main" id="{4F1FBC81-2DA3-465E-983C-0D3DCE5A361A}"/>
              </a:ext>
            </a:extLst>
          </p:cNvPr>
          <p:cNvSpPr/>
          <p:nvPr/>
        </p:nvSpPr>
        <p:spPr>
          <a:xfrm>
            <a:off x="3349256" y="1616149"/>
            <a:ext cx="1839431" cy="563525"/>
          </a:xfrm>
          <a:custGeom>
            <a:avLst/>
            <a:gdLst>
              <a:gd name="connsiteX0" fmla="*/ 0 w 1935125"/>
              <a:gd name="connsiteY0" fmla="*/ 563525 h 563525"/>
              <a:gd name="connsiteX1" fmla="*/ 531628 w 1935125"/>
              <a:gd name="connsiteY1" fmla="*/ 0 h 563525"/>
              <a:gd name="connsiteX2" fmla="*/ 1935125 w 1935125"/>
              <a:gd name="connsiteY2" fmla="*/ 0 h 563525"/>
            </a:gdLst>
            <a:ahLst/>
            <a:cxnLst>
              <a:cxn ang="0">
                <a:pos x="connsiteX0" y="connsiteY0"/>
              </a:cxn>
              <a:cxn ang="0">
                <a:pos x="connsiteX1" y="connsiteY1"/>
              </a:cxn>
              <a:cxn ang="0">
                <a:pos x="connsiteX2" y="connsiteY2"/>
              </a:cxn>
            </a:cxnLst>
            <a:rect l="l" t="t" r="r" b="b"/>
            <a:pathLst>
              <a:path w="1935125" h="563525">
                <a:moveTo>
                  <a:pt x="0" y="563525"/>
                </a:moveTo>
                <a:lnTo>
                  <a:pt x="531628" y="0"/>
                </a:lnTo>
                <a:lnTo>
                  <a:pt x="1935125"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41EF6B0-A9E2-1432-D6AB-2005A153A7CE}"/>
              </a:ext>
            </a:extLst>
          </p:cNvPr>
          <p:cNvSpPr/>
          <p:nvPr/>
        </p:nvSpPr>
        <p:spPr>
          <a:xfrm>
            <a:off x="5176542" y="155559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Top Corners One Rounded and One Snipped 17">
            <a:extLst>
              <a:ext uri="{FF2B5EF4-FFF2-40B4-BE49-F238E27FC236}">
                <a16:creationId xmlns:a16="http://schemas.microsoft.com/office/drawing/2014/main" id="{EA666CA9-F961-DC03-AA2F-E8EC2C241A6E}"/>
              </a:ext>
            </a:extLst>
          </p:cNvPr>
          <p:cNvSpPr/>
          <p:nvPr/>
        </p:nvSpPr>
        <p:spPr>
          <a:xfrm>
            <a:off x="53165" y="153662"/>
            <a:ext cx="4433777" cy="448999"/>
          </a:xfrm>
          <a:prstGeom prst="snipRoundRect">
            <a:avLst>
              <a:gd name="adj1" fmla="val 0"/>
              <a:gd name="adj2" fmla="val 16667"/>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chemeClr val="bg1"/>
                </a:solidFill>
                <a:latin typeface="#9Slide03 Bebas Neue Bold" panose="020B0606020202050201" pitchFamily="34" charset="0"/>
              </a:rPr>
              <a:t>I. QUY LUẬT ĐỊA ĐỚI</a:t>
            </a:r>
            <a:endParaRPr lang="en-US" sz="3200">
              <a:solidFill>
                <a:schemeClr val="bg1"/>
              </a:solidFill>
              <a:latin typeface="#9Slide03 Bebas Neue Bold" panose="020B0606020202050201" pitchFamily="34" charset="0"/>
            </a:endParaRPr>
          </a:p>
        </p:txBody>
      </p:sp>
      <p:sp>
        <p:nvSpPr>
          <p:cNvPr id="19" name="Rectangle: Top Corners One Rounded and One Snipped 18">
            <a:extLst>
              <a:ext uri="{FF2B5EF4-FFF2-40B4-BE49-F238E27FC236}">
                <a16:creationId xmlns:a16="http://schemas.microsoft.com/office/drawing/2014/main" id="{4F8096B1-E67C-E1E6-DAFC-4D77CD606697}"/>
              </a:ext>
            </a:extLst>
          </p:cNvPr>
          <p:cNvSpPr/>
          <p:nvPr/>
        </p:nvSpPr>
        <p:spPr>
          <a:xfrm>
            <a:off x="4603610" y="55728"/>
            <a:ext cx="4459531" cy="537014"/>
          </a:xfrm>
          <a:prstGeom prst="snipRoundRect">
            <a:avLst>
              <a:gd name="adj1" fmla="val 0"/>
              <a:gd name="adj2" fmla="val 28109"/>
            </a:avLst>
          </a:prstGeom>
          <a:solidFill>
            <a:schemeClr val="bg1">
              <a:lumMod val="6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4000" kern="0">
                <a:solidFill>
                  <a:schemeClr val="tx1"/>
                </a:solidFill>
                <a:latin typeface="#9Slide03 Bebas Neue Bold" panose="020B0606020202050201" pitchFamily="34" charset="0"/>
                <a:ea typeface="SimSun" panose="02010600030101010101" pitchFamily="2" charset="-122"/>
              </a:rPr>
              <a:t>II. QUY LUẬT PHI ĐỊA ĐỚI</a:t>
            </a:r>
            <a:endParaRPr lang="en-US" sz="3600">
              <a:solidFill>
                <a:schemeClr val="tx1"/>
              </a:solidFill>
              <a:latin typeface="#9Slide03 Bebas Neue Bold" panose="020B0606020202050201" pitchFamily="34" charset="0"/>
            </a:endParaRPr>
          </a:p>
        </p:txBody>
      </p:sp>
      <p:graphicFrame>
        <p:nvGraphicFramePr>
          <p:cNvPr id="8" name="Table 7">
            <a:extLst>
              <a:ext uri="{FF2B5EF4-FFF2-40B4-BE49-F238E27FC236}">
                <a16:creationId xmlns:a16="http://schemas.microsoft.com/office/drawing/2014/main" id="{36540606-FA65-EF33-04C1-B4CFAFCD7ADE}"/>
              </a:ext>
            </a:extLst>
          </p:cNvPr>
          <p:cNvGraphicFramePr>
            <a:graphicFrameLocks noGrp="1"/>
          </p:cNvGraphicFramePr>
          <p:nvPr>
            <p:extLst>
              <p:ext uri="{D42A27DB-BD31-4B8C-83A1-F6EECF244321}">
                <p14:modId xmlns:p14="http://schemas.microsoft.com/office/powerpoint/2010/main" val="3549746786"/>
              </p:ext>
            </p:extLst>
          </p:nvPr>
        </p:nvGraphicFramePr>
        <p:xfrm>
          <a:off x="-5352433" y="648755"/>
          <a:ext cx="5120509" cy="4476920"/>
        </p:xfrm>
        <a:graphic>
          <a:graphicData uri="http://schemas.openxmlformats.org/drawingml/2006/table">
            <a:tbl>
              <a:tblPr bandRow="1"/>
              <a:tblGrid>
                <a:gridCol w="1524831">
                  <a:extLst>
                    <a:ext uri="{9D8B030D-6E8A-4147-A177-3AD203B41FA5}">
                      <a16:colId xmlns:a16="http://schemas.microsoft.com/office/drawing/2014/main" val="3741500391"/>
                    </a:ext>
                  </a:extLst>
                </a:gridCol>
                <a:gridCol w="1729998">
                  <a:extLst>
                    <a:ext uri="{9D8B030D-6E8A-4147-A177-3AD203B41FA5}">
                      <a16:colId xmlns:a16="http://schemas.microsoft.com/office/drawing/2014/main" val="807083328"/>
                    </a:ext>
                  </a:extLst>
                </a:gridCol>
                <a:gridCol w="1865680">
                  <a:extLst>
                    <a:ext uri="{9D8B030D-6E8A-4147-A177-3AD203B41FA5}">
                      <a16:colId xmlns:a16="http://schemas.microsoft.com/office/drawing/2014/main" val="2516718773"/>
                    </a:ext>
                  </a:extLst>
                </a:gridCol>
              </a:tblGrid>
              <a:tr h="260105">
                <a:tc gridSpan="3">
                  <a:txBody>
                    <a:bodyPr/>
                    <a:lstStyle/>
                    <a:p>
                      <a:pPr algn="ctr">
                        <a:lnSpc>
                          <a:spcPct val="115000"/>
                        </a:lnSpc>
                        <a:spcAft>
                          <a:spcPts val="800"/>
                        </a:spcAft>
                      </a:pPr>
                      <a:r>
                        <a:rPr lang="vi-VN" sz="1600" b="1">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QUY LUẬT PHI ĐỊA ĐỚI</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36273217"/>
                  </a:ext>
                </a:extLst>
              </a:tr>
              <a:tr h="515908">
                <a:tc>
                  <a:txBody>
                    <a:bodyPr/>
                    <a:lstStyle/>
                    <a:p>
                      <a:pPr>
                        <a:lnSpc>
                          <a:spcPct val="115000"/>
                        </a:lnSpc>
                        <a:spcAft>
                          <a:spcPts val="800"/>
                        </a:spcAft>
                      </a:pPr>
                      <a:r>
                        <a:rPr lang="vi-VN" sz="1600" b="1">
                          <a:effectLst/>
                          <a:latin typeface="#9Slide03 SFU Futura_12" panose="00000400000000000000" pitchFamily="2" charset="0"/>
                          <a:ea typeface="Cambria" panose="02040503050406030204" pitchFamily="18" charset="0"/>
                          <a:cs typeface="Times New Roman" panose="02020603050405020304" pitchFamily="18" charset="0"/>
                        </a:rPr>
                        <a:t>Khái niệm</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0" indent="0" algn="l" defTabSz="685800" rtl="0" eaLnBrk="1" fontAlgn="auto" latinLnBrk="0" hangingPunct="1">
                        <a:lnSpc>
                          <a:spcPct val="115000"/>
                        </a:lnSpc>
                        <a:spcBef>
                          <a:spcPts val="0"/>
                        </a:spcBef>
                        <a:spcAft>
                          <a:spcPts val="800"/>
                        </a:spcAft>
                        <a:buClrTx/>
                        <a:buSzTx/>
                        <a:buFontTx/>
                        <a:buNone/>
                        <a:tabLst/>
                        <a:defRPr/>
                      </a:pPr>
                      <a:r>
                        <a:rPr lang="vi-VN" sz="1200">
                          <a:effectLst/>
                          <a:latin typeface="#9Slide03 SFU Futura_12" panose="00000400000000000000" pitchFamily="2" charset="0"/>
                          <a:ea typeface="Cambria" panose="02040503050406030204" pitchFamily="18" charset="0"/>
                          <a:cs typeface="Times New Roman" panose="02020603050405020304" pitchFamily="18" charset="0"/>
                        </a:rPr>
                        <a:t> </a:t>
                      </a:r>
                      <a:r>
                        <a:rPr lang="vi-VN" sz="12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Là quy luật phân bố không phụ thuộc vào tính chất phân bố theo địa đới của các thành phần địa lí và cảnh quan.</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052556560"/>
                  </a:ext>
                </a:extLst>
              </a:tr>
              <a:tr h="555172">
                <a:tc>
                  <a:txBody>
                    <a:bodyPr/>
                    <a:lstStyle/>
                    <a:p>
                      <a:pPr>
                        <a:lnSpc>
                          <a:spcPct val="115000"/>
                        </a:lnSpc>
                        <a:spcAft>
                          <a:spcPts val="800"/>
                        </a:spcAft>
                      </a:pPr>
                      <a:r>
                        <a:rPr lang="vi-VN" sz="1600" b="1">
                          <a:effectLst/>
                          <a:latin typeface="#9Slide03 SFU Futura_12" panose="00000400000000000000" pitchFamily="2" charset="0"/>
                          <a:ea typeface="Cambria" panose="02040503050406030204" pitchFamily="18" charset="0"/>
                          <a:cs typeface="Times New Roman" panose="02020603050405020304" pitchFamily="18" charset="0"/>
                        </a:rPr>
                        <a:t>Nguyên nhân</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635" marR="30480" indent="-1905" algn="just">
                        <a:lnSpc>
                          <a:spcPct val="115000"/>
                        </a:lnSpc>
                        <a:spcAft>
                          <a:spcPts val="800"/>
                        </a:spcAft>
                      </a:pPr>
                      <a:r>
                        <a:rPr lang="vi-VN" sz="12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 - Nguồn năng lượng bên trong Trái Đất.</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p>
                      <a:r>
                        <a:rPr lang="vi-VN" sz="1200">
                          <a:solidFill>
                            <a:srgbClr val="000000"/>
                          </a:solidFill>
                          <a:effectLst/>
                          <a:latin typeface="#9Slide03 SFU Futura_12" panose="00000400000000000000" pitchFamily="2" charset="0"/>
                          <a:ea typeface="Cambria" panose="02040503050406030204" pitchFamily="18" charset="0"/>
                        </a:rPr>
                        <a:t>- Nguồn năng này phân chia bề mặt Trái Đất thành lục địa, đại dương, núi cao.</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929930582"/>
                  </a:ext>
                </a:extLst>
              </a:tr>
              <a:tr h="368461">
                <a:tc>
                  <a:txBody>
                    <a:bodyPr/>
                    <a:lstStyle/>
                    <a:p>
                      <a:pPr>
                        <a:lnSpc>
                          <a:spcPct val="115000"/>
                        </a:lnSpc>
                        <a:spcAft>
                          <a:spcPts val="800"/>
                        </a:spcAft>
                      </a:pPr>
                      <a:r>
                        <a:rPr lang="vi-VN" sz="1400" b="1">
                          <a:effectLst/>
                          <a:latin typeface="#9Slide03 SFU Futura_12" panose="00000400000000000000" pitchFamily="2" charset="0"/>
                          <a:ea typeface="Cambria" panose="02040503050406030204" pitchFamily="18" charset="0"/>
                          <a:cs typeface="Times New Roman" panose="02020603050405020304" pitchFamily="18" charset="0"/>
                        </a:rPr>
                        <a:t>Biểu hiện</a:t>
                      </a:r>
                      <a:endParaRPr lang="en-US" sz="11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800"/>
                        </a:spcAft>
                      </a:pPr>
                      <a:r>
                        <a:rPr lang="vi-VN" sz="1400" b="1">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Quy luật đai cao</a:t>
                      </a:r>
                      <a:endParaRPr lang="en-US" sz="11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00000"/>
                        </a:lnSpc>
                        <a:spcAft>
                          <a:spcPts val="800"/>
                        </a:spcAft>
                      </a:pPr>
                      <a:r>
                        <a:rPr lang="vi-VN" sz="1400" b="1">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Quy luật địa ô</a:t>
                      </a:r>
                      <a:endParaRPr lang="en-US" sz="11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613949374"/>
                  </a:ext>
                </a:extLst>
              </a:tr>
              <a:tr h="518404">
                <a:tc>
                  <a:txBody>
                    <a:bodyPr/>
                    <a:lstStyle/>
                    <a:p>
                      <a:pPr>
                        <a:lnSpc>
                          <a:spcPct val="115000"/>
                        </a:lnSpc>
                        <a:spcAft>
                          <a:spcPts val="800"/>
                        </a:spcAft>
                      </a:pPr>
                      <a:r>
                        <a:rPr lang="vi-VN" sz="16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 Khái niệm</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just">
                        <a:lnSpc>
                          <a:spcPct val="115000"/>
                        </a:lnSpc>
                        <a:spcAft>
                          <a:spcPts val="800"/>
                        </a:spcAft>
                      </a:pPr>
                      <a:r>
                        <a:rPr lang="vi-VN" sz="11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Sự thay đổi có quy luật của các thành phần tự nhiên theo độ cao địa hình</a:t>
                      </a:r>
                      <a:endParaRPr lang="en-US" sz="11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37584" marR="37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800"/>
                        </a:spcAft>
                      </a:pPr>
                      <a:r>
                        <a:rPr lang="vi-VN" sz="11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Sự thay đổi các thành phần tự nhiên và cảnh quan theo kinh độ</a:t>
                      </a:r>
                      <a:endParaRPr lang="en-US" sz="11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37584" marR="37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9401835"/>
                  </a:ext>
                </a:extLst>
              </a:tr>
              <a:tr h="977568">
                <a:tc>
                  <a:txBody>
                    <a:bodyPr/>
                    <a:lstStyle/>
                    <a:p>
                      <a:pPr>
                        <a:lnSpc>
                          <a:spcPct val="115000"/>
                        </a:lnSpc>
                        <a:spcAft>
                          <a:spcPts val="800"/>
                        </a:spcAft>
                      </a:pPr>
                      <a:r>
                        <a:rPr lang="vi-VN" sz="16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 Nguyên nhân</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just">
                        <a:lnSpc>
                          <a:spcPct val="115000"/>
                        </a:lnSpc>
                        <a:spcAft>
                          <a:spcPts val="800"/>
                        </a:spcAft>
                      </a:pPr>
                      <a:r>
                        <a:rPr lang="vi-VN" sz="11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Giảm nhanh nhiệt độ theo độ cao, sự thay đổi độ ẩm, lượng mưa</a:t>
                      </a:r>
                      <a:endParaRPr lang="en-US" sz="11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37584" marR="37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marR="30480" indent="-1905" algn="just">
                        <a:lnSpc>
                          <a:spcPct val="115000"/>
                        </a:lnSpc>
                        <a:spcAft>
                          <a:spcPts val="800"/>
                        </a:spcAft>
                      </a:pPr>
                      <a:r>
                        <a:rPr lang="vi-VN" sz="11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 Sự phân bố đất liền và biển, đại dương </a:t>
                      </a:r>
                      <a:r>
                        <a:rPr lang="en-US" sz="11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sym typeface="Wingdings" panose="05000000000000000000" pitchFamily="2" charset="2"/>
                        </a:rPr>
                        <a:t></a:t>
                      </a:r>
                      <a:r>
                        <a:rPr lang="vi-VN" sz="11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 Khí hậu lục địa bị phân hóa từ đông sang tây</a:t>
                      </a:r>
                      <a:endParaRPr lang="en-US" sz="1100">
                        <a:effectLst/>
                        <a:latin typeface="#9Slide03 SFU Futura_12" panose="00000400000000000000" pitchFamily="2" charset="0"/>
                        <a:ea typeface="Arial" panose="020B0604020202020204" pitchFamily="34" charset="0"/>
                        <a:cs typeface="Times New Roman" panose="02020603050405020304" pitchFamily="18" charset="0"/>
                      </a:endParaRPr>
                    </a:p>
                    <a:p>
                      <a:pPr algn="just">
                        <a:lnSpc>
                          <a:spcPct val="115000"/>
                        </a:lnSpc>
                        <a:spcAft>
                          <a:spcPts val="800"/>
                        </a:spcAft>
                      </a:pPr>
                      <a:r>
                        <a:rPr lang="vi-VN" sz="11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 Núi chạy theo hướng kinh tuyến </a:t>
                      </a:r>
                      <a:r>
                        <a:rPr lang="en-US" sz="11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sym typeface="Wingdings" panose="05000000000000000000" pitchFamily="2" charset="2"/>
                        </a:rPr>
                        <a:t></a:t>
                      </a:r>
                      <a:r>
                        <a:rPr lang="en-US" sz="11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 KH 2 bên sườn núi khác nhau.</a:t>
                      </a:r>
                      <a:endParaRPr lang="en-US" sz="11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37584" marR="37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9655797"/>
                  </a:ext>
                </a:extLst>
              </a:tr>
              <a:tr h="696320">
                <a:tc>
                  <a:txBody>
                    <a:bodyPr/>
                    <a:lstStyle/>
                    <a:p>
                      <a:pPr>
                        <a:lnSpc>
                          <a:spcPct val="115000"/>
                        </a:lnSpc>
                        <a:spcAft>
                          <a:spcPts val="800"/>
                        </a:spcAft>
                      </a:pPr>
                      <a:r>
                        <a:rPr lang="vi-VN" sz="16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 Biểu hiện</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just">
                        <a:lnSpc>
                          <a:spcPct val="115000"/>
                        </a:lnSpc>
                        <a:spcAft>
                          <a:spcPts val="800"/>
                        </a:spcAft>
                      </a:pPr>
                      <a:r>
                        <a:rPr lang="vi-VN" sz="11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Phân bố vành đai đất, thực vật theo độ cao (Sơ đồ các vành đai thực vật và đất ở sườn Tây dãy Cap-ca)</a:t>
                      </a:r>
                      <a:endParaRPr lang="en-US" sz="11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37584" marR="37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800"/>
                        </a:spcAft>
                      </a:pPr>
                      <a:r>
                        <a:rPr lang="vi-VN" sz="11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Thay đổi thảm thực vật theo kinh độ </a:t>
                      </a:r>
                      <a:r>
                        <a:rPr lang="en-US" sz="11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(Sơ đồ </a:t>
                      </a:r>
                      <a:r>
                        <a:rPr lang="vi-VN" sz="11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các vành đai thực vật </a:t>
                      </a:r>
                      <a:r>
                        <a:rPr lang="en-US" sz="11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ở 2 sườn dãy An-đét, khu vực qua lãnh thổ Pê-ru)</a:t>
                      </a:r>
                      <a:endParaRPr lang="en-US" sz="11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37584" marR="37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6184611"/>
                  </a:ext>
                </a:extLst>
              </a:tr>
            </a:tbl>
          </a:graphicData>
        </a:graphic>
      </p:graphicFrame>
      <p:sp>
        <p:nvSpPr>
          <p:cNvPr id="44" name="TextBox 43">
            <a:extLst>
              <a:ext uri="{FF2B5EF4-FFF2-40B4-BE49-F238E27FC236}">
                <a16:creationId xmlns:a16="http://schemas.microsoft.com/office/drawing/2014/main" id="{38190CE9-E5E7-3C27-1F11-A021C28F3C93}"/>
              </a:ext>
            </a:extLst>
          </p:cNvPr>
          <p:cNvSpPr txBox="1"/>
          <p:nvPr/>
        </p:nvSpPr>
        <p:spPr>
          <a:xfrm>
            <a:off x="-2685465" y="779272"/>
            <a:ext cx="1684086" cy="400110"/>
          </a:xfrm>
          <a:prstGeom prst="rect">
            <a:avLst/>
          </a:prstGeom>
          <a:noFill/>
        </p:spPr>
        <p:txBody>
          <a:bodyPr wrap="square">
            <a:spAutoFit/>
          </a:bodyPr>
          <a:lstStyle/>
          <a:p>
            <a:r>
              <a:rPr kumimoji="0" lang="vi-VN" altLang="en-US" sz="2000" b="1" u="none" strike="noStrike" cap="none" normalizeH="0" baseline="0">
                <a:ln>
                  <a:noFill/>
                </a:ln>
                <a:solidFill>
                  <a:srgbClr val="FF0000"/>
                </a:solidFill>
                <a:effectLst/>
                <a:latin typeface="#9Slide03 SFU Futura_12" panose="00000400000000000000" pitchFamily="2" charset="0"/>
                <a:ea typeface="Cambria" panose="02040503050406030204" pitchFamily="18" charset="0"/>
                <a:cs typeface="Times New Roman" panose="02020603050405020304" pitchFamily="18" charset="0"/>
              </a:rPr>
              <a:t>Phiếu học tập</a:t>
            </a:r>
            <a:endParaRPr lang="en-US" sz="1800"/>
          </a:p>
        </p:txBody>
      </p:sp>
      <p:pic>
        <p:nvPicPr>
          <p:cNvPr id="20" name="Picture 19" descr="Diagram&#10;&#10;Description automatically generated">
            <a:extLst>
              <a:ext uri="{FF2B5EF4-FFF2-40B4-BE49-F238E27FC236}">
                <a16:creationId xmlns:a16="http://schemas.microsoft.com/office/drawing/2014/main" id="{FB324319-BEA8-0B44-9987-96720CE689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7630" y="592742"/>
            <a:ext cx="3585844" cy="2108675"/>
          </a:xfrm>
          <a:prstGeom prst="rect">
            <a:avLst/>
          </a:prstGeom>
        </p:spPr>
      </p:pic>
      <p:pic>
        <p:nvPicPr>
          <p:cNvPr id="22" name="Picture 21" descr="Diagram&#10;&#10;Description automatically generated">
            <a:extLst>
              <a:ext uri="{FF2B5EF4-FFF2-40B4-BE49-F238E27FC236}">
                <a16:creationId xmlns:a16="http://schemas.microsoft.com/office/drawing/2014/main" id="{F0EC9559-E280-D468-936D-2FC74015B1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1509" y="2533650"/>
            <a:ext cx="4023491" cy="2389285"/>
          </a:xfrm>
          <a:prstGeom prst="rect">
            <a:avLst/>
          </a:prstGeom>
        </p:spPr>
      </p:pic>
      <p:sp>
        <p:nvSpPr>
          <p:cNvPr id="17" name="TextBox 16">
            <a:extLst>
              <a:ext uri="{FF2B5EF4-FFF2-40B4-BE49-F238E27FC236}">
                <a16:creationId xmlns:a16="http://schemas.microsoft.com/office/drawing/2014/main" id="{104A3F1F-455C-D358-0DD7-89FF4A4F70B9}"/>
              </a:ext>
            </a:extLst>
          </p:cNvPr>
          <p:cNvSpPr txBox="1"/>
          <p:nvPr/>
        </p:nvSpPr>
        <p:spPr>
          <a:xfrm>
            <a:off x="339221" y="1304366"/>
            <a:ext cx="1435135" cy="707886"/>
          </a:xfrm>
          <a:prstGeom prst="rect">
            <a:avLst/>
          </a:prstGeom>
          <a:solidFill>
            <a:srgbClr val="F8D8CA"/>
          </a:solidFill>
        </p:spPr>
        <p:txBody>
          <a:bodyPr wrap="square">
            <a:spAutoFit/>
          </a:bodyPr>
          <a:lstStyle/>
          <a:p>
            <a:pPr algn="ctr"/>
            <a:r>
              <a:rPr lang="it-IT" sz="4000">
                <a:effectLst/>
                <a:latin typeface="#9Slide03 Bebas Neue Bold" panose="020B0606020202050201" pitchFamily="34" charset="0"/>
                <a:ea typeface="Arial" panose="020B0604020202020204" pitchFamily="34" charset="0"/>
              </a:rPr>
              <a:t> HOA Kỳ</a:t>
            </a:r>
            <a:endParaRPr lang="en-US" sz="3600">
              <a:latin typeface="#9Slide03 Bebas Neue Bold" panose="020B0606020202050201" pitchFamily="34" charset="0"/>
            </a:endParaRPr>
          </a:p>
        </p:txBody>
      </p:sp>
      <p:pic>
        <p:nvPicPr>
          <p:cNvPr id="23" name="Picture 22" descr="A picture containing vector graphics&#10;&#10;Description automatically generated">
            <a:extLst>
              <a:ext uri="{FF2B5EF4-FFF2-40B4-BE49-F238E27FC236}">
                <a16:creationId xmlns:a16="http://schemas.microsoft.com/office/drawing/2014/main" id="{740AF027-EBBA-3C0B-1BC9-C79C926D74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537" y="2160403"/>
            <a:ext cx="2593460" cy="2593460"/>
          </a:xfrm>
          <a:prstGeom prst="rect">
            <a:avLst/>
          </a:prstGeom>
          <a:ln>
            <a:noFill/>
          </a:ln>
          <a:effectLst>
            <a:outerShdw blurRad="292100" dist="139700" dir="2700000" algn="tl" rotWithShape="0">
              <a:srgbClr val="333333">
                <a:alpha val="65000"/>
              </a:srgbClr>
            </a:outerShdw>
          </a:effectLst>
        </p:spPr>
      </p:pic>
      <p:pic>
        <p:nvPicPr>
          <p:cNvPr id="1028" name="Picture 4" descr="Vị trí địa lý nước Mỹ có những thuận lợi và khó khăn như thế nào ?">
            <a:extLst>
              <a:ext uri="{FF2B5EF4-FFF2-40B4-BE49-F238E27FC236}">
                <a16:creationId xmlns:a16="http://schemas.microsoft.com/office/drawing/2014/main" id="{9DF844B7-AEA5-EF59-9573-0EDC85DE697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3" b="5074"/>
          <a:stretch/>
        </p:blipFill>
        <p:spPr bwMode="auto">
          <a:xfrm>
            <a:off x="2026742" y="622222"/>
            <a:ext cx="7117258" cy="4504714"/>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1BDF481D-F7A6-FD3F-83C8-5A458C8E8B7C}"/>
              </a:ext>
            </a:extLst>
          </p:cNvPr>
          <p:cNvCxnSpPr>
            <a:stCxn id="1028" idx="1"/>
            <a:endCxn id="1028" idx="3"/>
          </p:cNvCxnSpPr>
          <p:nvPr/>
        </p:nvCxnSpPr>
        <p:spPr>
          <a:xfrm>
            <a:off x="2026742" y="2874579"/>
            <a:ext cx="7117258"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AED441E-ABC7-8AB7-8CF1-53E766A06348}"/>
              </a:ext>
            </a:extLst>
          </p:cNvPr>
          <p:cNvSpPr txBox="1"/>
          <p:nvPr/>
        </p:nvSpPr>
        <p:spPr>
          <a:xfrm>
            <a:off x="3411348" y="2938762"/>
            <a:ext cx="1364906" cy="400110"/>
          </a:xfrm>
          <a:prstGeom prst="rect">
            <a:avLst/>
          </a:prstGeom>
          <a:noFill/>
        </p:spPr>
        <p:txBody>
          <a:bodyPr wrap="square" rtlCol="0">
            <a:spAutoFit/>
          </a:bodyPr>
          <a:lstStyle/>
          <a:p>
            <a:r>
              <a:rPr lang="en-US" sz="2000">
                <a:highlight>
                  <a:srgbClr val="FFFF00"/>
                </a:highlight>
                <a:latin typeface="#9Slide03 Bebas Neue Bold" panose="020B0606020202050201" pitchFamily="34" charset="0"/>
              </a:rPr>
              <a:t>MIỀN TÂY</a:t>
            </a:r>
          </a:p>
        </p:txBody>
      </p:sp>
      <p:sp>
        <p:nvSpPr>
          <p:cNvPr id="30" name="TextBox 29">
            <a:extLst>
              <a:ext uri="{FF2B5EF4-FFF2-40B4-BE49-F238E27FC236}">
                <a16:creationId xmlns:a16="http://schemas.microsoft.com/office/drawing/2014/main" id="{FBF9EB6A-2957-E91F-ACC4-BB600EABC451}"/>
              </a:ext>
            </a:extLst>
          </p:cNvPr>
          <p:cNvSpPr txBox="1"/>
          <p:nvPr/>
        </p:nvSpPr>
        <p:spPr>
          <a:xfrm>
            <a:off x="6277674" y="2926019"/>
            <a:ext cx="1364906" cy="400110"/>
          </a:xfrm>
          <a:prstGeom prst="rect">
            <a:avLst/>
          </a:prstGeom>
          <a:noFill/>
        </p:spPr>
        <p:txBody>
          <a:bodyPr wrap="square" rtlCol="0">
            <a:spAutoFit/>
          </a:bodyPr>
          <a:lstStyle/>
          <a:p>
            <a:r>
              <a:rPr lang="en-US" sz="2000">
                <a:highlight>
                  <a:srgbClr val="FFFF00"/>
                </a:highlight>
                <a:latin typeface="#9Slide03 Bebas Neue Bold" panose="020B0606020202050201" pitchFamily="34" charset="0"/>
              </a:rPr>
              <a:t>MIỀN ĐÔNG</a:t>
            </a:r>
          </a:p>
        </p:txBody>
      </p:sp>
    </p:spTree>
    <p:extLst>
      <p:ext uri="{BB962C8B-B14F-4D97-AF65-F5344CB8AC3E}">
        <p14:creationId xmlns:p14="http://schemas.microsoft.com/office/powerpoint/2010/main" val="24129260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5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750"/>
                                        <p:tgtEl>
                                          <p:spTgt spid="7"/>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1000"/>
                                        <p:tgtEl>
                                          <p:spTgt spid="9"/>
                                        </p:tgtEl>
                                      </p:cBhvr>
                                    </p:animEffect>
                                  </p:childTnLst>
                                </p:cTn>
                              </p:par>
                              <p:par>
                                <p:cTn id="11" presetID="22" presetClass="entr" presetSubtype="8" fill="hold" grpId="0" nodeType="withEffect">
                                  <p:stCondLst>
                                    <p:cond delay="1750"/>
                                  </p:stCondLst>
                                  <p:childTnLst>
                                    <p:set>
                                      <p:cBhvr>
                                        <p:cTn id="12" dur="1" fill="hold">
                                          <p:stCondLst>
                                            <p:cond delay="0"/>
                                          </p:stCondLst>
                                        </p:cTn>
                                        <p:tgtEl>
                                          <p:spTgt spid="30"/>
                                        </p:tgtEl>
                                        <p:attrNameLst>
                                          <p:attrName>style.visibility</p:attrName>
                                        </p:attrNameLst>
                                      </p:cBhvr>
                                      <p:to>
                                        <p:strVal val="visible"/>
                                      </p:to>
                                    </p:set>
                                    <p:animEffect transition="in" filter="wipe(left)">
                                      <p:cBhvr>
                                        <p:cTn id="13"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id="{E6786877-E68C-48FF-8FEA-22E5A38EC568}"/>
              </a:ext>
            </a:extLst>
          </p:cNvPr>
          <p:cNvGrpSpPr/>
          <p:nvPr/>
        </p:nvGrpSpPr>
        <p:grpSpPr>
          <a:xfrm flipH="1">
            <a:off x="4089343" y="5576974"/>
            <a:ext cx="795198" cy="699091"/>
            <a:chOff x="7497737" y="2209433"/>
            <a:chExt cx="996842" cy="870849"/>
          </a:xfrm>
        </p:grpSpPr>
        <p:sp>
          <p:nvSpPr>
            <p:cNvPr id="11" name="ICON 3">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1C6E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1C6E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679B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
        <p:nvSpPr>
          <p:cNvPr id="14" name="Freeform: Shape 13">
            <a:extLst>
              <a:ext uri="{FF2B5EF4-FFF2-40B4-BE49-F238E27FC236}">
                <a16:creationId xmlns:a16="http://schemas.microsoft.com/office/drawing/2014/main" id="{4F1FBC81-2DA3-465E-983C-0D3DCE5A361A}"/>
              </a:ext>
            </a:extLst>
          </p:cNvPr>
          <p:cNvSpPr/>
          <p:nvPr/>
        </p:nvSpPr>
        <p:spPr>
          <a:xfrm>
            <a:off x="3349256" y="1616149"/>
            <a:ext cx="1839431" cy="563525"/>
          </a:xfrm>
          <a:custGeom>
            <a:avLst/>
            <a:gdLst>
              <a:gd name="connsiteX0" fmla="*/ 0 w 1935125"/>
              <a:gd name="connsiteY0" fmla="*/ 563525 h 563525"/>
              <a:gd name="connsiteX1" fmla="*/ 531628 w 1935125"/>
              <a:gd name="connsiteY1" fmla="*/ 0 h 563525"/>
              <a:gd name="connsiteX2" fmla="*/ 1935125 w 1935125"/>
              <a:gd name="connsiteY2" fmla="*/ 0 h 563525"/>
            </a:gdLst>
            <a:ahLst/>
            <a:cxnLst>
              <a:cxn ang="0">
                <a:pos x="connsiteX0" y="connsiteY0"/>
              </a:cxn>
              <a:cxn ang="0">
                <a:pos x="connsiteX1" y="connsiteY1"/>
              </a:cxn>
              <a:cxn ang="0">
                <a:pos x="connsiteX2" y="connsiteY2"/>
              </a:cxn>
            </a:cxnLst>
            <a:rect l="l" t="t" r="r" b="b"/>
            <a:pathLst>
              <a:path w="1935125" h="563525">
                <a:moveTo>
                  <a:pt x="0" y="563525"/>
                </a:moveTo>
                <a:lnTo>
                  <a:pt x="531628" y="0"/>
                </a:lnTo>
                <a:lnTo>
                  <a:pt x="1935125"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41EF6B0-A9E2-1432-D6AB-2005A153A7CE}"/>
              </a:ext>
            </a:extLst>
          </p:cNvPr>
          <p:cNvSpPr/>
          <p:nvPr/>
        </p:nvSpPr>
        <p:spPr>
          <a:xfrm>
            <a:off x="5176542" y="155559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Top Corners One Rounded and One Snipped 17">
            <a:extLst>
              <a:ext uri="{FF2B5EF4-FFF2-40B4-BE49-F238E27FC236}">
                <a16:creationId xmlns:a16="http://schemas.microsoft.com/office/drawing/2014/main" id="{EA666CA9-F961-DC03-AA2F-E8EC2C241A6E}"/>
              </a:ext>
            </a:extLst>
          </p:cNvPr>
          <p:cNvSpPr/>
          <p:nvPr/>
        </p:nvSpPr>
        <p:spPr>
          <a:xfrm>
            <a:off x="53165" y="153662"/>
            <a:ext cx="4433777" cy="448999"/>
          </a:xfrm>
          <a:prstGeom prst="snipRoundRect">
            <a:avLst>
              <a:gd name="adj1" fmla="val 0"/>
              <a:gd name="adj2" fmla="val 16667"/>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chemeClr val="bg1"/>
                </a:solidFill>
                <a:latin typeface="#9Slide03 Bebas Neue Bold" panose="020B0606020202050201" pitchFamily="34" charset="0"/>
              </a:rPr>
              <a:t>I. QUY LUẬT ĐỊA ĐỚI</a:t>
            </a:r>
            <a:endParaRPr lang="en-US" sz="3200">
              <a:solidFill>
                <a:schemeClr val="bg1"/>
              </a:solidFill>
              <a:latin typeface="#9Slide03 Bebas Neue Bold" panose="020B0606020202050201" pitchFamily="34" charset="0"/>
            </a:endParaRPr>
          </a:p>
        </p:txBody>
      </p:sp>
      <p:sp>
        <p:nvSpPr>
          <p:cNvPr id="19" name="Rectangle: Top Corners One Rounded and One Snipped 18">
            <a:extLst>
              <a:ext uri="{FF2B5EF4-FFF2-40B4-BE49-F238E27FC236}">
                <a16:creationId xmlns:a16="http://schemas.microsoft.com/office/drawing/2014/main" id="{4F8096B1-E67C-E1E6-DAFC-4D77CD606697}"/>
              </a:ext>
            </a:extLst>
          </p:cNvPr>
          <p:cNvSpPr/>
          <p:nvPr/>
        </p:nvSpPr>
        <p:spPr>
          <a:xfrm>
            <a:off x="4603610" y="55728"/>
            <a:ext cx="4459531" cy="537014"/>
          </a:xfrm>
          <a:prstGeom prst="snipRoundRect">
            <a:avLst>
              <a:gd name="adj1" fmla="val 0"/>
              <a:gd name="adj2" fmla="val 28109"/>
            </a:avLst>
          </a:prstGeom>
          <a:solidFill>
            <a:schemeClr val="bg1">
              <a:lumMod val="6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kern="0">
                <a:solidFill>
                  <a:schemeClr val="tx1"/>
                </a:solidFill>
                <a:latin typeface="#9Slide03 Bebas Neue Bold" panose="020B0606020202050201" pitchFamily="34" charset="0"/>
                <a:ea typeface="SimSun" panose="02010600030101010101" pitchFamily="2" charset="-122"/>
              </a:rPr>
              <a:t>II. QUY LUẬT PHI ĐỊA ĐỚI</a:t>
            </a:r>
            <a:endParaRPr lang="en-US" sz="3200">
              <a:solidFill>
                <a:schemeClr val="tx1"/>
              </a:solidFill>
              <a:latin typeface="#9Slide03 Bebas Neue Bold" panose="020B0606020202050201" pitchFamily="34" charset="0"/>
            </a:endParaRPr>
          </a:p>
        </p:txBody>
      </p:sp>
      <p:pic>
        <p:nvPicPr>
          <p:cNvPr id="23" name="Picture 22" descr="A picture containing vector graphics&#10;&#10;Description automatically generated">
            <a:extLst>
              <a:ext uri="{FF2B5EF4-FFF2-40B4-BE49-F238E27FC236}">
                <a16:creationId xmlns:a16="http://schemas.microsoft.com/office/drawing/2014/main" id="{740AF027-EBBA-3C0B-1BC9-C79C926D74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7936" y="2188619"/>
            <a:ext cx="2593460" cy="2593460"/>
          </a:xfrm>
          <a:prstGeom prst="rect">
            <a:avLst/>
          </a:prstGeom>
          <a:ln>
            <a:noFill/>
          </a:ln>
          <a:effectLst>
            <a:outerShdw blurRad="292100" dist="139700" dir="2700000" algn="tl" rotWithShape="0">
              <a:srgbClr val="333333">
                <a:alpha val="65000"/>
              </a:srgbClr>
            </a:outerShdw>
          </a:effectLst>
        </p:spPr>
      </p:pic>
      <p:pic>
        <p:nvPicPr>
          <p:cNvPr id="1026" name="Picture 2">
            <a:extLst>
              <a:ext uri="{FF2B5EF4-FFF2-40B4-BE49-F238E27FC236}">
                <a16:creationId xmlns:a16="http://schemas.microsoft.com/office/drawing/2014/main" id="{5884A20F-7017-C400-0AC1-EA8D64A909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879"/>
          <a:stretch/>
        </p:blipFill>
        <p:spPr bwMode="auto">
          <a:xfrm>
            <a:off x="71557" y="598729"/>
            <a:ext cx="4433778" cy="320865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2C16D7C1-1F81-7C79-A32C-7B3FA6B9A61A}"/>
              </a:ext>
            </a:extLst>
          </p:cNvPr>
          <p:cNvSpPr txBox="1"/>
          <p:nvPr/>
        </p:nvSpPr>
        <p:spPr>
          <a:xfrm>
            <a:off x="71558" y="3825762"/>
            <a:ext cx="4433778" cy="738664"/>
          </a:xfrm>
          <a:prstGeom prst="rect">
            <a:avLst/>
          </a:prstGeom>
          <a:noFill/>
        </p:spPr>
        <p:txBody>
          <a:bodyPr wrap="square">
            <a:spAutoFit/>
          </a:bodyPr>
          <a:lstStyle/>
          <a:p>
            <a:pPr algn="just"/>
            <a:r>
              <a:rPr lang="vi-VN" sz="1400" b="0" i="0">
                <a:solidFill>
                  <a:schemeClr val="tx1">
                    <a:lumMod val="75000"/>
                    <a:lumOff val="25000"/>
                  </a:schemeClr>
                </a:solidFill>
                <a:effectLst/>
                <a:latin typeface="#9Slide03 SFU Futura_12" panose="00000400000000000000" pitchFamily="2" charset="0"/>
              </a:rPr>
              <a:t>Những đụn cát nhỏ ở vùng hoang dã Cadiz, hình thành do các đợt gió bắc đẩy cát khỏi hồ khô Cadiz, thuộc Khu tưởng niệm Quốc gia Mojave, bang California.</a:t>
            </a:r>
            <a:endParaRPr lang="en-US" sz="1400">
              <a:solidFill>
                <a:schemeClr val="tx1">
                  <a:lumMod val="75000"/>
                  <a:lumOff val="25000"/>
                </a:schemeClr>
              </a:solidFill>
              <a:latin typeface="#9Slide03 SFU Futura_12" panose="00000400000000000000" pitchFamily="2" charset="0"/>
            </a:endParaRPr>
          </a:p>
        </p:txBody>
      </p:sp>
      <p:pic>
        <p:nvPicPr>
          <p:cNvPr id="1028" name="Picture 4" descr="Vị trí địa lý nước Mỹ có những thuận lợi và khó khăn như thế nào ?">
            <a:extLst>
              <a:ext uri="{FF2B5EF4-FFF2-40B4-BE49-F238E27FC236}">
                <a16:creationId xmlns:a16="http://schemas.microsoft.com/office/drawing/2014/main" id="{9DF844B7-AEA5-EF59-9573-0EDC85DE69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5736" y="5201816"/>
            <a:ext cx="5715000" cy="71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634811306913620000 Tận hưởng mùa thu miền Đông bắc Hoa Kỳ">
            <a:extLst>
              <a:ext uri="{FF2B5EF4-FFF2-40B4-BE49-F238E27FC236}">
                <a16:creationId xmlns:a16="http://schemas.microsoft.com/office/drawing/2014/main" id="{CE370181-4EAE-EECF-70E9-F6EF4A8EC0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8226" y="620754"/>
            <a:ext cx="4527877" cy="31997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7D47EB5E-1705-1B7D-E36F-7E162453D3D9}"/>
              </a:ext>
            </a:extLst>
          </p:cNvPr>
          <p:cNvSpPr txBox="1"/>
          <p:nvPr/>
        </p:nvSpPr>
        <p:spPr>
          <a:xfrm>
            <a:off x="4623236" y="3856365"/>
            <a:ext cx="4502493" cy="1169551"/>
          </a:xfrm>
          <a:prstGeom prst="rect">
            <a:avLst/>
          </a:prstGeom>
          <a:noFill/>
        </p:spPr>
        <p:txBody>
          <a:bodyPr wrap="square">
            <a:spAutoFit/>
          </a:bodyPr>
          <a:lstStyle/>
          <a:p>
            <a:pPr algn="just"/>
            <a:r>
              <a:rPr lang="en-US" sz="1400">
                <a:solidFill>
                  <a:srgbClr val="555555"/>
                </a:solidFill>
                <a:latin typeface="#9Slide03 SFU Futura_12" panose="00000400000000000000" pitchFamily="2" charset="0"/>
              </a:rPr>
              <a:t>V</a:t>
            </a:r>
            <a:r>
              <a:rPr lang="vi-VN" sz="1400" b="0" i="0">
                <a:solidFill>
                  <a:srgbClr val="555555"/>
                </a:solidFill>
                <a:effectLst/>
                <a:latin typeface="#9Slide03 SFU Futura_12" panose="00000400000000000000" pitchFamily="2" charset="0"/>
              </a:rPr>
              <a:t>ùng Đông Bắc nước Mỹ, cứ đến </a:t>
            </a:r>
            <a:r>
              <a:rPr lang="vi-VN" sz="1400" b="0" i="0" u="sng">
                <a:solidFill>
                  <a:srgbClr val="2D5594"/>
                </a:solidFill>
                <a:effectLst/>
                <a:latin typeface="#9Slide03 SFU Futura_12" panose="00000400000000000000" pitchFamily="2" charset="0"/>
                <a:hlinkClick r:id="rId8" tooltip="Posts tagged with mùa thu"/>
              </a:rPr>
              <a:t>mùa thu</a:t>
            </a:r>
            <a:r>
              <a:rPr lang="vi-VN" sz="1400" b="0" i="0">
                <a:solidFill>
                  <a:srgbClr val="555555"/>
                </a:solidFill>
                <a:effectLst/>
                <a:latin typeface="#9Slide03 SFU Futura_12" panose="00000400000000000000" pitchFamily="2" charset="0"/>
              </a:rPr>
              <a:t> thì mưa thật nhiều và rất lạnh nên lá từ từ đổi màu, từ xanh đậm của diệp lục tốt, chuyển sang màu vàng tươi, cam, đỏ rực và cuối cùng chuyển ra màu vàng nâu đậm và sau đó lá sẽ rụng.</a:t>
            </a:r>
            <a:endParaRPr lang="en-US" sz="1400">
              <a:latin typeface="#9Slide03 SFU Futura_12" panose="00000400000000000000" pitchFamily="2" charset="0"/>
            </a:endParaRPr>
          </a:p>
        </p:txBody>
      </p:sp>
      <p:sp>
        <p:nvSpPr>
          <p:cNvPr id="2" name="Rectangle 1">
            <a:extLst>
              <a:ext uri="{FF2B5EF4-FFF2-40B4-BE49-F238E27FC236}">
                <a16:creationId xmlns:a16="http://schemas.microsoft.com/office/drawing/2014/main" id="{76836492-5AEE-00B9-1F13-25BCB2F5F95D}"/>
              </a:ext>
            </a:extLst>
          </p:cNvPr>
          <p:cNvSpPr/>
          <p:nvPr/>
        </p:nvSpPr>
        <p:spPr>
          <a:xfrm>
            <a:off x="53165" y="592742"/>
            <a:ext cx="4452170" cy="455075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C23B21A-5FFF-72B5-F279-376BCF64507B}"/>
              </a:ext>
            </a:extLst>
          </p:cNvPr>
          <p:cNvSpPr/>
          <p:nvPr/>
        </p:nvSpPr>
        <p:spPr>
          <a:xfrm>
            <a:off x="4603609" y="592742"/>
            <a:ext cx="4502493" cy="455075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D3102CB-05C8-BA11-3791-F5ECB769E038}"/>
              </a:ext>
            </a:extLst>
          </p:cNvPr>
          <p:cNvSpPr txBox="1"/>
          <p:nvPr/>
        </p:nvSpPr>
        <p:spPr>
          <a:xfrm>
            <a:off x="1739437" y="554285"/>
            <a:ext cx="1364906" cy="400110"/>
          </a:xfrm>
          <a:prstGeom prst="rect">
            <a:avLst/>
          </a:prstGeom>
          <a:noFill/>
        </p:spPr>
        <p:txBody>
          <a:bodyPr wrap="square" rtlCol="0">
            <a:spAutoFit/>
          </a:bodyPr>
          <a:lstStyle/>
          <a:p>
            <a:r>
              <a:rPr lang="en-US" sz="2000">
                <a:highlight>
                  <a:srgbClr val="FFFF00"/>
                </a:highlight>
                <a:latin typeface="#9Slide03 Bebas Neue Bold" panose="020B0606020202050201" pitchFamily="34" charset="0"/>
              </a:rPr>
              <a:t>MIỀN TÂY</a:t>
            </a:r>
          </a:p>
        </p:txBody>
      </p:sp>
      <p:sp>
        <p:nvSpPr>
          <p:cNvPr id="28" name="TextBox 27">
            <a:extLst>
              <a:ext uri="{FF2B5EF4-FFF2-40B4-BE49-F238E27FC236}">
                <a16:creationId xmlns:a16="http://schemas.microsoft.com/office/drawing/2014/main" id="{D7A2BB45-254E-968D-282D-40A4761178C7}"/>
              </a:ext>
            </a:extLst>
          </p:cNvPr>
          <p:cNvSpPr txBox="1"/>
          <p:nvPr/>
        </p:nvSpPr>
        <p:spPr>
          <a:xfrm>
            <a:off x="6317847" y="618325"/>
            <a:ext cx="1364906" cy="400110"/>
          </a:xfrm>
          <a:prstGeom prst="rect">
            <a:avLst/>
          </a:prstGeom>
          <a:noFill/>
        </p:spPr>
        <p:txBody>
          <a:bodyPr wrap="square" rtlCol="0">
            <a:spAutoFit/>
          </a:bodyPr>
          <a:lstStyle/>
          <a:p>
            <a:r>
              <a:rPr lang="en-US" sz="2000">
                <a:highlight>
                  <a:srgbClr val="FFFF00"/>
                </a:highlight>
                <a:latin typeface="#9Slide03 Bebas Neue Bold" panose="020B0606020202050201" pitchFamily="34" charset="0"/>
              </a:rPr>
              <a:t>MIỀN ĐÔNG</a:t>
            </a:r>
          </a:p>
        </p:txBody>
      </p:sp>
    </p:spTree>
    <p:extLst>
      <p:ext uri="{BB962C8B-B14F-4D97-AF65-F5344CB8AC3E}">
        <p14:creationId xmlns:p14="http://schemas.microsoft.com/office/powerpoint/2010/main" val="1916493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id="{E6786877-E68C-48FF-8FEA-22E5A38EC568}"/>
              </a:ext>
            </a:extLst>
          </p:cNvPr>
          <p:cNvGrpSpPr/>
          <p:nvPr/>
        </p:nvGrpSpPr>
        <p:grpSpPr>
          <a:xfrm flipH="1">
            <a:off x="4089343" y="5576974"/>
            <a:ext cx="795198" cy="699091"/>
            <a:chOff x="7497737" y="2209433"/>
            <a:chExt cx="996842" cy="870849"/>
          </a:xfrm>
        </p:grpSpPr>
        <p:sp>
          <p:nvSpPr>
            <p:cNvPr id="11" name="ICON 3">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1C6E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1C6E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679B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
        <p:nvSpPr>
          <p:cNvPr id="14" name="Freeform: Shape 13">
            <a:extLst>
              <a:ext uri="{FF2B5EF4-FFF2-40B4-BE49-F238E27FC236}">
                <a16:creationId xmlns:a16="http://schemas.microsoft.com/office/drawing/2014/main" id="{4F1FBC81-2DA3-465E-983C-0D3DCE5A361A}"/>
              </a:ext>
            </a:extLst>
          </p:cNvPr>
          <p:cNvSpPr/>
          <p:nvPr/>
        </p:nvSpPr>
        <p:spPr>
          <a:xfrm>
            <a:off x="3349256" y="1616149"/>
            <a:ext cx="1839431" cy="563525"/>
          </a:xfrm>
          <a:custGeom>
            <a:avLst/>
            <a:gdLst>
              <a:gd name="connsiteX0" fmla="*/ 0 w 1935125"/>
              <a:gd name="connsiteY0" fmla="*/ 563525 h 563525"/>
              <a:gd name="connsiteX1" fmla="*/ 531628 w 1935125"/>
              <a:gd name="connsiteY1" fmla="*/ 0 h 563525"/>
              <a:gd name="connsiteX2" fmla="*/ 1935125 w 1935125"/>
              <a:gd name="connsiteY2" fmla="*/ 0 h 563525"/>
            </a:gdLst>
            <a:ahLst/>
            <a:cxnLst>
              <a:cxn ang="0">
                <a:pos x="connsiteX0" y="connsiteY0"/>
              </a:cxn>
              <a:cxn ang="0">
                <a:pos x="connsiteX1" y="connsiteY1"/>
              </a:cxn>
              <a:cxn ang="0">
                <a:pos x="connsiteX2" y="connsiteY2"/>
              </a:cxn>
            </a:cxnLst>
            <a:rect l="l" t="t" r="r" b="b"/>
            <a:pathLst>
              <a:path w="1935125" h="563525">
                <a:moveTo>
                  <a:pt x="0" y="563525"/>
                </a:moveTo>
                <a:lnTo>
                  <a:pt x="531628" y="0"/>
                </a:lnTo>
                <a:lnTo>
                  <a:pt x="1935125"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41EF6B0-A9E2-1432-D6AB-2005A153A7CE}"/>
              </a:ext>
            </a:extLst>
          </p:cNvPr>
          <p:cNvSpPr/>
          <p:nvPr/>
        </p:nvSpPr>
        <p:spPr>
          <a:xfrm>
            <a:off x="5176542" y="155559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Top Corners One Rounded and One Snipped 17">
            <a:extLst>
              <a:ext uri="{FF2B5EF4-FFF2-40B4-BE49-F238E27FC236}">
                <a16:creationId xmlns:a16="http://schemas.microsoft.com/office/drawing/2014/main" id="{EA666CA9-F961-DC03-AA2F-E8EC2C241A6E}"/>
              </a:ext>
            </a:extLst>
          </p:cNvPr>
          <p:cNvSpPr/>
          <p:nvPr/>
        </p:nvSpPr>
        <p:spPr>
          <a:xfrm>
            <a:off x="53165" y="153662"/>
            <a:ext cx="4433777" cy="448999"/>
          </a:xfrm>
          <a:prstGeom prst="snipRoundRect">
            <a:avLst>
              <a:gd name="adj1" fmla="val 0"/>
              <a:gd name="adj2" fmla="val 16667"/>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chemeClr val="bg1"/>
                </a:solidFill>
                <a:latin typeface="#9Slide03 Bebas Neue Bold" panose="020B0606020202050201" pitchFamily="34" charset="0"/>
              </a:rPr>
              <a:t>I. QUY LUẬT ĐỊA ĐỚI</a:t>
            </a:r>
            <a:endParaRPr lang="en-US" sz="3200">
              <a:solidFill>
                <a:schemeClr val="bg1"/>
              </a:solidFill>
              <a:latin typeface="#9Slide03 Bebas Neue Bold" panose="020B0606020202050201" pitchFamily="34" charset="0"/>
            </a:endParaRPr>
          </a:p>
        </p:txBody>
      </p:sp>
      <p:sp>
        <p:nvSpPr>
          <p:cNvPr id="19" name="Rectangle: Top Corners One Rounded and One Snipped 18">
            <a:extLst>
              <a:ext uri="{FF2B5EF4-FFF2-40B4-BE49-F238E27FC236}">
                <a16:creationId xmlns:a16="http://schemas.microsoft.com/office/drawing/2014/main" id="{4F8096B1-E67C-E1E6-DAFC-4D77CD606697}"/>
              </a:ext>
            </a:extLst>
          </p:cNvPr>
          <p:cNvSpPr/>
          <p:nvPr/>
        </p:nvSpPr>
        <p:spPr>
          <a:xfrm>
            <a:off x="4603610" y="55728"/>
            <a:ext cx="4459531" cy="537014"/>
          </a:xfrm>
          <a:prstGeom prst="snipRoundRect">
            <a:avLst>
              <a:gd name="adj1" fmla="val 0"/>
              <a:gd name="adj2" fmla="val 28109"/>
            </a:avLst>
          </a:prstGeom>
          <a:solidFill>
            <a:schemeClr val="bg1">
              <a:lumMod val="6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kern="0">
                <a:solidFill>
                  <a:schemeClr val="tx1"/>
                </a:solidFill>
                <a:latin typeface="#9Slide03 Bebas Neue Bold" panose="020B0606020202050201" pitchFamily="34" charset="0"/>
                <a:ea typeface="SimSun" panose="02010600030101010101" pitchFamily="2" charset="-122"/>
              </a:rPr>
              <a:t>II. QUY LUẬT PHI ĐỊA ĐỚI</a:t>
            </a:r>
            <a:endParaRPr lang="en-US" sz="3200">
              <a:solidFill>
                <a:schemeClr val="tx1"/>
              </a:solidFill>
              <a:latin typeface="#9Slide03 Bebas Neue Bold" panose="020B0606020202050201" pitchFamily="34" charset="0"/>
            </a:endParaRPr>
          </a:p>
        </p:txBody>
      </p:sp>
      <p:pic>
        <p:nvPicPr>
          <p:cNvPr id="23" name="Picture 22" descr="A picture containing vector graphics&#10;&#10;Description automatically generated">
            <a:extLst>
              <a:ext uri="{FF2B5EF4-FFF2-40B4-BE49-F238E27FC236}">
                <a16:creationId xmlns:a16="http://schemas.microsoft.com/office/drawing/2014/main" id="{740AF027-EBBA-3C0B-1BC9-C79C926D74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50" y="1616149"/>
            <a:ext cx="3061283" cy="3061283"/>
          </a:xfrm>
          <a:prstGeom prst="rect">
            <a:avLst/>
          </a:prstGeom>
          <a:ln>
            <a:noFill/>
          </a:ln>
          <a:effectLst>
            <a:outerShdw blurRad="292100" dist="139700" dir="2700000" algn="tl" rotWithShape="0">
              <a:srgbClr val="333333">
                <a:alpha val="65000"/>
              </a:srgbClr>
            </a:outerShdw>
          </a:effectLst>
        </p:spPr>
      </p:pic>
      <p:pic>
        <p:nvPicPr>
          <p:cNvPr id="1026" name="Picture 2">
            <a:extLst>
              <a:ext uri="{FF2B5EF4-FFF2-40B4-BE49-F238E27FC236}">
                <a16:creationId xmlns:a16="http://schemas.microsoft.com/office/drawing/2014/main" id="{5884A20F-7017-C400-0AC1-EA8D64A909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879"/>
          <a:stretch/>
        </p:blipFill>
        <p:spPr bwMode="auto">
          <a:xfrm>
            <a:off x="-269489" y="554285"/>
            <a:ext cx="72376" cy="32086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ị trí địa lý nước Mỹ có những thuận lợi và khó khăn như thế nào ?">
            <a:extLst>
              <a:ext uri="{FF2B5EF4-FFF2-40B4-BE49-F238E27FC236}">
                <a16:creationId xmlns:a16="http://schemas.microsoft.com/office/drawing/2014/main" id="{9DF844B7-AEA5-EF59-9573-0EDC85DE69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5736" y="5201816"/>
            <a:ext cx="5715000" cy="71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634811306913620000 Tận hưởng mùa thu miền Đông bắc Hoa Kỳ">
            <a:extLst>
              <a:ext uri="{FF2B5EF4-FFF2-40B4-BE49-F238E27FC236}">
                <a16:creationId xmlns:a16="http://schemas.microsoft.com/office/drawing/2014/main" id="{CE370181-4EAE-EECF-70E9-F6EF4A8EC0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9204375" y="602661"/>
            <a:ext cx="45719" cy="3199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6836492-5AEE-00B9-1F13-25BCB2F5F95D}"/>
              </a:ext>
            </a:extLst>
          </p:cNvPr>
          <p:cNvSpPr/>
          <p:nvPr/>
        </p:nvSpPr>
        <p:spPr>
          <a:xfrm>
            <a:off x="53165" y="592742"/>
            <a:ext cx="9037670" cy="455075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F2674D6-4432-D825-E9D5-C9D90BB78096}"/>
              </a:ext>
            </a:extLst>
          </p:cNvPr>
          <p:cNvSpPr txBox="1"/>
          <p:nvPr/>
        </p:nvSpPr>
        <p:spPr>
          <a:xfrm>
            <a:off x="2786299" y="783692"/>
            <a:ext cx="6276842" cy="701987"/>
          </a:xfrm>
          <a:prstGeom prst="rect">
            <a:avLst/>
          </a:prstGeom>
          <a:noFill/>
        </p:spPr>
        <p:txBody>
          <a:bodyPr wrap="square">
            <a:spAutoFit/>
          </a:bodyPr>
          <a:lstStyle/>
          <a:p>
            <a:pPr lvl="0">
              <a:lnSpc>
                <a:spcPct val="115000"/>
              </a:lnSpc>
            </a:pPr>
            <a:r>
              <a:rPr lang="en-US" sz="1800">
                <a:solidFill>
                  <a:srgbClr val="0070C0"/>
                </a:solidFill>
                <a:effectLst/>
                <a:latin typeface="#9Slide03 SFU Futura_12" panose="00000400000000000000" pitchFamily="2" charset="0"/>
                <a:ea typeface="Cambria" panose="02040503050406030204" pitchFamily="18" charset="0"/>
              </a:rPr>
              <a:t>Tại sao nước ta có cùng vĩ độ với các nước ở Tây Nam Á và Bắc Phi nhưng nước ta không có hoang mạc?</a:t>
            </a:r>
            <a:endParaRPr lang="en-US" sz="1600">
              <a:effectLst/>
              <a:latin typeface="#9Slide03 SFU Futura_12" panose="00000400000000000000" pitchFamily="2" charset="0"/>
              <a:ea typeface="Times New Roman" panose="02020603050405020304" pitchFamily="18" charset="0"/>
            </a:endParaRPr>
          </a:p>
        </p:txBody>
      </p:sp>
      <p:sp>
        <p:nvSpPr>
          <p:cNvPr id="29" name="TextBox 28">
            <a:extLst>
              <a:ext uri="{FF2B5EF4-FFF2-40B4-BE49-F238E27FC236}">
                <a16:creationId xmlns:a16="http://schemas.microsoft.com/office/drawing/2014/main" id="{E50E0CCC-BAC9-1F38-6295-E23FF4C6677B}"/>
              </a:ext>
            </a:extLst>
          </p:cNvPr>
          <p:cNvSpPr txBox="1"/>
          <p:nvPr/>
        </p:nvSpPr>
        <p:spPr>
          <a:xfrm>
            <a:off x="287338" y="688605"/>
            <a:ext cx="2413114" cy="707886"/>
          </a:xfrm>
          <a:prstGeom prst="rect">
            <a:avLst/>
          </a:prstGeom>
          <a:solidFill>
            <a:srgbClr val="F8D8CA"/>
          </a:solidFill>
        </p:spPr>
        <p:txBody>
          <a:bodyPr wrap="square">
            <a:spAutoFit/>
          </a:bodyPr>
          <a:lstStyle/>
          <a:p>
            <a:pPr algn="ctr"/>
            <a:r>
              <a:rPr lang="it-IT" sz="4000">
                <a:solidFill>
                  <a:srgbClr val="C00000"/>
                </a:solidFill>
                <a:effectLst/>
                <a:latin typeface="#9Slide03 Bebas Neue Bold" panose="020B0606020202050201" pitchFamily="34" charset="0"/>
                <a:ea typeface="Arial" panose="020B0604020202020204" pitchFamily="34" charset="0"/>
              </a:rPr>
              <a:t> EM CÓ BIẾT?</a:t>
            </a:r>
            <a:endParaRPr lang="en-US" sz="3600">
              <a:solidFill>
                <a:srgbClr val="C00000"/>
              </a:solidFill>
              <a:latin typeface="#9Slide03 Bebas Neue Bold" panose="020B0606020202050201" pitchFamily="34" charset="0"/>
            </a:endParaRPr>
          </a:p>
        </p:txBody>
      </p:sp>
      <p:pic>
        <p:nvPicPr>
          <p:cNvPr id="4" name="Picture 2" descr="Bản đồ thế giới - TG5">
            <a:extLst>
              <a:ext uri="{FF2B5EF4-FFF2-40B4-BE49-F238E27FC236}">
                <a16:creationId xmlns:a16="http://schemas.microsoft.com/office/drawing/2014/main" id="{F1AC92A0-6510-A010-9833-5FAB90D88A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86299" y="1472713"/>
            <a:ext cx="6110051" cy="363373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AC97E3C-105D-EE54-420F-32B332F06B28}"/>
              </a:ext>
            </a:extLst>
          </p:cNvPr>
          <p:cNvSpPr/>
          <p:nvPr/>
        </p:nvSpPr>
        <p:spPr>
          <a:xfrm>
            <a:off x="3181696" y="3213847"/>
            <a:ext cx="2308066" cy="3915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peech Bubble: Rectangle with Corners Rounded 30">
            <a:extLst>
              <a:ext uri="{FF2B5EF4-FFF2-40B4-BE49-F238E27FC236}">
                <a16:creationId xmlns:a16="http://schemas.microsoft.com/office/drawing/2014/main" id="{F614488E-E454-CBE2-DAB4-223A2DAA580E}"/>
              </a:ext>
            </a:extLst>
          </p:cNvPr>
          <p:cNvSpPr/>
          <p:nvPr/>
        </p:nvSpPr>
        <p:spPr>
          <a:xfrm>
            <a:off x="5648525" y="2058051"/>
            <a:ext cx="2935036" cy="2690929"/>
          </a:xfrm>
          <a:prstGeom prst="wedgeRoundRectCallout">
            <a:avLst>
              <a:gd name="adj1" fmla="val -64887"/>
              <a:gd name="adj2" fmla="val 131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Wingdings" panose="05000000000000000000" pitchFamily="2" charset="2"/>
              <a:buChar char="q"/>
            </a:pPr>
            <a:r>
              <a:rPr lang="en-US" sz="1200">
                <a:solidFill>
                  <a:srgbClr val="050505"/>
                </a:solidFill>
                <a:latin typeface="#9Slide03 Oswald" panose="00000500000000000000" pitchFamily="2" charset="0"/>
              </a:rPr>
              <a:t>Việt Nam:</a:t>
            </a:r>
          </a:p>
          <a:p>
            <a:pPr algn="just"/>
            <a:r>
              <a:rPr lang="en-US" sz="1200">
                <a:solidFill>
                  <a:srgbClr val="050505"/>
                </a:solidFill>
                <a:latin typeface="#9Slide03 Oswald" panose="00000500000000000000" pitchFamily="2" charset="0"/>
              </a:rPr>
              <a:t>- N</a:t>
            </a:r>
            <a:r>
              <a:rPr lang="vi-VN" sz="1200">
                <a:solidFill>
                  <a:srgbClr val="050505"/>
                </a:solidFill>
                <a:latin typeface="#9Slide03 Oswald" panose="00000500000000000000" pitchFamily="2" charset="0"/>
              </a:rPr>
              <a:t>ằm trong vùng khí hậu </a:t>
            </a:r>
            <a:r>
              <a:rPr lang="en-US" sz="1200">
                <a:solidFill>
                  <a:srgbClr val="050505"/>
                </a:solidFill>
                <a:latin typeface="#9Slide03 Oswald" panose="00000500000000000000" pitchFamily="2" charset="0"/>
              </a:rPr>
              <a:t>NĐGM</a:t>
            </a:r>
            <a:r>
              <a:rPr lang="vi-VN" sz="1200">
                <a:solidFill>
                  <a:srgbClr val="050505"/>
                </a:solidFill>
                <a:latin typeface="#9Slide03 Oswald" panose="00000500000000000000" pitchFamily="2" charset="0"/>
              </a:rPr>
              <a:t> mưa nhiều, không bị áp cao chế ngự thường xuyên</a:t>
            </a:r>
            <a:endParaRPr lang="en-US" sz="1200">
              <a:solidFill>
                <a:srgbClr val="050505"/>
              </a:solidFill>
              <a:latin typeface="#9Slide03 Oswald" panose="00000500000000000000" pitchFamily="2" charset="0"/>
            </a:endParaRPr>
          </a:p>
          <a:p>
            <a:pPr algn="just"/>
            <a:r>
              <a:rPr lang="en-US" sz="1200">
                <a:solidFill>
                  <a:srgbClr val="050505"/>
                </a:solidFill>
                <a:latin typeface="#9Slide03 Oswald" panose="00000500000000000000" pitchFamily="2" charset="0"/>
              </a:rPr>
              <a:t>- C</a:t>
            </a:r>
            <a:r>
              <a:rPr lang="vi-VN" sz="1200">
                <a:solidFill>
                  <a:srgbClr val="050505"/>
                </a:solidFill>
                <a:latin typeface="#9Slide03 Oswald" panose="00000500000000000000" pitchFamily="2" charset="0"/>
              </a:rPr>
              <a:t>ó 2 dòng biển nóng lạnh thường xuyên.</a:t>
            </a:r>
            <a:endParaRPr lang="en-US" sz="1200">
              <a:solidFill>
                <a:srgbClr val="050505"/>
              </a:solidFill>
              <a:latin typeface="#9Slide03 Oswald" panose="00000500000000000000" pitchFamily="2" charset="0"/>
            </a:endParaRPr>
          </a:p>
          <a:p>
            <a:pPr algn="just"/>
            <a:r>
              <a:rPr lang="en-US" sz="1200">
                <a:solidFill>
                  <a:srgbClr val="050505"/>
                </a:solidFill>
                <a:latin typeface="#9Slide03 Oswald" panose="00000500000000000000" pitchFamily="2" charset="0"/>
              </a:rPr>
              <a:t>-</a:t>
            </a:r>
            <a:r>
              <a:rPr lang="vi-VN" sz="1200">
                <a:solidFill>
                  <a:srgbClr val="050505"/>
                </a:solidFill>
                <a:latin typeface="#9Slide03 Oswald" panose="00000500000000000000" pitchFamily="2" charset="0"/>
              </a:rPr>
              <a:t> </a:t>
            </a:r>
            <a:r>
              <a:rPr lang="en-US" sz="1200">
                <a:solidFill>
                  <a:srgbClr val="050505"/>
                </a:solidFill>
                <a:latin typeface="#9Slide03 Oswald" panose="00000500000000000000" pitchFamily="2" charset="0"/>
              </a:rPr>
              <a:t>L</a:t>
            </a:r>
            <a:r>
              <a:rPr lang="vi-VN" sz="1200">
                <a:solidFill>
                  <a:srgbClr val="050505"/>
                </a:solidFill>
                <a:latin typeface="#9Slide03 Oswald" panose="00000500000000000000" pitchFamily="2" charset="0"/>
              </a:rPr>
              <a:t>ãnh thổ nước ta hẹp </a:t>
            </a:r>
            <a:r>
              <a:rPr lang="en-US" sz="1200">
                <a:solidFill>
                  <a:srgbClr val="050505"/>
                </a:solidFill>
                <a:latin typeface="#9Slide03 Oswald" panose="00000500000000000000" pitchFamily="2" charset="0"/>
              </a:rPr>
              <a:t>&gt;&gt;</a:t>
            </a:r>
            <a:r>
              <a:rPr lang="vi-VN" sz="1200">
                <a:solidFill>
                  <a:srgbClr val="050505"/>
                </a:solidFill>
                <a:latin typeface="#9Slide03 Oswald" panose="00000500000000000000" pitchFamily="2" charset="0"/>
              </a:rPr>
              <a:t> ảnh hưởng của biển vào sâu trong đất liền </a:t>
            </a:r>
            <a:endParaRPr lang="en-US" sz="1200">
              <a:solidFill>
                <a:srgbClr val="050505"/>
              </a:solidFill>
              <a:latin typeface="#9Slide03 Oswald" panose="00000500000000000000" pitchFamily="2" charset="0"/>
            </a:endParaRPr>
          </a:p>
          <a:p>
            <a:pPr marL="285750" indent="-285750" algn="just">
              <a:buFont typeface="Wingdings" panose="05000000000000000000" pitchFamily="2" charset="2"/>
              <a:buChar char="q"/>
            </a:pPr>
            <a:r>
              <a:rPr lang="vi-VN" sz="1200">
                <a:solidFill>
                  <a:srgbClr val="050505"/>
                </a:solidFill>
                <a:latin typeface="#9Slide03 Oswald" panose="00000500000000000000" pitchFamily="2" charset="0"/>
              </a:rPr>
              <a:t>Bắc Phi và Tây Á</a:t>
            </a:r>
            <a:r>
              <a:rPr lang="en-US" sz="1200">
                <a:solidFill>
                  <a:srgbClr val="050505"/>
                </a:solidFill>
                <a:latin typeface="#9Slide03 Oswald" panose="00000500000000000000" pitchFamily="2" charset="0"/>
              </a:rPr>
              <a:t>:</a:t>
            </a:r>
          </a:p>
          <a:p>
            <a:pPr algn="just"/>
            <a:r>
              <a:rPr lang="en-US" sz="1200">
                <a:solidFill>
                  <a:srgbClr val="050505"/>
                </a:solidFill>
                <a:latin typeface="#9Slide03 Oswald" panose="00000500000000000000" pitchFamily="2" charset="0"/>
              </a:rPr>
              <a:t>- B</a:t>
            </a:r>
            <a:r>
              <a:rPr lang="vi-VN" sz="1200">
                <a:solidFill>
                  <a:srgbClr val="050505"/>
                </a:solidFill>
                <a:latin typeface="#9Slide03 Oswald" panose="00000500000000000000" pitchFamily="2" charset="0"/>
              </a:rPr>
              <a:t>ề ngang lục địa lớn</a:t>
            </a:r>
            <a:endParaRPr lang="en-US" sz="1200">
              <a:solidFill>
                <a:srgbClr val="050505"/>
              </a:solidFill>
              <a:latin typeface="#9Slide03 Oswald" panose="00000500000000000000" pitchFamily="2" charset="0"/>
            </a:endParaRPr>
          </a:p>
          <a:p>
            <a:pPr algn="just"/>
            <a:r>
              <a:rPr lang="en-US" sz="1200">
                <a:solidFill>
                  <a:srgbClr val="050505"/>
                </a:solidFill>
                <a:latin typeface="#9Slide03 Oswald" panose="00000500000000000000" pitchFamily="2" charset="0"/>
              </a:rPr>
              <a:t>- Á</a:t>
            </a:r>
            <a:r>
              <a:rPr lang="vi-VN" sz="1200">
                <a:solidFill>
                  <a:srgbClr val="050505"/>
                </a:solidFill>
                <a:latin typeface="#9Slide03 Oswald" panose="00000500000000000000" pitchFamily="2" charset="0"/>
              </a:rPr>
              <a:t>p cao chí tuyến thống trị quanh năm, chủ yếu là gió Mậu Dịch</a:t>
            </a:r>
            <a:endParaRPr lang="en-US" sz="1200">
              <a:solidFill>
                <a:srgbClr val="050505"/>
              </a:solidFill>
              <a:latin typeface="#9Slide03 Oswald" panose="00000500000000000000" pitchFamily="2" charset="0"/>
            </a:endParaRPr>
          </a:p>
          <a:p>
            <a:pPr algn="just"/>
            <a:r>
              <a:rPr lang="en-US" sz="1200">
                <a:solidFill>
                  <a:srgbClr val="050505"/>
                </a:solidFill>
                <a:latin typeface="#9Slide03 Oswald" panose="00000500000000000000" pitchFamily="2" charset="0"/>
              </a:rPr>
              <a:t>- D</a:t>
            </a:r>
            <a:r>
              <a:rPr lang="vi-VN" sz="1200">
                <a:solidFill>
                  <a:srgbClr val="050505"/>
                </a:solidFill>
                <a:latin typeface="#9Slide03 Oswald" panose="00000500000000000000" pitchFamily="2" charset="0"/>
              </a:rPr>
              <a:t>òng biển lạnh nên rất ít mưa. </a:t>
            </a:r>
            <a:endParaRPr lang="en-US" sz="1200">
              <a:solidFill>
                <a:srgbClr val="050505"/>
              </a:solidFill>
              <a:latin typeface="#9Slide03 Oswald" panose="00000500000000000000" pitchFamily="2" charset="0"/>
            </a:endParaRPr>
          </a:p>
          <a:p>
            <a:pPr algn="just"/>
            <a:r>
              <a:rPr lang="en-US" sz="1200">
                <a:solidFill>
                  <a:srgbClr val="050505"/>
                </a:solidFill>
                <a:latin typeface="#9Slide03 Oswald" panose="00000500000000000000" pitchFamily="2" charset="0"/>
              </a:rPr>
              <a:t>- C</a:t>
            </a:r>
            <a:r>
              <a:rPr lang="vi-VN" sz="1200">
                <a:solidFill>
                  <a:srgbClr val="050505"/>
                </a:solidFill>
                <a:latin typeface="#9Slide03 Oswald" panose="00000500000000000000" pitchFamily="2" charset="0"/>
              </a:rPr>
              <a:t>hịu ảnh hưởng của khối khí nóng đến từ Châu Á</a:t>
            </a:r>
            <a:endParaRPr lang="vi-VN" sz="1200">
              <a:solidFill>
                <a:schemeClr val="tx1"/>
              </a:solidFill>
              <a:latin typeface="#9Slide03 Oswald" panose="00000500000000000000" pitchFamily="2" charset="0"/>
            </a:endParaRPr>
          </a:p>
        </p:txBody>
      </p:sp>
    </p:spTree>
    <p:extLst>
      <p:ext uri="{BB962C8B-B14F-4D97-AF65-F5344CB8AC3E}">
        <p14:creationId xmlns:p14="http://schemas.microsoft.com/office/powerpoint/2010/main" val="10849448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id="{E6786877-E68C-48FF-8FEA-22E5A38EC568}"/>
              </a:ext>
            </a:extLst>
          </p:cNvPr>
          <p:cNvGrpSpPr/>
          <p:nvPr/>
        </p:nvGrpSpPr>
        <p:grpSpPr>
          <a:xfrm flipH="1">
            <a:off x="4089343" y="5576974"/>
            <a:ext cx="795198" cy="699091"/>
            <a:chOff x="7497737" y="2209433"/>
            <a:chExt cx="996842" cy="870849"/>
          </a:xfrm>
        </p:grpSpPr>
        <p:sp>
          <p:nvSpPr>
            <p:cNvPr id="11" name="ICON 3">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1C6E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1C6E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679B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
        <p:nvSpPr>
          <p:cNvPr id="16" name="Oval 15">
            <a:extLst>
              <a:ext uri="{FF2B5EF4-FFF2-40B4-BE49-F238E27FC236}">
                <a16:creationId xmlns:a16="http://schemas.microsoft.com/office/drawing/2014/main" id="{241EF6B0-A9E2-1432-D6AB-2005A153A7CE}"/>
              </a:ext>
            </a:extLst>
          </p:cNvPr>
          <p:cNvSpPr/>
          <p:nvPr/>
        </p:nvSpPr>
        <p:spPr>
          <a:xfrm>
            <a:off x="5176542" y="155559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Top Corners One Rounded and One Snipped 17">
            <a:extLst>
              <a:ext uri="{FF2B5EF4-FFF2-40B4-BE49-F238E27FC236}">
                <a16:creationId xmlns:a16="http://schemas.microsoft.com/office/drawing/2014/main" id="{EA666CA9-F961-DC03-AA2F-E8EC2C241A6E}"/>
              </a:ext>
            </a:extLst>
          </p:cNvPr>
          <p:cNvSpPr/>
          <p:nvPr/>
        </p:nvSpPr>
        <p:spPr>
          <a:xfrm>
            <a:off x="53165" y="39136"/>
            <a:ext cx="4433777" cy="563525"/>
          </a:xfrm>
          <a:prstGeom prst="snipRoundRect">
            <a:avLst>
              <a:gd name="adj1" fmla="val 0"/>
              <a:gd name="adj2" fmla="val 16667"/>
            </a:avLst>
          </a:prstGeom>
          <a:solidFill>
            <a:schemeClr val="bg1">
              <a:lumMod val="6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4000">
                <a:solidFill>
                  <a:schemeClr val="tx1"/>
                </a:solidFill>
                <a:latin typeface="#9Slide03 Bebas Neue Bold" panose="020B0606020202050201" pitchFamily="34" charset="0"/>
              </a:rPr>
              <a:t>I. QUY LUẬT ĐỊA ĐỚI</a:t>
            </a:r>
            <a:endParaRPr lang="en-US" sz="3600">
              <a:solidFill>
                <a:schemeClr val="tx1"/>
              </a:solidFill>
              <a:latin typeface="#9Slide03 Bebas Neue Bold" panose="020B0606020202050201" pitchFamily="34" charset="0"/>
            </a:endParaRPr>
          </a:p>
        </p:txBody>
      </p:sp>
      <p:sp>
        <p:nvSpPr>
          <p:cNvPr id="19" name="Rectangle: Top Corners One Rounded and One Snipped 18">
            <a:extLst>
              <a:ext uri="{FF2B5EF4-FFF2-40B4-BE49-F238E27FC236}">
                <a16:creationId xmlns:a16="http://schemas.microsoft.com/office/drawing/2014/main" id="{4F8096B1-E67C-E1E6-DAFC-4D77CD606697}"/>
              </a:ext>
            </a:extLst>
          </p:cNvPr>
          <p:cNvSpPr/>
          <p:nvPr/>
        </p:nvSpPr>
        <p:spPr>
          <a:xfrm>
            <a:off x="4603610" y="55728"/>
            <a:ext cx="4459531" cy="537014"/>
          </a:xfrm>
          <a:prstGeom prst="snipRoundRect">
            <a:avLst>
              <a:gd name="adj1" fmla="val 0"/>
              <a:gd name="adj2" fmla="val 28109"/>
            </a:avLst>
          </a:prstGeom>
          <a:solidFill>
            <a:schemeClr val="bg1">
              <a:lumMod val="6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4000" kern="0">
                <a:solidFill>
                  <a:schemeClr val="tx1"/>
                </a:solidFill>
                <a:latin typeface="#9Slide03 Bebas Neue Bold" panose="020B0606020202050201" pitchFamily="34" charset="0"/>
                <a:ea typeface="SimSun" panose="02010600030101010101" pitchFamily="2" charset="-122"/>
              </a:rPr>
              <a:t>II. QUY LUẬT PHI ĐỊA ĐỚI</a:t>
            </a:r>
            <a:endParaRPr lang="en-US" sz="3600">
              <a:solidFill>
                <a:schemeClr val="tx1"/>
              </a:solidFill>
              <a:latin typeface="#9Slide03 Bebas Neue Bold" panose="020B0606020202050201" pitchFamily="34" charset="0"/>
            </a:endParaRPr>
          </a:p>
        </p:txBody>
      </p:sp>
      <p:pic>
        <p:nvPicPr>
          <p:cNvPr id="1026" name="Picture 2">
            <a:extLst>
              <a:ext uri="{FF2B5EF4-FFF2-40B4-BE49-F238E27FC236}">
                <a16:creationId xmlns:a16="http://schemas.microsoft.com/office/drawing/2014/main" id="{5884A20F-7017-C400-0AC1-EA8D64A909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879"/>
          <a:stretch/>
        </p:blipFill>
        <p:spPr bwMode="auto">
          <a:xfrm>
            <a:off x="-175645" y="646891"/>
            <a:ext cx="92566" cy="32086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634811306913620000 Tận hưởng mùa thu miền Đông bắc Hoa Kỳ">
            <a:extLst>
              <a:ext uri="{FF2B5EF4-FFF2-40B4-BE49-F238E27FC236}">
                <a16:creationId xmlns:a16="http://schemas.microsoft.com/office/drawing/2014/main" id="{CE370181-4EAE-EECF-70E9-F6EF4A8EC0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176377" y="626062"/>
            <a:ext cx="126804" cy="3199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6836492-5AEE-00B9-1F13-25BCB2F5F95D}"/>
              </a:ext>
            </a:extLst>
          </p:cNvPr>
          <p:cNvSpPr/>
          <p:nvPr/>
        </p:nvSpPr>
        <p:spPr>
          <a:xfrm>
            <a:off x="-201956" y="618325"/>
            <a:ext cx="45719" cy="455075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C23B21A-5FFF-72B5-F279-376BCF64507B}"/>
              </a:ext>
            </a:extLst>
          </p:cNvPr>
          <p:cNvSpPr/>
          <p:nvPr/>
        </p:nvSpPr>
        <p:spPr>
          <a:xfrm>
            <a:off x="9249448" y="592742"/>
            <a:ext cx="92566" cy="455075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D3102CB-05C8-BA11-3791-F5ECB769E038}"/>
              </a:ext>
            </a:extLst>
          </p:cNvPr>
          <p:cNvSpPr txBox="1"/>
          <p:nvPr/>
        </p:nvSpPr>
        <p:spPr>
          <a:xfrm>
            <a:off x="1587037" y="-862824"/>
            <a:ext cx="1364906" cy="400110"/>
          </a:xfrm>
          <a:prstGeom prst="rect">
            <a:avLst/>
          </a:prstGeom>
          <a:noFill/>
        </p:spPr>
        <p:txBody>
          <a:bodyPr wrap="square" rtlCol="0">
            <a:spAutoFit/>
          </a:bodyPr>
          <a:lstStyle/>
          <a:p>
            <a:r>
              <a:rPr lang="en-US" sz="2000">
                <a:highlight>
                  <a:srgbClr val="FFFF00"/>
                </a:highlight>
                <a:latin typeface="#9Slide03 Bebas Neue Bold" panose="020B0606020202050201" pitchFamily="34" charset="0"/>
              </a:rPr>
              <a:t>MIỀN TÂY</a:t>
            </a:r>
          </a:p>
        </p:txBody>
      </p:sp>
      <p:sp>
        <p:nvSpPr>
          <p:cNvPr id="28" name="TextBox 27">
            <a:extLst>
              <a:ext uri="{FF2B5EF4-FFF2-40B4-BE49-F238E27FC236}">
                <a16:creationId xmlns:a16="http://schemas.microsoft.com/office/drawing/2014/main" id="{D7A2BB45-254E-968D-282D-40A4761178C7}"/>
              </a:ext>
            </a:extLst>
          </p:cNvPr>
          <p:cNvSpPr txBox="1"/>
          <p:nvPr/>
        </p:nvSpPr>
        <p:spPr>
          <a:xfrm>
            <a:off x="6165447" y="-798784"/>
            <a:ext cx="1364906" cy="400110"/>
          </a:xfrm>
          <a:prstGeom prst="rect">
            <a:avLst/>
          </a:prstGeom>
          <a:noFill/>
        </p:spPr>
        <p:txBody>
          <a:bodyPr wrap="square" rtlCol="0">
            <a:spAutoFit/>
          </a:bodyPr>
          <a:lstStyle/>
          <a:p>
            <a:r>
              <a:rPr lang="en-US" sz="2000">
                <a:highlight>
                  <a:srgbClr val="FFFF00"/>
                </a:highlight>
                <a:latin typeface="#9Slide03 Bebas Neue Bold" panose="020B0606020202050201" pitchFamily="34" charset="0"/>
              </a:rPr>
              <a:t>MIỀN ĐÔNG</a:t>
            </a:r>
          </a:p>
        </p:txBody>
      </p:sp>
      <p:sp>
        <p:nvSpPr>
          <p:cNvPr id="22" name="TextBox 21">
            <a:extLst>
              <a:ext uri="{FF2B5EF4-FFF2-40B4-BE49-F238E27FC236}">
                <a16:creationId xmlns:a16="http://schemas.microsoft.com/office/drawing/2014/main" id="{A9D54B70-0247-7D8E-F03B-478C62F7D496}"/>
              </a:ext>
            </a:extLst>
          </p:cNvPr>
          <p:cNvSpPr txBox="1"/>
          <p:nvPr/>
        </p:nvSpPr>
        <p:spPr>
          <a:xfrm>
            <a:off x="-10009" y="602121"/>
            <a:ext cx="915400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9Slide03 SFU Futura_12" panose="00000400000000000000" pitchFamily="2" charset="0"/>
                <a:cs typeface="Arial" pitchFamily="34" charset="0"/>
              </a:rPr>
              <a:t>Điểm khác nhau giữa quy luật địa đới và phi địa đới?</a:t>
            </a:r>
            <a:endParaRPr kumimoji="0" lang="vi-VN" sz="2800" b="1" i="0" u="none" strike="noStrike" kern="1200" cap="none" spc="0" normalizeH="0" baseline="0" noProof="0" dirty="0">
              <a:ln>
                <a:noFill/>
              </a:ln>
              <a:solidFill>
                <a:srgbClr val="FF0000"/>
              </a:solidFill>
              <a:effectLst/>
              <a:uLnTx/>
              <a:uFillTx/>
              <a:latin typeface="#9Slide03 SFU Futura_12" panose="00000400000000000000" pitchFamily="2" charset="0"/>
              <a:cs typeface="Arial" pitchFamily="34" charset="0"/>
            </a:endParaRPr>
          </a:p>
        </p:txBody>
      </p:sp>
      <p:pic>
        <p:nvPicPr>
          <p:cNvPr id="5" name="Picture 4" descr="A picture containing blue, dark&#10;&#10;Description automatically generated">
            <a:extLst>
              <a:ext uri="{FF2B5EF4-FFF2-40B4-BE49-F238E27FC236}">
                <a16:creationId xmlns:a16="http://schemas.microsoft.com/office/drawing/2014/main" id="{C74C11AB-C34D-2ACC-3359-37B17B9274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3998" y="1444278"/>
            <a:ext cx="2585504" cy="2585504"/>
          </a:xfrm>
          <a:prstGeom prst="rect">
            <a:avLst/>
          </a:prstGeom>
        </p:spPr>
      </p:pic>
      <p:sp>
        <p:nvSpPr>
          <p:cNvPr id="6" name="Speech Bubble: Rectangle with Corners Rounded 5">
            <a:extLst>
              <a:ext uri="{FF2B5EF4-FFF2-40B4-BE49-F238E27FC236}">
                <a16:creationId xmlns:a16="http://schemas.microsoft.com/office/drawing/2014/main" id="{7DFCA9D3-323C-6B03-2FAC-D680802A84C2}"/>
              </a:ext>
            </a:extLst>
          </p:cNvPr>
          <p:cNvSpPr/>
          <p:nvPr/>
        </p:nvSpPr>
        <p:spPr>
          <a:xfrm>
            <a:off x="-10009" y="1277446"/>
            <a:ext cx="3012335" cy="727200"/>
          </a:xfrm>
          <a:prstGeom prst="wedgeRoundRectCallout">
            <a:avLst>
              <a:gd name="adj1" fmla="val 77606"/>
              <a:gd name="adj2" fmla="val 105524"/>
              <a:gd name="adj3" fmla="val 16667"/>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chemeClr val="bg1"/>
                </a:solidFill>
                <a:effectLst>
                  <a:outerShdw blurRad="38100" dist="38100" dir="2700000" algn="tl">
                    <a:srgbClr val="000000">
                      <a:alpha val="43137"/>
                    </a:srgbClr>
                  </a:outerShdw>
                </a:effectLst>
                <a:latin typeface="#9Slide05 Wolfsbane" pitchFamily="2" charset="0"/>
              </a:rPr>
              <a:t>Hoạt động độc</a:t>
            </a:r>
            <a:r>
              <a:rPr lang="en-US" sz="2400">
                <a:solidFill>
                  <a:schemeClr val="bg1"/>
                </a:solidFill>
                <a:effectLst>
                  <a:outerShdw blurRad="38100" dist="38100" dir="2700000" algn="tl">
                    <a:srgbClr val="000000">
                      <a:alpha val="43137"/>
                    </a:srgbClr>
                  </a:outerShdw>
                </a:effectLst>
                <a:latin typeface="#9Slide05 Wolfsbane" pitchFamily="2" charset="0"/>
              </a:rPr>
              <a:t> </a:t>
            </a:r>
            <a:r>
              <a:rPr lang="vi-VN" sz="2400">
                <a:solidFill>
                  <a:schemeClr val="bg1"/>
                </a:solidFill>
                <a:effectLst>
                  <a:outerShdw blurRad="38100" dist="38100" dir="2700000" algn="tl">
                    <a:srgbClr val="000000">
                      <a:alpha val="43137"/>
                    </a:srgbClr>
                  </a:outerShdw>
                </a:effectLst>
                <a:latin typeface="#9Slide05 Wolfsbane" pitchFamily="2" charset="0"/>
              </a:rPr>
              <a:t>lập và riêng lẻ</a:t>
            </a:r>
          </a:p>
        </p:txBody>
      </p:sp>
      <p:sp>
        <p:nvSpPr>
          <p:cNvPr id="29" name="Speech Bubble: Rectangle with Corners Rounded 28">
            <a:extLst>
              <a:ext uri="{FF2B5EF4-FFF2-40B4-BE49-F238E27FC236}">
                <a16:creationId xmlns:a16="http://schemas.microsoft.com/office/drawing/2014/main" id="{C5E2F8BE-123F-174F-5619-EBD1BA6A345B}"/>
              </a:ext>
            </a:extLst>
          </p:cNvPr>
          <p:cNvSpPr/>
          <p:nvPr/>
        </p:nvSpPr>
        <p:spPr>
          <a:xfrm>
            <a:off x="5826653" y="1294709"/>
            <a:ext cx="3198642" cy="727200"/>
          </a:xfrm>
          <a:prstGeom prst="wedgeRoundRectCallout">
            <a:avLst>
              <a:gd name="adj1" fmla="val -63432"/>
              <a:gd name="adj2" fmla="val 103912"/>
              <a:gd name="adj3" fmla="val 16667"/>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effectLst>
                  <a:outerShdw blurRad="38100" dist="38100" dir="2700000" algn="tl">
                    <a:srgbClr val="000000">
                      <a:alpha val="43137"/>
                    </a:srgbClr>
                  </a:outerShdw>
                </a:effectLst>
                <a:latin typeface="#9Slide05 Wolfsbane" pitchFamily="2" charset="0"/>
              </a:rPr>
              <a:t>Diễn ra đồng thời và tương hỗ nhau</a:t>
            </a:r>
            <a:endParaRPr lang="vi-VN" sz="2400">
              <a:solidFill>
                <a:schemeClr val="bg1"/>
              </a:solidFill>
              <a:effectLst>
                <a:outerShdw blurRad="38100" dist="38100" dir="2700000" algn="tl">
                  <a:srgbClr val="000000">
                    <a:alpha val="43137"/>
                  </a:srgbClr>
                </a:outerShdw>
              </a:effectLst>
              <a:latin typeface="#9Slide05 Wolfsbane" pitchFamily="2" charset="0"/>
            </a:endParaRPr>
          </a:p>
        </p:txBody>
      </p:sp>
      <p:sp>
        <p:nvSpPr>
          <p:cNvPr id="30" name="TextBox 29">
            <a:extLst>
              <a:ext uri="{FF2B5EF4-FFF2-40B4-BE49-F238E27FC236}">
                <a16:creationId xmlns:a16="http://schemas.microsoft.com/office/drawing/2014/main" id="{9E8AD5AF-25DE-B013-1B9B-9E9CDD1433AF}"/>
              </a:ext>
            </a:extLst>
          </p:cNvPr>
          <p:cNvSpPr txBox="1"/>
          <p:nvPr/>
        </p:nvSpPr>
        <p:spPr>
          <a:xfrm>
            <a:off x="-103592" y="3820061"/>
            <a:ext cx="9233058" cy="1323439"/>
          </a:xfrm>
          <a:prstGeom prst="rect">
            <a:avLst/>
          </a:prstGeom>
          <a:solidFill>
            <a:schemeClr val="accent6">
              <a:lumMod val="20000"/>
              <a:lumOff val="80000"/>
            </a:schemeClr>
          </a:solidFill>
          <a:ln w="19050">
            <a:solidFill>
              <a:srgbClr val="002060"/>
            </a:solidFill>
          </a:ln>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2000" b="1" i="0" u="none" strike="noStrike" kern="1200" cap="none" spc="0" normalizeH="0" baseline="0" noProof="0">
                <a:ln>
                  <a:noFill/>
                </a:ln>
                <a:solidFill>
                  <a:srgbClr val="002060"/>
                </a:solidFill>
                <a:uLnTx/>
                <a:uFillTx/>
                <a:latin typeface="#9Slide03 SFU Futura_12" panose="00000400000000000000" pitchFamily="2" charset="0"/>
                <a:cs typeface="Arial" panose="020B0604020202020204" pitchFamily="34" charset="0"/>
              </a:rPr>
              <a:t>Quy luật địa điới và phi địa điới không tác động riêng lẻ mà diễn ra đồng thời và tương hỗ lẫn nhau.</a:t>
            </a:r>
            <a:endParaRPr kumimoji="0" lang="en-US" sz="2000" b="1" i="0" u="none" strike="noStrike" kern="1200" cap="none" spc="0" normalizeH="0" baseline="0" noProof="0">
              <a:ln>
                <a:noFill/>
              </a:ln>
              <a:solidFill>
                <a:srgbClr val="002060"/>
              </a:solidFill>
              <a:uLnTx/>
              <a:uFillTx/>
              <a:latin typeface="#9Slide03 SFU Futura_12" panose="00000400000000000000" pitchFamily="2" charset="0"/>
              <a:cs typeface="Arial" panose="020B0604020202020204" pitchFamily="34" charset="0"/>
            </a:endParaRPr>
          </a:p>
          <a:p>
            <a:pPr marL="342900" indent="-342900" algn="just" defTabSz="914400">
              <a:buFont typeface="Wingdings" panose="05000000000000000000" pitchFamily="2" charset="2"/>
              <a:buChar char="ü"/>
              <a:defRPr/>
            </a:pPr>
            <a:r>
              <a:rPr lang="vi-VN" sz="2000" b="1">
                <a:solidFill>
                  <a:srgbClr val="002060"/>
                </a:solidFill>
                <a:latin typeface="#9Slide03 SFU Futura_12" panose="00000400000000000000" pitchFamily="2" charset="0"/>
                <a:cs typeface="Arial" panose="020B0604020202020204" pitchFamily="34" charset="0"/>
              </a:rPr>
              <a:t>Mỗi quy luật lại đóng vai trò chủ chốt trong từng trường hợp cụ thể, chi phối mạnh mẽ đến chiều hướng phát triển của tự nhiên.</a:t>
            </a:r>
            <a:endParaRPr lang="en-US" sz="2000" b="1">
              <a:solidFill>
                <a:srgbClr val="002060"/>
              </a:solidFill>
              <a:latin typeface="#9Slide03 SFU Futura_12" panose="00000400000000000000" pitchFamily="2" charset="0"/>
              <a:cs typeface="Arial" panose="020B0604020202020204" pitchFamily="34" charset="0"/>
            </a:endParaRPr>
          </a:p>
        </p:txBody>
      </p:sp>
    </p:spTree>
    <p:extLst>
      <p:ext uri="{BB962C8B-B14F-4D97-AF65-F5344CB8AC3E}">
        <p14:creationId xmlns:p14="http://schemas.microsoft.com/office/powerpoint/2010/main" val="3452751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1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up)">
                                      <p:cBhvr>
                                        <p:cTn id="17"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animBg="1"/>
      <p:bldP spid="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id="{E6786877-E68C-48FF-8FEA-22E5A38EC568}"/>
              </a:ext>
            </a:extLst>
          </p:cNvPr>
          <p:cNvGrpSpPr/>
          <p:nvPr/>
        </p:nvGrpSpPr>
        <p:grpSpPr>
          <a:xfrm flipH="1">
            <a:off x="4089343" y="5576974"/>
            <a:ext cx="795198" cy="699091"/>
            <a:chOff x="7497737" y="2209433"/>
            <a:chExt cx="996842" cy="870849"/>
          </a:xfrm>
        </p:grpSpPr>
        <p:sp>
          <p:nvSpPr>
            <p:cNvPr id="11" name="ICON 3">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1C6E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1C6E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679B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
        <p:nvSpPr>
          <p:cNvPr id="16" name="Oval 15">
            <a:extLst>
              <a:ext uri="{FF2B5EF4-FFF2-40B4-BE49-F238E27FC236}">
                <a16:creationId xmlns:a16="http://schemas.microsoft.com/office/drawing/2014/main" id="{241EF6B0-A9E2-1432-D6AB-2005A153A7CE}"/>
              </a:ext>
            </a:extLst>
          </p:cNvPr>
          <p:cNvSpPr/>
          <p:nvPr/>
        </p:nvSpPr>
        <p:spPr>
          <a:xfrm>
            <a:off x="5176542" y="155559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Top Corners One Rounded and One Snipped 17">
            <a:extLst>
              <a:ext uri="{FF2B5EF4-FFF2-40B4-BE49-F238E27FC236}">
                <a16:creationId xmlns:a16="http://schemas.microsoft.com/office/drawing/2014/main" id="{EA666CA9-F961-DC03-AA2F-E8EC2C241A6E}"/>
              </a:ext>
            </a:extLst>
          </p:cNvPr>
          <p:cNvSpPr/>
          <p:nvPr/>
        </p:nvSpPr>
        <p:spPr>
          <a:xfrm>
            <a:off x="-138782" y="-1120077"/>
            <a:ext cx="4433777" cy="563525"/>
          </a:xfrm>
          <a:prstGeom prst="snipRoundRect">
            <a:avLst>
              <a:gd name="adj1" fmla="val 0"/>
              <a:gd name="adj2" fmla="val 16667"/>
            </a:avLst>
          </a:prstGeom>
          <a:solidFill>
            <a:schemeClr val="bg1">
              <a:lumMod val="6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4000">
                <a:solidFill>
                  <a:schemeClr val="tx1"/>
                </a:solidFill>
                <a:latin typeface="#9Slide03 Bebas Neue Bold" panose="020B0606020202050201" pitchFamily="34" charset="0"/>
              </a:rPr>
              <a:t>I. QUY LUẬT ĐỊA ĐỚI</a:t>
            </a:r>
            <a:endParaRPr lang="en-US" sz="3600">
              <a:solidFill>
                <a:schemeClr val="tx1"/>
              </a:solidFill>
              <a:latin typeface="#9Slide03 Bebas Neue Bold" panose="020B0606020202050201" pitchFamily="34" charset="0"/>
            </a:endParaRPr>
          </a:p>
        </p:txBody>
      </p:sp>
      <p:sp>
        <p:nvSpPr>
          <p:cNvPr id="19" name="Rectangle: Top Corners One Rounded and One Snipped 18">
            <a:extLst>
              <a:ext uri="{FF2B5EF4-FFF2-40B4-BE49-F238E27FC236}">
                <a16:creationId xmlns:a16="http://schemas.microsoft.com/office/drawing/2014/main" id="{4F8096B1-E67C-E1E6-DAFC-4D77CD606697}"/>
              </a:ext>
            </a:extLst>
          </p:cNvPr>
          <p:cNvSpPr/>
          <p:nvPr/>
        </p:nvSpPr>
        <p:spPr>
          <a:xfrm>
            <a:off x="4411663" y="-1103485"/>
            <a:ext cx="4459531" cy="537014"/>
          </a:xfrm>
          <a:prstGeom prst="snipRoundRect">
            <a:avLst>
              <a:gd name="adj1" fmla="val 0"/>
              <a:gd name="adj2" fmla="val 28109"/>
            </a:avLst>
          </a:prstGeom>
          <a:solidFill>
            <a:schemeClr val="bg1">
              <a:lumMod val="6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4000" kern="0">
                <a:solidFill>
                  <a:schemeClr val="tx1"/>
                </a:solidFill>
                <a:latin typeface="#9Slide03 Bebas Neue Bold" panose="020B0606020202050201" pitchFamily="34" charset="0"/>
                <a:ea typeface="SimSun" panose="02010600030101010101" pitchFamily="2" charset="-122"/>
              </a:rPr>
              <a:t>II. QUY LUẬT PHI ĐỊA ĐỚI</a:t>
            </a:r>
            <a:endParaRPr lang="en-US" sz="3600">
              <a:solidFill>
                <a:schemeClr val="tx1"/>
              </a:solidFill>
              <a:latin typeface="#9Slide03 Bebas Neue Bold" panose="020B0606020202050201" pitchFamily="34" charset="0"/>
            </a:endParaRPr>
          </a:p>
        </p:txBody>
      </p:sp>
      <p:pic>
        <p:nvPicPr>
          <p:cNvPr id="1026" name="Picture 2">
            <a:extLst>
              <a:ext uri="{FF2B5EF4-FFF2-40B4-BE49-F238E27FC236}">
                <a16:creationId xmlns:a16="http://schemas.microsoft.com/office/drawing/2014/main" id="{5884A20F-7017-C400-0AC1-EA8D64A9095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7879"/>
          <a:stretch/>
        </p:blipFill>
        <p:spPr bwMode="auto">
          <a:xfrm>
            <a:off x="-175645" y="646891"/>
            <a:ext cx="92566" cy="32086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634811306913620000 Tận hưởng mùa thu miền Đông bắc Hoa Kỳ">
            <a:extLst>
              <a:ext uri="{FF2B5EF4-FFF2-40B4-BE49-F238E27FC236}">
                <a16:creationId xmlns:a16="http://schemas.microsoft.com/office/drawing/2014/main" id="{CE370181-4EAE-EECF-70E9-F6EF4A8EC07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9176377" y="626062"/>
            <a:ext cx="126804" cy="3199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6836492-5AEE-00B9-1F13-25BCB2F5F95D}"/>
              </a:ext>
            </a:extLst>
          </p:cNvPr>
          <p:cNvSpPr/>
          <p:nvPr/>
        </p:nvSpPr>
        <p:spPr>
          <a:xfrm>
            <a:off x="-201956" y="618325"/>
            <a:ext cx="45719" cy="455075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C23B21A-5FFF-72B5-F279-376BCF64507B}"/>
              </a:ext>
            </a:extLst>
          </p:cNvPr>
          <p:cNvSpPr/>
          <p:nvPr/>
        </p:nvSpPr>
        <p:spPr>
          <a:xfrm>
            <a:off x="9249448" y="592742"/>
            <a:ext cx="92566" cy="455075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D3102CB-05C8-BA11-3791-F5ECB769E038}"/>
              </a:ext>
            </a:extLst>
          </p:cNvPr>
          <p:cNvSpPr txBox="1"/>
          <p:nvPr/>
        </p:nvSpPr>
        <p:spPr>
          <a:xfrm>
            <a:off x="1587037" y="-862824"/>
            <a:ext cx="1364906" cy="400110"/>
          </a:xfrm>
          <a:prstGeom prst="rect">
            <a:avLst/>
          </a:prstGeom>
          <a:noFill/>
        </p:spPr>
        <p:txBody>
          <a:bodyPr wrap="square" rtlCol="0">
            <a:spAutoFit/>
          </a:bodyPr>
          <a:lstStyle/>
          <a:p>
            <a:r>
              <a:rPr lang="en-US" sz="2000">
                <a:highlight>
                  <a:srgbClr val="FFFF00"/>
                </a:highlight>
                <a:latin typeface="#9Slide03 Bebas Neue Bold" panose="020B0606020202050201" pitchFamily="34" charset="0"/>
              </a:rPr>
              <a:t>MIỀN TÂY</a:t>
            </a:r>
          </a:p>
        </p:txBody>
      </p:sp>
      <p:sp>
        <p:nvSpPr>
          <p:cNvPr id="28" name="TextBox 27">
            <a:extLst>
              <a:ext uri="{FF2B5EF4-FFF2-40B4-BE49-F238E27FC236}">
                <a16:creationId xmlns:a16="http://schemas.microsoft.com/office/drawing/2014/main" id="{D7A2BB45-254E-968D-282D-40A4761178C7}"/>
              </a:ext>
            </a:extLst>
          </p:cNvPr>
          <p:cNvSpPr txBox="1"/>
          <p:nvPr/>
        </p:nvSpPr>
        <p:spPr>
          <a:xfrm>
            <a:off x="6165447" y="-798784"/>
            <a:ext cx="1364906" cy="400110"/>
          </a:xfrm>
          <a:prstGeom prst="rect">
            <a:avLst/>
          </a:prstGeom>
          <a:noFill/>
        </p:spPr>
        <p:txBody>
          <a:bodyPr wrap="square" rtlCol="0">
            <a:spAutoFit/>
          </a:bodyPr>
          <a:lstStyle/>
          <a:p>
            <a:r>
              <a:rPr lang="en-US" sz="2000">
                <a:highlight>
                  <a:srgbClr val="FFFF00"/>
                </a:highlight>
                <a:latin typeface="#9Slide03 Bebas Neue Bold" panose="020B0606020202050201" pitchFamily="34" charset="0"/>
              </a:rPr>
              <a:t>MIỀN ĐÔNG</a:t>
            </a:r>
          </a:p>
        </p:txBody>
      </p:sp>
      <p:sp>
        <p:nvSpPr>
          <p:cNvPr id="22" name="TextBox 21">
            <a:extLst>
              <a:ext uri="{FF2B5EF4-FFF2-40B4-BE49-F238E27FC236}">
                <a16:creationId xmlns:a16="http://schemas.microsoft.com/office/drawing/2014/main" id="{A9D54B70-0247-7D8E-F03B-478C62F7D496}"/>
              </a:ext>
            </a:extLst>
          </p:cNvPr>
          <p:cNvSpPr txBox="1"/>
          <p:nvPr/>
        </p:nvSpPr>
        <p:spPr>
          <a:xfrm>
            <a:off x="-201956" y="-557092"/>
            <a:ext cx="915400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9Slide03 SFU Futura_12" panose="00000400000000000000" pitchFamily="2" charset="0"/>
                <a:cs typeface="Arial" pitchFamily="34" charset="0"/>
              </a:rPr>
              <a:t>Điểm khác nhau giữa quy luật địa đới và phi địa đới?</a:t>
            </a:r>
            <a:endParaRPr kumimoji="0" lang="vi-VN" sz="2800" b="1" i="0" u="none" strike="noStrike" kern="1200" cap="none" spc="0" normalizeH="0" baseline="0" noProof="0" dirty="0">
              <a:ln>
                <a:noFill/>
              </a:ln>
              <a:solidFill>
                <a:srgbClr val="FF0000"/>
              </a:solidFill>
              <a:effectLst/>
              <a:uLnTx/>
              <a:uFillTx/>
              <a:latin typeface="#9Slide03 SFU Futura_12" panose="00000400000000000000" pitchFamily="2" charset="0"/>
              <a:cs typeface="Arial" pitchFamily="34" charset="0"/>
            </a:endParaRPr>
          </a:p>
        </p:txBody>
      </p:sp>
      <p:pic>
        <p:nvPicPr>
          <p:cNvPr id="5" name="Picture 4" descr="A picture containing blue, dark&#10;&#10;Description automatically generated">
            <a:extLst>
              <a:ext uri="{FF2B5EF4-FFF2-40B4-BE49-F238E27FC236}">
                <a16:creationId xmlns:a16="http://schemas.microsoft.com/office/drawing/2014/main" id="{C74C11AB-C34D-2ACC-3359-37B17B92745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65250" y="5204792"/>
            <a:ext cx="372182" cy="372182"/>
          </a:xfrm>
          <a:prstGeom prst="rect">
            <a:avLst/>
          </a:prstGeom>
        </p:spPr>
      </p:pic>
      <p:sp>
        <p:nvSpPr>
          <p:cNvPr id="6" name="Speech Bubble: Rectangle with Corners Rounded 5">
            <a:extLst>
              <a:ext uri="{FF2B5EF4-FFF2-40B4-BE49-F238E27FC236}">
                <a16:creationId xmlns:a16="http://schemas.microsoft.com/office/drawing/2014/main" id="{7DFCA9D3-323C-6B03-2FAC-D680802A84C2}"/>
              </a:ext>
            </a:extLst>
          </p:cNvPr>
          <p:cNvSpPr/>
          <p:nvPr/>
        </p:nvSpPr>
        <p:spPr>
          <a:xfrm>
            <a:off x="-4044803" y="1243351"/>
            <a:ext cx="3012335" cy="727200"/>
          </a:xfrm>
          <a:prstGeom prst="wedgeRoundRectCallout">
            <a:avLst>
              <a:gd name="adj1" fmla="val 77606"/>
              <a:gd name="adj2" fmla="val 105524"/>
              <a:gd name="adj3" fmla="val 16667"/>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chemeClr val="bg1"/>
                </a:solidFill>
                <a:effectLst>
                  <a:outerShdw blurRad="38100" dist="38100" dir="2700000" algn="tl">
                    <a:srgbClr val="000000">
                      <a:alpha val="43137"/>
                    </a:srgbClr>
                  </a:outerShdw>
                </a:effectLst>
                <a:latin typeface="#9Slide05 Wolfsbane" pitchFamily="2" charset="0"/>
              </a:rPr>
              <a:t>Hoạt động độc</a:t>
            </a:r>
            <a:r>
              <a:rPr lang="en-US" sz="2400">
                <a:solidFill>
                  <a:schemeClr val="bg1"/>
                </a:solidFill>
                <a:effectLst>
                  <a:outerShdw blurRad="38100" dist="38100" dir="2700000" algn="tl">
                    <a:srgbClr val="000000">
                      <a:alpha val="43137"/>
                    </a:srgbClr>
                  </a:outerShdw>
                </a:effectLst>
                <a:latin typeface="#9Slide05 Wolfsbane" pitchFamily="2" charset="0"/>
              </a:rPr>
              <a:t> </a:t>
            </a:r>
            <a:r>
              <a:rPr lang="vi-VN" sz="2400">
                <a:solidFill>
                  <a:schemeClr val="bg1"/>
                </a:solidFill>
                <a:effectLst>
                  <a:outerShdw blurRad="38100" dist="38100" dir="2700000" algn="tl">
                    <a:srgbClr val="000000">
                      <a:alpha val="43137"/>
                    </a:srgbClr>
                  </a:outerShdw>
                </a:effectLst>
                <a:latin typeface="#9Slide05 Wolfsbane" pitchFamily="2" charset="0"/>
              </a:rPr>
              <a:t>lập và riêng lẻ</a:t>
            </a:r>
          </a:p>
        </p:txBody>
      </p:sp>
      <p:sp>
        <p:nvSpPr>
          <p:cNvPr id="29" name="Speech Bubble: Rectangle with Corners Rounded 28">
            <a:extLst>
              <a:ext uri="{FF2B5EF4-FFF2-40B4-BE49-F238E27FC236}">
                <a16:creationId xmlns:a16="http://schemas.microsoft.com/office/drawing/2014/main" id="{C5E2F8BE-123F-174F-5619-EBD1BA6A345B}"/>
              </a:ext>
            </a:extLst>
          </p:cNvPr>
          <p:cNvSpPr/>
          <p:nvPr/>
        </p:nvSpPr>
        <p:spPr>
          <a:xfrm>
            <a:off x="9853987" y="1243351"/>
            <a:ext cx="3198642" cy="727200"/>
          </a:xfrm>
          <a:prstGeom prst="wedgeRoundRectCallout">
            <a:avLst>
              <a:gd name="adj1" fmla="val -63432"/>
              <a:gd name="adj2" fmla="val 103912"/>
              <a:gd name="adj3" fmla="val 16667"/>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effectLst>
                  <a:outerShdw blurRad="38100" dist="38100" dir="2700000" algn="tl">
                    <a:srgbClr val="000000">
                      <a:alpha val="43137"/>
                    </a:srgbClr>
                  </a:outerShdw>
                </a:effectLst>
                <a:latin typeface="#9Slide05 Wolfsbane" pitchFamily="2" charset="0"/>
              </a:rPr>
              <a:t>Diễn ra đồng thời và tương hỗ nhau</a:t>
            </a:r>
            <a:endParaRPr lang="vi-VN" sz="2400">
              <a:solidFill>
                <a:schemeClr val="bg1"/>
              </a:solidFill>
              <a:effectLst>
                <a:outerShdw blurRad="38100" dist="38100" dir="2700000" algn="tl">
                  <a:srgbClr val="000000">
                    <a:alpha val="43137"/>
                  </a:srgbClr>
                </a:outerShdw>
              </a:effectLst>
              <a:latin typeface="#9Slide05 Wolfsbane" pitchFamily="2" charset="0"/>
            </a:endParaRPr>
          </a:p>
        </p:txBody>
      </p:sp>
      <p:sp>
        <p:nvSpPr>
          <p:cNvPr id="30" name="TextBox 29">
            <a:extLst>
              <a:ext uri="{FF2B5EF4-FFF2-40B4-BE49-F238E27FC236}">
                <a16:creationId xmlns:a16="http://schemas.microsoft.com/office/drawing/2014/main" id="{9E8AD5AF-25DE-B013-1B9B-9E9CDD1433AF}"/>
              </a:ext>
            </a:extLst>
          </p:cNvPr>
          <p:cNvSpPr txBox="1"/>
          <p:nvPr/>
        </p:nvSpPr>
        <p:spPr>
          <a:xfrm>
            <a:off x="-179097" y="5348119"/>
            <a:ext cx="9233058" cy="1323439"/>
          </a:xfrm>
          <a:prstGeom prst="rect">
            <a:avLst/>
          </a:prstGeom>
          <a:solidFill>
            <a:schemeClr val="accent6">
              <a:lumMod val="20000"/>
              <a:lumOff val="80000"/>
            </a:schemeClr>
          </a:solidFill>
          <a:ln w="19050">
            <a:solidFill>
              <a:srgbClr val="002060"/>
            </a:solidFill>
          </a:ln>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2000" b="1" i="0" u="none" strike="noStrike" kern="1200" cap="none" spc="0" normalizeH="0" baseline="0" noProof="0">
                <a:ln>
                  <a:noFill/>
                </a:ln>
                <a:solidFill>
                  <a:srgbClr val="002060"/>
                </a:solidFill>
                <a:uLnTx/>
                <a:uFillTx/>
                <a:latin typeface="#9Slide03 SFU Futura_12" panose="00000400000000000000" pitchFamily="2" charset="0"/>
                <a:cs typeface="Arial" panose="020B0604020202020204" pitchFamily="34" charset="0"/>
              </a:rPr>
              <a:t>Quy luật địa điới và phi địa điới không tác động riêng lẻ mà diễn ra đồng thời và tương hỗ lẫn nhau.</a:t>
            </a:r>
            <a:endParaRPr kumimoji="0" lang="en-US" sz="2000" b="1" i="0" u="none" strike="noStrike" kern="1200" cap="none" spc="0" normalizeH="0" baseline="0" noProof="0">
              <a:ln>
                <a:noFill/>
              </a:ln>
              <a:solidFill>
                <a:srgbClr val="002060"/>
              </a:solidFill>
              <a:uLnTx/>
              <a:uFillTx/>
              <a:latin typeface="#9Slide03 SFU Futura_12" panose="00000400000000000000" pitchFamily="2" charset="0"/>
              <a:cs typeface="Arial" panose="020B0604020202020204" pitchFamily="34" charset="0"/>
            </a:endParaRPr>
          </a:p>
          <a:p>
            <a:pPr marL="342900" indent="-342900" algn="just" defTabSz="914400">
              <a:buFont typeface="Wingdings" panose="05000000000000000000" pitchFamily="2" charset="2"/>
              <a:buChar char="ü"/>
              <a:defRPr/>
            </a:pPr>
            <a:r>
              <a:rPr lang="vi-VN" sz="2000" b="1">
                <a:solidFill>
                  <a:srgbClr val="002060"/>
                </a:solidFill>
                <a:latin typeface="#9Slide03 SFU Futura_12" panose="00000400000000000000" pitchFamily="2" charset="0"/>
                <a:cs typeface="Arial" panose="020B0604020202020204" pitchFamily="34" charset="0"/>
              </a:rPr>
              <a:t>Mỗi quy luật lại đóng vai trò chủ chốt trong từng trường hợp cụ thể, chi phối mạnh mẽ đến chiều hướng phát triển của tự nhiên.</a:t>
            </a:r>
            <a:endParaRPr lang="en-US" sz="2000" b="1">
              <a:solidFill>
                <a:srgbClr val="002060"/>
              </a:solidFill>
              <a:latin typeface="#9Slide03 SFU Futura_12" panose="00000400000000000000" pitchFamily="2" charset="0"/>
              <a:cs typeface="Arial" panose="020B0604020202020204" pitchFamily="34" charset="0"/>
            </a:endParaRPr>
          </a:p>
        </p:txBody>
      </p:sp>
      <p:sp>
        <p:nvSpPr>
          <p:cNvPr id="23" name="TextBox 22">
            <a:extLst>
              <a:ext uri="{FF2B5EF4-FFF2-40B4-BE49-F238E27FC236}">
                <a16:creationId xmlns:a16="http://schemas.microsoft.com/office/drawing/2014/main" id="{B424B8FF-F125-DAD8-47FE-DB4DF3C9A81D}"/>
              </a:ext>
            </a:extLst>
          </p:cNvPr>
          <p:cNvSpPr txBox="1"/>
          <p:nvPr/>
        </p:nvSpPr>
        <p:spPr>
          <a:xfrm>
            <a:off x="2402038" y="2108"/>
            <a:ext cx="5276577" cy="769441"/>
          </a:xfrm>
          <a:prstGeom prst="rect">
            <a:avLst/>
          </a:prstGeom>
          <a:solidFill>
            <a:srgbClr val="00B0F0"/>
          </a:solidFill>
        </p:spPr>
        <p:txBody>
          <a:bodyPr wrap="square">
            <a:spAutoFit/>
          </a:bodyPr>
          <a:lstStyle/>
          <a:p>
            <a:pPr algn="ctr"/>
            <a:r>
              <a:rPr lang="it-IT" sz="4400">
                <a:solidFill>
                  <a:schemeClr val="bg1"/>
                </a:solidFill>
                <a:effectLst/>
                <a:latin typeface="#9Slide03 Bebas Neue Bold" panose="020B0606020202050201" pitchFamily="34" charset="0"/>
                <a:ea typeface="Arial" panose="020B0604020202020204" pitchFamily="34" charset="0"/>
              </a:rPr>
              <a:t> LUỆN TẬP</a:t>
            </a:r>
            <a:endParaRPr lang="en-US" sz="4000">
              <a:solidFill>
                <a:schemeClr val="bg1"/>
              </a:solidFill>
              <a:latin typeface="#9Slide03 Bebas Neue Bold" panose="020B0606020202050201" pitchFamily="34" charset="0"/>
            </a:endParaRPr>
          </a:p>
        </p:txBody>
      </p:sp>
      <p:sp>
        <p:nvSpPr>
          <p:cNvPr id="24" name="任意多边形 13">
            <a:extLst>
              <a:ext uri="{FF2B5EF4-FFF2-40B4-BE49-F238E27FC236}">
                <a16:creationId xmlns:a16="http://schemas.microsoft.com/office/drawing/2014/main" id="{3256C96A-9606-5CCF-214E-BC4E34451187}"/>
              </a:ext>
            </a:extLst>
          </p:cNvPr>
          <p:cNvSpPr/>
          <p:nvPr/>
        </p:nvSpPr>
        <p:spPr>
          <a:xfrm rot="16200000">
            <a:off x="2221229" y="-1823428"/>
            <a:ext cx="4911715" cy="9144723"/>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pic>
        <p:nvPicPr>
          <p:cNvPr id="34" name="Question">
            <a:hlinkClick r:id="" action="ppaction://media"/>
            <a:extLst>
              <a:ext uri="{FF2B5EF4-FFF2-40B4-BE49-F238E27FC236}">
                <a16:creationId xmlns:a16="http://schemas.microsoft.com/office/drawing/2014/main" id="{F3853C77-8CB5-91D2-55C0-3E58E2B878D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144001" y="647895"/>
            <a:ext cx="365522" cy="365522"/>
          </a:xfrm>
          <a:prstGeom prst="rect">
            <a:avLst/>
          </a:prstGeom>
        </p:spPr>
      </p:pic>
      <p:pic>
        <p:nvPicPr>
          <p:cNvPr id="35" name="Final Answer">
            <a:hlinkClick r:id="" action="ppaction://media"/>
            <a:extLst>
              <a:ext uri="{FF2B5EF4-FFF2-40B4-BE49-F238E27FC236}">
                <a16:creationId xmlns:a16="http://schemas.microsoft.com/office/drawing/2014/main" id="{C48F59EE-C96D-D69A-30FC-5A1D14324B46}"/>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9144001" y="1109020"/>
            <a:ext cx="365522" cy="365522"/>
          </a:xfrm>
          <a:prstGeom prst="rect">
            <a:avLst/>
          </a:prstGeom>
        </p:spPr>
      </p:pic>
      <p:pic>
        <p:nvPicPr>
          <p:cNvPr id="36" name="Win">
            <a:hlinkClick r:id="" action="ppaction://media"/>
            <a:extLst>
              <a:ext uri="{FF2B5EF4-FFF2-40B4-BE49-F238E27FC236}">
                <a16:creationId xmlns:a16="http://schemas.microsoft.com/office/drawing/2014/main" id="{73173D97-EE75-13BB-B425-F12139D91819}"/>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9152179" y="1555617"/>
            <a:ext cx="365522" cy="365522"/>
          </a:xfrm>
          <a:prstGeom prst="rect">
            <a:avLst/>
          </a:prstGeom>
        </p:spPr>
      </p:pic>
      <p:pic>
        <p:nvPicPr>
          <p:cNvPr id="37" name="Lose">
            <a:hlinkClick r:id="" action="ppaction://media"/>
            <a:extLst>
              <a:ext uri="{FF2B5EF4-FFF2-40B4-BE49-F238E27FC236}">
                <a16:creationId xmlns:a16="http://schemas.microsoft.com/office/drawing/2014/main" id="{DC887548-793F-52FF-D3DC-B540A3DD29A4}"/>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9152179" y="1972809"/>
            <a:ext cx="365522" cy="365522"/>
          </a:xfrm>
          <a:prstGeom prst="rect">
            <a:avLst/>
          </a:prstGeom>
        </p:spPr>
      </p:pic>
      <p:sp>
        <p:nvSpPr>
          <p:cNvPr id="38" name="Rounded Rectangle 1">
            <a:extLst>
              <a:ext uri="{FF2B5EF4-FFF2-40B4-BE49-F238E27FC236}">
                <a16:creationId xmlns:a16="http://schemas.microsoft.com/office/drawing/2014/main" id="{413F4B0A-75A3-D00D-C3B9-0C94ABEE34AB}"/>
              </a:ext>
            </a:extLst>
          </p:cNvPr>
          <p:cNvSpPr/>
          <p:nvPr/>
        </p:nvSpPr>
        <p:spPr>
          <a:xfrm>
            <a:off x="4664567" y="855083"/>
            <a:ext cx="4174634" cy="4215982"/>
          </a:xfrm>
          <a:prstGeom prst="round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dirty="0" err="1">
                <a:solidFill>
                  <a:prstClr val="black"/>
                </a:solidFill>
                <a:latin typeface="#9Slide03 SFU Futura_12" panose="00000400000000000000" pitchFamily="2" charset="0"/>
                <a:cs typeface="Times New Roman" pitchFamily="18" charset="0"/>
              </a:rPr>
              <a:t>Có</a:t>
            </a:r>
            <a:r>
              <a:rPr lang="en-US" sz="1800" dirty="0">
                <a:solidFill>
                  <a:prstClr val="black"/>
                </a:solidFill>
                <a:latin typeface="#9Slide03 SFU Futura_12" panose="00000400000000000000" pitchFamily="2" charset="0"/>
                <a:cs typeface="Times New Roman" pitchFamily="18" charset="0"/>
              </a:rPr>
              <a:t> 10 </a:t>
            </a:r>
            <a:r>
              <a:rPr lang="en-US" sz="1800" dirty="0" err="1">
                <a:solidFill>
                  <a:prstClr val="black"/>
                </a:solidFill>
                <a:latin typeface="#9Slide03 SFU Futura_12" panose="00000400000000000000" pitchFamily="2" charset="0"/>
                <a:cs typeface="Times New Roman" pitchFamily="18" charset="0"/>
              </a:rPr>
              <a:t>câu</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hỏi</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mỗi</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câu</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hỏi</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khi</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trả</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lời</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đúng</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được</a:t>
            </a:r>
            <a:r>
              <a:rPr lang="en-US" sz="1800" dirty="0">
                <a:solidFill>
                  <a:prstClr val="black"/>
                </a:solidFill>
                <a:latin typeface="#9Slide03 SFU Futura_12" panose="00000400000000000000" pitchFamily="2" charset="0"/>
                <a:cs typeface="Times New Roman" pitchFamily="18" charset="0"/>
              </a:rPr>
              <a:t> 1 </a:t>
            </a:r>
            <a:r>
              <a:rPr lang="en-US" sz="1800" dirty="0" err="1">
                <a:solidFill>
                  <a:prstClr val="black"/>
                </a:solidFill>
                <a:latin typeface="#9Slide03 SFU Futura_12" panose="00000400000000000000" pitchFamily="2" charset="0"/>
                <a:cs typeface="Times New Roman" pitchFamily="18" charset="0"/>
              </a:rPr>
              <a:t>điểm</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trả</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lời</a:t>
            </a:r>
            <a:r>
              <a:rPr lang="en-US" sz="1800" dirty="0">
                <a:solidFill>
                  <a:prstClr val="black"/>
                </a:solidFill>
                <a:latin typeface="#9Slide03 SFU Futura_12" panose="00000400000000000000" pitchFamily="2" charset="0"/>
                <a:cs typeface="Times New Roman" pitchFamily="18" charset="0"/>
              </a:rPr>
              <a:t> </a:t>
            </a:r>
            <a:r>
              <a:rPr lang="en-US" sz="1800" err="1">
                <a:solidFill>
                  <a:prstClr val="black"/>
                </a:solidFill>
                <a:latin typeface="#9Slide03 SFU Futura_12" panose="00000400000000000000" pitchFamily="2" charset="0"/>
                <a:cs typeface="Times New Roman" pitchFamily="18" charset="0"/>
              </a:rPr>
              <a:t>đúng</a:t>
            </a:r>
            <a:r>
              <a:rPr lang="en-US" sz="1800">
                <a:solidFill>
                  <a:prstClr val="black"/>
                </a:solidFill>
                <a:latin typeface="#9Slide03 SFU Futura_12" panose="00000400000000000000" pitchFamily="2" charset="0"/>
                <a:cs typeface="Times New Roman" pitchFamily="18" charset="0"/>
              </a:rPr>
              <a:t> đến câu </a:t>
            </a:r>
            <a:r>
              <a:rPr lang="en-US" sz="1800" dirty="0" err="1">
                <a:solidFill>
                  <a:prstClr val="black"/>
                </a:solidFill>
                <a:latin typeface="#9Slide03 SFU Futura_12" panose="00000400000000000000" pitchFamily="2" charset="0"/>
                <a:cs typeface="Times New Roman" pitchFamily="18" charset="0"/>
              </a:rPr>
              <a:t>nào</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thì</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được</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điểm</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tương</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ứng</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với</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câu</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hỏi</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đó</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Trong</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quá</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trình</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trả</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lời</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học</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sinh</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được</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sử</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dụng</a:t>
            </a:r>
            <a:r>
              <a:rPr lang="en-US" sz="1800" dirty="0">
                <a:solidFill>
                  <a:prstClr val="black"/>
                </a:solidFill>
                <a:latin typeface="#9Slide03 SFU Futura_12" panose="00000400000000000000" pitchFamily="2" charset="0"/>
                <a:cs typeface="Times New Roman" pitchFamily="18" charset="0"/>
              </a:rPr>
              <a:t> 2 </a:t>
            </a:r>
            <a:r>
              <a:rPr lang="en-US" sz="1800" dirty="0" err="1">
                <a:solidFill>
                  <a:prstClr val="black"/>
                </a:solidFill>
                <a:latin typeface="#9Slide03 SFU Futura_12" panose="00000400000000000000" pitchFamily="2" charset="0"/>
                <a:cs typeface="Times New Roman" pitchFamily="18" charset="0"/>
              </a:rPr>
              <a:t>quyền</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trợ</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giúp</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trong</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bất</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kì</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thời</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điểm</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nào</a:t>
            </a:r>
            <a:r>
              <a:rPr lang="en-US" sz="1800" dirty="0">
                <a:solidFill>
                  <a:prstClr val="black"/>
                </a:solidFill>
                <a:latin typeface="#9Slide03 SFU Futura_12" panose="00000400000000000000" pitchFamily="2" charset="0"/>
                <a:cs typeface="Times New Roman" pitchFamily="18" charset="0"/>
              </a:rPr>
              <a:t>: </a:t>
            </a:r>
          </a:p>
          <a:p>
            <a:pPr marL="285750" indent="-285750" algn="just">
              <a:buFont typeface="Courier New" panose="02070309020205020404" pitchFamily="49" charset="0"/>
              <a:buChar char="o"/>
            </a:pPr>
            <a:r>
              <a:rPr lang="en-US" sz="1800" b="1" dirty="0" err="1">
                <a:solidFill>
                  <a:srgbClr val="FF0000"/>
                </a:solidFill>
                <a:latin typeface="#9Slide03 SFU Futura_12" panose="00000400000000000000" pitchFamily="2" charset="0"/>
                <a:cs typeface="Times New Roman" pitchFamily="18" charset="0"/>
              </a:rPr>
              <a:t>Quyền</a:t>
            </a:r>
            <a:r>
              <a:rPr lang="en-US" sz="1800" b="1" dirty="0">
                <a:solidFill>
                  <a:srgbClr val="FF0000"/>
                </a:solidFill>
                <a:latin typeface="#9Slide03 SFU Futura_12" panose="00000400000000000000" pitchFamily="2" charset="0"/>
                <a:cs typeface="Times New Roman" pitchFamily="18" charset="0"/>
              </a:rPr>
              <a:t> </a:t>
            </a:r>
            <a:r>
              <a:rPr lang="en-US" sz="1800" b="1" dirty="0" err="1">
                <a:solidFill>
                  <a:srgbClr val="FF0000"/>
                </a:solidFill>
                <a:latin typeface="#9Slide03 SFU Futura_12" panose="00000400000000000000" pitchFamily="2" charset="0"/>
                <a:cs typeface="Times New Roman" pitchFamily="18" charset="0"/>
              </a:rPr>
              <a:t>hỏi</a:t>
            </a:r>
            <a:r>
              <a:rPr lang="en-US" sz="1800" b="1" dirty="0">
                <a:solidFill>
                  <a:srgbClr val="FF0000"/>
                </a:solidFill>
                <a:latin typeface="#9Slide03 SFU Futura_12" panose="00000400000000000000" pitchFamily="2" charset="0"/>
                <a:cs typeface="Times New Roman" pitchFamily="18" charset="0"/>
              </a:rPr>
              <a:t> ý </a:t>
            </a:r>
            <a:r>
              <a:rPr lang="en-US" sz="1800" b="1" dirty="0" err="1">
                <a:solidFill>
                  <a:srgbClr val="FF0000"/>
                </a:solidFill>
                <a:latin typeface="#9Slide03 SFU Futura_12" panose="00000400000000000000" pitchFamily="2" charset="0"/>
                <a:cs typeface="Times New Roman" pitchFamily="18" charset="0"/>
              </a:rPr>
              <a:t>kiến</a:t>
            </a:r>
            <a:r>
              <a:rPr lang="en-US" sz="1800" b="1" dirty="0">
                <a:solidFill>
                  <a:srgbClr val="FF0000"/>
                </a:solidFill>
                <a:latin typeface="#9Slide03 SFU Futura_12" panose="00000400000000000000" pitchFamily="2" charset="0"/>
                <a:cs typeface="Times New Roman" pitchFamily="18" charset="0"/>
              </a:rPr>
              <a:t> </a:t>
            </a:r>
            <a:r>
              <a:rPr lang="en-US" sz="1800" b="1" dirty="0" err="1">
                <a:solidFill>
                  <a:srgbClr val="FF0000"/>
                </a:solidFill>
                <a:latin typeface="#9Slide03 SFU Futura_12" panose="00000400000000000000" pitchFamily="2" charset="0"/>
                <a:cs typeface="Times New Roman" pitchFamily="18" charset="0"/>
              </a:rPr>
              <a:t>Tổ</a:t>
            </a:r>
            <a:r>
              <a:rPr lang="en-US" sz="1800" b="1" dirty="0">
                <a:solidFill>
                  <a:srgbClr val="FF0000"/>
                </a:solidFill>
                <a:latin typeface="#9Slide03 SFU Futura_12" panose="00000400000000000000" pitchFamily="2" charset="0"/>
                <a:cs typeface="Times New Roman" pitchFamily="18" charset="0"/>
              </a:rPr>
              <a:t> </a:t>
            </a:r>
            <a:r>
              <a:rPr lang="en-US" sz="1800" b="1" dirty="0" err="1">
                <a:solidFill>
                  <a:srgbClr val="FF0000"/>
                </a:solidFill>
                <a:latin typeface="#9Slide03 SFU Futura_12" panose="00000400000000000000" pitchFamily="2" charset="0"/>
                <a:cs typeface="Times New Roman" pitchFamily="18" charset="0"/>
              </a:rPr>
              <a:t>tư</a:t>
            </a:r>
            <a:r>
              <a:rPr lang="en-US" sz="1800" b="1" dirty="0">
                <a:solidFill>
                  <a:srgbClr val="FF0000"/>
                </a:solidFill>
                <a:latin typeface="#9Slide03 SFU Futura_12" panose="00000400000000000000" pitchFamily="2" charset="0"/>
                <a:cs typeface="Times New Roman" pitchFamily="18" charset="0"/>
              </a:rPr>
              <a:t> </a:t>
            </a:r>
            <a:r>
              <a:rPr lang="en-US" sz="1800" b="1" dirty="0" err="1">
                <a:solidFill>
                  <a:srgbClr val="FF0000"/>
                </a:solidFill>
                <a:latin typeface="#9Slide03 SFU Futura_12" panose="00000400000000000000" pitchFamily="2" charset="0"/>
                <a:cs typeface="Times New Roman" pitchFamily="18" charset="0"/>
              </a:rPr>
              <a:t>vấn</a:t>
            </a:r>
            <a:r>
              <a:rPr lang="en-US" sz="1800" b="1" dirty="0">
                <a:solidFill>
                  <a:srgbClr val="FF0000"/>
                </a:solidFill>
                <a:latin typeface="#9Slide03 SFU Futura_12" panose="00000400000000000000" pitchFamily="2" charset="0"/>
                <a:cs typeface="Times New Roman" pitchFamily="18" charset="0"/>
              </a:rPr>
              <a:t> </a:t>
            </a:r>
            <a:r>
              <a:rPr lang="en-US" sz="1800" dirty="0">
                <a:solidFill>
                  <a:prstClr val="black"/>
                </a:solidFill>
                <a:latin typeface="#9Slide03 SFU Futura_12" panose="00000400000000000000" pitchFamily="2" charset="0"/>
                <a:cs typeface="Times New Roman" pitchFamily="18" charset="0"/>
              </a:rPr>
              <a:t>(</a:t>
            </a:r>
            <a:r>
              <a:rPr lang="en-US" sz="1800" dirty="0" err="1">
                <a:solidFill>
                  <a:prstClr val="black"/>
                </a:solidFill>
                <a:latin typeface="#9Slide03 SFU Futura_12" panose="00000400000000000000" pitchFamily="2" charset="0"/>
                <a:cs typeface="Times New Roman" pitchFamily="18" charset="0"/>
              </a:rPr>
              <a:t>ba</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người</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bạn</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trong</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lớp</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từ</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câu</a:t>
            </a:r>
            <a:r>
              <a:rPr lang="en-US" sz="1800" dirty="0">
                <a:solidFill>
                  <a:prstClr val="black"/>
                </a:solidFill>
                <a:latin typeface="#9Slide03 SFU Futura_12" panose="00000400000000000000" pitchFamily="2" charset="0"/>
                <a:cs typeface="Times New Roman" pitchFamily="18" charset="0"/>
              </a:rPr>
              <a:t> </a:t>
            </a:r>
            <a:r>
              <a:rPr lang="en-US" sz="1800" b="1" dirty="0">
                <a:solidFill>
                  <a:prstClr val="black"/>
                </a:solidFill>
                <a:latin typeface="#9Slide03 SFU Futura_12" panose="00000400000000000000" pitchFamily="2" charset="0"/>
                <a:cs typeface="Times New Roman" pitchFamily="18" charset="0"/>
              </a:rPr>
              <a:t>6</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trở</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đi</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nếu</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cả</a:t>
            </a:r>
            <a:r>
              <a:rPr lang="en-US" sz="1800" dirty="0">
                <a:solidFill>
                  <a:prstClr val="black"/>
                </a:solidFill>
                <a:latin typeface="#9Slide03 SFU Futura_12" panose="00000400000000000000" pitchFamily="2" charset="0"/>
                <a:cs typeface="Times New Roman" pitchFamily="18" charset="0"/>
              </a:rPr>
              <a:t> 3 </a:t>
            </a:r>
            <a:r>
              <a:rPr lang="en-US" sz="1800" dirty="0" err="1">
                <a:solidFill>
                  <a:prstClr val="black"/>
                </a:solidFill>
                <a:latin typeface="#9Slide03 SFU Futura_12" panose="00000400000000000000" pitchFamily="2" charset="0"/>
                <a:cs typeface="Times New Roman" pitchFamily="18" charset="0"/>
              </a:rPr>
              <a:t>người</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trợ</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giúp</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đúng</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mỗi</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người</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đều</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được</a:t>
            </a:r>
            <a:r>
              <a:rPr lang="en-US" sz="1800" dirty="0">
                <a:solidFill>
                  <a:prstClr val="black"/>
                </a:solidFill>
                <a:latin typeface="#9Slide03 SFU Futura_12" panose="00000400000000000000" pitchFamily="2" charset="0"/>
                <a:cs typeface="Times New Roman" pitchFamily="18" charset="0"/>
              </a:rPr>
              <a:t> 8 </a:t>
            </a:r>
            <a:r>
              <a:rPr lang="en-US" sz="1800" dirty="0" err="1">
                <a:solidFill>
                  <a:prstClr val="black"/>
                </a:solidFill>
                <a:latin typeface="#9Slide03 SFU Futura_12" panose="00000400000000000000" pitchFamily="2" charset="0"/>
                <a:cs typeface="Times New Roman" pitchFamily="18" charset="0"/>
              </a:rPr>
              <a:t>điểm</a:t>
            </a:r>
            <a:r>
              <a:rPr lang="en-US" sz="1800" dirty="0">
                <a:solidFill>
                  <a:prstClr val="black"/>
                </a:solidFill>
                <a:latin typeface="#9Slide03 SFU Futura_12" panose="00000400000000000000" pitchFamily="2" charset="0"/>
                <a:cs typeface="Times New Roman" pitchFamily="18" charset="0"/>
              </a:rPr>
              <a:t>, 2 </a:t>
            </a:r>
            <a:r>
              <a:rPr lang="en-US" sz="1800" dirty="0" err="1">
                <a:solidFill>
                  <a:prstClr val="black"/>
                </a:solidFill>
                <a:latin typeface="#9Slide03 SFU Futura_12" panose="00000400000000000000" pitchFamily="2" charset="0"/>
                <a:cs typeface="Times New Roman" pitchFamily="18" charset="0"/>
              </a:rPr>
              <a:t>người</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đúng</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được</a:t>
            </a:r>
            <a:r>
              <a:rPr lang="en-US" sz="1800" dirty="0">
                <a:solidFill>
                  <a:prstClr val="black"/>
                </a:solidFill>
                <a:latin typeface="#9Slide03 SFU Futura_12" panose="00000400000000000000" pitchFamily="2" charset="0"/>
                <a:cs typeface="Times New Roman" pitchFamily="18" charset="0"/>
              </a:rPr>
              <a:t> 9 </a:t>
            </a:r>
            <a:r>
              <a:rPr lang="en-US" sz="1800" dirty="0" err="1">
                <a:solidFill>
                  <a:prstClr val="black"/>
                </a:solidFill>
                <a:latin typeface="#9Slide03 SFU Futura_12" panose="00000400000000000000" pitchFamily="2" charset="0"/>
                <a:cs typeface="Times New Roman" pitchFamily="18" charset="0"/>
              </a:rPr>
              <a:t>điểm</a:t>
            </a:r>
            <a:r>
              <a:rPr lang="en-US" sz="1800" dirty="0">
                <a:solidFill>
                  <a:prstClr val="black"/>
                </a:solidFill>
                <a:latin typeface="#9Slide03 SFU Futura_12" panose="00000400000000000000" pitchFamily="2" charset="0"/>
                <a:cs typeface="Times New Roman" pitchFamily="18" charset="0"/>
              </a:rPr>
              <a:t>, 1 </a:t>
            </a:r>
            <a:r>
              <a:rPr lang="en-US" sz="1800" dirty="0" err="1">
                <a:solidFill>
                  <a:prstClr val="black"/>
                </a:solidFill>
                <a:latin typeface="#9Slide03 SFU Futura_12" panose="00000400000000000000" pitchFamily="2" charset="0"/>
                <a:cs typeface="Times New Roman" pitchFamily="18" charset="0"/>
              </a:rPr>
              <a:t>người</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đúng</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được</a:t>
            </a:r>
            <a:r>
              <a:rPr lang="en-US" sz="1800" dirty="0">
                <a:solidFill>
                  <a:prstClr val="black"/>
                </a:solidFill>
                <a:latin typeface="#9Slide03 SFU Futura_12" panose="00000400000000000000" pitchFamily="2" charset="0"/>
                <a:cs typeface="Times New Roman" pitchFamily="18" charset="0"/>
              </a:rPr>
              <a:t> 10 </a:t>
            </a:r>
            <a:r>
              <a:rPr lang="en-US" sz="1800" dirty="0" err="1">
                <a:solidFill>
                  <a:prstClr val="black"/>
                </a:solidFill>
                <a:latin typeface="#9Slide03 SFU Futura_12" panose="00000400000000000000" pitchFamily="2" charset="0"/>
                <a:cs typeface="Times New Roman" pitchFamily="18" charset="0"/>
              </a:rPr>
              <a:t>điểm</a:t>
            </a:r>
            <a:r>
              <a:rPr lang="en-US" sz="1800" dirty="0">
                <a:solidFill>
                  <a:prstClr val="black"/>
                </a:solidFill>
                <a:latin typeface="#9Slide03 SFU Futura_12" panose="00000400000000000000" pitchFamily="2" charset="0"/>
                <a:cs typeface="Times New Roman" pitchFamily="18" charset="0"/>
              </a:rPr>
              <a:t>).</a:t>
            </a:r>
          </a:p>
          <a:p>
            <a:pPr marL="285750" indent="-285750" algn="just">
              <a:buFont typeface="Courier New" panose="02070309020205020404" pitchFamily="49" charset="0"/>
              <a:buChar char="o"/>
            </a:pPr>
            <a:r>
              <a:rPr lang="en-US" sz="1800" b="1" dirty="0" err="1">
                <a:solidFill>
                  <a:srgbClr val="FF0000"/>
                </a:solidFill>
                <a:latin typeface="#9Slide03 SFU Futura_12" panose="00000400000000000000" pitchFamily="2" charset="0"/>
                <a:cs typeface="Times New Roman" pitchFamily="18" charset="0"/>
              </a:rPr>
              <a:t>Quyền</a:t>
            </a:r>
            <a:r>
              <a:rPr lang="en-US" sz="1800" b="1" dirty="0">
                <a:solidFill>
                  <a:srgbClr val="FF0000"/>
                </a:solidFill>
                <a:latin typeface="#9Slide03 SFU Futura_12" panose="00000400000000000000" pitchFamily="2" charset="0"/>
                <a:cs typeface="Times New Roman" pitchFamily="18" charset="0"/>
              </a:rPr>
              <a:t> </a:t>
            </a:r>
            <a:r>
              <a:rPr lang="en-US" sz="1800" b="1" dirty="0" err="1">
                <a:solidFill>
                  <a:srgbClr val="FF0000"/>
                </a:solidFill>
                <a:latin typeface="#9Slide03 SFU Futura_12" panose="00000400000000000000" pitchFamily="2" charset="0"/>
                <a:cs typeface="Times New Roman" pitchFamily="18" charset="0"/>
              </a:rPr>
              <a:t>trợ</a:t>
            </a:r>
            <a:r>
              <a:rPr lang="en-US" sz="1800" b="1" dirty="0">
                <a:solidFill>
                  <a:srgbClr val="FF0000"/>
                </a:solidFill>
                <a:latin typeface="#9Slide03 SFU Futura_12" panose="00000400000000000000" pitchFamily="2" charset="0"/>
                <a:cs typeface="Times New Roman" pitchFamily="18" charset="0"/>
              </a:rPr>
              <a:t> </a:t>
            </a:r>
            <a:r>
              <a:rPr lang="en-US" sz="1800" b="1" dirty="0" err="1">
                <a:solidFill>
                  <a:srgbClr val="FF0000"/>
                </a:solidFill>
                <a:latin typeface="#9Slide03 SFU Futura_12" panose="00000400000000000000" pitchFamily="2" charset="0"/>
                <a:cs typeface="Times New Roman" pitchFamily="18" charset="0"/>
              </a:rPr>
              <a:t>giúp</a:t>
            </a:r>
            <a:r>
              <a:rPr lang="en-US" sz="1800" b="1" dirty="0">
                <a:solidFill>
                  <a:srgbClr val="FF0000"/>
                </a:solidFill>
                <a:latin typeface="#9Slide03 SFU Futura_12" panose="00000400000000000000" pitchFamily="2" charset="0"/>
                <a:cs typeface="Times New Roman" pitchFamily="18" charset="0"/>
              </a:rPr>
              <a:t> 50/50</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giáo</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viên</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chỉ</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ra</a:t>
            </a:r>
            <a:r>
              <a:rPr lang="en-US" sz="1800" dirty="0">
                <a:solidFill>
                  <a:prstClr val="black"/>
                </a:solidFill>
                <a:latin typeface="#9Slide03 SFU Futura_12" panose="00000400000000000000" pitchFamily="2" charset="0"/>
                <a:cs typeface="Times New Roman" pitchFamily="18" charset="0"/>
              </a:rPr>
              <a:t> 2 </a:t>
            </a:r>
            <a:r>
              <a:rPr lang="en-US" sz="1800" dirty="0" err="1">
                <a:solidFill>
                  <a:prstClr val="black"/>
                </a:solidFill>
                <a:latin typeface="#9Slide03 SFU Futura_12" panose="00000400000000000000" pitchFamily="2" charset="0"/>
                <a:cs typeface="Times New Roman" pitchFamily="18" charset="0"/>
              </a:rPr>
              <a:t>phương</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án</a:t>
            </a:r>
            <a:r>
              <a:rPr lang="en-US" sz="1800" dirty="0">
                <a:solidFill>
                  <a:prstClr val="black"/>
                </a:solidFill>
                <a:latin typeface="#9Slide03 SFU Futura_12" panose="00000400000000000000" pitchFamily="2" charset="0"/>
                <a:cs typeface="Times New Roman" pitchFamily="18" charset="0"/>
              </a:rPr>
              <a:t> </a:t>
            </a:r>
            <a:r>
              <a:rPr lang="en-US" sz="1800" dirty="0" err="1">
                <a:solidFill>
                  <a:prstClr val="black"/>
                </a:solidFill>
                <a:latin typeface="#9Slide03 SFU Futura_12" panose="00000400000000000000" pitchFamily="2" charset="0"/>
                <a:cs typeface="Times New Roman" pitchFamily="18" charset="0"/>
              </a:rPr>
              <a:t>sai</a:t>
            </a:r>
            <a:r>
              <a:rPr lang="en-US" sz="1800">
                <a:solidFill>
                  <a:prstClr val="black"/>
                </a:solidFill>
                <a:latin typeface="#9Slide03 SFU Futura_12" panose="00000400000000000000" pitchFamily="2" charset="0"/>
                <a:cs typeface="Times New Roman" pitchFamily="18" charset="0"/>
              </a:rPr>
              <a:t>)</a:t>
            </a:r>
            <a:r>
              <a:rPr lang="en-US" sz="1800" dirty="0">
                <a:solidFill>
                  <a:prstClr val="black"/>
                </a:solidFill>
                <a:latin typeface="#9Slide03 SFU Futura_12" panose="00000400000000000000" pitchFamily="2" charset="0"/>
                <a:cs typeface="Times New Roman" pitchFamily="18" charset="0"/>
              </a:rPr>
              <a:t>.</a:t>
            </a:r>
          </a:p>
        </p:txBody>
      </p:sp>
      <p:pic>
        <p:nvPicPr>
          <p:cNvPr id="4" name="Picture 3" descr="A picture containing chain, picture frame&#10;&#10;Description automatically generated">
            <a:extLst>
              <a:ext uri="{FF2B5EF4-FFF2-40B4-BE49-F238E27FC236}">
                <a16:creationId xmlns:a16="http://schemas.microsoft.com/office/drawing/2014/main" id="{B21DC5C9-7A29-C78E-9154-6ADAB4FA361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9237" y="538573"/>
            <a:ext cx="4711834" cy="4726012"/>
          </a:xfrm>
          <a:prstGeom prst="rect">
            <a:avLst/>
          </a:prstGeom>
        </p:spPr>
      </p:pic>
      <p:pic>
        <p:nvPicPr>
          <p:cNvPr id="8" name="Picture 7" descr="Shape, circle&#10;&#10;Description automatically generated">
            <a:extLst>
              <a:ext uri="{FF2B5EF4-FFF2-40B4-BE49-F238E27FC236}">
                <a16:creationId xmlns:a16="http://schemas.microsoft.com/office/drawing/2014/main" id="{906E1060-F259-DF6B-458B-F32FB65DBB3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95536" y="1158328"/>
            <a:ext cx="3551496" cy="3551496"/>
          </a:xfrm>
          <a:prstGeom prst="rect">
            <a:avLst/>
          </a:prstGeom>
        </p:spPr>
      </p:pic>
      <p:sp>
        <p:nvSpPr>
          <p:cNvPr id="9" name="TextBox 8">
            <a:extLst>
              <a:ext uri="{FF2B5EF4-FFF2-40B4-BE49-F238E27FC236}">
                <a16:creationId xmlns:a16="http://schemas.microsoft.com/office/drawing/2014/main" id="{AD827137-6365-9615-7C05-B9AF679175A2}"/>
              </a:ext>
            </a:extLst>
          </p:cNvPr>
          <p:cNvSpPr txBox="1"/>
          <p:nvPr/>
        </p:nvSpPr>
        <p:spPr>
          <a:xfrm>
            <a:off x="882877" y="1738378"/>
            <a:ext cx="3024554" cy="1446550"/>
          </a:xfrm>
          <a:prstGeom prst="rect">
            <a:avLst/>
          </a:prstGeom>
          <a:noFill/>
        </p:spPr>
        <p:txBody>
          <a:bodyPr wrap="square" rtlCol="0">
            <a:spAutoFit/>
          </a:bodyPr>
          <a:lstStyle/>
          <a:p>
            <a:pPr algn="ctr"/>
            <a:r>
              <a:rPr lang="en-US" sz="4400">
                <a:solidFill>
                  <a:srgbClr val="FFFF00"/>
                </a:solidFill>
                <a:latin typeface="#9Slide07 IcielBC Cubano Normal" panose="00000500000000000000" pitchFamily="2" charset="0"/>
              </a:rPr>
              <a:t>AI LÀ </a:t>
            </a:r>
          </a:p>
          <a:p>
            <a:pPr algn="ctr"/>
            <a:r>
              <a:rPr lang="en-US" sz="4400">
                <a:solidFill>
                  <a:srgbClr val="FFFF00"/>
                </a:solidFill>
                <a:latin typeface="#9Slide07 IcielBC Cubano Normal" panose="00000500000000000000" pitchFamily="2" charset="0"/>
              </a:rPr>
              <a:t>TRÙM ĐIỂM</a:t>
            </a:r>
          </a:p>
        </p:txBody>
      </p:sp>
      <p:pic>
        <p:nvPicPr>
          <p:cNvPr id="39" name="Picture 38" descr="A picture containing leaf, vector graphics, clipart&#10;&#10;Description automatically generated">
            <a:extLst>
              <a:ext uri="{FF2B5EF4-FFF2-40B4-BE49-F238E27FC236}">
                <a16:creationId xmlns:a16="http://schemas.microsoft.com/office/drawing/2014/main" id="{E62C1AF9-918A-7C8C-831C-C4D035FB8A50}"/>
              </a:ext>
            </a:extLst>
          </p:cNvPr>
          <p:cNvPicPr>
            <a:picLocks noChangeAspect="1"/>
          </p:cNvPicPr>
          <p:nvPr/>
        </p:nvPicPr>
        <p:blipFill>
          <a:blip r:embed="rId18" cstate="print">
            <a:extLst>
              <a:ext uri="{BEBA8EAE-BF5A-486C-A8C5-ECC9F3942E4B}">
                <a14:imgProps xmlns:a14="http://schemas.microsoft.com/office/drawing/2010/main">
                  <a14:imgLayer r:embed="rId1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33371" y="3143756"/>
            <a:ext cx="1275825" cy="122723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93971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4"/>
                                        </p:tgtEl>
                                      </p:cBhvr>
                                    </p:cmd>
                                  </p:childTnLst>
                                </p:cTn>
                              </p:par>
                              <p:par>
                                <p:cTn id="7" presetID="1" presetClass="mediacall" presetSubtype="0" fill="hold" nodeType="withEffect">
                                  <p:stCondLst>
                                    <p:cond delay="0"/>
                                  </p:stCondLst>
                                  <p:childTnLst>
                                    <p:cmd type="call" cmd="playFrom(0.0)">
                                      <p:cBhvr>
                                        <p:cTn id="8" dur="20218" fill="hold"/>
                                        <p:tgtEl>
                                          <p:spTgt spid="35"/>
                                        </p:tgtEl>
                                      </p:cBhvr>
                                    </p:cmd>
                                  </p:childTnLst>
                                </p:cTn>
                              </p:par>
                              <p:par>
                                <p:cTn id="9" presetID="3" presetClass="mediacall" presetSubtype="0" fill="hold" nodeType="withEffect">
                                  <p:stCondLst>
                                    <p:cond delay="0"/>
                                  </p:stCondLst>
                                  <p:childTnLst>
                                    <p:cmd type="call" cmd="stop">
                                      <p:cBhvr>
                                        <p:cTn id="10" dur="1" fill="hold"/>
                                        <p:tgtEl>
                                          <p:spTgt spid="34"/>
                                        </p:tgtEl>
                                      </p:cBhvr>
                                    </p:cmd>
                                  </p:childTnLst>
                                </p:cTn>
                              </p:par>
                              <p:par>
                                <p:cTn id="11" presetID="1" presetClass="mediacall" presetSubtype="0" fill="hold" nodeType="withEffect">
                                  <p:stCondLst>
                                    <p:cond delay="3000"/>
                                  </p:stCondLst>
                                  <p:childTnLst>
                                    <p:cmd type="call" cmd="playFrom(0.0)">
                                      <p:cBhvr>
                                        <p:cTn id="12" dur="7732" fill="hold"/>
                                        <p:tgtEl>
                                          <p:spTgt spid="36"/>
                                        </p:tgtEl>
                                      </p:cBhvr>
                                    </p:cmd>
                                  </p:childTnLst>
                                </p:cTn>
                              </p:par>
                              <p:par>
                                <p:cTn id="13" presetID="3" presetClass="mediacall" presetSubtype="0" fill="hold" nodeType="withEffect">
                                  <p:stCondLst>
                                    <p:cond delay="3000"/>
                                  </p:stCondLst>
                                  <p:childTnLst>
                                    <p:cmd type="call" cmd="stop">
                                      <p:cBhvr>
                                        <p:cTn id="14" dur="1" fill="hold"/>
                                        <p:tgtEl>
                                          <p:spTgt spid="35"/>
                                        </p:tgtEl>
                                      </p:cBhvr>
                                    </p:cmd>
                                  </p:childTnLst>
                                </p:cTn>
                              </p:par>
                              <p:par>
                                <p:cTn id="15" presetID="1" presetClass="mediacall" presetSubtype="0" fill="hold" nodeType="withEffect">
                                  <p:stCondLst>
                                    <p:cond delay="0"/>
                                  </p:stCondLst>
                                  <p:childTnLst>
                                    <p:cmd type="call" cmd="playFrom(0.0)">
                                      <p:cBhvr>
                                        <p:cTn id="16" dur="20218" fill="hold"/>
                                        <p:tgtEl>
                                          <p:spTgt spid="35"/>
                                        </p:tgtEl>
                                      </p:cBhvr>
                                    </p:cmd>
                                  </p:childTnLst>
                                </p:cTn>
                              </p:par>
                              <p:par>
                                <p:cTn id="17" presetID="3" presetClass="mediacall" presetSubtype="0" fill="hold" nodeType="withEffect">
                                  <p:stCondLst>
                                    <p:cond delay="0"/>
                                  </p:stCondLst>
                                  <p:childTnLst>
                                    <p:cmd type="call" cmd="stop">
                                      <p:cBhvr>
                                        <p:cTn id="18" dur="1" fill="hold"/>
                                        <p:tgtEl>
                                          <p:spTgt spid="34"/>
                                        </p:tgtEl>
                                      </p:cBhvr>
                                    </p:cmd>
                                  </p:childTnLst>
                                </p:cTn>
                              </p:par>
                              <p:par>
                                <p:cTn id="19" presetID="1" presetClass="mediacall" presetSubtype="0" fill="hold" nodeType="withEffect">
                                  <p:stCondLst>
                                    <p:cond delay="3000"/>
                                  </p:stCondLst>
                                  <p:childTnLst>
                                    <p:cmd type="call" cmd="playFrom(0.0)">
                                      <p:cBhvr>
                                        <p:cTn id="20" dur="5903" fill="hold"/>
                                        <p:tgtEl>
                                          <p:spTgt spid="37"/>
                                        </p:tgtEl>
                                      </p:cBhvr>
                                    </p:cmd>
                                  </p:childTnLst>
                                </p:cTn>
                              </p:par>
                              <p:par>
                                <p:cTn id="21" presetID="3" presetClass="mediacall" presetSubtype="0" fill="hold" nodeType="withEffect">
                                  <p:stCondLst>
                                    <p:cond delay="3000"/>
                                  </p:stCondLst>
                                  <p:childTnLst>
                                    <p:cmd type="call" cmd="stop">
                                      <p:cBhvr>
                                        <p:cTn id="22" dur="1" fill="hold"/>
                                        <p:tgtEl>
                                          <p:spTgt spid="35"/>
                                        </p:tgtEl>
                                      </p:cBhvr>
                                    </p:cmd>
                                  </p:childTnLst>
                                </p:cTn>
                              </p:par>
                              <p:par>
                                <p:cTn id="23" presetID="1" presetClass="mediacall" presetSubtype="0" fill="hold" nodeType="withEffect">
                                  <p:stCondLst>
                                    <p:cond delay="0"/>
                                  </p:stCondLst>
                                  <p:childTnLst>
                                    <p:cmd type="call" cmd="playFrom(0.0)">
                                      <p:cBhvr>
                                        <p:cTn id="24" dur="20218" fill="hold"/>
                                        <p:tgtEl>
                                          <p:spTgt spid="35"/>
                                        </p:tgtEl>
                                      </p:cBhvr>
                                    </p:cmd>
                                  </p:childTnLst>
                                </p:cTn>
                              </p:par>
                              <p:par>
                                <p:cTn id="25" presetID="3" presetClass="mediacall" presetSubtype="0" fill="hold" nodeType="withEffect">
                                  <p:stCondLst>
                                    <p:cond delay="0"/>
                                  </p:stCondLst>
                                  <p:childTnLst>
                                    <p:cmd type="call" cmd="stop">
                                      <p:cBhvr>
                                        <p:cTn id="26" dur="1" fill="hold"/>
                                        <p:tgtEl>
                                          <p:spTgt spid="34"/>
                                        </p:tgtEl>
                                      </p:cBhvr>
                                    </p:cmd>
                                  </p:childTnLst>
                                </p:cTn>
                              </p:par>
                              <p:par>
                                <p:cTn id="27" presetID="1" presetClass="mediacall" presetSubtype="0" fill="hold" nodeType="withEffect">
                                  <p:stCondLst>
                                    <p:cond delay="3000"/>
                                  </p:stCondLst>
                                  <p:childTnLst>
                                    <p:cmd type="call" cmd="playFrom(0.0)">
                                      <p:cBhvr>
                                        <p:cTn id="28" dur="5903" fill="hold"/>
                                        <p:tgtEl>
                                          <p:spTgt spid="37"/>
                                        </p:tgtEl>
                                      </p:cBhvr>
                                    </p:cmd>
                                  </p:childTnLst>
                                </p:cTn>
                              </p:par>
                              <p:par>
                                <p:cTn id="29" presetID="3" presetClass="mediacall" presetSubtype="0" fill="hold" nodeType="withEffect">
                                  <p:stCondLst>
                                    <p:cond delay="3000"/>
                                  </p:stCondLst>
                                  <p:childTnLst>
                                    <p:cmd type="call" cmd="stop">
                                      <p:cBhvr>
                                        <p:cTn id="30" dur="1" fill="hold"/>
                                        <p:tgtEl>
                                          <p:spTgt spid="35"/>
                                        </p:tgtEl>
                                      </p:cBhvr>
                                    </p:cmd>
                                  </p:childTnLst>
                                </p:cTn>
                              </p:par>
                              <p:par>
                                <p:cTn id="31" presetID="1" presetClass="mediacall" presetSubtype="0" fill="hold" nodeType="withEffect">
                                  <p:stCondLst>
                                    <p:cond delay="0"/>
                                  </p:stCondLst>
                                  <p:childTnLst>
                                    <p:cmd type="call" cmd="playFrom(0.0)">
                                      <p:cBhvr>
                                        <p:cTn id="32" dur="20218" fill="hold"/>
                                        <p:tgtEl>
                                          <p:spTgt spid="35"/>
                                        </p:tgtEl>
                                      </p:cBhvr>
                                    </p:cmd>
                                  </p:childTnLst>
                                </p:cTn>
                              </p:par>
                              <p:par>
                                <p:cTn id="33" presetID="3" presetClass="mediacall" presetSubtype="0" fill="hold" nodeType="withEffect">
                                  <p:stCondLst>
                                    <p:cond delay="0"/>
                                  </p:stCondLst>
                                  <p:childTnLst>
                                    <p:cmd type="call" cmd="stop">
                                      <p:cBhvr>
                                        <p:cTn id="34" dur="1" fill="hold"/>
                                        <p:tgtEl>
                                          <p:spTgt spid="34"/>
                                        </p:tgtEl>
                                      </p:cBhvr>
                                    </p:cmd>
                                  </p:childTnLst>
                                </p:cTn>
                              </p:par>
                              <p:par>
                                <p:cTn id="35" presetID="1" presetClass="mediacall" presetSubtype="0" fill="hold" nodeType="withEffect">
                                  <p:stCondLst>
                                    <p:cond delay="3500"/>
                                  </p:stCondLst>
                                  <p:childTnLst>
                                    <p:cmd type="call" cmd="playFrom(0.0)">
                                      <p:cBhvr>
                                        <p:cTn id="36" dur="5903" fill="hold"/>
                                        <p:tgtEl>
                                          <p:spTgt spid="37"/>
                                        </p:tgtEl>
                                      </p:cBhvr>
                                    </p:cmd>
                                  </p:childTnLst>
                                </p:cTn>
                              </p:par>
                              <p:par>
                                <p:cTn id="37" presetID="3" presetClass="mediacall" presetSubtype="0" fill="hold" nodeType="withEffect">
                                  <p:stCondLst>
                                    <p:cond delay="3500"/>
                                  </p:stCondLst>
                                  <p:childTnLst>
                                    <p:cmd type="call" cmd="stop">
                                      <p:cBhvr>
                                        <p:cTn id="38" dur="1" fill="hold"/>
                                        <p:tgtEl>
                                          <p:spTgt spid="35"/>
                                        </p:tgtEl>
                                      </p:cBhvr>
                                    </p:cmd>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barn(inVertical)">
                                      <p:cBhvr>
                                        <p:cTn id="4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4"/>
                </p:tgtEl>
              </p:cMediaNode>
            </p:audio>
            <p:audio>
              <p:cMediaNode vol="80000">
                <p:cTn id="45" fill="hold" display="0">
                  <p:stCondLst>
                    <p:cond delay="indefinite"/>
                  </p:stCondLst>
                  <p:endCondLst>
                    <p:cond evt="onStopAudio" delay="0">
                      <p:tgtEl>
                        <p:sldTgt/>
                      </p:tgtEl>
                    </p:cond>
                  </p:endCondLst>
                </p:cTn>
                <p:tgtEl>
                  <p:spTgt spid="35"/>
                </p:tgtEl>
              </p:cMediaNode>
            </p:audio>
            <p:audio>
              <p:cMediaNode vol="80000">
                <p:cTn id="46" fill="hold" display="0">
                  <p:stCondLst>
                    <p:cond delay="indefinite"/>
                  </p:stCondLst>
                  <p:endCondLst>
                    <p:cond evt="onStopAudio" delay="0">
                      <p:tgtEl>
                        <p:sldTgt/>
                      </p:tgtEl>
                    </p:cond>
                  </p:endCondLst>
                </p:cTn>
                <p:tgtEl>
                  <p:spTgt spid="36"/>
                </p:tgtEl>
              </p:cMediaNode>
            </p:audio>
            <p:audio>
              <p:cMediaNode vol="80000">
                <p:cTn id="47" fill="hold" display="0">
                  <p:stCondLst>
                    <p:cond delay="indefinite"/>
                  </p:stCondLst>
                  <p:endCondLst>
                    <p:cond evt="onStopAudio" delay="0">
                      <p:tgtEl>
                        <p:sldTgt/>
                      </p:tgtEl>
                    </p:cond>
                  </p:endCondLst>
                </p:cTn>
                <p:tgtEl>
                  <p:spTgt spid="37"/>
                </p:tgtEl>
              </p:cMediaNode>
            </p:audio>
          </p:childTnLst>
        </p:cTn>
      </p:par>
    </p:tnLst>
    <p:bldLst>
      <p:bldP spid="3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FC9948-751E-F9F7-8900-F62FC5B20A03}"/>
              </a:ext>
            </a:extLst>
          </p:cNvPr>
          <p:cNvPicPr>
            <a:picLocks noChangeAspect="1"/>
          </p:cNvPicPr>
          <p:nvPr/>
        </p:nvPicPr>
        <p:blipFill>
          <a:blip r:embed="rId10"/>
          <a:stretch>
            <a:fillRect/>
          </a:stretch>
        </p:blipFill>
        <p:spPr>
          <a:xfrm>
            <a:off x="0" y="0"/>
            <a:ext cx="9144000" cy="5143500"/>
          </a:xfrm>
          <a:prstGeom prst="rect">
            <a:avLst/>
          </a:prstGeom>
        </p:spPr>
      </p:pic>
      <p:pic>
        <p:nvPicPr>
          <p:cNvPr id="36" name="Picture 35" descr="A picture containing chain, picture frame&#10;&#10;Description automatically generated">
            <a:extLst>
              <a:ext uri="{FF2B5EF4-FFF2-40B4-BE49-F238E27FC236}">
                <a16:creationId xmlns:a16="http://schemas.microsoft.com/office/drawing/2014/main" id="{3C79525A-4FAA-5741-4A44-3D3195FE4A2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86197" y="-106342"/>
            <a:ext cx="3077465" cy="308672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4">
              <a:lumMod val="40000"/>
              <a:lumOff val="6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23192" y="2730533"/>
            <a:ext cx="7037773" cy="830997"/>
          </a:xfrm>
          <a:prstGeom prst="rect">
            <a:avLst/>
          </a:prstGeom>
          <a:noFill/>
        </p:spPr>
        <p:txBody>
          <a:bodyPr wrap="square" rtlCol="0">
            <a:spAutoFit/>
          </a:bodyPr>
          <a:lstStyle/>
          <a:p>
            <a:r>
              <a:rPr lang="en-US" sz="2400" b="1">
                <a:solidFill>
                  <a:srgbClr val="FF0000"/>
                </a:solidFill>
                <a:latin typeface="#9Slide03 SFU Futura_07" panose="00000900000000000000" pitchFamily="2" charset="0"/>
                <a:cs typeface="Times New Roman" pitchFamily="18" charset="0"/>
              </a:rPr>
              <a:t>Câu1: </a:t>
            </a:r>
            <a:r>
              <a:rPr lang="fr-FR" sz="2400">
                <a:solidFill>
                  <a:srgbClr val="FF0000"/>
                </a:solidFill>
                <a:latin typeface="#9Slide03 SFU Futura_07" panose="00000900000000000000" pitchFamily="2" charset="0"/>
              </a:rPr>
              <a:t>Qui luật địa đới là sự thay đổi có qui luật của các thành phần địa lí và cảnh quan </a:t>
            </a:r>
            <a:endParaRPr lang="en-US" sz="2400" b="1" dirty="0">
              <a:solidFill>
                <a:srgbClr val="FF0000"/>
              </a:solidFill>
              <a:latin typeface="#9Slide03 SFU Futura_07" panose="00000900000000000000" pitchFamily="2" charset="0"/>
              <a:cs typeface="Times New Roman"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2060"/>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9Slide03 SFU Futura_07" panose="00000900000000000000" pitchFamily="2"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2060"/>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9Slide03 SFU Futura_07" panose="00000900000000000000" pitchFamily="2" charset="0"/>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829507" y="3865910"/>
            <a:ext cx="3937330" cy="415498"/>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100" b="1">
                <a:solidFill>
                  <a:srgbClr val="FFC000"/>
                </a:solidFill>
                <a:latin typeface="#9Slide03 SFU Futura_07" panose="00000900000000000000" pitchFamily="2" charset="0"/>
                <a:ea typeface="Tahoma" panose="020B0604030504040204" pitchFamily="34" charset="0"/>
                <a:cs typeface="Tahoma" panose="020B0604030504040204" pitchFamily="34" charset="0"/>
              </a:rPr>
              <a:t>A. </a:t>
            </a:r>
            <a:r>
              <a:rPr lang="en-US" sz="2100" b="1">
                <a:solidFill>
                  <a:schemeClr val="bg1"/>
                </a:solidFill>
                <a:latin typeface="#9Slide03 SFU Futura_07" panose="00000900000000000000" pitchFamily="2" charset="0"/>
                <a:ea typeface="Tahoma" panose="020B0604030504040204" pitchFamily="34" charset="0"/>
                <a:cs typeface="Tahoma" panose="020B0604030504040204" pitchFamily="34" charset="0"/>
              </a:rPr>
              <a:t>theo vĩ độ </a:t>
            </a:r>
            <a:endParaRPr lang="en-US" sz="2100" b="1" dirty="0">
              <a:solidFill>
                <a:schemeClr val="bg1"/>
              </a:solidFill>
              <a:latin typeface="#9Slide03 SFU Futura_07" panose="00000900000000000000" pitchFamily="2" charset="0"/>
              <a:ea typeface="Tahoma" panose="020B0604030504040204" pitchFamily="34" charset="0"/>
              <a:cs typeface="Tahoma" panose="020B060403050404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829507" y="4496349"/>
            <a:ext cx="3487814" cy="415498"/>
          </a:xfrm>
          <a:prstGeom prst="rect">
            <a:avLst/>
          </a:prstGeom>
          <a:noFill/>
        </p:spPr>
        <p:txBody>
          <a:bodyPr wrap="square" rtlCol="0">
            <a:spAutoFit/>
          </a:bodyPr>
          <a:lstStyle/>
          <a:p>
            <a:pPr marL="257175" indent="-257175">
              <a:buClr>
                <a:prstClr val="white"/>
              </a:buClr>
              <a:buFont typeface="Wingdings" panose="05000000000000000000" pitchFamily="2" charset="2"/>
              <a:buChar char="w"/>
            </a:pPr>
            <a:r>
              <a:rPr lang="en-US" sz="2100" b="1" dirty="0">
                <a:solidFill>
                  <a:srgbClr val="FFC000"/>
                </a:solidFill>
                <a:latin typeface="#9Slide03 SFU Futura_07" panose="00000900000000000000" pitchFamily="2" charset="0"/>
                <a:ea typeface="Tahoma" panose="020B0604030504040204" pitchFamily="34" charset="0"/>
                <a:cs typeface="Tahoma" panose="020B0604030504040204" pitchFamily="34" charset="0"/>
              </a:rPr>
              <a:t>C</a:t>
            </a:r>
            <a:r>
              <a:rPr lang="en-US" sz="2100" b="1">
                <a:solidFill>
                  <a:srgbClr val="FFC000"/>
                </a:solidFill>
                <a:latin typeface="#9Slide03 SFU Futura_07" panose="00000900000000000000" pitchFamily="2" charset="0"/>
                <a:ea typeface="Tahoma" panose="020B0604030504040204" pitchFamily="34" charset="0"/>
                <a:cs typeface="Tahoma" panose="020B0604030504040204" pitchFamily="34" charset="0"/>
              </a:rPr>
              <a:t>. </a:t>
            </a:r>
            <a:r>
              <a:rPr lang="en-US" sz="2100" b="1">
                <a:solidFill>
                  <a:schemeClr val="bg1"/>
                </a:solidFill>
                <a:latin typeface="#9Slide03 SFU Futura_07" panose="00000900000000000000" pitchFamily="2" charset="0"/>
                <a:ea typeface="Tahoma" panose="020B0604030504040204" pitchFamily="34" charset="0"/>
                <a:cs typeface="Tahoma" panose="020B0604030504040204" pitchFamily="34" charset="0"/>
              </a:rPr>
              <a:t>theo độ cao</a:t>
            </a:r>
            <a:endParaRPr lang="en-US" sz="2100" b="1" dirty="0">
              <a:solidFill>
                <a:schemeClr val="bg1"/>
              </a:solidFill>
              <a:latin typeface="#9Slide03 SFU Futura_07" panose="00000900000000000000" pitchFamily="2" charset="0"/>
              <a:ea typeface="Tahoma" panose="020B0604030504040204" pitchFamily="34" charset="0"/>
              <a:cs typeface="Tahoma" panose="020B060403050404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2060"/>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2060"/>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4826679" y="3821221"/>
            <a:ext cx="3487814" cy="415498"/>
          </a:xfrm>
          <a:prstGeom prst="rect">
            <a:avLst/>
          </a:prstGeom>
          <a:noFill/>
        </p:spPr>
        <p:txBody>
          <a:bodyPr wrap="square" rtlCol="0">
            <a:spAutoFit/>
          </a:bodyPr>
          <a:lstStyle/>
          <a:p>
            <a:pPr marL="257175" indent="-257175">
              <a:buClr>
                <a:prstClr val="white"/>
              </a:buClr>
              <a:buFont typeface="Wingdings" panose="05000000000000000000" pitchFamily="2" charset="2"/>
              <a:buChar char="w"/>
            </a:pPr>
            <a:r>
              <a:rPr lang="en-US" sz="2100" b="1" dirty="0">
                <a:solidFill>
                  <a:srgbClr val="FFC000"/>
                </a:solidFill>
                <a:latin typeface="#9Slide03 SFU Futura_07" panose="00000900000000000000" pitchFamily="2" charset="0"/>
                <a:ea typeface="Tahoma" panose="020B0604030504040204" pitchFamily="34" charset="0"/>
                <a:cs typeface="Tahoma" panose="020B0604030504040204" pitchFamily="34" charset="0"/>
              </a:rPr>
              <a:t>B</a:t>
            </a:r>
            <a:r>
              <a:rPr lang="en-US" sz="2100" b="1">
                <a:solidFill>
                  <a:srgbClr val="FFC000"/>
                </a:solidFill>
                <a:latin typeface="#9Slide03 SFU Futura_07" panose="00000900000000000000" pitchFamily="2" charset="0"/>
                <a:ea typeface="Tahoma" panose="020B0604030504040204" pitchFamily="34" charset="0"/>
                <a:cs typeface="Tahoma" panose="020B0604030504040204" pitchFamily="34" charset="0"/>
              </a:rPr>
              <a:t>. </a:t>
            </a:r>
            <a:r>
              <a:rPr lang="en-US" sz="2100" b="1">
                <a:solidFill>
                  <a:prstClr val="white"/>
                </a:solidFill>
                <a:latin typeface="#9Slide03 SFU Futura_07" panose="00000900000000000000" pitchFamily="2" charset="0"/>
                <a:ea typeface="Tahoma" panose="020B0604030504040204" pitchFamily="34" charset="0"/>
                <a:cs typeface="Tahoma" panose="020B0604030504040204" pitchFamily="34" charset="0"/>
              </a:rPr>
              <a:t>theo kinh độ</a:t>
            </a:r>
            <a:endParaRPr lang="en-US" sz="2100" b="1" dirty="0">
              <a:solidFill>
                <a:prstClr val="white"/>
              </a:solidFill>
              <a:latin typeface="#9Slide03 SFU Futura_07" panose="00000900000000000000" pitchFamily="2" charset="0"/>
              <a:ea typeface="Tahoma" panose="020B0604030504040204" pitchFamily="34" charset="0"/>
              <a:cs typeface="Tahoma" panose="020B060403050404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826679" y="4496349"/>
            <a:ext cx="3487814" cy="415498"/>
          </a:xfrm>
          <a:prstGeom prst="rect">
            <a:avLst/>
          </a:prstGeom>
          <a:noFill/>
        </p:spPr>
        <p:txBody>
          <a:bodyPr wrap="square" rtlCol="0">
            <a:spAutoFit/>
          </a:bodyPr>
          <a:lstStyle/>
          <a:p>
            <a:pPr marL="257175" indent="-257175">
              <a:buClr>
                <a:prstClr val="white"/>
              </a:buClr>
              <a:buFont typeface="Wingdings" panose="05000000000000000000" pitchFamily="2" charset="2"/>
              <a:buChar char="w"/>
            </a:pPr>
            <a:r>
              <a:rPr lang="en-US" sz="2100" b="1" dirty="0">
                <a:solidFill>
                  <a:srgbClr val="FFC000"/>
                </a:solidFill>
                <a:latin typeface="#9Slide03 SFU Futura_07" panose="00000900000000000000" pitchFamily="2" charset="0"/>
                <a:ea typeface="Tahoma" panose="020B0604030504040204" pitchFamily="34" charset="0"/>
                <a:cs typeface="Tahoma" panose="020B0604030504040204" pitchFamily="34" charset="0"/>
              </a:rPr>
              <a:t>D</a:t>
            </a:r>
            <a:r>
              <a:rPr lang="en-US" sz="2100" b="1">
                <a:solidFill>
                  <a:srgbClr val="FFC000"/>
                </a:solidFill>
                <a:latin typeface="#9Slide03 SFU Futura_07" panose="00000900000000000000" pitchFamily="2" charset="0"/>
                <a:ea typeface="Tahoma" panose="020B0604030504040204" pitchFamily="34" charset="0"/>
                <a:cs typeface="Tahoma" panose="020B0604030504040204" pitchFamily="34" charset="0"/>
              </a:rPr>
              <a:t>. </a:t>
            </a:r>
            <a:r>
              <a:rPr lang="en-US" sz="2100" b="1">
                <a:solidFill>
                  <a:prstClr val="white"/>
                </a:solidFill>
                <a:latin typeface="#9Slide03 SFU Futura_07" panose="00000900000000000000" pitchFamily="2" charset="0"/>
                <a:ea typeface="Tahoma" panose="020B0604030504040204" pitchFamily="34" charset="0"/>
                <a:cs typeface="Tahoma" panose="020B0604030504040204" pitchFamily="34" charset="0"/>
              </a:rPr>
              <a:t>hướng đông tây</a:t>
            </a:r>
            <a:endParaRPr lang="en-US" sz="2100" b="1" dirty="0">
              <a:solidFill>
                <a:prstClr val="white"/>
              </a:solidFill>
              <a:latin typeface="#9Slide03 SFU Futura_07" panose="00000900000000000000" pitchFamily="2" charset="0"/>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pic>
        <p:nvPicPr>
          <p:cNvPr id="29" name="Picture 28" descr="Shape, circle&#10;&#10;Description automatically generated">
            <a:extLst>
              <a:ext uri="{FF2B5EF4-FFF2-40B4-BE49-F238E27FC236}">
                <a16:creationId xmlns:a16="http://schemas.microsoft.com/office/drawing/2014/main" id="{0190BC68-53EB-43BE-CD30-E890DB54D6E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58482" y="323124"/>
            <a:ext cx="2390468" cy="2390468"/>
          </a:xfrm>
          <a:prstGeom prst="rect">
            <a:avLst/>
          </a:prstGeom>
        </p:spPr>
      </p:pic>
      <p:sp>
        <p:nvSpPr>
          <p:cNvPr id="30" name="TextBox 29">
            <a:extLst>
              <a:ext uri="{FF2B5EF4-FFF2-40B4-BE49-F238E27FC236}">
                <a16:creationId xmlns:a16="http://schemas.microsoft.com/office/drawing/2014/main" id="{12E1EF6E-6D4F-1789-AA2A-8D6EB32E488C}"/>
              </a:ext>
            </a:extLst>
          </p:cNvPr>
          <p:cNvSpPr txBox="1"/>
          <p:nvPr/>
        </p:nvSpPr>
        <p:spPr>
          <a:xfrm>
            <a:off x="2750683" y="696469"/>
            <a:ext cx="2035790" cy="954107"/>
          </a:xfrm>
          <a:prstGeom prst="rect">
            <a:avLst/>
          </a:prstGeom>
          <a:noFill/>
        </p:spPr>
        <p:txBody>
          <a:bodyPr wrap="square" rtlCol="0">
            <a:spAutoFit/>
          </a:bodyPr>
          <a:lstStyle/>
          <a:p>
            <a:pPr algn="ctr"/>
            <a:r>
              <a:rPr lang="en-US" sz="2800">
                <a:solidFill>
                  <a:srgbClr val="FFFF00"/>
                </a:solidFill>
                <a:latin typeface="#9Slide07 IcielBC Cubano Normal" panose="00000500000000000000" pitchFamily="2" charset="0"/>
              </a:rPr>
              <a:t>AI LÀ </a:t>
            </a:r>
          </a:p>
          <a:p>
            <a:pPr algn="ctr"/>
            <a:r>
              <a:rPr lang="en-US" sz="2800">
                <a:solidFill>
                  <a:srgbClr val="FFFF00"/>
                </a:solidFill>
                <a:latin typeface="#9Slide07 IcielBC Cubano Normal" panose="00000500000000000000" pitchFamily="2" charset="0"/>
              </a:rPr>
              <a:t>TRÙM ĐIỂM</a:t>
            </a:r>
          </a:p>
        </p:txBody>
      </p:sp>
      <p:pic>
        <p:nvPicPr>
          <p:cNvPr id="35" name="Picture 34" descr="A picture containing leaf, vector graphics, clipart&#10;&#10;Description automatically generated">
            <a:extLst>
              <a:ext uri="{FF2B5EF4-FFF2-40B4-BE49-F238E27FC236}">
                <a16:creationId xmlns:a16="http://schemas.microsoft.com/office/drawing/2014/main" id="{CDB0AF47-601F-12D3-30A9-D2EC8731A738}"/>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95558" y="1610903"/>
            <a:ext cx="858742" cy="82603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5732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FDA6640-4202-E09D-6695-404438E3BD55}"/>
              </a:ext>
            </a:extLst>
          </p:cNvPr>
          <p:cNvPicPr>
            <a:picLocks noChangeAspect="1"/>
          </p:cNvPicPr>
          <p:nvPr/>
        </p:nvPicPr>
        <p:blipFill>
          <a:blip r:embed="rId11"/>
          <a:stretch>
            <a:fillRect/>
          </a:stretch>
        </p:blipFill>
        <p:spPr>
          <a:xfrm>
            <a:off x="0" y="0"/>
            <a:ext cx="9144000" cy="5143500"/>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4">
              <a:lumMod val="40000"/>
              <a:lumOff val="6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174475" y="2882948"/>
            <a:ext cx="7364777" cy="461665"/>
          </a:xfrm>
          <a:prstGeom prst="rect">
            <a:avLst/>
          </a:prstGeom>
          <a:noFill/>
        </p:spPr>
        <p:txBody>
          <a:bodyPr wrap="square" rtlCol="0">
            <a:spAutoFit/>
          </a:bodyPr>
          <a:lstStyle/>
          <a:p>
            <a:pPr>
              <a:defRPr/>
            </a:pPr>
            <a:r>
              <a:rPr lang="en-US" sz="2400" b="1">
                <a:solidFill>
                  <a:srgbClr val="FF0000"/>
                </a:solidFill>
                <a:latin typeface="#9Slide03 SFU Futura_07" panose="00000900000000000000" pitchFamily="2" charset="0"/>
                <a:cs typeface="Times New Roman" pitchFamily="18" charset="0"/>
              </a:rPr>
              <a:t>Câu 2: </a:t>
            </a:r>
            <a:r>
              <a:rPr lang="fr-FR" sz="2400">
                <a:solidFill>
                  <a:srgbClr val="FF0000"/>
                </a:solidFill>
                <a:latin typeface="#9Slide03 SFU Futura_07" panose="00000900000000000000" pitchFamily="2" charset="0"/>
              </a:rPr>
              <a:t>Nguyên nhân tạo nên quy luật địa đới là</a:t>
            </a:r>
            <a:endParaRPr lang="en-US" sz="2400" b="1" dirty="0">
              <a:solidFill>
                <a:srgbClr val="FF0000"/>
              </a:solidFill>
              <a:latin typeface="#9Slide03 SFU Futura_07" panose="00000900000000000000" pitchFamily="2" charset="0"/>
              <a:cs typeface="Times New Roman"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603457" y="447096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762600" y="4442283"/>
            <a:ext cx="3771300" cy="523220"/>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1400" b="1" dirty="0">
                <a:solidFill>
                  <a:srgbClr val="FFC000"/>
                </a:solidFill>
                <a:latin typeface="#9Slide03 SFU Futura_07" panose="00000900000000000000" pitchFamily="2" charset="0"/>
                <a:ea typeface="Tahoma" panose="020B0604030504040204" pitchFamily="34" charset="0"/>
                <a:cs typeface="Times New Roman" pitchFamily="18" charset="0"/>
              </a:rPr>
              <a:t>C</a:t>
            </a:r>
            <a:r>
              <a:rPr lang="en-US" sz="1400" b="1">
                <a:solidFill>
                  <a:srgbClr val="FFC000"/>
                </a:solidFill>
                <a:latin typeface="#9Slide03 SFU Futura_07" panose="00000900000000000000" pitchFamily="2" charset="0"/>
                <a:ea typeface="Tahoma" panose="020B0604030504040204" pitchFamily="34" charset="0"/>
                <a:cs typeface="Times New Roman" pitchFamily="18" charset="0"/>
              </a:rPr>
              <a:t>. </a:t>
            </a:r>
            <a:r>
              <a:rPr lang="fr-FR" sz="1400">
                <a:solidFill>
                  <a:schemeClr val="bg1"/>
                </a:solidFill>
                <a:latin typeface="#9Slide03 SFU Futura_07" panose="00000900000000000000" pitchFamily="2" charset="0"/>
              </a:rPr>
              <a:t>do dạng hình cầu của Trái Đất và bức xạ Mặt Trời.</a:t>
            </a:r>
            <a:endParaRPr lang="en-US" sz="1400">
              <a:solidFill>
                <a:schemeClr val="bg1"/>
              </a:solidFill>
              <a:latin typeface="#9Slide03 SFU Futura_07" panose="00000900000000000000" pitchFamily="2"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777952"/>
            <a:ext cx="3487814" cy="523220"/>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1400" b="1" dirty="0">
                <a:solidFill>
                  <a:srgbClr val="FFC000"/>
                </a:solidFill>
                <a:latin typeface="#9Slide03 SFU Futura_07" panose="00000900000000000000" pitchFamily="2" charset="0"/>
                <a:ea typeface="Tahoma" panose="020B0604030504040204" pitchFamily="34" charset="0"/>
                <a:cs typeface="Times New Roman" pitchFamily="18" charset="0"/>
              </a:rPr>
              <a:t>B</a:t>
            </a:r>
            <a:r>
              <a:rPr lang="en-US" sz="1400" b="1">
                <a:solidFill>
                  <a:srgbClr val="FFC000"/>
                </a:solidFill>
                <a:latin typeface="#9Slide03 SFU Futura_07" panose="00000900000000000000" pitchFamily="2" charset="0"/>
                <a:ea typeface="Tahoma" panose="020B0604030504040204" pitchFamily="34" charset="0"/>
                <a:cs typeface="Times New Roman" pitchFamily="18" charset="0"/>
              </a:rPr>
              <a:t>. </a:t>
            </a:r>
            <a:r>
              <a:rPr lang="fr-FR" sz="1400">
                <a:solidFill>
                  <a:schemeClr val="bg1"/>
                </a:solidFill>
                <a:latin typeface="#9Slide03 SFU Futura_07" panose="00000900000000000000" pitchFamily="2" charset="0"/>
              </a:rPr>
              <a:t>sự thay đổi của nhiệt độ và độ ẩm theo kinh độ.</a:t>
            </a:r>
            <a:endParaRPr lang="en-US" sz="1400">
              <a:solidFill>
                <a:schemeClr val="bg1"/>
              </a:solidFill>
              <a:latin typeface="#9Slide03 SFU Futura_07" panose="00000900000000000000" pitchFamily="2"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762600" y="3799045"/>
            <a:ext cx="3779480" cy="523220"/>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1400" b="1" dirty="0">
                <a:solidFill>
                  <a:srgbClr val="FFC000"/>
                </a:solidFill>
                <a:latin typeface="#9Slide03 SFU Futura_07" panose="00000900000000000000" pitchFamily="2" charset="0"/>
                <a:ea typeface="Tahoma" panose="020B0604030504040204" pitchFamily="34" charset="0"/>
                <a:cs typeface="Times New Roman" pitchFamily="18" charset="0"/>
              </a:rPr>
              <a:t>A</a:t>
            </a:r>
            <a:r>
              <a:rPr lang="en-US" sz="1400" b="1">
                <a:solidFill>
                  <a:srgbClr val="FFC000"/>
                </a:solidFill>
                <a:latin typeface="#9Slide03 SFU Futura_07" panose="00000900000000000000" pitchFamily="2" charset="0"/>
                <a:ea typeface="Tahoma" panose="020B0604030504040204" pitchFamily="34" charset="0"/>
                <a:cs typeface="Times New Roman" pitchFamily="18" charset="0"/>
              </a:rPr>
              <a:t>. </a:t>
            </a:r>
            <a:r>
              <a:rPr lang="fr-FR" sz="1400">
                <a:solidFill>
                  <a:schemeClr val="bg1"/>
                </a:solidFill>
                <a:latin typeface="#9Slide03 SFU Futura_07" panose="00000900000000000000" pitchFamily="2" charset="0"/>
              </a:rPr>
              <a:t>do nguồn năng lượng bên trong Trái Đất và địa hình.</a:t>
            </a:r>
            <a:endParaRPr lang="en-US" sz="1400" b="1" dirty="0">
              <a:solidFill>
                <a:schemeClr val="bg1"/>
              </a:solidFill>
              <a:latin typeface="#9Slide03 SFU Futura_07" panose="00000900000000000000" pitchFamily="2"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8" y="4446789"/>
            <a:ext cx="3712573" cy="523220"/>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1400" b="1" dirty="0">
                <a:solidFill>
                  <a:srgbClr val="FFC000"/>
                </a:solidFill>
                <a:latin typeface="#9Slide03 SFU Futura_07" panose="00000900000000000000" pitchFamily="2" charset="0"/>
                <a:ea typeface="Tahoma" panose="020B0604030504040204" pitchFamily="34" charset="0"/>
                <a:cs typeface="Times New Roman" pitchFamily="18" charset="0"/>
              </a:rPr>
              <a:t>D</a:t>
            </a:r>
            <a:r>
              <a:rPr lang="en-US" sz="1400" b="1">
                <a:solidFill>
                  <a:srgbClr val="FFC000"/>
                </a:solidFill>
                <a:latin typeface="#9Slide03 SFU Futura_07" panose="00000900000000000000" pitchFamily="2" charset="0"/>
                <a:ea typeface="Tahoma" panose="020B0604030504040204" pitchFamily="34" charset="0"/>
                <a:cs typeface="Times New Roman" pitchFamily="18" charset="0"/>
              </a:rPr>
              <a:t>. </a:t>
            </a:r>
            <a:r>
              <a:rPr lang="en-US" sz="1400">
                <a:solidFill>
                  <a:schemeClr val="bg1"/>
                </a:solidFill>
                <a:latin typeface="#9Slide03 SFU Futura_07" panose="00000900000000000000" pitchFamily="2" charset="0"/>
              </a:rPr>
              <a:t>sự thay đổi của nhiệt độ, độ ẩm không khí theo độ cao</a:t>
            </a:r>
            <a:endParaRPr lang="en-US" sz="1400" b="1" dirty="0">
              <a:solidFill>
                <a:schemeClr val="bg1"/>
              </a:solidFill>
              <a:latin typeface="#9Slide03 SFU Futura_07" panose="00000900000000000000" pitchFamily="2"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pic>
        <p:nvPicPr>
          <p:cNvPr id="28" name="Picture 27" descr="A picture containing chain, picture frame&#10;&#10;Description automatically generated">
            <a:extLst>
              <a:ext uri="{FF2B5EF4-FFF2-40B4-BE49-F238E27FC236}">
                <a16:creationId xmlns:a16="http://schemas.microsoft.com/office/drawing/2014/main" id="{28284F27-3F8B-B35C-0DB1-8FDE46276B2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86197" y="-106342"/>
            <a:ext cx="3077465" cy="3086726"/>
          </a:xfrm>
          <a:prstGeom prst="rect">
            <a:avLst/>
          </a:prstGeom>
        </p:spPr>
      </p:pic>
      <p:pic>
        <p:nvPicPr>
          <p:cNvPr id="29" name="Picture 28" descr="Shape, circle&#10;&#10;Description automatically generated">
            <a:extLst>
              <a:ext uri="{FF2B5EF4-FFF2-40B4-BE49-F238E27FC236}">
                <a16:creationId xmlns:a16="http://schemas.microsoft.com/office/drawing/2014/main" id="{C7348AE2-AFFA-C29F-E1A1-79D5F8B8B4D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558482" y="323124"/>
            <a:ext cx="2390468" cy="2390468"/>
          </a:xfrm>
          <a:prstGeom prst="rect">
            <a:avLst/>
          </a:prstGeom>
        </p:spPr>
      </p:pic>
      <p:sp>
        <p:nvSpPr>
          <p:cNvPr id="30" name="TextBox 29">
            <a:extLst>
              <a:ext uri="{FF2B5EF4-FFF2-40B4-BE49-F238E27FC236}">
                <a16:creationId xmlns:a16="http://schemas.microsoft.com/office/drawing/2014/main" id="{13912EE2-E006-4DD1-CDD8-1E8B60E0D0A3}"/>
              </a:ext>
            </a:extLst>
          </p:cNvPr>
          <p:cNvSpPr txBox="1"/>
          <p:nvPr/>
        </p:nvSpPr>
        <p:spPr>
          <a:xfrm>
            <a:off x="2750683" y="696469"/>
            <a:ext cx="2035790" cy="954107"/>
          </a:xfrm>
          <a:prstGeom prst="rect">
            <a:avLst/>
          </a:prstGeom>
          <a:noFill/>
        </p:spPr>
        <p:txBody>
          <a:bodyPr wrap="square" rtlCol="0">
            <a:spAutoFit/>
          </a:bodyPr>
          <a:lstStyle/>
          <a:p>
            <a:pPr algn="ctr"/>
            <a:r>
              <a:rPr lang="en-US" sz="2800">
                <a:solidFill>
                  <a:srgbClr val="FFFF00"/>
                </a:solidFill>
                <a:latin typeface="#9Slide07 IcielBC Cubano Normal" panose="00000500000000000000" pitchFamily="2" charset="0"/>
              </a:rPr>
              <a:t>AI LÀ </a:t>
            </a:r>
          </a:p>
          <a:p>
            <a:pPr algn="ctr"/>
            <a:r>
              <a:rPr lang="en-US" sz="2800">
                <a:solidFill>
                  <a:srgbClr val="FFFF00"/>
                </a:solidFill>
                <a:latin typeface="#9Slide07 IcielBC Cubano Normal" panose="00000500000000000000" pitchFamily="2" charset="0"/>
              </a:rPr>
              <a:t>TRÙM ĐIỂM</a:t>
            </a:r>
          </a:p>
        </p:txBody>
      </p:sp>
      <p:pic>
        <p:nvPicPr>
          <p:cNvPr id="35" name="Picture 34" descr="A picture containing leaf, vector graphics, clipart&#10;&#10;Description automatically generated">
            <a:extLst>
              <a:ext uri="{FF2B5EF4-FFF2-40B4-BE49-F238E27FC236}">
                <a16:creationId xmlns:a16="http://schemas.microsoft.com/office/drawing/2014/main" id="{907B9740-401F-EAB4-26FB-9B195326BD88}"/>
              </a:ext>
            </a:extLst>
          </p:cNvPr>
          <p:cNvPicPr>
            <a:picLocks noChangeAspect="1"/>
          </p:cNvPicPr>
          <p:nvPr/>
        </p:nvPicPr>
        <p:blipFill>
          <a:blip r:embed="rId15" cstate="print">
            <a:extLst>
              <a:ext uri="{BEBA8EAE-BF5A-486C-A8C5-ECC9F3942E4B}">
                <a14:imgProps xmlns:a14="http://schemas.microsoft.com/office/drawing/2010/main">
                  <a14:imgLayer r:embed="rId1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95558" y="1610903"/>
            <a:ext cx="858742" cy="82603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717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73F4D89-B852-D884-34BF-2E3967A14EC1}"/>
              </a:ext>
            </a:extLst>
          </p:cNvPr>
          <p:cNvPicPr>
            <a:picLocks noChangeAspect="1"/>
          </p:cNvPicPr>
          <p:nvPr/>
        </p:nvPicPr>
        <p:blipFill>
          <a:blip r:embed="rId10"/>
          <a:stretch>
            <a:fillRect/>
          </a:stretch>
        </p:blipFill>
        <p:spPr>
          <a:xfrm>
            <a:off x="0" y="0"/>
            <a:ext cx="9144000" cy="5143500"/>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4">
              <a:lumMod val="40000"/>
              <a:lumOff val="6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8689" y="2803740"/>
            <a:ext cx="7364777" cy="707886"/>
          </a:xfrm>
          <a:prstGeom prst="rect">
            <a:avLst/>
          </a:prstGeom>
          <a:noFill/>
        </p:spPr>
        <p:txBody>
          <a:bodyPr wrap="square" rtlCol="0">
            <a:spAutoFit/>
          </a:bodyPr>
          <a:lstStyle/>
          <a:p>
            <a:pPr>
              <a:defRPr/>
            </a:pPr>
            <a:r>
              <a:rPr lang="en-US" sz="2000" b="1">
                <a:solidFill>
                  <a:srgbClr val="FF0000"/>
                </a:solidFill>
                <a:latin typeface="#9Slide03 SFU Futura_07" panose="00000900000000000000" pitchFamily="2" charset="0"/>
                <a:cs typeface="Times New Roman" pitchFamily="18" charset="0"/>
              </a:rPr>
              <a:t>Câu 3: </a:t>
            </a:r>
            <a:r>
              <a:rPr lang="fr-FR" sz="2000">
                <a:solidFill>
                  <a:srgbClr val="FF0000"/>
                </a:solidFill>
                <a:latin typeface="#9Slide03 SFU Futura_07" panose="00000900000000000000" pitchFamily="2" charset="0"/>
              </a:rPr>
              <a:t>Sự hình thành các vòng đai nhiệt trên Trái Đất phụ thuộc vào </a:t>
            </a:r>
            <a:endParaRPr lang="en-US" sz="2000" b="1" dirty="0">
              <a:solidFill>
                <a:srgbClr val="FF0000"/>
              </a:solidFill>
              <a:latin typeface="#9Slide03 SFU Futura_07" panose="00000900000000000000" pitchFamily="2" charset="0"/>
              <a:cs typeface="Times New Roman"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601922" y="382543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400">
              <a:solidFill>
                <a:prstClr val="white"/>
              </a:solidFill>
              <a:latin typeface="#9Slide03 SFU Futura_07" panose="00000900000000000000" pitchFamily="2"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400">
              <a:solidFill>
                <a:prstClr val="white"/>
              </a:solidFill>
              <a:latin typeface="#9Slide03 SFU Futura_07" panose="00000900000000000000" pitchFamily="2" charset="0"/>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826679" y="3877374"/>
            <a:ext cx="3712572" cy="307777"/>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1400" b="1" dirty="0">
                <a:solidFill>
                  <a:srgbClr val="FFC000"/>
                </a:solidFill>
                <a:latin typeface="#9Slide03 SFU Futura_07" panose="00000900000000000000" pitchFamily="2" charset="0"/>
                <a:ea typeface="Tahoma" panose="020B0604030504040204" pitchFamily="34" charset="0"/>
                <a:cs typeface="Times New Roman" pitchFamily="18" charset="0"/>
              </a:rPr>
              <a:t>B</a:t>
            </a:r>
            <a:r>
              <a:rPr lang="en-US" sz="1400" b="1">
                <a:solidFill>
                  <a:srgbClr val="FFC000"/>
                </a:solidFill>
                <a:latin typeface="#9Slide03 SFU Futura_07" panose="00000900000000000000" pitchFamily="2" charset="0"/>
                <a:ea typeface="Tahoma" panose="020B0604030504040204" pitchFamily="34" charset="0"/>
                <a:cs typeface="Times New Roman" pitchFamily="18" charset="0"/>
              </a:rPr>
              <a:t>. </a:t>
            </a:r>
            <a:r>
              <a:rPr lang="fr-FR" sz="1400">
                <a:solidFill>
                  <a:schemeClr val="bg1"/>
                </a:solidFill>
                <a:latin typeface="#9Slide03 SFU Futura_07" panose="00000900000000000000" pitchFamily="2" charset="0"/>
              </a:rPr>
              <a:t>bức xạ Mặt Trời, tính chất bề mặt đệm.</a:t>
            </a:r>
            <a:r>
              <a:rPr lang="en-US" sz="1400" b="1">
                <a:solidFill>
                  <a:schemeClr val="bg1"/>
                </a:solidFill>
                <a:latin typeface="#9Slide03 SFU Futura_07" panose="00000900000000000000" pitchFamily="2" charset="0"/>
                <a:ea typeface="Tahoma" panose="020B0604030504040204" pitchFamily="34" charset="0"/>
                <a:cs typeface="Times New Roman" pitchFamily="18" charset="0"/>
              </a:rPr>
              <a:t> </a:t>
            </a:r>
            <a:endParaRPr lang="en-US" sz="1400" b="1" dirty="0">
              <a:solidFill>
                <a:schemeClr val="bg1"/>
              </a:solidFill>
              <a:latin typeface="#9Slide03 SFU Futura_07" panose="00000900000000000000" pitchFamily="2" charset="0"/>
              <a:ea typeface="Tahoma" panose="020B0604030504040204" pitchFamily="34" charset="0"/>
              <a:cs typeface="Times New Roman"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829506" y="4462939"/>
            <a:ext cx="3712572" cy="523220"/>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1400" b="1" dirty="0">
                <a:solidFill>
                  <a:srgbClr val="FFC000"/>
                </a:solidFill>
                <a:latin typeface="#9Slide03 SFU Futura_07" panose="00000900000000000000" pitchFamily="2" charset="0"/>
                <a:ea typeface="Tahoma" panose="020B0604030504040204" pitchFamily="34" charset="0"/>
                <a:cs typeface="Times New Roman" pitchFamily="18" charset="0"/>
              </a:rPr>
              <a:t>C</a:t>
            </a:r>
            <a:r>
              <a:rPr lang="en-US" sz="1400" b="1">
                <a:solidFill>
                  <a:srgbClr val="FFC000"/>
                </a:solidFill>
                <a:latin typeface="#9Slide03 SFU Futura_07" panose="00000900000000000000" pitchFamily="2" charset="0"/>
                <a:ea typeface="Tahoma" panose="020B0604030504040204" pitchFamily="34" charset="0"/>
                <a:cs typeface="Times New Roman" pitchFamily="18" charset="0"/>
              </a:rPr>
              <a:t>. </a:t>
            </a:r>
            <a:r>
              <a:rPr lang="fr-FR" sz="1400">
                <a:solidFill>
                  <a:schemeClr val="bg1"/>
                </a:solidFill>
                <a:latin typeface="#9Slide03 SFU Futura_07" panose="00000900000000000000" pitchFamily="2" charset="0"/>
              </a:rPr>
              <a:t>dạng hình cầu của Trái Đất, độ cao địa hình.</a:t>
            </a:r>
            <a:endParaRPr lang="en-US" sz="1400">
              <a:solidFill>
                <a:schemeClr val="bg1"/>
              </a:solidFill>
              <a:latin typeface="#9Slide03 SFU Futura_07" panose="00000900000000000000" pitchFamily="2"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400">
              <a:solidFill>
                <a:prstClr val="white"/>
              </a:solidFill>
              <a:latin typeface="#9Slide03 SFU Futura_07" panose="00000900000000000000" pitchFamily="2"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400">
              <a:solidFill>
                <a:prstClr val="white"/>
              </a:solidFill>
              <a:latin typeface="#9Slide03 SFU Futura_07" panose="00000900000000000000" pitchFamily="2"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00722"/>
            <a:ext cx="3487814" cy="523220"/>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1400" b="1" dirty="0">
                <a:solidFill>
                  <a:srgbClr val="FFC000"/>
                </a:solidFill>
                <a:latin typeface="#9Slide03 SFU Futura_07" panose="00000900000000000000" pitchFamily="2" charset="0"/>
                <a:ea typeface="Tahoma" panose="020B0604030504040204" pitchFamily="34" charset="0"/>
                <a:cs typeface="Times New Roman" pitchFamily="18" charset="0"/>
              </a:rPr>
              <a:t>A</a:t>
            </a:r>
            <a:r>
              <a:rPr lang="en-US" sz="1400" b="1">
                <a:solidFill>
                  <a:srgbClr val="FFC000"/>
                </a:solidFill>
                <a:latin typeface="#9Slide03 SFU Futura_07" panose="00000900000000000000" pitchFamily="2" charset="0"/>
                <a:ea typeface="Tahoma" panose="020B0604030504040204" pitchFamily="34" charset="0"/>
                <a:cs typeface="Times New Roman" pitchFamily="18" charset="0"/>
              </a:rPr>
              <a:t>. </a:t>
            </a:r>
            <a:r>
              <a:rPr lang="fr-FR" sz="1400">
                <a:solidFill>
                  <a:schemeClr val="bg1"/>
                </a:solidFill>
                <a:latin typeface="#9Slide03 SFU Futura_07" panose="00000900000000000000" pitchFamily="2" charset="0"/>
              </a:rPr>
              <a:t>bức xạ mặt trời, dạng hình cầu của Trái Đất. </a:t>
            </a:r>
            <a:endParaRPr lang="en-US" sz="1400" b="1" dirty="0">
              <a:solidFill>
                <a:schemeClr val="bg1"/>
              </a:solidFill>
              <a:latin typeface="#9Slide03 SFU Futura_07" panose="00000900000000000000" pitchFamily="2"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446463"/>
            <a:ext cx="3576787" cy="523220"/>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1400" b="1" dirty="0">
                <a:solidFill>
                  <a:srgbClr val="FFC000"/>
                </a:solidFill>
                <a:latin typeface="#9Slide03 SFU Futura_07" panose="00000900000000000000" pitchFamily="2" charset="0"/>
                <a:ea typeface="Tahoma" panose="020B0604030504040204" pitchFamily="34" charset="0"/>
                <a:cs typeface="Times New Roman" pitchFamily="18" charset="0"/>
              </a:rPr>
              <a:t>D</a:t>
            </a:r>
            <a:r>
              <a:rPr lang="en-US" sz="1400" b="1">
                <a:solidFill>
                  <a:srgbClr val="FFC000"/>
                </a:solidFill>
                <a:latin typeface="#9Slide03 SFU Futura_07" panose="00000900000000000000" pitchFamily="2" charset="0"/>
                <a:ea typeface="Tahoma" panose="020B0604030504040204" pitchFamily="34" charset="0"/>
                <a:cs typeface="Times New Roman" pitchFamily="18" charset="0"/>
              </a:rPr>
              <a:t>. </a:t>
            </a:r>
            <a:r>
              <a:rPr lang="fr-FR" sz="1400">
                <a:solidFill>
                  <a:schemeClr val="bg1"/>
                </a:solidFill>
                <a:latin typeface="#9Slide03 SFU Futura_07" panose="00000900000000000000" pitchFamily="2" charset="0"/>
              </a:rPr>
              <a:t>dạng hình cầu của Trái Đất, tính chất bề mặt đệm.</a:t>
            </a:r>
            <a:endParaRPr lang="en-US" sz="1400">
              <a:solidFill>
                <a:schemeClr val="bg1"/>
              </a:solidFill>
              <a:latin typeface="#9Slide03 SFU Futura_07" panose="00000900000000000000" pitchFamily="2"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pic>
        <p:nvPicPr>
          <p:cNvPr id="28" name="Picture 27" descr="A picture containing chain, picture frame&#10;&#10;Description automatically generated">
            <a:extLst>
              <a:ext uri="{FF2B5EF4-FFF2-40B4-BE49-F238E27FC236}">
                <a16:creationId xmlns:a16="http://schemas.microsoft.com/office/drawing/2014/main" id="{D135F9D7-41DD-8A4A-E992-F9B536D72DB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86197" y="-106342"/>
            <a:ext cx="3077465" cy="3086726"/>
          </a:xfrm>
          <a:prstGeom prst="rect">
            <a:avLst/>
          </a:prstGeom>
        </p:spPr>
      </p:pic>
      <p:pic>
        <p:nvPicPr>
          <p:cNvPr id="29" name="Picture 28" descr="Shape, circle&#10;&#10;Description automatically generated">
            <a:extLst>
              <a:ext uri="{FF2B5EF4-FFF2-40B4-BE49-F238E27FC236}">
                <a16:creationId xmlns:a16="http://schemas.microsoft.com/office/drawing/2014/main" id="{CD272193-B7F0-4548-93BD-C0E6A0F994C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58482" y="323124"/>
            <a:ext cx="2390468" cy="2390468"/>
          </a:xfrm>
          <a:prstGeom prst="rect">
            <a:avLst/>
          </a:prstGeom>
        </p:spPr>
      </p:pic>
      <p:sp>
        <p:nvSpPr>
          <p:cNvPr id="30" name="TextBox 29">
            <a:extLst>
              <a:ext uri="{FF2B5EF4-FFF2-40B4-BE49-F238E27FC236}">
                <a16:creationId xmlns:a16="http://schemas.microsoft.com/office/drawing/2014/main" id="{77B28E7D-1808-62E3-A277-E23AD5099683}"/>
              </a:ext>
            </a:extLst>
          </p:cNvPr>
          <p:cNvSpPr txBox="1"/>
          <p:nvPr/>
        </p:nvSpPr>
        <p:spPr>
          <a:xfrm>
            <a:off x="2750683" y="696469"/>
            <a:ext cx="2035790" cy="954107"/>
          </a:xfrm>
          <a:prstGeom prst="rect">
            <a:avLst/>
          </a:prstGeom>
          <a:noFill/>
        </p:spPr>
        <p:txBody>
          <a:bodyPr wrap="square" rtlCol="0">
            <a:spAutoFit/>
          </a:bodyPr>
          <a:lstStyle/>
          <a:p>
            <a:pPr algn="ctr"/>
            <a:r>
              <a:rPr lang="en-US" sz="2800">
                <a:solidFill>
                  <a:srgbClr val="FFFF00"/>
                </a:solidFill>
                <a:latin typeface="#9Slide07 IcielBC Cubano Normal" panose="00000500000000000000" pitchFamily="2" charset="0"/>
              </a:rPr>
              <a:t>AI LÀ </a:t>
            </a:r>
          </a:p>
          <a:p>
            <a:pPr algn="ctr"/>
            <a:r>
              <a:rPr lang="en-US" sz="2800">
                <a:solidFill>
                  <a:srgbClr val="FFFF00"/>
                </a:solidFill>
                <a:latin typeface="#9Slide07 IcielBC Cubano Normal" panose="00000500000000000000" pitchFamily="2" charset="0"/>
              </a:rPr>
              <a:t>TRÙM ĐIỂM</a:t>
            </a:r>
          </a:p>
        </p:txBody>
      </p:sp>
      <p:pic>
        <p:nvPicPr>
          <p:cNvPr id="35" name="Picture 34" descr="A picture containing leaf, vector graphics, clipart&#10;&#10;Description automatically generated">
            <a:extLst>
              <a:ext uri="{FF2B5EF4-FFF2-40B4-BE49-F238E27FC236}">
                <a16:creationId xmlns:a16="http://schemas.microsoft.com/office/drawing/2014/main" id="{3467D852-46CC-E04D-368E-22A0E19C8046}"/>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95558" y="1610903"/>
            <a:ext cx="858742" cy="82603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7070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F9C0398-06E6-2335-87B2-371661A3B473}"/>
              </a:ext>
            </a:extLst>
          </p:cNvPr>
          <p:cNvPicPr>
            <a:picLocks noChangeAspect="1"/>
          </p:cNvPicPr>
          <p:nvPr/>
        </p:nvPicPr>
        <p:blipFill>
          <a:blip r:embed="rId10"/>
          <a:stretch>
            <a:fillRect/>
          </a:stretch>
        </p:blipFill>
        <p:spPr>
          <a:xfrm>
            <a:off x="0" y="0"/>
            <a:ext cx="9144000" cy="5143500"/>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4">
              <a:lumMod val="40000"/>
              <a:lumOff val="6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8688" y="2959549"/>
            <a:ext cx="7500563" cy="400110"/>
          </a:xfrm>
          <a:prstGeom prst="rect">
            <a:avLst/>
          </a:prstGeom>
          <a:noFill/>
        </p:spPr>
        <p:txBody>
          <a:bodyPr wrap="square" rtlCol="0">
            <a:spAutoFit/>
          </a:bodyPr>
          <a:lstStyle/>
          <a:p>
            <a:pPr>
              <a:defRPr/>
            </a:pPr>
            <a:r>
              <a:rPr lang="en-US" sz="2000" b="1">
                <a:solidFill>
                  <a:srgbClr val="FF0000"/>
                </a:solidFill>
                <a:latin typeface="#9Slide03 SFU Futura_07" panose="00000900000000000000" pitchFamily="2" charset="0"/>
                <a:cs typeface="Times New Roman" pitchFamily="18" charset="0"/>
              </a:rPr>
              <a:t>Câu </a:t>
            </a:r>
            <a:r>
              <a:rPr lang="en-US" sz="2000" b="1" dirty="0">
                <a:solidFill>
                  <a:srgbClr val="FF0000"/>
                </a:solidFill>
                <a:latin typeface="#9Slide03 SFU Futura_07" panose="00000900000000000000" pitchFamily="2" charset="0"/>
                <a:cs typeface="Times New Roman" pitchFamily="18" charset="0"/>
              </a:rPr>
              <a:t>4 </a:t>
            </a:r>
            <a:r>
              <a:rPr lang="en-US" sz="2000" b="1">
                <a:solidFill>
                  <a:srgbClr val="FF0000"/>
                </a:solidFill>
                <a:latin typeface="#9Slide03 SFU Futura_07" panose="00000900000000000000" pitchFamily="2" charset="0"/>
                <a:cs typeface="Times New Roman" pitchFamily="18" charset="0"/>
              </a:rPr>
              <a:t>: </a:t>
            </a:r>
            <a:r>
              <a:rPr lang="fr-FR" sz="2000">
                <a:solidFill>
                  <a:srgbClr val="FF0000"/>
                </a:solidFill>
                <a:latin typeface="#9Slide03 SFU Futura_07" panose="00000900000000000000" pitchFamily="2" charset="0"/>
              </a:rPr>
              <a:t>Trên Trái Đất, ở mỗi bán cầu đều có mấy đới khí hậu</a:t>
            </a:r>
            <a:r>
              <a:rPr lang="en-US" sz="2000" b="1">
                <a:solidFill>
                  <a:srgbClr val="FF0000"/>
                </a:solidFill>
                <a:latin typeface="#9Slide03 SFU Futura_07" panose="00000900000000000000" pitchFamily="2" charset="0"/>
                <a:cs typeface="Times New Roman" pitchFamily="18" charset="0"/>
              </a:rPr>
              <a:t>?</a:t>
            </a:r>
            <a:endParaRPr lang="en-US" sz="2000" b="1" dirty="0">
              <a:solidFill>
                <a:srgbClr val="FF0000"/>
              </a:solidFill>
              <a:latin typeface="#9Slide03 SFU Futura_07" panose="00000900000000000000" pitchFamily="2" charset="0"/>
              <a:cs typeface="Times New Roman"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a:buClr>
                <a:prstClr val="white"/>
              </a:buClr>
              <a:buFont typeface="Wingdings" panose="05000000000000000000" pitchFamily="2" charset="2"/>
              <a:buChar char="w"/>
              <a:defRPr/>
            </a:pPr>
            <a:endParaRPr lang="en-US" sz="2000">
              <a:solidFill>
                <a:prstClr val="white"/>
              </a:solidFill>
              <a:latin typeface="#9Slide03 SFU Futura_07" panose="00000900000000000000" pitchFamily="2"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a:buClr>
                <a:prstClr val="white"/>
              </a:buClr>
              <a:buFont typeface="Wingdings" panose="05000000000000000000" pitchFamily="2" charset="2"/>
              <a:buChar char="w"/>
              <a:defRPr/>
            </a:pPr>
            <a:endParaRPr lang="en-US" sz="2000">
              <a:solidFill>
                <a:prstClr val="white"/>
              </a:solidFill>
              <a:latin typeface="#9Slide03 SFU Futura_07" panose="00000900000000000000" pitchFamily="2" charset="0"/>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9" y="4545318"/>
            <a:ext cx="3487814" cy="415498"/>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000" b="1" dirty="0">
                <a:solidFill>
                  <a:srgbClr val="FFC000"/>
                </a:solidFill>
                <a:latin typeface="#9Slide03 SFU Futura_07" panose="00000900000000000000" pitchFamily="2" charset="0"/>
                <a:ea typeface="Tahoma" panose="020B0604030504040204" pitchFamily="34" charset="0"/>
                <a:cs typeface="Times New Roman" pitchFamily="18" charset="0"/>
              </a:rPr>
              <a:t>D</a:t>
            </a:r>
            <a:r>
              <a:rPr lang="en-US" sz="2000" b="1">
                <a:solidFill>
                  <a:srgbClr val="FFC000"/>
                </a:solidFill>
                <a:latin typeface="#9Slide03 SFU Futura_07" panose="00000900000000000000" pitchFamily="2" charset="0"/>
                <a:ea typeface="Tahoma" panose="020B0604030504040204" pitchFamily="34" charset="0"/>
                <a:cs typeface="Times New Roman" pitchFamily="18" charset="0"/>
              </a:rPr>
              <a:t>. </a:t>
            </a:r>
            <a:r>
              <a:rPr lang="en-US" sz="2000" b="1">
                <a:solidFill>
                  <a:prstClr val="white"/>
                </a:solidFill>
                <a:latin typeface="#9Slide03 SFU Futura_07" panose="00000900000000000000" pitchFamily="2" charset="0"/>
                <a:ea typeface="Tahoma" panose="020B0604030504040204" pitchFamily="34" charset="0"/>
                <a:cs typeface="Times New Roman" pitchFamily="18" charset="0"/>
              </a:rPr>
              <a:t>7</a:t>
            </a:r>
            <a:endParaRPr lang="en-US" sz="2000" b="1" dirty="0">
              <a:solidFill>
                <a:prstClr val="white"/>
              </a:solidFill>
              <a:latin typeface="#9Slide03 SFU Futura_07" panose="00000900000000000000" pitchFamily="2"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97871"/>
            <a:ext cx="3487814" cy="415498"/>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000" b="1">
                <a:solidFill>
                  <a:srgbClr val="FFC000"/>
                </a:solidFill>
                <a:latin typeface="#9Slide03 SFU Futura_07" panose="00000900000000000000" pitchFamily="2" charset="0"/>
                <a:ea typeface="Tahoma" panose="020B0604030504040204" pitchFamily="34" charset="0"/>
                <a:cs typeface="Times New Roman" pitchFamily="18" charset="0"/>
              </a:rPr>
              <a:t>B. </a:t>
            </a:r>
            <a:r>
              <a:rPr lang="en-US" sz="2000" b="1">
                <a:solidFill>
                  <a:schemeClr val="bg1"/>
                </a:solidFill>
                <a:latin typeface="#9Slide03 SFU Futura_07" panose="00000900000000000000" pitchFamily="2" charset="0"/>
                <a:ea typeface="Tahoma" panose="020B0604030504040204" pitchFamily="34" charset="0"/>
                <a:cs typeface="Times New Roman" pitchFamily="18" charset="0"/>
              </a:rPr>
              <a:t>11</a:t>
            </a:r>
            <a:endParaRPr lang="en-US" sz="2000" b="1" dirty="0">
              <a:solidFill>
                <a:schemeClr val="bg1"/>
              </a:solidFill>
              <a:latin typeface="#9Slide03 SFU Futura_07" panose="00000900000000000000" pitchFamily="2"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a:solidFill>
                <a:prstClr val="white"/>
              </a:solidFill>
              <a:latin typeface="#9Slide03 SFU Futura_07" panose="00000900000000000000" pitchFamily="2" charset="0"/>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a:solidFill>
                <a:prstClr val="white"/>
              </a:solidFill>
              <a:latin typeface="#9Slide03 SFU Futura_07" panose="00000900000000000000" pitchFamily="2"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97871"/>
            <a:ext cx="3487814" cy="415498"/>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000" b="1" dirty="0">
                <a:solidFill>
                  <a:srgbClr val="FFC000"/>
                </a:solidFill>
                <a:latin typeface="#9Slide03 SFU Futura_07" panose="00000900000000000000" pitchFamily="2" charset="0"/>
                <a:ea typeface="Tahoma" panose="020B0604030504040204" pitchFamily="34" charset="0"/>
                <a:cs typeface="Times New Roman" pitchFamily="18" charset="0"/>
              </a:rPr>
              <a:t>A</a:t>
            </a:r>
            <a:r>
              <a:rPr lang="en-US" sz="2000" b="1">
                <a:solidFill>
                  <a:srgbClr val="FFC000"/>
                </a:solidFill>
                <a:latin typeface="#9Slide03 SFU Futura_07" panose="00000900000000000000" pitchFamily="2" charset="0"/>
                <a:ea typeface="Tahoma" panose="020B0604030504040204" pitchFamily="34" charset="0"/>
                <a:cs typeface="Times New Roman" pitchFamily="18" charset="0"/>
              </a:rPr>
              <a:t>. </a:t>
            </a:r>
            <a:r>
              <a:rPr lang="en-US" sz="2000" b="1">
                <a:solidFill>
                  <a:prstClr val="white"/>
                </a:solidFill>
                <a:latin typeface="#9Slide03 SFU Futura_07" panose="00000900000000000000" pitchFamily="2" charset="0"/>
                <a:ea typeface="Tahoma" panose="020B0604030504040204" pitchFamily="34" charset="0"/>
                <a:cs typeface="Times New Roman" pitchFamily="18" charset="0"/>
              </a:rPr>
              <a:t>10</a:t>
            </a:r>
            <a:endParaRPr lang="en-US" sz="2000" b="1" dirty="0">
              <a:solidFill>
                <a:prstClr val="white"/>
              </a:solidFill>
              <a:latin typeface="#9Slide03 SFU Futura_07" panose="00000900000000000000" pitchFamily="2" charset="0"/>
              <a:ea typeface="Tahoma" panose="020B0604030504040204" pitchFamily="34" charset="0"/>
              <a:cs typeface="Times New Roman"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829507" y="4545318"/>
            <a:ext cx="3487814" cy="415498"/>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000" b="1" dirty="0">
                <a:solidFill>
                  <a:srgbClr val="FFC000"/>
                </a:solidFill>
                <a:latin typeface="#9Slide03 SFU Futura_07" panose="00000900000000000000" pitchFamily="2" charset="0"/>
                <a:ea typeface="Tahoma" panose="020B0604030504040204" pitchFamily="34" charset="0"/>
                <a:cs typeface="Times New Roman" pitchFamily="18" charset="0"/>
              </a:rPr>
              <a:t>C</a:t>
            </a:r>
            <a:r>
              <a:rPr lang="en-US" sz="2000" b="1">
                <a:solidFill>
                  <a:srgbClr val="FFC000"/>
                </a:solidFill>
                <a:latin typeface="#9Slide03 SFU Futura_07" panose="00000900000000000000" pitchFamily="2" charset="0"/>
                <a:ea typeface="Tahoma" panose="020B0604030504040204" pitchFamily="34" charset="0"/>
                <a:cs typeface="Times New Roman" pitchFamily="18" charset="0"/>
              </a:rPr>
              <a:t>. </a:t>
            </a:r>
            <a:r>
              <a:rPr lang="en-US" sz="2000" b="1">
                <a:solidFill>
                  <a:prstClr val="white"/>
                </a:solidFill>
                <a:latin typeface="#9Slide03 SFU Futura_07" panose="00000900000000000000" pitchFamily="2" charset="0"/>
                <a:ea typeface="Tahoma" panose="020B0604030504040204" pitchFamily="34" charset="0"/>
                <a:cs typeface="Times New Roman" pitchFamily="18" charset="0"/>
              </a:rPr>
              <a:t>6</a:t>
            </a:r>
            <a:endParaRPr lang="en-US" sz="2000" b="1" dirty="0">
              <a:solidFill>
                <a:prstClr val="white"/>
              </a:solidFill>
              <a:latin typeface="#9Slide03 SFU Futura_07" panose="00000900000000000000" pitchFamily="2"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pic>
        <p:nvPicPr>
          <p:cNvPr id="28" name="Picture 27" descr="A picture containing chain, picture frame&#10;&#10;Description automatically generated">
            <a:extLst>
              <a:ext uri="{FF2B5EF4-FFF2-40B4-BE49-F238E27FC236}">
                <a16:creationId xmlns:a16="http://schemas.microsoft.com/office/drawing/2014/main" id="{2BCEBCD0-A05A-9796-C28A-0E03CF36260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86197" y="-106342"/>
            <a:ext cx="3077465" cy="3086726"/>
          </a:xfrm>
          <a:prstGeom prst="rect">
            <a:avLst/>
          </a:prstGeom>
        </p:spPr>
      </p:pic>
      <p:pic>
        <p:nvPicPr>
          <p:cNvPr id="29" name="Picture 28" descr="Shape, circle&#10;&#10;Description automatically generated">
            <a:extLst>
              <a:ext uri="{FF2B5EF4-FFF2-40B4-BE49-F238E27FC236}">
                <a16:creationId xmlns:a16="http://schemas.microsoft.com/office/drawing/2014/main" id="{87BB123B-67CA-E271-6BC1-7A97A74385F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58482" y="323124"/>
            <a:ext cx="2390468" cy="2390468"/>
          </a:xfrm>
          <a:prstGeom prst="rect">
            <a:avLst/>
          </a:prstGeom>
        </p:spPr>
      </p:pic>
      <p:sp>
        <p:nvSpPr>
          <p:cNvPr id="30" name="TextBox 29">
            <a:extLst>
              <a:ext uri="{FF2B5EF4-FFF2-40B4-BE49-F238E27FC236}">
                <a16:creationId xmlns:a16="http://schemas.microsoft.com/office/drawing/2014/main" id="{7152AAE8-9F28-0073-89A0-6F895859C8CF}"/>
              </a:ext>
            </a:extLst>
          </p:cNvPr>
          <p:cNvSpPr txBox="1"/>
          <p:nvPr/>
        </p:nvSpPr>
        <p:spPr>
          <a:xfrm>
            <a:off x="2750683" y="696469"/>
            <a:ext cx="2035790" cy="954107"/>
          </a:xfrm>
          <a:prstGeom prst="rect">
            <a:avLst/>
          </a:prstGeom>
          <a:noFill/>
        </p:spPr>
        <p:txBody>
          <a:bodyPr wrap="square" rtlCol="0">
            <a:spAutoFit/>
          </a:bodyPr>
          <a:lstStyle/>
          <a:p>
            <a:pPr algn="ctr"/>
            <a:r>
              <a:rPr lang="en-US" sz="2800">
                <a:solidFill>
                  <a:srgbClr val="FFFF00"/>
                </a:solidFill>
                <a:latin typeface="#9Slide07 IcielBC Cubano Normal" panose="00000500000000000000" pitchFamily="2" charset="0"/>
              </a:rPr>
              <a:t>AI LÀ </a:t>
            </a:r>
          </a:p>
          <a:p>
            <a:pPr algn="ctr"/>
            <a:r>
              <a:rPr lang="en-US" sz="2800">
                <a:solidFill>
                  <a:srgbClr val="FFFF00"/>
                </a:solidFill>
                <a:latin typeface="#9Slide07 IcielBC Cubano Normal" panose="00000500000000000000" pitchFamily="2" charset="0"/>
              </a:rPr>
              <a:t>TRÙM ĐIỂM</a:t>
            </a:r>
          </a:p>
        </p:txBody>
      </p:sp>
      <p:pic>
        <p:nvPicPr>
          <p:cNvPr id="35" name="Picture 34" descr="A picture containing leaf, vector graphics, clipart&#10;&#10;Description automatically generated">
            <a:extLst>
              <a:ext uri="{FF2B5EF4-FFF2-40B4-BE49-F238E27FC236}">
                <a16:creationId xmlns:a16="http://schemas.microsoft.com/office/drawing/2014/main" id="{9A78227C-AD4B-284C-6DA9-21E02FEA80EC}"/>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95558" y="1610903"/>
            <a:ext cx="858742" cy="82603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4250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528E36C2-7956-AA64-89B4-94914CDCE355}"/>
              </a:ext>
            </a:extLst>
          </p:cNvPr>
          <p:cNvSpPr txBox="1"/>
          <p:nvPr/>
        </p:nvSpPr>
        <p:spPr>
          <a:xfrm>
            <a:off x="0" y="117397"/>
            <a:ext cx="9144000" cy="923330"/>
          </a:xfrm>
          <a:prstGeom prst="rect">
            <a:avLst/>
          </a:prstGeom>
          <a:noFill/>
        </p:spPr>
        <p:txBody>
          <a:bodyPr wrap="square">
            <a:spAutoFit/>
          </a:bodyPr>
          <a:lstStyle/>
          <a:p>
            <a:pPr algn="ctr"/>
            <a:r>
              <a:rPr lang="en-US" sz="5400" b="1">
                <a:solidFill>
                  <a:srgbClr val="FF0000"/>
                </a:solidFill>
                <a:effectLst>
                  <a:outerShdw blurRad="38100" dist="38100" dir="2700000" algn="tl">
                    <a:srgbClr val="000000">
                      <a:alpha val="43137"/>
                    </a:srgbClr>
                  </a:outerShdw>
                </a:effectLst>
                <a:latin typeface="#9Slide07 IcielBC Cubano Normal" panose="00000500000000000000" pitchFamily="2" charset="0"/>
                <a:cs typeface="Arial" panose="020B0604020202020204" pitchFamily="34" charset="0"/>
              </a:rPr>
              <a:t>NỘI DUNG BÀI HỌC</a:t>
            </a:r>
            <a:endParaRPr lang="vi-VN" sz="5400" b="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27D86E99-E728-5938-E704-18625ED598A6}"/>
              </a:ext>
            </a:extLst>
          </p:cNvPr>
          <p:cNvSpPr txBox="1"/>
          <p:nvPr/>
        </p:nvSpPr>
        <p:spPr>
          <a:xfrm>
            <a:off x="1950650" y="1855508"/>
            <a:ext cx="4553926" cy="769441"/>
          </a:xfrm>
          <a:prstGeom prst="rect">
            <a:avLst/>
          </a:prstGeom>
          <a:noFill/>
        </p:spPr>
        <p:txBody>
          <a:bodyPr wrap="square">
            <a:spAutoFit/>
          </a:bodyPr>
          <a:lstStyle/>
          <a:p>
            <a:r>
              <a:rPr lang="en-US" sz="4400" b="0" dirty="0">
                <a:effectLst/>
                <a:latin typeface="Arial" panose="020B0604020202020204" pitchFamily="34" charset="0"/>
                <a:ea typeface="Arial" panose="020B0604020202020204" pitchFamily="34" charset="0"/>
                <a:cs typeface="Arial" panose="020B0604020202020204" pitchFamily="34" charset="0"/>
              </a:rPr>
              <a:t>Quy </a:t>
            </a:r>
            <a:r>
              <a:rPr lang="en-US" sz="4400" b="0" dirty="0" err="1">
                <a:effectLst/>
                <a:latin typeface="Arial" panose="020B0604020202020204" pitchFamily="34" charset="0"/>
                <a:ea typeface="Arial" panose="020B0604020202020204" pitchFamily="34" charset="0"/>
                <a:cs typeface="Arial" panose="020B0604020202020204" pitchFamily="34" charset="0"/>
              </a:rPr>
              <a:t>luật</a:t>
            </a:r>
            <a:r>
              <a:rPr lang="en-US" sz="4400" b="0" dirty="0">
                <a:effectLst/>
                <a:latin typeface="Arial" panose="020B0604020202020204" pitchFamily="34" charset="0"/>
                <a:ea typeface="Arial" panose="020B0604020202020204" pitchFamily="34" charset="0"/>
                <a:cs typeface="Arial" panose="020B0604020202020204" pitchFamily="34" charset="0"/>
              </a:rPr>
              <a:t> </a:t>
            </a:r>
            <a:r>
              <a:rPr lang="en-US" sz="4400" b="0" dirty="0" err="1">
                <a:effectLst/>
                <a:latin typeface="Arial" panose="020B0604020202020204" pitchFamily="34" charset="0"/>
                <a:ea typeface="Arial" panose="020B0604020202020204" pitchFamily="34" charset="0"/>
                <a:cs typeface="Arial" panose="020B0604020202020204" pitchFamily="34" charset="0"/>
              </a:rPr>
              <a:t>địa</a:t>
            </a:r>
            <a:r>
              <a:rPr lang="en-US" sz="4400" b="0" dirty="0">
                <a:effectLst/>
                <a:latin typeface="Arial" panose="020B0604020202020204" pitchFamily="34" charset="0"/>
                <a:ea typeface="Arial" panose="020B0604020202020204" pitchFamily="34" charset="0"/>
                <a:cs typeface="Arial" panose="020B0604020202020204" pitchFamily="34" charset="0"/>
              </a:rPr>
              <a:t> </a:t>
            </a:r>
            <a:r>
              <a:rPr lang="en-US" sz="4400" b="0" dirty="0" err="1">
                <a:effectLst/>
                <a:latin typeface="Arial" panose="020B0604020202020204" pitchFamily="34" charset="0"/>
                <a:ea typeface="Arial" panose="020B0604020202020204" pitchFamily="34" charset="0"/>
                <a:cs typeface="Arial" panose="020B0604020202020204" pitchFamily="34" charset="0"/>
              </a:rPr>
              <a:t>đới</a:t>
            </a:r>
            <a:endParaRPr lang="en-US" sz="4000"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E4D6E67A-84D5-EA67-3C69-320E439D2A52}"/>
              </a:ext>
            </a:extLst>
          </p:cNvPr>
          <p:cNvSpPr txBox="1"/>
          <p:nvPr/>
        </p:nvSpPr>
        <p:spPr>
          <a:xfrm>
            <a:off x="1950650" y="3039713"/>
            <a:ext cx="5088681" cy="769441"/>
          </a:xfrm>
          <a:prstGeom prst="rect">
            <a:avLst/>
          </a:prstGeom>
          <a:noFill/>
        </p:spPr>
        <p:txBody>
          <a:bodyPr wrap="square">
            <a:spAutoFit/>
          </a:bodyPr>
          <a:lstStyle/>
          <a:p>
            <a:r>
              <a:rPr lang="en-US" sz="4400" b="0" dirty="0">
                <a:effectLst/>
                <a:latin typeface="Arial" panose="020B0604020202020204" pitchFamily="34" charset="0"/>
                <a:ea typeface="Arial" panose="020B0604020202020204" pitchFamily="34" charset="0"/>
                <a:cs typeface="Arial" panose="020B0604020202020204" pitchFamily="34" charset="0"/>
              </a:rPr>
              <a:t>Quy </a:t>
            </a:r>
            <a:r>
              <a:rPr lang="en-US" sz="4400" b="0" dirty="0" err="1">
                <a:effectLst/>
                <a:latin typeface="Arial" panose="020B0604020202020204" pitchFamily="34" charset="0"/>
                <a:ea typeface="Arial" panose="020B0604020202020204" pitchFamily="34" charset="0"/>
                <a:cs typeface="Arial" panose="020B0604020202020204" pitchFamily="34" charset="0"/>
              </a:rPr>
              <a:t>luật</a:t>
            </a:r>
            <a:r>
              <a:rPr lang="en-US" sz="4400" b="0" dirty="0">
                <a:effectLst/>
                <a:latin typeface="Arial" panose="020B0604020202020204" pitchFamily="34" charset="0"/>
                <a:ea typeface="Arial" panose="020B0604020202020204" pitchFamily="34" charset="0"/>
                <a:cs typeface="Arial" panose="020B0604020202020204" pitchFamily="34" charset="0"/>
              </a:rPr>
              <a:t> phi </a:t>
            </a:r>
            <a:r>
              <a:rPr lang="en-US" sz="4400" b="0" dirty="0" err="1">
                <a:effectLst/>
                <a:latin typeface="Arial" panose="020B0604020202020204" pitchFamily="34" charset="0"/>
                <a:ea typeface="Arial" panose="020B0604020202020204" pitchFamily="34" charset="0"/>
                <a:cs typeface="Arial" panose="020B0604020202020204" pitchFamily="34" charset="0"/>
              </a:rPr>
              <a:t>địa</a:t>
            </a:r>
            <a:r>
              <a:rPr lang="en-US" sz="4400" b="0" dirty="0">
                <a:effectLst/>
                <a:latin typeface="Arial" panose="020B0604020202020204" pitchFamily="34" charset="0"/>
                <a:ea typeface="Arial" panose="020B0604020202020204" pitchFamily="34" charset="0"/>
                <a:cs typeface="Arial" panose="020B0604020202020204" pitchFamily="34" charset="0"/>
              </a:rPr>
              <a:t> </a:t>
            </a:r>
            <a:r>
              <a:rPr lang="en-US" sz="4400" b="0" dirty="0" err="1">
                <a:effectLst/>
                <a:latin typeface="Arial" panose="020B0604020202020204" pitchFamily="34" charset="0"/>
                <a:ea typeface="Arial" panose="020B0604020202020204" pitchFamily="34" charset="0"/>
                <a:cs typeface="Arial" panose="020B0604020202020204" pitchFamily="34" charset="0"/>
              </a:rPr>
              <a:t>đới</a:t>
            </a:r>
            <a:endParaRPr lang="en-US" sz="4000" dirty="0">
              <a:latin typeface="Arial" panose="020B0604020202020204" pitchFamily="34" charset="0"/>
              <a:cs typeface="Arial" panose="020B0604020202020204" pitchFamily="34" charset="0"/>
            </a:endParaRPr>
          </a:p>
        </p:txBody>
      </p:sp>
      <p:sp>
        <p:nvSpPr>
          <p:cNvPr id="14" name="Freeform: Shape 13">
            <a:extLst>
              <a:ext uri="{FF2B5EF4-FFF2-40B4-BE49-F238E27FC236}">
                <a16:creationId xmlns:a16="http://schemas.microsoft.com/office/drawing/2014/main" id="{4F1FBC81-2DA3-465E-983C-0D3DCE5A361A}"/>
              </a:ext>
            </a:extLst>
          </p:cNvPr>
          <p:cNvSpPr/>
          <p:nvPr/>
        </p:nvSpPr>
        <p:spPr>
          <a:xfrm>
            <a:off x="3349256" y="1616149"/>
            <a:ext cx="1839431" cy="563525"/>
          </a:xfrm>
          <a:custGeom>
            <a:avLst/>
            <a:gdLst>
              <a:gd name="connsiteX0" fmla="*/ 0 w 1935125"/>
              <a:gd name="connsiteY0" fmla="*/ 563525 h 563525"/>
              <a:gd name="connsiteX1" fmla="*/ 531628 w 1935125"/>
              <a:gd name="connsiteY1" fmla="*/ 0 h 563525"/>
              <a:gd name="connsiteX2" fmla="*/ 1935125 w 1935125"/>
              <a:gd name="connsiteY2" fmla="*/ 0 h 563525"/>
            </a:gdLst>
            <a:ahLst/>
            <a:cxnLst>
              <a:cxn ang="0">
                <a:pos x="connsiteX0" y="connsiteY0"/>
              </a:cxn>
              <a:cxn ang="0">
                <a:pos x="connsiteX1" y="connsiteY1"/>
              </a:cxn>
              <a:cxn ang="0">
                <a:pos x="connsiteX2" y="connsiteY2"/>
              </a:cxn>
            </a:cxnLst>
            <a:rect l="l" t="t" r="r" b="b"/>
            <a:pathLst>
              <a:path w="1935125" h="563525">
                <a:moveTo>
                  <a:pt x="0" y="563525"/>
                </a:moveTo>
                <a:lnTo>
                  <a:pt x="531628" y="0"/>
                </a:lnTo>
                <a:lnTo>
                  <a:pt x="1935125"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Oval 15">
            <a:extLst>
              <a:ext uri="{FF2B5EF4-FFF2-40B4-BE49-F238E27FC236}">
                <a16:creationId xmlns:a16="http://schemas.microsoft.com/office/drawing/2014/main" id="{241EF6B0-A9E2-1432-D6AB-2005A153A7CE}"/>
              </a:ext>
            </a:extLst>
          </p:cNvPr>
          <p:cNvSpPr/>
          <p:nvPr/>
        </p:nvSpPr>
        <p:spPr>
          <a:xfrm>
            <a:off x="5176542" y="155559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E50B6682-DDB2-D294-B255-79A4C2031CD1}"/>
              </a:ext>
            </a:extLst>
          </p:cNvPr>
          <p:cNvSpPr/>
          <p:nvPr/>
        </p:nvSpPr>
        <p:spPr>
          <a:xfrm>
            <a:off x="5188687" y="381145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A picture containing text, traffic light, vector graphics&#10;&#10;Description automatically generated">
            <a:extLst>
              <a:ext uri="{FF2B5EF4-FFF2-40B4-BE49-F238E27FC236}">
                <a16:creationId xmlns:a16="http://schemas.microsoft.com/office/drawing/2014/main" id="{DF46AFD5-4F13-5581-352C-74EF939AA4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966" y="4314474"/>
            <a:ext cx="828966" cy="837098"/>
          </a:xfrm>
          <a:prstGeom prst="rect">
            <a:avLst/>
          </a:prstGeom>
        </p:spPr>
      </p:pic>
      <p:sp>
        <p:nvSpPr>
          <p:cNvPr id="34" name="Rectangle: Top Corners One Rounded and One Snipped 33">
            <a:extLst>
              <a:ext uri="{FF2B5EF4-FFF2-40B4-BE49-F238E27FC236}">
                <a16:creationId xmlns:a16="http://schemas.microsoft.com/office/drawing/2014/main" id="{34B1A7BE-33FA-C836-A577-B7DDB41DD374}"/>
              </a:ext>
            </a:extLst>
          </p:cNvPr>
          <p:cNvSpPr/>
          <p:nvPr/>
        </p:nvSpPr>
        <p:spPr>
          <a:xfrm>
            <a:off x="-2789119" y="0"/>
            <a:ext cx="2678284" cy="731520"/>
          </a:xfrm>
          <a:prstGeom prst="snipRoundRect">
            <a:avLst>
              <a:gd name="adj1" fmla="val 0"/>
              <a:gd name="adj2" fmla="val 16667"/>
            </a:avLst>
          </a:prstGeom>
          <a:solidFill>
            <a:srgbClr val="02273B"/>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rgbClr val="FFFF00"/>
                </a:solidFill>
                <a:latin typeface="#9Slide03 Aturdida" pitchFamily="2" charset="0"/>
              </a:rPr>
              <a:t>I. VỎ ĐỊA LÍ</a:t>
            </a:r>
            <a:endParaRPr lang="en-US" sz="3200">
              <a:solidFill>
                <a:srgbClr val="FFFF00"/>
              </a:solidFill>
            </a:endParaRPr>
          </a:p>
        </p:txBody>
      </p:sp>
      <p:sp>
        <p:nvSpPr>
          <p:cNvPr id="35" name="Rectangle: Top Corners One Rounded and One Snipped 34">
            <a:extLst>
              <a:ext uri="{FF2B5EF4-FFF2-40B4-BE49-F238E27FC236}">
                <a16:creationId xmlns:a16="http://schemas.microsoft.com/office/drawing/2014/main" id="{30B63932-F8A4-6EA0-4DD3-995654145065}"/>
              </a:ext>
            </a:extLst>
          </p:cNvPr>
          <p:cNvSpPr/>
          <p:nvPr/>
        </p:nvSpPr>
        <p:spPr>
          <a:xfrm>
            <a:off x="9265654" y="59439"/>
            <a:ext cx="5760720" cy="731520"/>
          </a:xfrm>
          <a:prstGeom prst="snipRoundRect">
            <a:avLst>
              <a:gd name="adj1" fmla="val 0"/>
              <a:gd name="adj2" fmla="val 28109"/>
            </a:avLst>
          </a:prstGeom>
          <a:solidFill>
            <a:srgbClr val="02273B"/>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0">
                <a:solidFill>
                  <a:srgbClr val="FFFF00"/>
                </a:solidFill>
                <a:latin typeface="#9Slide03 Aturdida" pitchFamily="2" charset="0"/>
                <a:ea typeface="SimSun" panose="02010600030101010101" pitchFamily="2" charset="-122"/>
              </a:rPr>
              <a:t>II. QUY LUẬT THỐNG NHẤT VÀ HOÀN CHỈNH CỦA VỎ ĐỊA LÍ</a:t>
            </a:r>
            <a:endParaRPr lang="en-US" sz="3200">
              <a:solidFill>
                <a:srgbClr val="FFFF00"/>
              </a:solidFill>
            </a:endParaRPr>
          </a:p>
        </p:txBody>
      </p:sp>
      <p:pic>
        <p:nvPicPr>
          <p:cNvPr id="36" name="Picture 35" descr="A picture containing outdoor, mountain, green, plant&#10;&#10;Description automatically generated">
            <a:extLst>
              <a:ext uri="{FF2B5EF4-FFF2-40B4-BE49-F238E27FC236}">
                <a16:creationId xmlns:a16="http://schemas.microsoft.com/office/drawing/2014/main" id="{2454541F-E734-D681-26F5-95D950DAE0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43" y="1926627"/>
            <a:ext cx="2263884" cy="2263884"/>
          </a:xfrm>
          <a:prstGeom prst="rect">
            <a:avLst/>
          </a:prstGeom>
        </p:spPr>
      </p:pic>
      <p:pic>
        <p:nvPicPr>
          <p:cNvPr id="37" name="Picture 36" descr="A picture containing leaf, vector graphics, clipart&#10;&#10;Description automatically generated">
            <a:extLst>
              <a:ext uri="{FF2B5EF4-FFF2-40B4-BE49-F238E27FC236}">
                <a16:creationId xmlns:a16="http://schemas.microsoft.com/office/drawing/2014/main" id="{001ED425-02FB-46AC-7DA3-1C700C103925}"/>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272143" y="298051"/>
            <a:ext cx="1024848" cy="98581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02750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1000"/>
                                        <p:tgtEl>
                                          <p:spTgt spid="14"/>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left)">
                                      <p:cBhvr>
                                        <p:cTn id="14" dur="1000"/>
                                        <p:tgtEl>
                                          <p:spTgt spid="2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1000"/>
                                        <p:tgtEl>
                                          <p:spTgt spid="32"/>
                                        </p:tgtEl>
                                      </p:cBhvr>
                                    </p:animEffec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14" grpId="0" animBg="1"/>
      <p:bldP spid="16" grpId="0" animBg="1"/>
      <p:bldP spid="3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9903CB6-8360-248C-8EE8-3517B67BA73C}"/>
              </a:ext>
            </a:extLst>
          </p:cNvPr>
          <p:cNvPicPr>
            <a:picLocks noChangeAspect="1"/>
          </p:cNvPicPr>
          <p:nvPr/>
        </p:nvPicPr>
        <p:blipFill>
          <a:blip r:embed="rId10"/>
          <a:stretch>
            <a:fillRect/>
          </a:stretch>
        </p:blipFill>
        <p:spPr>
          <a:xfrm>
            <a:off x="0" y="0"/>
            <a:ext cx="9144000" cy="5143500"/>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4">
              <a:lumMod val="40000"/>
              <a:lumOff val="6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8688" y="2959546"/>
            <a:ext cx="7037773" cy="415498"/>
          </a:xfrm>
          <a:prstGeom prst="rect">
            <a:avLst/>
          </a:prstGeom>
          <a:noFill/>
        </p:spPr>
        <p:txBody>
          <a:bodyPr wrap="square" rtlCol="0">
            <a:spAutoFit/>
          </a:bodyPr>
          <a:lstStyle/>
          <a:p>
            <a:pPr>
              <a:defRPr/>
            </a:pPr>
            <a:r>
              <a:rPr lang="en-US" sz="2000" b="1" err="1">
                <a:solidFill>
                  <a:srgbClr val="FF0000"/>
                </a:solidFill>
                <a:latin typeface="#9Slide03 SFU Futura_07" panose="00000900000000000000" pitchFamily="2" charset="0"/>
                <a:cs typeface="Times New Roman" pitchFamily="18" charset="0"/>
              </a:rPr>
              <a:t>Câu</a:t>
            </a:r>
            <a:r>
              <a:rPr lang="en-US" sz="2000" b="1">
                <a:solidFill>
                  <a:srgbClr val="FF0000"/>
                </a:solidFill>
                <a:latin typeface="#9Slide03 SFU Futura_07" panose="00000900000000000000" pitchFamily="2" charset="0"/>
                <a:cs typeface="Times New Roman" pitchFamily="18" charset="0"/>
              </a:rPr>
              <a:t> 5 : </a:t>
            </a:r>
            <a:r>
              <a:rPr lang="fr-FR" sz="2000">
                <a:solidFill>
                  <a:srgbClr val="FF0000"/>
                </a:solidFill>
                <a:latin typeface="#9Slide03 SFU Futura_07" panose="00000900000000000000" pitchFamily="2" charset="0"/>
              </a:rPr>
              <a:t>Việt Nam nằm trong đới khí hậu</a:t>
            </a:r>
            <a:endParaRPr lang="en-US" sz="2000" b="1" dirty="0">
              <a:solidFill>
                <a:srgbClr val="FF0000"/>
              </a:solidFill>
              <a:latin typeface="#9Slide03 SFU Futura_07" panose="00000900000000000000" pitchFamily="2" charset="0"/>
              <a:cs typeface="Times New Roman"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a:buClr>
                <a:prstClr val="white"/>
              </a:buClr>
              <a:buFont typeface="Wingdings" panose="05000000000000000000" pitchFamily="2" charset="2"/>
              <a:buChar char="w"/>
              <a:defRPr/>
            </a:pPr>
            <a:endParaRPr lang="en-US" sz="2000">
              <a:solidFill>
                <a:prstClr val="white"/>
              </a:solidFill>
              <a:latin typeface="#9Slide03 SFU Futura_07" panose="00000900000000000000" pitchFamily="2"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a:buClr>
                <a:prstClr val="white"/>
              </a:buClr>
              <a:buFont typeface="Wingdings" panose="05000000000000000000" pitchFamily="2" charset="2"/>
              <a:buChar char="w"/>
              <a:defRPr/>
            </a:pPr>
            <a:endParaRPr lang="en-US" sz="2000">
              <a:solidFill>
                <a:prstClr val="white"/>
              </a:solidFill>
              <a:latin typeface="#9Slide03 SFU Futura_07" panose="00000900000000000000" pitchFamily="2" charset="0"/>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9" y="4545318"/>
            <a:ext cx="3487814" cy="415498"/>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000" b="1" dirty="0">
                <a:solidFill>
                  <a:srgbClr val="FFC000"/>
                </a:solidFill>
                <a:latin typeface="#9Slide03 SFU Futura_07" panose="00000900000000000000" pitchFamily="2" charset="0"/>
                <a:ea typeface="Tahoma" panose="020B0604030504040204" pitchFamily="34" charset="0"/>
                <a:cs typeface="Times New Roman" pitchFamily="18" charset="0"/>
              </a:rPr>
              <a:t>D</a:t>
            </a:r>
            <a:r>
              <a:rPr lang="en-US" sz="2000" b="1">
                <a:solidFill>
                  <a:srgbClr val="FFC000"/>
                </a:solidFill>
                <a:latin typeface="#9Slide03 SFU Futura_07" panose="00000900000000000000" pitchFamily="2" charset="0"/>
                <a:ea typeface="Tahoma" panose="020B0604030504040204" pitchFamily="34" charset="0"/>
                <a:cs typeface="Times New Roman" pitchFamily="18" charset="0"/>
              </a:rPr>
              <a:t>. </a:t>
            </a:r>
            <a:r>
              <a:rPr lang="en-US" sz="2000" b="1">
                <a:solidFill>
                  <a:prstClr val="white"/>
                </a:solidFill>
                <a:latin typeface="#9Slide03 SFU Futura_07" panose="00000900000000000000" pitchFamily="2" charset="0"/>
                <a:ea typeface="Tahoma" panose="020B0604030504040204" pitchFamily="34" charset="0"/>
                <a:cs typeface="Times New Roman" pitchFamily="18" charset="0"/>
              </a:rPr>
              <a:t>nhiệt đới</a:t>
            </a:r>
            <a:endParaRPr lang="en-US" sz="2000" b="1" dirty="0">
              <a:solidFill>
                <a:prstClr val="white"/>
              </a:solidFill>
              <a:latin typeface="#9Slide03 SFU Futura_07" panose="00000900000000000000" pitchFamily="2"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97871"/>
            <a:ext cx="3487814" cy="415498"/>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000" b="1" dirty="0">
                <a:solidFill>
                  <a:srgbClr val="FFC000"/>
                </a:solidFill>
                <a:latin typeface="#9Slide03 SFU Futura_07" panose="00000900000000000000" pitchFamily="2" charset="0"/>
                <a:ea typeface="Tahoma" panose="020B0604030504040204" pitchFamily="34" charset="0"/>
                <a:cs typeface="Times New Roman" pitchFamily="18" charset="0"/>
              </a:rPr>
              <a:t>B</a:t>
            </a:r>
            <a:r>
              <a:rPr lang="en-US" sz="2000" b="1">
                <a:solidFill>
                  <a:srgbClr val="FFC000"/>
                </a:solidFill>
                <a:latin typeface="#9Slide03 SFU Futura_07" panose="00000900000000000000" pitchFamily="2" charset="0"/>
                <a:ea typeface="Tahoma" panose="020B0604030504040204" pitchFamily="34" charset="0"/>
                <a:cs typeface="Times New Roman" pitchFamily="18" charset="0"/>
              </a:rPr>
              <a:t>. </a:t>
            </a:r>
            <a:r>
              <a:rPr lang="en-US" sz="2000" b="1">
                <a:solidFill>
                  <a:prstClr val="white"/>
                </a:solidFill>
                <a:latin typeface="#9Slide03 SFU Futura_07" panose="00000900000000000000" pitchFamily="2" charset="0"/>
                <a:ea typeface="Tahoma" panose="020B0604030504040204" pitchFamily="34" charset="0"/>
                <a:cs typeface="Times New Roman" pitchFamily="18" charset="0"/>
              </a:rPr>
              <a:t>cận nhiệt</a:t>
            </a:r>
            <a:endParaRPr lang="en-US" sz="2000" b="1" dirty="0">
              <a:solidFill>
                <a:prstClr val="white"/>
              </a:solidFill>
              <a:latin typeface="#9Slide03 SFU Futura_07" panose="00000900000000000000" pitchFamily="2"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a:solidFill>
                <a:prstClr val="white"/>
              </a:solidFill>
              <a:latin typeface="#9Slide03 SFU Futura_07" panose="00000900000000000000" pitchFamily="2" charset="0"/>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a:solidFill>
                <a:prstClr val="white"/>
              </a:solidFill>
              <a:latin typeface="#9Slide03 SFU Futura_07" panose="00000900000000000000" pitchFamily="2"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97871"/>
            <a:ext cx="3487814" cy="415498"/>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000" b="1" dirty="0">
                <a:solidFill>
                  <a:srgbClr val="FFC000"/>
                </a:solidFill>
                <a:latin typeface="#9Slide03 SFU Futura_07" panose="00000900000000000000" pitchFamily="2" charset="0"/>
                <a:ea typeface="Tahoma" panose="020B0604030504040204" pitchFamily="34" charset="0"/>
                <a:cs typeface="Times New Roman" pitchFamily="18" charset="0"/>
              </a:rPr>
              <a:t>A</a:t>
            </a:r>
            <a:r>
              <a:rPr lang="en-US" sz="2000" b="1">
                <a:solidFill>
                  <a:srgbClr val="FFC000"/>
                </a:solidFill>
                <a:latin typeface="#9Slide03 SFU Futura_07" panose="00000900000000000000" pitchFamily="2" charset="0"/>
                <a:ea typeface="Tahoma" panose="020B0604030504040204" pitchFamily="34" charset="0"/>
                <a:cs typeface="Times New Roman" pitchFamily="18" charset="0"/>
              </a:rPr>
              <a:t>. </a:t>
            </a:r>
            <a:r>
              <a:rPr lang="en-US" sz="2000" b="1">
                <a:solidFill>
                  <a:prstClr val="white"/>
                </a:solidFill>
                <a:latin typeface="#9Slide03 SFU Futura_07" panose="00000900000000000000" pitchFamily="2" charset="0"/>
                <a:ea typeface="Tahoma" panose="020B0604030504040204" pitchFamily="34" charset="0"/>
                <a:cs typeface="Times New Roman" pitchFamily="18" charset="0"/>
              </a:rPr>
              <a:t>ôn đới</a:t>
            </a:r>
            <a:endParaRPr lang="en-US" sz="2000" b="1" dirty="0">
              <a:solidFill>
                <a:prstClr val="white"/>
              </a:solidFill>
              <a:latin typeface="#9Slide03 SFU Futura_07" panose="00000900000000000000" pitchFamily="2" charset="0"/>
              <a:ea typeface="Tahoma" panose="020B0604030504040204" pitchFamily="34" charset="0"/>
              <a:cs typeface="Times New Roman"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829507" y="4545318"/>
            <a:ext cx="3487814" cy="415498"/>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000" b="1" dirty="0">
                <a:solidFill>
                  <a:srgbClr val="FFC000"/>
                </a:solidFill>
                <a:latin typeface="#9Slide03 SFU Futura_07" panose="00000900000000000000" pitchFamily="2" charset="0"/>
                <a:ea typeface="Tahoma" panose="020B0604030504040204" pitchFamily="34" charset="0"/>
                <a:cs typeface="Times New Roman" pitchFamily="18" charset="0"/>
              </a:rPr>
              <a:t>C</a:t>
            </a:r>
            <a:r>
              <a:rPr lang="en-US" sz="2000" b="1">
                <a:solidFill>
                  <a:srgbClr val="FFC000"/>
                </a:solidFill>
                <a:latin typeface="#9Slide03 SFU Futura_07" panose="00000900000000000000" pitchFamily="2" charset="0"/>
                <a:ea typeface="Tahoma" panose="020B0604030504040204" pitchFamily="34" charset="0"/>
                <a:cs typeface="Times New Roman" pitchFamily="18" charset="0"/>
              </a:rPr>
              <a:t>. </a:t>
            </a:r>
            <a:r>
              <a:rPr lang="en-US" sz="2000" b="1">
                <a:solidFill>
                  <a:prstClr val="white"/>
                </a:solidFill>
                <a:latin typeface="#9Slide03 SFU Futura_07" panose="00000900000000000000" pitchFamily="2" charset="0"/>
                <a:ea typeface="Tahoma" panose="020B0604030504040204" pitchFamily="34" charset="0"/>
                <a:cs typeface="Times New Roman" pitchFamily="18" charset="0"/>
              </a:rPr>
              <a:t>xích đạo</a:t>
            </a:r>
            <a:endParaRPr lang="en-US" sz="2000" b="1" dirty="0">
              <a:solidFill>
                <a:prstClr val="white"/>
              </a:solidFill>
              <a:latin typeface="#9Slide03 SFU Futura_07" panose="00000900000000000000" pitchFamily="2"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pic>
        <p:nvPicPr>
          <p:cNvPr id="28" name="Picture 27" descr="A picture containing chain, picture frame&#10;&#10;Description automatically generated">
            <a:extLst>
              <a:ext uri="{FF2B5EF4-FFF2-40B4-BE49-F238E27FC236}">
                <a16:creationId xmlns:a16="http://schemas.microsoft.com/office/drawing/2014/main" id="{2E4E1571-E0B1-AAE3-FAF2-6AFC8EC6436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86197" y="-106342"/>
            <a:ext cx="3077465" cy="3086726"/>
          </a:xfrm>
          <a:prstGeom prst="rect">
            <a:avLst/>
          </a:prstGeom>
        </p:spPr>
      </p:pic>
      <p:pic>
        <p:nvPicPr>
          <p:cNvPr id="29" name="Picture 28" descr="Shape, circle&#10;&#10;Description automatically generated">
            <a:extLst>
              <a:ext uri="{FF2B5EF4-FFF2-40B4-BE49-F238E27FC236}">
                <a16:creationId xmlns:a16="http://schemas.microsoft.com/office/drawing/2014/main" id="{468EB817-CCA3-9B66-8822-30AA5363F19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58482" y="323124"/>
            <a:ext cx="2390468" cy="2390468"/>
          </a:xfrm>
          <a:prstGeom prst="rect">
            <a:avLst/>
          </a:prstGeom>
        </p:spPr>
      </p:pic>
      <p:sp>
        <p:nvSpPr>
          <p:cNvPr id="30" name="TextBox 29">
            <a:extLst>
              <a:ext uri="{FF2B5EF4-FFF2-40B4-BE49-F238E27FC236}">
                <a16:creationId xmlns:a16="http://schemas.microsoft.com/office/drawing/2014/main" id="{910CE0A2-ADDA-54F5-C77B-FBB060E668EB}"/>
              </a:ext>
            </a:extLst>
          </p:cNvPr>
          <p:cNvSpPr txBox="1"/>
          <p:nvPr/>
        </p:nvSpPr>
        <p:spPr>
          <a:xfrm>
            <a:off x="2750683" y="696469"/>
            <a:ext cx="2035790" cy="954107"/>
          </a:xfrm>
          <a:prstGeom prst="rect">
            <a:avLst/>
          </a:prstGeom>
          <a:noFill/>
        </p:spPr>
        <p:txBody>
          <a:bodyPr wrap="square" rtlCol="0">
            <a:spAutoFit/>
          </a:bodyPr>
          <a:lstStyle/>
          <a:p>
            <a:pPr algn="ctr"/>
            <a:r>
              <a:rPr lang="en-US" sz="2800">
                <a:solidFill>
                  <a:srgbClr val="FFFF00"/>
                </a:solidFill>
                <a:latin typeface="#9Slide07 IcielBC Cubano Normal" panose="00000500000000000000" pitchFamily="2" charset="0"/>
              </a:rPr>
              <a:t>AI LÀ </a:t>
            </a:r>
          </a:p>
          <a:p>
            <a:pPr algn="ctr"/>
            <a:r>
              <a:rPr lang="en-US" sz="2800">
                <a:solidFill>
                  <a:srgbClr val="FFFF00"/>
                </a:solidFill>
                <a:latin typeface="#9Slide07 IcielBC Cubano Normal" panose="00000500000000000000" pitchFamily="2" charset="0"/>
              </a:rPr>
              <a:t>TRÙM ĐIỂM</a:t>
            </a:r>
          </a:p>
        </p:txBody>
      </p:sp>
      <p:pic>
        <p:nvPicPr>
          <p:cNvPr id="35" name="Picture 34" descr="A picture containing leaf, vector graphics, clipart&#10;&#10;Description automatically generated">
            <a:extLst>
              <a:ext uri="{FF2B5EF4-FFF2-40B4-BE49-F238E27FC236}">
                <a16:creationId xmlns:a16="http://schemas.microsoft.com/office/drawing/2014/main" id="{73FC72D9-BFA7-22A8-4168-FC7ABE92E718}"/>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95558" y="1610903"/>
            <a:ext cx="858742" cy="82603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936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960B37E-F5D1-A961-94AB-2FC14306EAE3}"/>
              </a:ext>
            </a:extLst>
          </p:cNvPr>
          <p:cNvPicPr>
            <a:picLocks noChangeAspect="1"/>
          </p:cNvPicPr>
          <p:nvPr/>
        </p:nvPicPr>
        <p:blipFill>
          <a:blip r:embed="rId10"/>
          <a:stretch>
            <a:fillRect/>
          </a:stretch>
        </p:blipFill>
        <p:spPr>
          <a:xfrm>
            <a:off x="0" y="0"/>
            <a:ext cx="9144000" cy="5143500"/>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4">
              <a:lumMod val="40000"/>
              <a:lumOff val="6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8688" y="2819504"/>
            <a:ext cx="7345459" cy="707886"/>
          </a:xfrm>
          <a:prstGeom prst="rect">
            <a:avLst/>
          </a:prstGeom>
          <a:noFill/>
        </p:spPr>
        <p:txBody>
          <a:bodyPr wrap="square" rtlCol="0">
            <a:spAutoFit/>
          </a:bodyPr>
          <a:lstStyle/>
          <a:p>
            <a:pPr>
              <a:defRPr/>
            </a:pPr>
            <a:r>
              <a:rPr lang="en-US" sz="2000" b="1">
                <a:solidFill>
                  <a:srgbClr val="FF0000"/>
                </a:solidFill>
                <a:latin typeface="#9Slide03 SFU Futura_07" panose="00000900000000000000" pitchFamily="2" charset="0"/>
                <a:cs typeface="Times New Roman" pitchFamily="18" charset="0"/>
              </a:rPr>
              <a:t>Câu </a:t>
            </a:r>
            <a:r>
              <a:rPr lang="en-US" sz="2000" b="1" dirty="0">
                <a:solidFill>
                  <a:srgbClr val="FF0000"/>
                </a:solidFill>
                <a:latin typeface="#9Slide03 SFU Futura_07" panose="00000900000000000000" pitchFamily="2" charset="0"/>
                <a:cs typeface="Times New Roman" pitchFamily="18" charset="0"/>
              </a:rPr>
              <a:t>6</a:t>
            </a:r>
            <a:r>
              <a:rPr lang="en-US" sz="2000" b="1">
                <a:solidFill>
                  <a:srgbClr val="FF0000"/>
                </a:solidFill>
                <a:latin typeface="#9Slide03 SFU Futura_07" panose="00000900000000000000" pitchFamily="2" charset="0"/>
                <a:cs typeface="Times New Roman" pitchFamily="18" charset="0"/>
              </a:rPr>
              <a:t>: </a:t>
            </a:r>
            <a:r>
              <a:rPr lang="fr-FR" sz="2000">
                <a:solidFill>
                  <a:srgbClr val="FF0000"/>
                </a:solidFill>
                <a:latin typeface="#9Slide03 SFU Futura_07" panose="00000900000000000000" pitchFamily="2" charset="0"/>
              </a:rPr>
              <a:t>Hiện tượng nào dưới đây</a:t>
            </a:r>
            <a:r>
              <a:rPr lang="fr-FR" sz="2000" b="1">
                <a:solidFill>
                  <a:srgbClr val="FF0000"/>
                </a:solidFill>
                <a:latin typeface="#9Slide03 SFU Futura_07" panose="00000900000000000000" pitchFamily="2" charset="0"/>
              </a:rPr>
              <a:t> không </a:t>
            </a:r>
            <a:r>
              <a:rPr lang="fr-FR" sz="2000">
                <a:solidFill>
                  <a:srgbClr val="FF0000"/>
                </a:solidFill>
                <a:latin typeface="#9Slide03 SFU Futura_07" panose="00000900000000000000" pitchFamily="2" charset="0"/>
              </a:rPr>
              <a:t>biểu hiện cho qui luật địa đới?</a:t>
            </a:r>
            <a:endParaRPr lang="en-US" sz="2000" b="1" dirty="0">
              <a:solidFill>
                <a:srgbClr val="FF0000"/>
              </a:solidFill>
              <a:latin typeface="#9Slide03 SFU Futura_07" panose="00000900000000000000" pitchFamily="2" charset="0"/>
              <a:cs typeface="Times New Roman"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601922" y="382543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a:solidFill>
                <a:prstClr val="white"/>
              </a:solidFill>
              <a:latin typeface="#9Slide03 SFU Futura_07" panose="00000900000000000000" pitchFamily="2"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a:solidFill>
                <a:prstClr val="white"/>
              </a:solidFill>
              <a:latin typeface="#9Slide03 SFU Futura_07" panose="00000900000000000000" pitchFamily="2" charset="0"/>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826679" y="3902088"/>
            <a:ext cx="3487814" cy="369332"/>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1800" b="1" dirty="0">
                <a:solidFill>
                  <a:srgbClr val="FFC000"/>
                </a:solidFill>
                <a:latin typeface="#9Slide03 SFU Futura_07" panose="00000900000000000000" pitchFamily="2" charset="0"/>
                <a:ea typeface="Tahoma" panose="020B0604030504040204" pitchFamily="34" charset="0"/>
                <a:cs typeface="Times New Roman" pitchFamily="18" charset="0"/>
              </a:rPr>
              <a:t>B</a:t>
            </a:r>
            <a:r>
              <a:rPr lang="en-US" sz="1800" b="1">
                <a:solidFill>
                  <a:srgbClr val="FFC000"/>
                </a:solidFill>
                <a:latin typeface="#9Slide03 SFU Futura_07" panose="00000900000000000000" pitchFamily="2" charset="0"/>
                <a:ea typeface="Tahoma" panose="020B0604030504040204" pitchFamily="34" charset="0"/>
                <a:cs typeface="Times New Roman" pitchFamily="18" charset="0"/>
              </a:rPr>
              <a:t>. </a:t>
            </a:r>
            <a:r>
              <a:rPr lang="en-US" sz="1800" b="1">
                <a:solidFill>
                  <a:schemeClr val="bg1"/>
                </a:solidFill>
                <a:latin typeface="#9Slide03 SFU Futura_07" panose="00000900000000000000" pitchFamily="2" charset="0"/>
                <a:ea typeface="Tahoma" panose="020B0604030504040204" pitchFamily="34" charset="0"/>
                <a:cs typeface="Times New Roman" pitchFamily="18" charset="0"/>
              </a:rPr>
              <a:t>Gió mùa</a:t>
            </a:r>
            <a:endParaRPr lang="en-US" sz="1800" b="1" dirty="0">
              <a:solidFill>
                <a:schemeClr val="bg1"/>
              </a:solidFill>
              <a:latin typeface="#9Slide03 SFU Futura_07" panose="00000900000000000000" pitchFamily="2" charset="0"/>
              <a:ea typeface="Tahoma" panose="020B0604030504040204" pitchFamily="34" charset="0"/>
              <a:cs typeface="Times New Roman"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829507" y="4507693"/>
            <a:ext cx="3487814" cy="646331"/>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1800" b="1" dirty="0">
                <a:solidFill>
                  <a:srgbClr val="FFC000"/>
                </a:solidFill>
                <a:latin typeface="#9Slide03 SFU Futura_07" panose="00000900000000000000" pitchFamily="2" charset="0"/>
                <a:ea typeface="Tahoma" panose="020B0604030504040204" pitchFamily="34" charset="0"/>
                <a:cs typeface="Times New Roman" pitchFamily="18" charset="0"/>
              </a:rPr>
              <a:t>C</a:t>
            </a:r>
            <a:r>
              <a:rPr lang="en-US" sz="1800" b="1">
                <a:solidFill>
                  <a:srgbClr val="FFC000"/>
                </a:solidFill>
                <a:latin typeface="#9Slide03 SFU Futura_07" panose="00000900000000000000" pitchFamily="2" charset="0"/>
                <a:ea typeface="Tahoma" panose="020B0604030504040204" pitchFamily="34" charset="0"/>
                <a:cs typeface="Times New Roman" pitchFamily="18" charset="0"/>
              </a:rPr>
              <a:t>. </a:t>
            </a:r>
            <a:r>
              <a:rPr lang="en-US" sz="1800" b="1">
                <a:solidFill>
                  <a:prstClr val="white"/>
                </a:solidFill>
                <a:latin typeface="#9Slide03 SFU Futura_07" panose="00000900000000000000" pitchFamily="2" charset="0"/>
                <a:ea typeface="Tahoma" panose="020B0604030504040204" pitchFamily="34" charset="0"/>
                <a:cs typeface="Times New Roman" pitchFamily="18" charset="0"/>
              </a:rPr>
              <a:t>Gió Tây ôn đới</a:t>
            </a:r>
            <a:endParaRPr lang="en-US" sz="1800" b="1" dirty="0">
              <a:solidFill>
                <a:prstClr val="white"/>
              </a:solidFill>
              <a:latin typeface="#9Slide03 SFU Futura_07" panose="00000900000000000000" pitchFamily="2" charset="0"/>
              <a:ea typeface="Tahoma" panose="020B0604030504040204" pitchFamily="34" charset="0"/>
              <a:cs typeface="Times New Roman" pitchFamily="18" charset="0"/>
            </a:endParaRPr>
          </a:p>
          <a:p>
            <a:pPr marL="257175" indent="-257175">
              <a:buClr>
                <a:prstClr val="white"/>
              </a:buClr>
              <a:buFont typeface="Wingdings" panose="05000000000000000000" pitchFamily="2" charset="2"/>
              <a:buChar char="w"/>
              <a:defRPr/>
            </a:pPr>
            <a:endParaRPr lang="en-US" sz="1800" dirty="0">
              <a:solidFill>
                <a:prstClr val="white"/>
              </a:solidFill>
              <a:latin typeface="#9Slide03 SFU Futura_07" panose="00000900000000000000" pitchFamily="2" charset="0"/>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a:solidFill>
                <a:prstClr val="white"/>
              </a:solidFill>
              <a:latin typeface="#9Slide03 SFU Futura_07" panose="00000900000000000000" pitchFamily="2"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a:solidFill>
                <a:prstClr val="white"/>
              </a:solidFill>
              <a:latin typeface="#9Slide03 SFU Futura_07" panose="00000900000000000000" pitchFamily="2"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97871"/>
            <a:ext cx="3487814" cy="369332"/>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1800" b="1" dirty="0">
                <a:solidFill>
                  <a:srgbClr val="FFC000"/>
                </a:solidFill>
                <a:latin typeface="#9Slide03 SFU Futura_07" panose="00000900000000000000" pitchFamily="2" charset="0"/>
                <a:ea typeface="Tahoma" panose="020B0604030504040204" pitchFamily="34" charset="0"/>
                <a:cs typeface="Times New Roman" pitchFamily="18" charset="0"/>
              </a:rPr>
              <a:t>A</a:t>
            </a:r>
            <a:r>
              <a:rPr lang="en-US" sz="1800" b="1">
                <a:solidFill>
                  <a:srgbClr val="FFC000"/>
                </a:solidFill>
                <a:latin typeface="#9Slide03 SFU Futura_07" panose="00000900000000000000" pitchFamily="2" charset="0"/>
                <a:ea typeface="Tahoma" panose="020B0604030504040204" pitchFamily="34" charset="0"/>
                <a:cs typeface="Times New Roman" pitchFamily="18" charset="0"/>
              </a:rPr>
              <a:t>. </a:t>
            </a:r>
            <a:r>
              <a:rPr lang="en-US" sz="1800" b="1">
                <a:solidFill>
                  <a:prstClr val="white"/>
                </a:solidFill>
                <a:latin typeface="#9Slide03 SFU Futura_07" panose="00000900000000000000" pitchFamily="2" charset="0"/>
                <a:ea typeface="Tahoma" panose="020B0604030504040204" pitchFamily="34" charset="0"/>
                <a:cs typeface="Times New Roman" pitchFamily="18" charset="0"/>
              </a:rPr>
              <a:t>Gió Mậu dịch</a:t>
            </a:r>
            <a:endParaRPr lang="en-US" sz="1800" b="1" dirty="0">
              <a:solidFill>
                <a:prstClr val="white"/>
              </a:solidFill>
              <a:latin typeface="#9Slide03 SFU Futura_07" panose="00000900000000000000" pitchFamily="2"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545319"/>
            <a:ext cx="3487814" cy="369332"/>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1800" b="1" dirty="0">
                <a:solidFill>
                  <a:srgbClr val="FFC000"/>
                </a:solidFill>
                <a:latin typeface="#9Slide03 SFU Futura_07" panose="00000900000000000000" pitchFamily="2" charset="0"/>
                <a:ea typeface="Tahoma" panose="020B0604030504040204" pitchFamily="34" charset="0"/>
                <a:cs typeface="Times New Roman" pitchFamily="18" charset="0"/>
              </a:rPr>
              <a:t>D</a:t>
            </a:r>
            <a:r>
              <a:rPr lang="en-US" sz="1800" b="1">
                <a:solidFill>
                  <a:srgbClr val="FFC000"/>
                </a:solidFill>
                <a:latin typeface="#9Slide03 SFU Futura_07" panose="00000900000000000000" pitchFamily="2" charset="0"/>
                <a:ea typeface="Tahoma" panose="020B0604030504040204" pitchFamily="34" charset="0"/>
                <a:cs typeface="Times New Roman" pitchFamily="18" charset="0"/>
              </a:rPr>
              <a:t>. </a:t>
            </a:r>
            <a:r>
              <a:rPr lang="en-US" sz="1800" b="1">
                <a:solidFill>
                  <a:prstClr val="white"/>
                </a:solidFill>
                <a:latin typeface="#9Slide03 SFU Futura_07" panose="00000900000000000000" pitchFamily="2" charset="0"/>
                <a:ea typeface="Tahoma" panose="020B0604030504040204" pitchFamily="34" charset="0"/>
                <a:cs typeface="Times New Roman" pitchFamily="18" charset="0"/>
              </a:rPr>
              <a:t>Gió Đông cực</a:t>
            </a:r>
            <a:endParaRPr lang="en-US" sz="1800" b="1" dirty="0">
              <a:solidFill>
                <a:prstClr val="white"/>
              </a:solidFill>
              <a:latin typeface="#9Slide03 SFU Futura_07" panose="00000900000000000000" pitchFamily="2"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pic>
        <p:nvPicPr>
          <p:cNvPr id="28" name="Picture 27" descr="A picture containing chain, picture frame&#10;&#10;Description automatically generated">
            <a:extLst>
              <a:ext uri="{FF2B5EF4-FFF2-40B4-BE49-F238E27FC236}">
                <a16:creationId xmlns:a16="http://schemas.microsoft.com/office/drawing/2014/main" id="{91A4DEFC-8493-2FED-A544-2B160DF7C7F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86197" y="-106342"/>
            <a:ext cx="3077465" cy="3086726"/>
          </a:xfrm>
          <a:prstGeom prst="rect">
            <a:avLst/>
          </a:prstGeom>
        </p:spPr>
      </p:pic>
      <p:pic>
        <p:nvPicPr>
          <p:cNvPr id="29" name="Picture 28" descr="Shape, circle&#10;&#10;Description automatically generated">
            <a:extLst>
              <a:ext uri="{FF2B5EF4-FFF2-40B4-BE49-F238E27FC236}">
                <a16:creationId xmlns:a16="http://schemas.microsoft.com/office/drawing/2014/main" id="{63D5FDE3-944D-0067-8177-96E937A4E79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58482" y="323124"/>
            <a:ext cx="2390468" cy="2390468"/>
          </a:xfrm>
          <a:prstGeom prst="rect">
            <a:avLst/>
          </a:prstGeom>
        </p:spPr>
      </p:pic>
      <p:sp>
        <p:nvSpPr>
          <p:cNvPr id="30" name="TextBox 29">
            <a:extLst>
              <a:ext uri="{FF2B5EF4-FFF2-40B4-BE49-F238E27FC236}">
                <a16:creationId xmlns:a16="http://schemas.microsoft.com/office/drawing/2014/main" id="{8ED34AFE-56A7-7B6C-C930-DDD6589E8382}"/>
              </a:ext>
            </a:extLst>
          </p:cNvPr>
          <p:cNvSpPr txBox="1"/>
          <p:nvPr/>
        </p:nvSpPr>
        <p:spPr>
          <a:xfrm>
            <a:off x="2750683" y="696469"/>
            <a:ext cx="2035790" cy="954107"/>
          </a:xfrm>
          <a:prstGeom prst="rect">
            <a:avLst/>
          </a:prstGeom>
          <a:noFill/>
        </p:spPr>
        <p:txBody>
          <a:bodyPr wrap="square" rtlCol="0">
            <a:spAutoFit/>
          </a:bodyPr>
          <a:lstStyle/>
          <a:p>
            <a:pPr algn="ctr"/>
            <a:r>
              <a:rPr lang="en-US" sz="2800">
                <a:solidFill>
                  <a:srgbClr val="FFFF00"/>
                </a:solidFill>
                <a:latin typeface="#9Slide07 IcielBC Cubano Normal" panose="00000500000000000000" pitchFamily="2" charset="0"/>
              </a:rPr>
              <a:t>AI LÀ </a:t>
            </a:r>
          </a:p>
          <a:p>
            <a:pPr algn="ctr"/>
            <a:r>
              <a:rPr lang="en-US" sz="2800">
                <a:solidFill>
                  <a:srgbClr val="FFFF00"/>
                </a:solidFill>
                <a:latin typeface="#9Slide07 IcielBC Cubano Normal" panose="00000500000000000000" pitchFamily="2" charset="0"/>
              </a:rPr>
              <a:t>TRÙM ĐIỂM</a:t>
            </a:r>
          </a:p>
        </p:txBody>
      </p:sp>
      <p:pic>
        <p:nvPicPr>
          <p:cNvPr id="35" name="Picture 34" descr="A picture containing leaf, vector graphics, clipart&#10;&#10;Description automatically generated">
            <a:extLst>
              <a:ext uri="{FF2B5EF4-FFF2-40B4-BE49-F238E27FC236}">
                <a16:creationId xmlns:a16="http://schemas.microsoft.com/office/drawing/2014/main" id="{4019E1DB-11C5-E320-EF37-3E95EE1D7301}"/>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95558" y="1610903"/>
            <a:ext cx="858742" cy="82603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9269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B39DAA8-1BD9-4271-15F8-CA46C695A27F}"/>
              </a:ext>
            </a:extLst>
          </p:cNvPr>
          <p:cNvPicPr>
            <a:picLocks noChangeAspect="1"/>
          </p:cNvPicPr>
          <p:nvPr/>
        </p:nvPicPr>
        <p:blipFill>
          <a:blip r:embed="rId10"/>
          <a:stretch>
            <a:fillRect/>
          </a:stretch>
        </p:blipFill>
        <p:spPr>
          <a:xfrm>
            <a:off x="0" y="0"/>
            <a:ext cx="9144000" cy="5143500"/>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4">
              <a:lumMod val="40000"/>
              <a:lumOff val="6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21900" y="2943587"/>
            <a:ext cx="7037773" cy="400110"/>
          </a:xfrm>
          <a:prstGeom prst="rect">
            <a:avLst/>
          </a:prstGeom>
          <a:noFill/>
        </p:spPr>
        <p:txBody>
          <a:bodyPr wrap="square" rtlCol="0">
            <a:spAutoFit/>
          </a:bodyPr>
          <a:lstStyle/>
          <a:p>
            <a:pPr>
              <a:defRPr/>
            </a:pPr>
            <a:r>
              <a:rPr lang="en-US" sz="2000" b="1" err="1">
                <a:solidFill>
                  <a:srgbClr val="FF0000"/>
                </a:solidFill>
                <a:latin typeface="#9Slide03 SFU Futura_07" panose="00000900000000000000" pitchFamily="2" charset="0"/>
                <a:cs typeface="Times New Roman" pitchFamily="18" charset="0"/>
              </a:rPr>
              <a:t>Câu</a:t>
            </a:r>
            <a:r>
              <a:rPr lang="en-US" sz="2000" b="1">
                <a:solidFill>
                  <a:srgbClr val="FF0000"/>
                </a:solidFill>
                <a:latin typeface="#9Slide03 SFU Futura_07" panose="00000900000000000000" pitchFamily="2" charset="0"/>
                <a:cs typeface="Times New Roman" pitchFamily="18" charset="0"/>
              </a:rPr>
              <a:t> 7: </a:t>
            </a:r>
            <a:r>
              <a:rPr lang="fr-FR" sz="2000">
                <a:solidFill>
                  <a:srgbClr val="FF0000"/>
                </a:solidFill>
                <a:latin typeface="#9Slide03 SFU Futura_07" panose="00000900000000000000" pitchFamily="2" charset="0"/>
              </a:rPr>
              <a:t>Các quy luật địa đới và phi địa đới thường tác động</a:t>
            </a:r>
            <a:endParaRPr lang="en-US" sz="2000" b="1" dirty="0">
              <a:solidFill>
                <a:srgbClr val="FF0000"/>
              </a:solidFill>
              <a:latin typeface="#9Slide03 SFU Futura_07" panose="00000900000000000000" pitchFamily="2" charset="0"/>
              <a:cs typeface="Times New Roman"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603457" y="447096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a:solidFill>
                <a:prstClr val="white"/>
              </a:solidFill>
              <a:latin typeface="#9Slide03 SFU Futura_07" panose="00000900000000000000" pitchFamily="2"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a:solidFill>
                <a:prstClr val="white"/>
              </a:solidFill>
              <a:latin typeface="#9Slide03 SFU Futura_07" panose="00000900000000000000" pitchFamily="2" charset="0"/>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828214" y="4547620"/>
            <a:ext cx="3636694" cy="369332"/>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1800" b="1" dirty="0">
                <a:solidFill>
                  <a:srgbClr val="FFC000"/>
                </a:solidFill>
                <a:latin typeface="#9Slide03 SFU Futura_07" panose="00000900000000000000" pitchFamily="2" charset="0"/>
                <a:ea typeface="Tahoma" panose="020B0604030504040204" pitchFamily="34" charset="0"/>
                <a:cs typeface="Times New Roman" pitchFamily="18" charset="0"/>
              </a:rPr>
              <a:t>C</a:t>
            </a:r>
            <a:r>
              <a:rPr lang="en-US" sz="1800" b="1">
                <a:solidFill>
                  <a:srgbClr val="FFC000"/>
                </a:solidFill>
                <a:latin typeface="#9Slide03 SFU Futura_07" panose="00000900000000000000" pitchFamily="2" charset="0"/>
                <a:ea typeface="Tahoma" panose="020B0604030504040204" pitchFamily="34" charset="0"/>
                <a:cs typeface="Times New Roman" pitchFamily="18" charset="0"/>
              </a:rPr>
              <a:t>. </a:t>
            </a:r>
            <a:r>
              <a:rPr lang="fr-FR" sz="1800">
                <a:solidFill>
                  <a:schemeClr val="bg1"/>
                </a:solidFill>
                <a:latin typeface="#9Slide03 SFU Futura_07" panose="00000900000000000000" pitchFamily="2" charset="0"/>
              </a:rPr>
              <a:t>đồng thời và tương hỗ nhau.</a:t>
            </a:r>
            <a:r>
              <a:rPr lang="en-US" sz="1800" b="1">
                <a:solidFill>
                  <a:prstClr val="white"/>
                </a:solidFill>
                <a:latin typeface="#9Slide03 SFU Futura_07" panose="00000900000000000000" pitchFamily="2" charset="0"/>
                <a:ea typeface="Tahoma" panose="020B0604030504040204" pitchFamily="34" charset="0"/>
                <a:cs typeface="Times New Roman" pitchFamily="18" charset="0"/>
              </a:rPr>
              <a:t> </a:t>
            </a:r>
            <a:endParaRPr lang="en-US" sz="1800" b="1" dirty="0">
              <a:solidFill>
                <a:prstClr val="white"/>
              </a:solidFill>
              <a:latin typeface="#9Slide03 SFU Futura_07" panose="00000900000000000000" pitchFamily="2"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97871"/>
            <a:ext cx="3487814" cy="646331"/>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1800" b="1" dirty="0">
                <a:solidFill>
                  <a:srgbClr val="FFC000"/>
                </a:solidFill>
                <a:latin typeface="#9Slide03 SFU Futura_07" panose="00000900000000000000" pitchFamily="2" charset="0"/>
                <a:ea typeface="Tahoma" panose="020B0604030504040204" pitchFamily="34" charset="0"/>
                <a:cs typeface="Times New Roman" pitchFamily="18" charset="0"/>
              </a:rPr>
              <a:t>B</a:t>
            </a:r>
            <a:r>
              <a:rPr lang="en-US" sz="1800" b="1">
                <a:solidFill>
                  <a:srgbClr val="FFC000"/>
                </a:solidFill>
                <a:latin typeface="#9Slide03 SFU Futura_07" panose="00000900000000000000" pitchFamily="2" charset="0"/>
                <a:ea typeface="Tahoma" panose="020B0604030504040204" pitchFamily="34" charset="0"/>
                <a:cs typeface="Times New Roman" pitchFamily="18" charset="0"/>
              </a:rPr>
              <a:t>. </a:t>
            </a:r>
            <a:r>
              <a:rPr lang="fr-FR" sz="1800">
                <a:solidFill>
                  <a:schemeClr val="bg1"/>
                </a:solidFill>
                <a:latin typeface="#9Slide03 SFU Futura_07" panose="00000900000000000000" pitchFamily="2" charset="0"/>
              </a:rPr>
              <a:t>xen kẽ nhau và tương hỗ nhau.</a:t>
            </a:r>
            <a:endParaRPr lang="en-US" sz="1800">
              <a:solidFill>
                <a:schemeClr val="bg1"/>
              </a:solidFill>
              <a:latin typeface="#9Slide03 SFU Futura_07" panose="00000900000000000000" pitchFamily="2"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a:solidFill>
                <a:prstClr val="white"/>
              </a:solidFill>
              <a:latin typeface="#9Slide03 SFU Futura_07" panose="00000900000000000000" pitchFamily="2"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a:solidFill>
                <a:prstClr val="white"/>
              </a:solidFill>
              <a:latin typeface="#9Slide03 SFU Futura_07" panose="00000900000000000000" pitchFamily="2"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97871"/>
            <a:ext cx="3487814" cy="369332"/>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1800" b="1" dirty="0">
                <a:solidFill>
                  <a:srgbClr val="FFC000"/>
                </a:solidFill>
                <a:latin typeface="#9Slide03 SFU Futura_07" panose="00000900000000000000" pitchFamily="2" charset="0"/>
                <a:ea typeface="Tahoma" panose="020B0604030504040204" pitchFamily="34" charset="0"/>
                <a:cs typeface="Times New Roman" pitchFamily="18" charset="0"/>
              </a:rPr>
              <a:t>A</a:t>
            </a:r>
            <a:r>
              <a:rPr lang="en-US" sz="1800" b="1">
                <a:solidFill>
                  <a:srgbClr val="FFC000"/>
                </a:solidFill>
                <a:latin typeface="#9Slide03 SFU Futura_07" panose="00000900000000000000" pitchFamily="2" charset="0"/>
                <a:ea typeface="Tahoma" panose="020B0604030504040204" pitchFamily="34" charset="0"/>
                <a:cs typeface="Times New Roman" pitchFamily="18" charset="0"/>
              </a:rPr>
              <a:t>. </a:t>
            </a:r>
            <a:r>
              <a:rPr lang="fr-FR" sz="1800">
                <a:solidFill>
                  <a:schemeClr val="bg1"/>
                </a:solidFill>
                <a:latin typeface="#9Slide03 SFU Futura_07" panose="00000900000000000000" pitchFamily="2" charset="0"/>
              </a:rPr>
              <a:t>riêng lẻ và đối lập nhau.</a:t>
            </a:r>
            <a:endParaRPr lang="en-US" sz="1800" b="1" dirty="0">
              <a:solidFill>
                <a:schemeClr val="bg1"/>
              </a:solidFill>
              <a:latin typeface="#9Slide03 SFU Futura_07" panose="00000900000000000000" pitchFamily="2"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545319"/>
            <a:ext cx="3487814" cy="369332"/>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1800" b="1" dirty="0">
                <a:solidFill>
                  <a:srgbClr val="FFC000"/>
                </a:solidFill>
                <a:latin typeface="#9Slide03 SFU Futura_07" panose="00000900000000000000" pitchFamily="2" charset="0"/>
                <a:ea typeface="Tahoma" panose="020B0604030504040204" pitchFamily="34" charset="0"/>
                <a:cs typeface="Times New Roman" pitchFamily="18" charset="0"/>
              </a:rPr>
              <a:t>D</a:t>
            </a:r>
            <a:r>
              <a:rPr lang="en-US" sz="1800" b="1">
                <a:solidFill>
                  <a:srgbClr val="FFC000"/>
                </a:solidFill>
                <a:latin typeface="#9Slide03 SFU Futura_07" panose="00000900000000000000" pitchFamily="2" charset="0"/>
                <a:ea typeface="Tahoma" panose="020B0604030504040204" pitchFamily="34" charset="0"/>
                <a:cs typeface="Times New Roman" pitchFamily="18" charset="0"/>
              </a:rPr>
              <a:t>. </a:t>
            </a:r>
            <a:r>
              <a:rPr lang="fr-FR" sz="1800">
                <a:solidFill>
                  <a:schemeClr val="bg1"/>
                </a:solidFill>
                <a:latin typeface="#9Slide03 SFU Futura_07" panose="00000900000000000000" pitchFamily="2" charset="0"/>
              </a:rPr>
              <a:t>đồng thời và đối lập nhau. </a:t>
            </a:r>
            <a:endParaRPr lang="en-US" sz="1800" b="1" dirty="0">
              <a:solidFill>
                <a:schemeClr val="bg1"/>
              </a:solidFill>
              <a:latin typeface="#9Slide03 SFU Futura_07" panose="00000900000000000000" pitchFamily="2"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pic>
        <p:nvPicPr>
          <p:cNvPr id="28" name="Picture 27" descr="A picture containing chain, picture frame&#10;&#10;Description automatically generated">
            <a:extLst>
              <a:ext uri="{FF2B5EF4-FFF2-40B4-BE49-F238E27FC236}">
                <a16:creationId xmlns:a16="http://schemas.microsoft.com/office/drawing/2014/main" id="{3BCC926B-3250-1C8C-82F1-DE505B85ABE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86197" y="-106342"/>
            <a:ext cx="3077465" cy="3086726"/>
          </a:xfrm>
          <a:prstGeom prst="rect">
            <a:avLst/>
          </a:prstGeom>
        </p:spPr>
      </p:pic>
      <p:pic>
        <p:nvPicPr>
          <p:cNvPr id="29" name="Picture 28" descr="Shape, circle&#10;&#10;Description automatically generated">
            <a:extLst>
              <a:ext uri="{FF2B5EF4-FFF2-40B4-BE49-F238E27FC236}">
                <a16:creationId xmlns:a16="http://schemas.microsoft.com/office/drawing/2014/main" id="{A962417A-E1B9-2D2E-9C84-D87B5016062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58482" y="323124"/>
            <a:ext cx="2390468" cy="2390468"/>
          </a:xfrm>
          <a:prstGeom prst="rect">
            <a:avLst/>
          </a:prstGeom>
        </p:spPr>
      </p:pic>
      <p:sp>
        <p:nvSpPr>
          <p:cNvPr id="30" name="TextBox 29">
            <a:extLst>
              <a:ext uri="{FF2B5EF4-FFF2-40B4-BE49-F238E27FC236}">
                <a16:creationId xmlns:a16="http://schemas.microsoft.com/office/drawing/2014/main" id="{1E73594B-FE2B-0B79-4342-6D6D1D6CE0F3}"/>
              </a:ext>
            </a:extLst>
          </p:cNvPr>
          <p:cNvSpPr txBox="1"/>
          <p:nvPr/>
        </p:nvSpPr>
        <p:spPr>
          <a:xfrm>
            <a:off x="2750683" y="696469"/>
            <a:ext cx="2035790" cy="954107"/>
          </a:xfrm>
          <a:prstGeom prst="rect">
            <a:avLst/>
          </a:prstGeom>
          <a:noFill/>
        </p:spPr>
        <p:txBody>
          <a:bodyPr wrap="square" rtlCol="0">
            <a:spAutoFit/>
          </a:bodyPr>
          <a:lstStyle/>
          <a:p>
            <a:pPr algn="ctr"/>
            <a:r>
              <a:rPr lang="en-US" sz="2800">
                <a:solidFill>
                  <a:srgbClr val="FFFF00"/>
                </a:solidFill>
                <a:latin typeface="#9Slide07 IcielBC Cubano Normal" panose="00000500000000000000" pitchFamily="2" charset="0"/>
              </a:rPr>
              <a:t>AI LÀ </a:t>
            </a:r>
          </a:p>
          <a:p>
            <a:pPr algn="ctr"/>
            <a:r>
              <a:rPr lang="en-US" sz="2800">
                <a:solidFill>
                  <a:srgbClr val="FFFF00"/>
                </a:solidFill>
                <a:latin typeface="#9Slide07 IcielBC Cubano Normal" panose="00000500000000000000" pitchFamily="2" charset="0"/>
              </a:rPr>
              <a:t>TRÙM ĐIỂM</a:t>
            </a:r>
          </a:p>
        </p:txBody>
      </p:sp>
      <p:pic>
        <p:nvPicPr>
          <p:cNvPr id="35" name="Picture 34" descr="A picture containing leaf, vector graphics, clipart&#10;&#10;Description automatically generated">
            <a:extLst>
              <a:ext uri="{FF2B5EF4-FFF2-40B4-BE49-F238E27FC236}">
                <a16:creationId xmlns:a16="http://schemas.microsoft.com/office/drawing/2014/main" id="{B35D1E0D-DB2D-3D3A-106E-9261A8897524}"/>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95558" y="1610903"/>
            <a:ext cx="858742" cy="82603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0750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BD0A2CB-4D57-1B34-405C-2DEB8D7C2710}"/>
              </a:ext>
            </a:extLst>
          </p:cNvPr>
          <p:cNvPicPr>
            <a:picLocks noChangeAspect="1"/>
          </p:cNvPicPr>
          <p:nvPr/>
        </p:nvPicPr>
        <p:blipFill>
          <a:blip r:embed="rId10"/>
          <a:stretch>
            <a:fillRect/>
          </a:stretch>
        </p:blipFill>
        <p:spPr>
          <a:xfrm>
            <a:off x="0" y="0"/>
            <a:ext cx="9144000" cy="5143500"/>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4">
              <a:lumMod val="40000"/>
              <a:lumOff val="6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8688" y="2934834"/>
            <a:ext cx="7500563" cy="400110"/>
          </a:xfrm>
          <a:prstGeom prst="rect">
            <a:avLst/>
          </a:prstGeom>
          <a:noFill/>
        </p:spPr>
        <p:txBody>
          <a:bodyPr wrap="square" rtlCol="0">
            <a:spAutoFit/>
          </a:bodyPr>
          <a:lstStyle/>
          <a:p>
            <a:r>
              <a:rPr lang="en-US" sz="2000" b="1">
                <a:solidFill>
                  <a:srgbClr val="FF0000"/>
                </a:solidFill>
                <a:latin typeface="#9Slide03 SFU Futura_07" panose="00000900000000000000" pitchFamily="2" charset="0"/>
                <a:cs typeface="Times New Roman" pitchFamily="18" charset="0"/>
              </a:rPr>
              <a:t>Câu 8: </a:t>
            </a:r>
            <a:r>
              <a:rPr lang="en-US" sz="2000">
                <a:solidFill>
                  <a:srgbClr val="FF0000"/>
                </a:solidFill>
                <a:latin typeface="#9Slide03 SFU Futura_07" panose="00000900000000000000" pitchFamily="2" charset="0"/>
              </a:rPr>
              <a:t>Nguyên nhân tạo nên quy luật phi địa đới là do</a:t>
            </a:r>
          </a:p>
        </p:txBody>
      </p:sp>
      <p:sp>
        <p:nvSpPr>
          <p:cNvPr id="15" name="bang a">
            <a:extLst>
              <a:ext uri="{FF2B5EF4-FFF2-40B4-BE49-F238E27FC236}">
                <a16:creationId xmlns:a16="http://schemas.microsoft.com/office/drawing/2014/main"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9Slide03 SFU Futura_07" panose="00000900000000000000" pitchFamily="2"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9Slide03 SFU Futura_07" panose="00000900000000000000" pitchFamily="2" charset="0"/>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829505" y="3898600"/>
            <a:ext cx="3704393" cy="307777"/>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1400" b="1" dirty="0">
                <a:solidFill>
                  <a:srgbClr val="FFC000"/>
                </a:solidFill>
                <a:latin typeface="#9Slide03 SFU Futura_07" panose="00000900000000000000" pitchFamily="2" charset="0"/>
                <a:ea typeface="Tahoma" panose="020B0604030504040204" pitchFamily="34" charset="0"/>
                <a:cs typeface="Times New Roman" pitchFamily="18" charset="0"/>
              </a:rPr>
              <a:t>A</a:t>
            </a:r>
            <a:r>
              <a:rPr lang="en-US" sz="1400" b="1">
                <a:solidFill>
                  <a:srgbClr val="FFC000"/>
                </a:solidFill>
                <a:latin typeface="#9Slide03 SFU Futura_07" panose="00000900000000000000" pitchFamily="2" charset="0"/>
                <a:ea typeface="Tahoma" panose="020B0604030504040204" pitchFamily="34" charset="0"/>
                <a:cs typeface="Times New Roman" pitchFamily="18" charset="0"/>
              </a:rPr>
              <a:t>. </a:t>
            </a:r>
            <a:r>
              <a:rPr lang="en-US" sz="1400">
                <a:solidFill>
                  <a:schemeClr val="bg1"/>
                </a:solidFill>
                <a:latin typeface="#9Slide03 SFU Futura_07" panose="00000900000000000000" pitchFamily="2" charset="0"/>
              </a:rPr>
              <a:t>nguồn năng lượng bên trong Trái Đất. </a:t>
            </a:r>
            <a:endParaRPr lang="en-US" sz="1400" b="1" dirty="0">
              <a:solidFill>
                <a:schemeClr val="bg1"/>
              </a:solidFill>
              <a:latin typeface="#9Slide03 SFU Futura_07" panose="00000900000000000000" pitchFamily="2" charset="0"/>
              <a:ea typeface="Tahoma" panose="020B0604030504040204" pitchFamily="34" charset="0"/>
              <a:cs typeface="Times New Roman"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829506" y="4545319"/>
            <a:ext cx="3704393" cy="307777"/>
          </a:xfrm>
          <a:prstGeom prst="rect">
            <a:avLst/>
          </a:prstGeom>
          <a:noFill/>
        </p:spPr>
        <p:txBody>
          <a:bodyPr wrap="square" rtlCol="0">
            <a:spAutoFit/>
          </a:bodyPr>
          <a:lstStyle/>
          <a:p>
            <a:pPr marL="257175" indent="-257175">
              <a:buClr>
                <a:prstClr val="white"/>
              </a:buClr>
              <a:buFont typeface="Wingdings" panose="05000000000000000000" pitchFamily="2" charset="2"/>
              <a:buChar char="w"/>
            </a:pPr>
            <a:r>
              <a:rPr lang="en-US" sz="1400" b="1">
                <a:solidFill>
                  <a:srgbClr val="FFC000"/>
                </a:solidFill>
                <a:latin typeface="#9Slide03 SFU Futura_07" panose="00000900000000000000" pitchFamily="2" charset="0"/>
                <a:ea typeface="Tahoma" panose="020B0604030504040204" pitchFamily="34" charset="0"/>
                <a:cs typeface="Times New Roman" pitchFamily="18" charset="0"/>
              </a:rPr>
              <a:t>C. </a:t>
            </a:r>
            <a:r>
              <a:rPr lang="en-US" sz="1400">
                <a:solidFill>
                  <a:schemeClr val="bg1"/>
                </a:solidFill>
                <a:latin typeface="#9Slide03 SFU Futura_07" panose="00000900000000000000" pitchFamily="2" charset="0"/>
              </a:rPr>
              <a:t>dạng hình cầu của Trái Đất.</a:t>
            </a:r>
            <a:r>
              <a:rPr lang="en-US" sz="1400" b="1">
                <a:solidFill>
                  <a:srgbClr val="FFC000"/>
                </a:solidFill>
                <a:latin typeface="#9Slide03 SFU Futura_07" panose="00000900000000000000" pitchFamily="2" charset="0"/>
                <a:ea typeface="Tahoma" panose="020B0604030504040204" pitchFamily="34" charset="0"/>
                <a:cs typeface="Times New Roman" pitchFamily="18" charset="0"/>
              </a:rPr>
              <a:t> </a:t>
            </a:r>
            <a:endParaRPr lang="en-US" sz="1400">
              <a:solidFill>
                <a:schemeClr val="bg1"/>
              </a:solidFill>
              <a:latin typeface="#9Slide03 SFU Futura_07" panose="00000900000000000000" pitchFamily="2"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9Slide03 SFU Futura_07" panose="00000900000000000000" pitchFamily="2"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9Slide03 SFU Futura_07" panose="00000900000000000000" pitchFamily="2" charset="0"/>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4826679" y="3897872"/>
            <a:ext cx="3487814" cy="307777"/>
          </a:xfrm>
          <a:prstGeom prst="rect">
            <a:avLst/>
          </a:prstGeom>
          <a:noFill/>
        </p:spPr>
        <p:txBody>
          <a:bodyPr wrap="square" rtlCol="0">
            <a:spAutoFit/>
          </a:bodyPr>
          <a:lstStyle/>
          <a:p>
            <a:pPr marL="257175" indent="-257175">
              <a:buClr>
                <a:prstClr val="white"/>
              </a:buClr>
              <a:buFont typeface="Wingdings" panose="05000000000000000000" pitchFamily="2" charset="2"/>
              <a:buChar char="w"/>
            </a:pPr>
            <a:r>
              <a:rPr lang="en-US" sz="1400" b="1" dirty="0">
                <a:solidFill>
                  <a:srgbClr val="FFC000"/>
                </a:solidFill>
                <a:latin typeface="#9Slide03 SFU Futura_07" panose="00000900000000000000" pitchFamily="2" charset="0"/>
                <a:ea typeface="Tahoma" panose="020B0604030504040204" pitchFamily="34" charset="0"/>
                <a:cs typeface="Times New Roman" pitchFamily="18" charset="0"/>
              </a:rPr>
              <a:t>B</a:t>
            </a:r>
            <a:r>
              <a:rPr lang="en-US" sz="1400" b="1">
                <a:solidFill>
                  <a:srgbClr val="FFC000"/>
                </a:solidFill>
                <a:latin typeface="#9Slide03 SFU Futura_07" panose="00000900000000000000" pitchFamily="2" charset="0"/>
                <a:ea typeface="Tahoma" panose="020B0604030504040204" pitchFamily="34" charset="0"/>
                <a:cs typeface="Times New Roman" pitchFamily="18" charset="0"/>
              </a:rPr>
              <a:t>. </a:t>
            </a:r>
            <a:r>
              <a:rPr lang="en-US" sz="1400">
                <a:solidFill>
                  <a:schemeClr val="bg1"/>
                </a:solidFill>
                <a:latin typeface="#9Slide03 SFU Futura_07" panose="00000900000000000000" pitchFamily="2" charset="0"/>
              </a:rPr>
              <a:t>nguồn bức xạ Mặt Trời. </a:t>
            </a:r>
            <a:endParaRPr lang="en-US" sz="1400" b="1" dirty="0">
              <a:solidFill>
                <a:schemeClr val="bg1"/>
              </a:solidFill>
              <a:latin typeface="#9Slide03 SFU Futura_07" panose="00000900000000000000" pitchFamily="2" charset="0"/>
              <a:ea typeface="Tahoma" panose="020B0604030504040204" pitchFamily="34" charset="0"/>
              <a:cs typeface="Times New Roman"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826679" y="4545319"/>
            <a:ext cx="3487814" cy="307777"/>
          </a:xfrm>
          <a:prstGeom prst="rect">
            <a:avLst/>
          </a:prstGeom>
          <a:noFill/>
        </p:spPr>
        <p:txBody>
          <a:bodyPr wrap="square" rtlCol="0">
            <a:spAutoFit/>
          </a:bodyPr>
          <a:lstStyle/>
          <a:p>
            <a:pPr marL="257175" indent="-257175">
              <a:buClr>
                <a:prstClr val="white"/>
              </a:buClr>
              <a:buFont typeface="Wingdings" panose="05000000000000000000" pitchFamily="2" charset="2"/>
              <a:buChar char="w"/>
            </a:pPr>
            <a:r>
              <a:rPr lang="en-US" sz="1400" b="1" dirty="0">
                <a:solidFill>
                  <a:srgbClr val="FFC000"/>
                </a:solidFill>
                <a:latin typeface="#9Slide03 SFU Futura_07" panose="00000900000000000000" pitchFamily="2" charset="0"/>
                <a:ea typeface="Tahoma" panose="020B0604030504040204" pitchFamily="34" charset="0"/>
                <a:cs typeface="Times New Roman" pitchFamily="18" charset="0"/>
              </a:rPr>
              <a:t>D</a:t>
            </a:r>
            <a:r>
              <a:rPr lang="en-US" sz="1400" b="1">
                <a:solidFill>
                  <a:srgbClr val="FFC000"/>
                </a:solidFill>
                <a:latin typeface="#9Slide03 SFU Futura_07" panose="00000900000000000000" pitchFamily="2" charset="0"/>
                <a:ea typeface="Tahoma" panose="020B0604030504040204" pitchFamily="34" charset="0"/>
                <a:cs typeface="Times New Roman" pitchFamily="18" charset="0"/>
              </a:rPr>
              <a:t>. </a:t>
            </a:r>
            <a:r>
              <a:rPr lang="en-US" sz="1400">
                <a:solidFill>
                  <a:schemeClr val="bg1"/>
                </a:solidFill>
                <a:latin typeface="#9Slide03 SFU Futura_07" panose="00000900000000000000" pitchFamily="2" charset="0"/>
              </a:rPr>
              <a:t>sự phân bố lục địa và đại dương. </a:t>
            </a:r>
            <a:endParaRPr lang="en-US" sz="1400" b="1" dirty="0">
              <a:solidFill>
                <a:schemeClr val="bg1"/>
              </a:solidFill>
              <a:latin typeface="#9Slide03 SFU Futura_07" panose="00000900000000000000" pitchFamily="2"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pic>
        <p:nvPicPr>
          <p:cNvPr id="26" name="Picture 25" descr="A picture containing chain, picture frame&#10;&#10;Description automatically generated">
            <a:extLst>
              <a:ext uri="{FF2B5EF4-FFF2-40B4-BE49-F238E27FC236}">
                <a16:creationId xmlns:a16="http://schemas.microsoft.com/office/drawing/2014/main" id="{6D7820C2-10EA-DB3B-8002-2661FF2033D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86197" y="-106342"/>
            <a:ext cx="3077465" cy="3086726"/>
          </a:xfrm>
          <a:prstGeom prst="rect">
            <a:avLst/>
          </a:prstGeom>
        </p:spPr>
      </p:pic>
      <p:pic>
        <p:nvPicPr>
          <p:cNvPr id="28" name="Picture 27" descr="Shape, circle&#10;&#10;Description automatically generated">
            <a:extLst>
              <a:ext uri="{FF2B5EF4-FFF2-40B4-BE49-F238E27FC236}">
                <a16:creationId xmlns:a16="http://schemas.microsoft.com/office/drawing/2014/main" id="{92ACB6EE-6BF9-BCA9-22E5-97CD319C0AE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58482" y="323124"/>
            <a:ext cx="2390468" cy="2390468"/>
          </a:xfrm>
          <a:prstGeom prst="rect">
            <a:avLst/>
          </a:prstGeom>
        </p:spPr>
      </p:pic>
      <p:sp>
        <p:nvSpPr>
          <p:cNvPr id="29" name="TextBox 28">
            <a:extLst>
              <a:ext uri="{FF2B5EF4-FFF2-40B4-BE49-F238E27FC236}">
                <a16:creationId xmlns:a16="http://schemas.microsoft.com/office/drawing/2014/main" id="{FA8EF2E9-CFC2-4ECA-850D-B85A11BAD7A9}"/>
              </a:ext>
            </a:extLst>
          </p:cNvPr>
          <p:cNvSpPr txBox="1"/>
          <p:nvPr/>
        </p:nvSpPr>
        <p:spPr>
          <a:xfrm>
            <a:off x="2750683" y="696469"/>
            <a:ext cx="2035790" cy="954107"/>
          </a:xfrm>
          <a:prstGeom prst="rect">
            <a:avLst/>
          </a:prstGeom>
          <a:noFill/>
        </p:spPr>
        <p:txBody>
          <a:bodyPr wrap="square" rtlCol="0">
            <a:spAutoFit/>
          </a:bodyPr>
          <a:lstStyle/>
          <a:p>
            <a:pPr algn="ctr"/>
            <a:r>
              <a:rPr lang="en-US" sz="2800">
                <a:solidFill>
                  <a:srgbClr val="FFFF00"/>
                </a:solidFill>
                <a:latin typeface="#9Slide07 IcielBC Cubano Normal" panose="00000500000000000000" pitchFamily="2" charset="0"/>
              </a:rPr>
              <a:t>AI LÀ </a:t>
            </a:r>
          </a:p>
          <a:p>
            <a:pPr algn="ctr"/>
            <a:r>
              <a:rPr lang="en-US" sz="2800">
                <a:solidFill>
                  <a:srgbClr val="FFFF00"/>
                </a:solidFill>
                <a:latin typeface="#9Slide07 IcielBC Cubano Normal" panose="00000500000000000000" pitchFamily="2" charset="0"/>
              </a:rPr>
              <a:t>TRÙM ĐIỂM</a:t>
            </a:r>
          </a:p>
        </p:txBody>
      </p:sp>
      <p:pic>
        <p:nvPicPr>
          <p:cNvPr id="30" name="Picture 29" descr="A picture containing leaf, vector graphics, clipart&#10;&#10;Description automatically generated">
            <a:extLst>
              <a:ext uri="{FF2B5EF4-FFF2-40B4-BE49-F238E27FC236}">
                <a16:creationId xmlns:a16="http://schemas.microsoft.com/office/drawing/2014/main" id="{62BC3C7D-0D60-F815-3F1E-33C6EB685ED9}"/>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95558" y="1610903"/>
            <a:ext cx="858742" cy="82603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902FB53-DD49-0D33-4913-BEE5CD29BE3C}"/>
              </a:ext>
            </a:extLst>
          </p:cNvPr>
          <p:cNvPicPr>
            <a:picLocks noChangeAspect="1"/>
          </p:cNvPicPr>
          <p:nvPr/>
        </p:nvPicPr>
        <p:blipFill>
          <a:blip r:embed="rId10"/>
          <a:stretch>
            <a:fillRect/>
          </a:stretch>
        </p:blipFill>
        <p:spPr>
          <a:xfrm>
            <a:off x="0" y="0"/>
            <a:ext cx="9144000" cy="5143500"/>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4">
              <a:lumMod val="40000"/>
              <a:lumOff val="6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8688" y="2761838"/>
            <a:ext cx="7037773" cy="707886"/>
          </a:xfrm>
          <a:prstGeom prst="rect">
            <a:avLst/>
          </a:prstGeom>
          <a:noFill/>
        </p:spPr>
        <p:txBody>
          <a:bodyPr wrap="square" rtlCol="0">
            <a:spAutoFit/>
          </a:bodyPr>
          <a:lstStyle/>
          <a:p>
            <a:r>
              <a:rPr lang="en-US" sz="2000" b="1">
                <a:solidFill>
                  <a:srgbClr val="FF0000"/>
                </a:solidFill>
                <a:latin typeface="#9Slide03 SFU Futura_07" panose="00000900000000000000" pitchFamily="2" charset="0"/>
                <a:cs typeface="Times New Roman" pitchFamily="18" charset="0"/>
              </a:rPr>
              <a:t>Câu </a:t>
            </a:r>
            <a:r>
              <a:rPr lang="en-US" sz="2000" b="1" dirty="0">
                <a:solidFill>
                  <a:srgbClr val="FF0000"/>
                </a:solidFill>
                <a:latin typeface="#9Slide03 SFU Futura_07" panose="00000900000000000000" pitchFamily="2" charset="0"/>
                <a:cs typeface="Times New Roman" pitchFamily="18" charset="0"/>
              </a:rPr>
              <a:t>9 </a:t>
            </a:r>
            <a:r>
              <a:rPr lang="en-US" sz="2000" b="1">
                <a:solidFill>
                  <a:srgbClr val="FF0000"/>
                </a:solidFill>
                <a:latin typeface="#9Slide03 SFU Futura_07" panose="00000900000000000000" pitchFamily="2" charset="0"/>
                <a:cs typeface="Times New Roman" pitchFamily="18" charset="0"/>
              </a:rPr>
              <a:t>: </a:t>
            </a:r>
            <a:r>
              <a:rPr lang="en-US" sz="2000">
                <a:solidFill>
                  <a:srgbClr val="FF0000"/>
                </a:solidFill>
                <a:latin typeface="#9Slide03 SFU Futura_07" panose="00000900000000000000" pitchFamily="2" charset="0"/>
              </a:rPr>
              <a:t>Quy luật đai cao là sự thay đổi có quy luật của các thành phần tự nhiên</a:t>
            </a:r>
            <a:endParaRPr lang="en-US" sz="2000" b="1" dirty="0">
              <a:solidFill>
                <a:srgbClr val="FF0000"/>
              </a:solidFill>
              <a:latin typeface="#9Slide03 SFU Futura_07" panose="00000900000000000000" pitchFamily="2" charset="0"/>
              <a:cs typeface="Times New Roman"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a:buClr>
                <a:prstClr val="white"/>
              </a:buClr>
              <a:buFont typeface="Wingdings" panose="05000000000000000000" pitchFamily="2" charset="2"/>
              <a:buChar char="w"/>
              <a:defRPr/>
            </a:pPr>
            <a:endParaRPr lang="en-US" sz="1800">
              <a:solidFill>
                <a:prstClr val="white"/>
              </a:solidFill>
              <a:latin typeface="#9Slide03 SFU Futura_07" panose="00000900000000000000" pitchFamily="2"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a:buClr>
                <a:prstClr val="white"/>
              </a:buClr>
              <a:buFont typeface="Wingdings" panose="05000000000000000000" pitchFamily="2" charset="2"/>
              <a:buChar char="w"/>
              <a:defRPr/>
            </a:pPr>
            <a:endParaRPr lang="en-US" sz="1800">
              <a:solidFill>
                <a:prstClr val="white"/>
              </a:solidFill>
              <a:latin typeface="#9Slide03 SFU Futura_07" panose="00000900000000000000" pitchFamily="2" charset="0"/>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9" y="4545318"/>
            <a:ext cx="3487814" cy="369332"/>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1800" b="1" dirty="0">
                <a:solidFill>
                  <a:srgbClr val="FFC000"/>
                </a:solidFill>
                <a:latin typeface="#9Slide03 SFU Futura_07" panose="00000900000000000000" pitchFamily="2" charset="0"/>
                <a:ea typeface="Tahoma" panose="020B0604030504040204" pitchFamily="34" charset="0"/>
                <a:cs typeface="Times New Roman" pitchFamily="18" charset="0"/>
              </a:rPr>
              <a:t>D</a:t>
            </a:r>
            <a:r>
              <a:rPr lang="en-US" sz="1800" b="1">
                <a:solidFill>
                  <a:srgbClr val="FFC000"/>
                </a:solidFill>
                <a:latin typeface="#9Slide03 SFU Futura_07" panose="00000900000000000000" pitchFamily="2" charset="0"/>
                <a:ea typeface="Tahoma" panose="020B0604030504040204" pitchFamily="34" charset="0"/>
                <a:cs typeface="Times New Roman" pitchFamily="18" charset="0"/>
              </a:rPr>
              <a:t>. </a:t>
            </a:r>
            <a:r>
              <a:rPr lang="en-US" sz="1800" b="1">
                <a:solidFill>
                  <a:schemeClr val="bg1"/>
                </a:solidFill>
                <a:latin typeface="#9Slide03 SFU Futura_07" panose="00000900000000000000" pitchFamily="2" charset="0"/>
                <a:ea typeface="Tahoma" panose="020B0604030504040204" pitchFamily="34" charset="0"/>
                <a:cs typeface="Times New Roman" pitchFamily="18" charset="0"/>
              </a:rPr>
              <a:t>theo độ cao địa hình</a:t>
            </a:r>
            <a:endParaRPr lang="en-US" sz="1800" b="1" dirty="0">
              <a:solidFill>
                <a:schemeClr val="bg1"/>
              </a:solidFill>
              <a:latin typeface="#9Slide03 SFU Futura_07" panose="00000900000000000000" pitchFamily="2"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97871"/>
            <a:ext cx="3487814" cy="369332"/>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1800" b="1" dirty="0">
                <a:solidFill>
                  <a:srgbClr val="FFC000"/>
                </a:solidFill>
                <a:latin typeface="#9Slide03 SFU Futura_07" panose="00000900000000000000" pitchFamily="2" charset="0"/>
                <a:ea typeface="Tahoma" panose="020B0604030504040204" pitchFamily="34" charset="0"/>
                <a:cs typeface="Times New Roman" pitchFamily="18" charset="0"/>
              </a:rPr>
              <a:t>B</a:t>
            </a:r>
            <a:r>
              <a:rPr lang="en-US" sz="1800" b="1">
                <a:solidFill>
                  <a:srgbClr val="FFC000"/>
                </a:solidFill>
                <a:latin typeface="#9Slide03 SFU Futura_07" panose="00000900000000000000" pitchFamily="2" charset="0"/>
                <a:ea typeface="Tahoma" panose="020B0604030504040204" pitchFamily="34" charset="0"/>
                <a:cs typeface="Times New Roman" pitchFamily="18" charset="0"/>
              </a:rPr>
              <a:t>. </a:t>
            </a:r>
            <a:r>
              <a:rPr lang="en-US" sz="1800" b="1">
                <a:solidFill>
                  <a:prstClr val="white"/>
                </a:solidFill>
                <a:latin typeface="#9Slide03 SFU Futura_07" panose="00000900000000000000" pitchFamily="2" charset="0"/>
                <a:ea typeface="Tahoma" panose="020B0604030504040204" pitchFamily="34" charset="0"/>
                <a:cs typeface="Times New Roman" pitchFamily="18" charset="0"/>
              </a:rPr>
              <a:t>theo vĩ độ</a:t>
            </a:r>
            <a:endParaRPr lang="en-US" sz="1800" b="1" dirty="0">
              <a:solidFill>
                <a:prstClr val="white"/>
              </a:solidFill>
              <a:latin typeface="#9Slide03 SFU Futura_07" panose="00000900000000000000" pitchFamily="2"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a:solidFill>
                <a:prstClr val="white"/>
              </a:solidFill>
              <a:latin typeface="#9Slide03 SFU Futura_07" panose="00000900000000000000" pitchFamily="2" charset="0"/>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a:solidFill>
                <a:prstClr val="white"/>
              </a:solidFill>
              <a:latin typeface="#9Slide03 SFU Futura_07" panose="00000900000000000000" pitchFamily="2"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97871"/>
            <a:ext cx="3487814" cy="369332"/>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1800" b="1" dirty="0">
                <a:solidFill>
                  <a:srgbClr val="FFC000"/>
                </a:solidFill>
                <a:latin typeface="#9Slide03 SFU Futura_07" panose="00000900000000000000" pitchFamily="2" charset="0"/>
                <a:ea typeface="Tahoma" panose="020B0604030504040204" pitchFamily="34" charset="0"/>
                <a:cs typeface="Times New Roman" pitchFamily="18" charset="0"/>
              </a:rPr>
              <a:t>A</a:t>
            </a:r>
            <a:r>
              <a:rPr lang="en-US" sz="1800" b="1">
                <a:solidFill>
                  <a:srgbClr val="FFC000"/>
                </a:solidFill>
                <a:latin typeface="#9Slide03 SFU Futura_07" panose="00000900000000000000" pitchFamily="2" charset="0"/>
                <a:ea typeface="Tahoma" panose="020B0604030504040204" pitchFamily="34" charset="0"/>
                <a:cs typeface="Times New Roman" pitchFamily="18" charset="0"/>
              </a:rPr>
              <a:t>. </a:t>
            </a:r>
            <a:r>
              <a:rPr lang="en-US" sz="1800" b="1">
                <a:solidFill>
                  <a:prstClr val="white"/>
                </a:solidFill>
                <a:latin typeface="#9Slide03 SFU Futura_07" panose="00000900000000000000" pitchFamily="2" charset="0"/>
                <a:ea typeface="Tahoma" panose="020B0604030504040204" pitchFamily="34" charset="0"/>
                <a:cs typeface="Times New Roman" pitchFamily="18" charset="0"/>
              </a:rPr>
              <a:t>theo kinh độ</a:t>
            </a:r>
            <a:endParaRPr lang="en-US" sz="1800" b="1" dirty="0">
              <a:solidFill>
                <a:prstClr val="white"/>
              </a:solidFill>
              <a:latin typeface="#9Slide03 SFU Futura_07" panose="00000900000000000000" pitchFamily="2" charset="0"/>
              <a:ea typeface="Tahoma" panose="020B0604030504040204" pitchFamily="34" charset="0"/>
              <a:cs typeface="Times New Roman"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829507" y="4545318"/>
            <a:ext cx="3487814" cy="369332"/>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1800" b="1" dirty="0">
                <a:solidFill>
                  <a:srgbClr val="FFC000"/>
                </a:solidFill>
                <a:latin typeface="#9Slide03 SFU Futura_07" panose="00000900000000000000" pitchFamily="2" charset="0"/>
                <a:ea typeface="Tahoma" panose="020B0604030504040204" pitchFamily="34" charset="0"/>
                <a:cs typeface="Times New Roman" pitchFamily="18" charset="0"/>
              </a:rPr>
              <a:t>C</a:t>
            </a:r>
            <a:r>
              <a:rPr lang="en-US" sz="1800" b="1">
                <a:solidFill>
                  <a:srgbClr val="FFC000"/>
                </a:solidFill>
                <a:latin typeface="#9Slide03 SFU Futura_07" panose="00000900000000000000" pitchFamily="2" charset="0"/>
                <a:ea typeface="Tahoma" panose="020B0604030504040204" pitchFamily="34" charset="0"/>
                <a:cs typeface="Times New Roman" pitchFamily="18" charset="0"/>
              </a:rPr>
              <a:t>. </a:t>
            </a:r>
            <a:r>
              <a:rPr lang="en-US" sz="1800" b="1">
                <a:solidFill>
                  <a:prstClr val="white"/>
                </a:solidFill>
                <a:latin typeface="#9Slide03 SFU Futura_07" panose="00000900000000000000" pitchFamily="2" charset="0"/>
                <a:ea typeface="Tahoma" panose="020B0604030504040204" pitchFamily="34" charset="0"/>
                <a:cs typeface="Times New Roman" pitchFamily="18" charset="0"/>
              </a:rPr>
              <a:t>theo thời gian</a:t>
            </a:r>
            <a:endParaRPr lang="en-US" sz="1800" b="1" dirty="0">
              <a:solidFill>
                <a:prstClr val="white"/>
              </a:solidFill>
              <a:latin typeface="#9Slide03 SFU Futura_07" panose="00000900000000000000" pitchFamily="2"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pic>
        <p:nvPicPr>
          <p:cNvPr id="28" name="Picture 27" descr="A picture containing chain, picture frame&#10;&#10;Description automatically generated">
            <a:extLst>
              <a:ext uri="{FF2B5EF4-FFF2-40B4-BE49-F238E27FC236}">
                <a16:creationId xmlns:a16="http://schemas.microsoft.com/office/drawing/2014/main" id="{F2E5A7AF-9812-CAFB-6F35-46AC617B535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86197" y="-106342"/>
            <a:ext cx="3077465" cy="3086726"/>
          </a:xfrm>
          <a:prstGeom prst="rect">
            <a:avLst/>
          </a:prstGeom>
        </p:spPr>
      </p:pic>
      <p:pic>
        <p:nvPicPr>
          <p:cNvPr id="29" name="Picture 28" descr="Shape, circle&#10;&#10;Description automatically generated">
            <a:extLst>
              <a:ext uri="{FF2B5EF4-FFF2-40B4-BE49-F238E27FC236}">
                <a16:creationId xmlns:a16="http://schemas.microsoft.com/office/drawing/2014/main" id="{9A9C46CF-CDD5-CD96-E54A-334356144F9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58482" y="323124"/>
            <a:ext cx="2390468" cy="2390468"/>
          </a:xfrm>
          <a:prstGeom prst="rect">
            <a:avLst/>
          </a:prstGeom>
        </p:spPr>
      </p:pic>
      <p:sp>
        <p:nvSpPr>
          <p:cNvPr id="30" name="TextBox 29">
            <a:extLst>
              <a:ext uri="{FF2B5EF4-FFF2-40B4-BE49-F238E27FC236}">
                <a16:creationId xmlns:a16="http://schemas.microsoft.com/office/drawing/2014/main" id="{C8660846-F44B-5571-9A87-36ED5F95172C}"/>
              </a:ext>
            </a:extLst>
          </p:cNvPr>
          <p:cNvSpPr txBox="1"/>
          <p:nvPr/>
        </p:nvSpPr>
        <p:spPr>
          <a:xfrm>
            <a:off x="2750683" y="696469"/>
            <a:ext cx="2035790" cy="954107"/>
          </a:xfrm>
          <a:prstGeom prst="rect">
            <a:avLst/>
          </a:prstGeom>
          <a:noFill/>
        </p:spPr>
        <p:txBody>
          <a:bodyPr wrap="square" rtlCol="0">
            <a:spAutoFit/>
          </a:bodyPr>
          <a:lstStyle/>
          <a:p>
            <a:pPr algn="ctr"/>
            <a:r>
              <a:rPr lang="en-US" sz="2800">
                <a:solidFill>
                  <a:srgbClr val="FFFF00"/>
                </a:solidFill>
                <a:latin typeface="#9Slide07 IcielBC Cubano Normal" panose="00000500000000000000" pitchFamily="2" charset="0"/>
              </a:rPr>
              <a:t>AI LÀ </a:t>
            </a:r>
          </a:p>
          <a:p>
            <a:pPr algn="ctr"/>
            <a:r>
              <a:rPr lang="en-US" sz="2800">
                <a:solidFill>
                  <a:srgbClr val="FFFF00"/>
                </a:solidFill>
                <a:latin typeface="#9Slide07 IcielBC Cubano Normal" panose="00000500000000000000" pitchFamily="2" charset="0"/>
              </a:rPr>
              <a:t>TRÙM ĐIỂM</a:t>
            </a:r>
          </a:p>
        </p:txBody>
      </p:sp>
      <p:pic>
        <p:nvPicPr>
          <p:cNvPr id="35" name="Picture 34" descr="A picture containing leaf, vector graphics, clipart&#10;&#10;Description automatically generated">
            <a:extLst>
              <a:ext uri="{FF2B5EF4-FFF2-40B4-BE49-F238E27FC236}">
                <a16:creationId xmlns:a16="http://schemas.microsoft.com/office/drawing/2014/main" id="{ADFBDF4E-108C-C930-203E-0E05C5212782}"/>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95558" y="1610903"/>
            <a:ext cx="858742" cy="82603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8112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AE476C8-04D0-CDE6-13A5-D4A7930F6D89}"/>
              </a:ext>
            </a:extLst>
          </p:cNvPr>
          <p:cNvPicPr>
            <a:picLocks noChangeAspect="1"/>
          </p:cNvPicPr>
          <p:nvPr/>
        </p:nvPicPr>
        <p:blipFill>
          <a:blip r:embed="rId10"/>
          <a:stretch>
            <a:fillRect/>
          </a:stretch>
        </p:blipFill>
        <p:spPr>
          <a:xfrm>
            <a:off x="0" y="0"/>
            <a:ext cx="9144000" cy="5143500"/>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4">
              <a:lumMod val="40000"/>
              <a:lumOff val="6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8688" y="2918356"/>
            <a:ext cx="7384095" cy="400110"/>
          </a:xfrm>
          <a:prstGeom prst="rect">
            <a:avLst/>
          </a:prstGeom>
          <a:noFill/>
        </p:spPr>
        <p:txBody>
          <a:bodyPr wrap="square" rtlCol="0">
            <a:spAutoFit/>
          </a:bodyPr>
          <a:lstStyle/>
          <a:p>
            <a:pPr>
              <a:defRPr/>
            </a:pPr>
            <a:r>
              <a:rPr lang="en-US" sz="2000" b="1">
                <a:solidFill>
                  <a:srgbClr val="FF0000"/>
                </a:solidFill>
                <a:latin typeface="#9Slide03 SFU Futura_07" panose="00000900000000000000" pitchFamily="2" charset="0"/>
                <a:cs typeface="Times New Roman" pitchFamily="18" charset="0"/>
              </a:rPr>
              <a:t>Câu </a:t>
            </a:r>
            <a:r>
              <a:rPr lang="en-US" sz="2000" b="1" dirty="0">
                <a:solidFill>
                  <a:srgbClr val="FF0000"/>
                </a:solidFill>
                <a:latin typeface="#9Slide03 SFU Futura_07" panose="00000900000000000000" pitchFamily="2" charset="0"/>
                <a:cs typeface="Times New Roman" pitchFamily="18" charset="0"/>
              </a:rPr>
              <a:t>10</a:t>
            </a:r>
            <a:r>
              <a:rPr lang="en-US" sz="2000" b="1">
                <a:solidFill>
                  <a:srgbClr val="FF0000"/>
                </a:solidFill>
                <a:latin typeface="#9Slide03 SFU Futura_07" panose="00000900000000000000" pitchFamily="2" charset="0"/>
                <a:cs typeface="Times New Roman" pitchFamily="18" charset="0"/>
              </a:rPr>
              <a:t>: </a:t>
            </a:r>
            <a:r>
              <a:rPr lang="en-US" sz="2000">
                <a:solidFill>
                  <a:srgbClr val="FF0000"/>
                </a:solidFill>
                <a:latin typeface="#9Slide03 SFU Futura_07" panose="00000900000000000000" pitchFamily="2" charset="0"/>
              </a:rPr>
              <a:t>Biểu hiện rõ nhất của quy luật địa ô là</a:t>
            </a:r>
          </a:p>
        </p:txBody>
      </p:sp>
      <p:sp>
        <p:nvSpPr>
          <p:cNvPr id="15" name="bang c">
            <a:extLst>
              <a:ext uri="{FF2B5EF4-FFF2-40B4-BE49-F238E27FC236}">
                <a16:creationId xmlns:a16="http://schemas.microsoft.com/office/drawing/2014/main" id="{D0E6AFB4-275F-4728-9A13-27E00F9EA3A2}"/>
              </a:ext>
            </a:extLst>
          </p:cNvPr>
          <p:cNvSpPr/>
          <p:nvPr/>
        </p:nvSpPr>
        <p:spPr>
          <a:xfrm flipH="1">
            <a:off x="603457" y="447096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400">
              <a:solidFill>
                <a:prstClr val="white"/>
              </a:solidFill>
              <a:latin typeface="#9Slide03 SFU Futura_07" panose="00000900000000000000" pitchFamily="2"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400">
              <a:solidFill>
                <a:prstClr val="white"/>
              </a:solidFill>
              <a:latin typeface="#9Slide03 SFU Futura_07" panose="00000900000000000000" pitchFamily="2" charset="0"/>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828214" y="4440526"/>
            <a:ext cx="3620218" cy="523220"/>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1400" b="1" dirty="0">
                <a:solidFill>
                  <a:srgbClr val="FFC000"/>
                </a:solidFill>
                <a:latin typeface="#9Slide03 SFU Futura_07" panose="00000900000000000000" pitchFamily="2" charset="0"/>
                <a:ea typeface="Tahoma" panose="020B0604030504040204" pitchFamily="34" charset="0"/>
                <a:cs typeface="Times New Roman" pitchFamily="18" charset="0"/>
              </a:rPr>
              <a:t>C</a:t>
            </a:r>
            <a:r>
              <a:rPr lang="en-US" sz="1400" b="1">
                <a:solidFill>
                  <a:srgbClr val="FFC000"/>
                </a:solidFill>
                <a:latin typeface="#9Slide03 SFU Futura_07" panose="00000900000000000000" pitchFamily="2" charset="0"/>
                <a:ea typeface="Tahoma" panose="020B0604030504040204" pitchFamily="34" charset="0"/>
                <a:cs typeface="Times New Roman" pitchFamily="18" charset="0"/>
              </a:rPr>
              <a:t>. </a:t>
            </a:r>
            <a:r>
              <a:rPr lang="en-US" sz="1400">
                <a:solidFill>
                  <a:schemeClr val="bg1"/>
                </a:solidFill>
                <a:latin typeface="#9Slide03 SFU Futura_07" panose="00000900000000000000" pitchFamily="2" charset="0"/>
              </a:rPr>
              <a:t>sự thay đổi các kiểu thảm thực vật theo kinh độ.</a:t>
            </a:r>
            <a:endParaRPr lang="en-US" sz="1400" b="1" dirty="0">
              <a:solidFill>
                <a:schemeClr val="bg1"/>
              </a:solidFill>
              <a:latin typeface="#9Slide03 SFU Futura_07" panose="00000900000000000000" pitchFamily="2"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790777"/>
            <a:ext cx="3487814" cy="523220"/>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1400" b="1" dirty="0">
                <a:solidFill>
                  <a:srgbClr val="FFC000"/>
                </a:solidFill>
                <a:latin typeface="#9Slide03 SFU Futura_07" panose="00000900000000000000" pitchFamily="2" charset="0"/>
                <a:ea typeface="Tahoma" panose="020B0604030504040204" pitchFamily="34" charset="0"/>
                <a:cs typeface="Times New Roman" pitchFamily="18" charset="0"/>
              </a:rPr>
              <a:t>B</a:t>
            </a:r>
            <a:r>
              <a:rPr lang="en-US" sz="1400" b="1">
                <a:solidFill>
                  <a:srgbClr val="FFC000"/>
                </a:solidFill>
                <a:latin typeface="#9Slide03 SFU Futura_07" panose="00000900000000000000" pitchFamily="2" charset="0"/>
                <a:ea typeface="Tahoma" panose="020B0604030504040204" pitchFamily="34" charset="0"/>
                <a:cs typeface="Times New Roman" pitchFamily="18" charset="0"/>
              </a:rPr>
              <a:t>. </a:t>
            </a:r>
            <a:r>
              <a:rPr lang="en-US" sz="1400">
                <a:solidFill>
                  <a:schemeClr val="bg1"/>
                </a:solidFill>
                <a:latin typeface="#9Slide03 SFU Futura_07" panose="00000900000000000000" pitchFamily="2" charset="0"/>
              </a:rPr>
              <a:t>sự phân bố các vành đai đất và thực vật theo độ cao.</a:t>
            </a:r>
            <a:endParaRPr lang="en-US" sz="1400" b="1" dirty="0">
              <a:solidFill>
                <a:schemeClr val="bg1"/>
              </a:solidFill>
              <a:latin typeface="#9Slide03 SFU Futura_07" panose="00000900000000000000" pitchFamily="2"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400">
              <a:solidFill>
                <a:prstClr val="white"/>
              </a:solidFill>
              <a:latin typeface="#9Slide03 SFU Futura_07" panose="00000900000000000000" pitchFamily="2"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400">
              <a:solidFill>
                <a:prstClr val="white"/>
              </a:solidFill>
              <a:latin typeface="#9Slide03 SFU Futura_07" panose="00000900000000000000" pitchFamily="2"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799015"/>
            <a:ext cx="3487814" cy="523220"/>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1400" b="1" dirty="0">
                <a:solidFill>
                  <a:srgbClr val="FFC000"/>
                </a:solidFill>
                <a:latin typeface="#9Slide03 SFU Futura_07" panose="00000900000000000000" pitchFamily="2" charset="0"/>
                <a:ea typeface="Tahoma" panose="020B0604030504040204" pitchFamily="34" charset="0"/>
                <a:cs typeface="Times New Roman" pitchFamily="18" charset="0"/>
              </a:rPr>
              <a:t>A</a:t>
            </a:r>
            <a:r>
              <a:rPr lang="en-US" sz="1400" b="1">
                <a:solidFill>
                  <a:srgbClr val="FFC000"/>
                </a:solidFill>
                <a:latin typeface="#9Slide03 SFU Futura_07" panose="00000900000000000000" pitchFamily="2" charset="0"/>
                <a:ea typeface="Tahoma" panose="020B0604030504040204" pitchFamily="34" charset="0"/>
                <a:cs typeface="Times New Roman" pitchFamily="18" charset="0"/>
              </a:rPr>
              <a:t>. </a:t>
            </a:r>
            <a:r>
              <a:rPr lang="en-US" sz="1400">
                <a:solidFill>
                  <a:schemeClr val="bg1"/>
                </a:solidFill>
                <a:latin typeface="#9Slide03 SFU Futura_07" panose="00000900000000000000" pitchFamily="2" charset="0"/>
              </a:rPr>
              <a:t>sự phân bố các vành đai đất và khí hậu theo vĩ độ.</a:t>
            </a:r>
            <a:endParaRPr lang="en-US" sz="1400" b="1" dirty="0">
              <a:solidFill>
                <a:schemeClr val="bg1"/>
              </a:solidFill>
              <a:latin typeface="#9Slide03 SFU Futura_07" panose="00000900000000000000" pitchFamily="2"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446463"/>
            <a:ext cx="3596104" cy="523220"/>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1400" b="1" dirty="0">
                <a:solidFill>
                  <a:srgbClr val="FFC000"/>
                </a:solidFill>
                <a:latin typeface="#9Slide03 SFU Futura_07" panose="00000900000000000000" pitchFamily="2" charset="0"/>
                <a:ea typeface="Tahoma" panose="020B0604030504040204" pitchFamily="34" charset="0"/>
                <a:cs typeface="Times New Roman" pitchFamily="18" charset="0"/>
              </a:rPr>
              <a:t>D</a:t>
            </a:r>
            <a:r>
              <a:rPr lang="en-US" sz="1400" b="1">
                <a:solidFill>
                  <a:srgbClr val="FFC000"/>
                </a:solidFill>
                <a:latin typeface="#9Slide03 SFU Futura_07" panose="00000900000000000000" pitchFamily="2" charset="0"/>
                <a:ea typeface="Tahoma" panose="020B0604030504040204" pitchFamily="34" charset="0"/>
                <a:cs typeface="Times New Roman" pitchFamily="18" charset="0"/>
              </a:rPr>
              <a:t>. </a:t>
            </a:r>
            <a:r>
              <a:rPr lang="en-US" sz="1400">
                <a:solidFill>
                  <a:schemeClr val="bg1"/>
                </a:solidFill>
                <a:latin typeface="#9Slide03 SFU Futura_07" panose="00000900000000000000" pitchFamily="2" charset="0"/>
              </a:rPr>
              <a:t>sự phân bố các vòng đai nhiệt trên Trái đất.</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pic>
        <p:nvPicPr>
          <p:cNvPr id="28" name="Picture 27" descr="A picture containing chain, picture frame&#10;&#10;Description automatically generated">
            <a:extLst>
              <a:ext uri="{FF2B5EF4-FFF2-40B4-BE49-F238E27FC236}">
                <a16:creationId xmlns:a16="http://schemas.microsoft.com/office/drawing/2014/main" id="{4E4F9A3D-3F33-C703-1FFB-38B2B57C5AD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86197" y="-106342"/>
            <a:ext cx="3077465" cy="3086726"/>
          </a:xfrm>
          <a:prstGeom prst="rect">
            <a:avLst/>
          </a:prstGeom>
        </p:spPr>
      </p:pic>
      <p:pic>
        <p:nvPicPr>
          <p:cNvPr id="29" name="Picture 28" descr="Shape, circle&#10;&#10;Description automatically generated">
            <a:extLst>
              <a:ext uri="{FF2B5EF4-FFF2-40B4-BE49-F238E27FC236}">
                <a16:creationId xmlns:a16="http://schemas.microsoft.com/office/drawing/2014/main" id="{9BCF823A-3B52-CEB0-DE7D-9E5959FFFD8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58482" y="323124"/>
            <a:ext cx="2390468" cy="2390468"/>
          </a:xfrm>
          <a:prstGeom prst="rect">
            <a:avLst/>
          </a:prstGeom>
        </p:spPr>
      </p:pic>
      <p:sp>
        <p:nvSpPr>
          <p:cNvPr id="30" name="TextBox 29">
            <a:extLst>
              <a:ext uri="{FF2B5EF4-FFF2-40B4-BE49-F238E27FC236}">
                <a16:creationId xmlns:a16="http://schemas.microsoft.com/office/drawing/2014/main" id="{89FD1FE4-E623-563A-6039-E060BB628875}"/>
              </a:ext>
            </a:extLst>
          </p:cNvPr>
          <p:cNvSpPr txBox="1"/>
          <p:nvPr/>
        </p:nvSpPr>
        <p:spPr>
          <a:xfrm>
            <a:off x="2750683" y="696469"/>
            <a:ext cx="2035790" cy="954107"/>
          </a:xfrm>
          <a:prstGeom prst="rect">
            <a:avLst/>
          </a:prstGeom>
          <a:noFill/>
        </p:spPr>
        <p:txBody>
          <a:bodyPr wrap="square" rtlCol="0">
            <a:spAutoFit/>
          </a:bodyPr>
          <a:lstStyle/>
          <a:p>
            <a:pPr algn="ctr"/>
            <a:r>
              <a:rPr lang="en-US" sz="2800">
                <a:solidFill>
                  <a:srgbClr val="FFFF00"/>
                </a:solidFill>
                <a:latin typeface="#9Slide07 IcielBC Cubano Normal" panose="00000500000000000000" pitchFamily="2" charset="0"/>
              </a:rPr>
              <a:t>AI LÀ </a:t>
            </a:r>
          </a:p>
          <a:p>
            <a:pPr algn="ctr"/>
            <a:r>
              <a:rPr lang="en-US" sz="2800">
                <a:solidFill>
                  <a:srgbClr val="FFFF00"/>
                </a:solidFill>
                <a:latin typeface="#9Slide07 IcielBC Cubano Normal" panose="00000500000000000000" pitchFamily="2" charset="0"/>
              </a:rPr>
              <a:t>TRÙM ĐIỂM</a:t>
            </a:r>
          </a:p>
        </p:txBody>
      </p:sp>
      <p:pic>
        <p:nvPicPr>
          <p:cNvPr id="35" name="Picture 34" descr="A picture containing leaf, vector graphics, clipart&#10;&#10;Description automatically generated">
            <a:extLst>
              <a:ext uri="{FF2B5EF4-FFF2-40B4-BE49-F238E27FC236}">
                <a16:creationId xmlns:a16="http://schemas.microsoft.com/office/drawing/2014/main" id="{FFE90F6B-BD2C-E86A-F89B-4B5282ECC4DB}"/>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95558" y="1610903"/>
            <a:ext cx="858742" cy="82603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9876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unset, tree, sky, outdoor&#10;&#10;Description automatically generated">
            <a:extLst>
              <a:ext uri="{FF2B5EF4-FFF2-40B4-BE49-F238E27FC236}">
                <a16:creationId xmlns:a16="http://schemas.microsoft.com/office/drawing/2014/main" id="{2F1E10F2-2464-B22E-42F1-AADAFD3C6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826"/>
            <a:ext cx="9156183" cy="5150353"/>
          </a:xfrm>
          <a:prstGeom prst="rect">
            <a:avLst/>
          </a:prstGeom>
        </p:spPr>
      </p:pic>
      <p:sp>
        <p:nvSpPr>
          <p:cNvPr id="12" name="矩形 11"/>
          <p:cNvSpPr/>
          <p:nvPr/>
        </p:nvSpPr>
        <p:spPr>
          <a:xfrm>
            <a:off x="5496449" y="0"/>
            <a:ext cx="3647551" cy="515035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a:solidFill>
                <a:prstClr val="white"/>
              </a:solidFill>
            </a:endParaRPr>
          </a:p>
        </p:txBody>
      </p:sp>
      <p:sp>
        <p:nvSpPr>
          <p:cNvPr id="5" name="文本框 7" descr="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
          <p:cNvSpPr txBox="1">
            <a:spLocks noChangeArrowheads="1"/>
          </p:cNvSpPr>
          <p:nvPr/>
        </p:nvSpPr>
        <p:spPr bwMode="auto">
          <a:xfrm>
            <a:off x="5598337" y="308321"/>
            <a:ext cx="34638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r>
              <a:rPr lang="en-US" altLang="zh-CN" sz="3200">
                <a:solidFill>
                  <a:schemeClr val="bg1"/>
                </a:solidFill>
                <a:latin typeface="#9Slide03 Bebas Neue Bold" panose="020B0606020202050201" pitchFamily="34" charset="0"/>
                <a:ea typeface="+mj-ea"/>
                <a:sym typeface="Calibri" panose="020F0502020204030204" pitchFamily="34" charset="0"/>
              </a:rPr>
              <a:t>BÀI TẬP VỀ NHÀ</a:t>
            </a:r>
            <a:endParaRPr lang="zh-CN" altLang="en-US" sz="3200" dirty="0">
              <a:solidFill>
                <a:schemeClr val="bg1"/>
              </a:solidFill>
              <a:latin typeface="#9Slide03 Bebas Neue Bold" panose="020B0606020202050201" pitchFamily="34" charset="0"/>
              <a:ea typeface="+mj-ea"/>
              <a:sym typeface="Calibri" panose="020F0502020204030204" pitchFamily="34" charset="0"/>
            </a:endParaRPr>
          </a:p>
        </p:txBody>
      </p:sp>
      <p:sp>
        <p:nvSpPr>
          <p:cNvPr id="7" name="矩形 6"/>
          <p:cNvSpPr/>
          <p:nvPr/>
        </p:nvSpPr>
        <p:spPr>
          <a:xfrm>
            <a:off x="5496449" y="823051"/>
            <a:ext cx="1766509" cy="392159"/>
          </a:xfrm>
          <a:prstGeom prst="rect">
            <a:avLst/>
          </a:prstGeom>
        </p:spPr>
        <p:txBody>
          <a:bodyPr wrap="none">
            <a:spAutoFit/>
          </a:bodyPr>
          <a:lstStyle/>
          <a:p>
            <a:pPr marL="112712" lvl="0" algn="l">
              <a:lnSpc>
                <a:spcPct val="107000"/>
              </a:lnSpc>
              <a:spcAft>
                <a:spcPts val="600"/>
              </a:spcAft>
            </a:pPr>
            <a:r>
              <a:rPr lang="en-US" sz="2000">
                <a:solidFill>
                  <a:schemeClr val="bg1"/>
                </a:solidFill>
                <a:latin typeface="#9Slide03 SFU Helvetica ExtraCo" panose="00000400000000000000" pitchFamily="2" charset="0"/>
                <a:ea typeface="Noto Sans Symbols"/>
                <a:cs typeface="Noto Sans Symbols"/>
              </a:rPr>
              <a:t>Trả lời bằng văn bản</a:t>
            </a:r>
            <a:endParaRPr lang="en-US" sz="2000">
              <a:solidFill>
                <a:schemeClr val="bg1"/>
              </a:solidFill>
              <a:effectLst/>
              <a:latin typeface="#9Slide03 SFU Helvetica ExtraCo" panose="00000400000000000000" pitchFamily="2" charset="0"/>
              <a:ea typeface="Noto Sans Symbols"/>
              <a:cs typeface="Noto Sans Symbols"/>
            </a:endParaRPr>
          </a:p>
        </p:txBody>
      </p:sp>
      <p:cxnSp>
        <p:nvCxnSpPr>
          <p:cNvPr id="9" name="直接连接符 8"/>
          <p:cNvCxnSpPr/>
          <p:nvPr/>
        </p:nvCxnSpPr>
        <p:spPr>
          <a:xfrm>
            <a:off x="5696012" y="2764841"/>
            <a:ext cx="2512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15"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SpPr>
            <a:spLocks noChangeArrowheads="1"/>
          </p:cNvSpPr>
          <p:nvPr/>
        </p:nvSpPr>
        <p:spPr bwMode="auto">
          <a:xfrm>
            <a:off x="5598335" y="1176963"/>
            <a:ext cx="3443777" cy="2591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algn="just"/>
            <a:r>
              <a:rPr lang="en-US" sz="1600">
                <a:solidFill>
                  <a:schemeClr val="bg1"/>
                </a:solidFill>
                <a:latin typeface="#9Slide03 SFU Futura_12" panose="00000400000000000000" pitchFamily="2" charset="0"/>
              </a:rPr>
              <a:t>T</a:t>
            </a:r>
            <a:r>
              <a:rPr lang="vi-VN" sz="1600">
                <a:solidFill>
                  <a:schemeClr val="bg1"/>
                </a:solidFill>
                <a:latin typeface="#9Slide03 SFU Futura_12" panose="00000400000000000000" pitchFamily="2" charset="0"/>
              </a:rPr>
              <a:t>ìm những nét tương đồng về sự phân bố của các đới khí hậu và các kiểu thảm thực vật trên Trái Đất.</a:t>
            </a:r>
            <a:endParaRPr lang="en-US" sz="1600">
              <a:solidFill>
                <a:schemeClr val="bg1"/>
              </a:solidFill>
              <a:latin typeface="#9Slide03 SFU Futura_12" panose="00000400000000000000" pitchFamily="2" charset="0"/>
            </a:endParaRPr>
          </a:p>
          <a:p>
            <a:pPr algn="just">
              <a:lnSpc>
                <a:spcPct val="115000"/>
              </a:lnSpc>
            </a:pPr>
            <a:r>
              <a:rPr lang="en-US" sz="1600" b="1">
                <a:solidFill>
                  <a:srgbClr val="FFFF00"/>
                </a:solidFill>
                <a:latin typeface="#9Slide03 SFU Futura_12" panose="00000400000000000000" pitchFamily="2" charset="0"/>
                <a:ea typeface="Times New Roman" panose="02020603050405020304" pitchFamily="18" charset="0"/>
              </a:rPr>
              <a:t>Yêu cầu</a:t>
            </a:r>
          </a:p>
          <a:p>
            <a:pPr marL="285750" lvl="0" indent="-285750" algn="just">
              <a:buFont typeface="Wingdings" panose="05000000000000000000" pitchFamily="2" charset="2"/>
              <a:buChar char="ü"/>
            </a:pPr>
            <a:r>
              <a:rPr lang="en-US" sz="1600">
                <a:solidFill>
                  <a:schemeClr val="bg1"/>
                </a:solidFill>
                <a:latin typeface="#9Slide03 SFU Futura_12" panose="00000400000000000000" pitchFamily="2" charset="0"/>
              </a:rPr>
              <a:t>Dựa vào bản đồ phân bố TTV và sự phân bố của các đới khí hậu trên TĐ</a:t>
            </a:r>
          </a:p>
          <a:p>
            <a:pPr marL="285750" lvl="0" indent="-285750" algn="just">
              <a:buFont typeface="Wingdings" panose="05000000000000000000" pitchFamily="2" charset="2"/>
              <a:buChar char="ü"/>
            </a:pPr>
            <a:r>
              <a:rPr lang="en-US" sz="1600">
                <a:solidFill>
                  <a:schemeClr val="bg1"/>
                </a:solidFill>
                <a:latin typeface="#9Slide03 SFU Futura_12" panose="00000400000000000000" pitchFamily="2" charset="0"/>
              </a:rPr>
              <a:t>Trình bày theo bảng như gợi ý SP của GV</a:t>
            </a:r>
          </a:p>
          <a:p>
            <a:pPr marL="285750" lvl="0" indent="-285750" algn="just">
              <a:buFont typeface="Wingdings" panose="05000000000000000000" pitchFamily="2" charset="2"/>
              <a:buChar char="ü"/>
            </a:pPr>
            <a:r>
              <a:rPr lang="en-US" sz="1600">
                <a:solidFill>
                  <a:schemeClr val="bg1"/>
                </a:solidFill>
                <a:latin typeface="#9Slide03 SFU Futura_12" panose="00000400000000000000" pitchFamily="2" charset="0"/>
              </a:rPr>
              <a:t>Thời gian nộp: đầu tiết kế tiếp</a:t>
            </a:r>
          </a:p>
        </p:txBody>
      </p:sp>
      <p:pic>
        <p:nvPicPr>
          <p:cNvPr id="11" name="Picture 10" descr="A picture containing text&#10;&#10;Description automatically generated">
            <a:extLst>
              <a:ext uri="{FF2B5EF4-FFF2-40B4-BE49-F238E27FC236}">
                <a16:creationId xmlns:a16="http://schemas.microsoft.com/office/drawing/2014/main" id="{04789813-94CF-A647-3752-0DF8A87BE1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5736" y="3559465"/>
            <a:ext cx="1320711" cy="1638092"/>
          </a:xfrm>
          <a:prstGeom prst="rect">
            <a:avLst/>
          </a:prstGeom>
        </p:spPr>
      </p:pic>
      <p:pic>
        <p:nvPicPr>
          <p:cNvPr id="13" name="Picture 12" descr="A cartoon of a child&#10;&#10;Description automatically generated with medium confidence">
            <a:extLst>
              <a:ext uri="{FF2B5EF4-FFF2-40B4-BE49-F238E27FC236}">
                <a16:creationId xmlns:a16="http://schemas.microsoft.com/office/drawing/2014/main" id="{45F69FB7-480E-21A5-D940-FBC05B4DDA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926" y="3571031"/>
            <a:ext cx="1145412" cy="1572469"/>
          </a:xfrm>
          <a:prstGeom prst="rect">
            <a:avLst/>
          </a:prstGeom>
        </p:spPr>
      </p:pic>
      <p:graphicFrame>
        <p:nvGraphicFramePr>
          <p:cNvPr id="2" name="Table 1">
            <a:extLst>
              <a:ext uri="{FF2B5EF4-FFF2-40B4-BE49-F238E27FC236}">
                <a16:creationId xmlns:a16="http://schemas.microsoft.com/office/drawing/2014/main" id="{EB28FBA7-DCD1-EDCB-2E2A-2745134DAE8C}"/>
              </a:ext>
            </a:extLst>
          </p:cNvPr>
          <p:cNvGraphicFramePr>
            <a:graphicFrameLocks noGrp="1"/>
          </p:cNvGraphicFramePr>
          <p:nvPr>
            <p:extLst>
              <p:ext uri="{D42A27DB-BD31-4B8C-83A1-F6EECF244321}">
                <p14:modId xmlns:p14="http://schemas.microsoft.com/office/powerpoint/2010/main" val="3753247047"/>
              </p:ext>
            </p:extLst>
          </p:nvPr>
        </p:nvGraphicFramePr>
        <p:xfrm>
          <a:off x="5496446" y="3819575"/>
          <a:ext cx="3647553" cy="1320837"/>
        </p:xfrm>
        <a:graphic>
          <a:graphicData uri="http://schemas.openxmlformats.org/drawingml/2006/table">
            <a:tbl>
              <a:tblPr bandRow="1">
                <a:tableStyleId>{5C22544A-7EE6-4342-B048-85BDC9FD1C3A}</a:tableStyleId>
              </a:tblPr>
              <a:tblGrid>
                <a:gridCol w="1876598">
                  <a:extLst>
                    <a:ext uri="{9D8B030D-6E8A-4147-A177-3AD203B41FA5}">
                      <a16:colId xmlns:a16="http://schemas.microsoft.com/office/drawing/2014/main" val="2580969518"/>
                    </a:ext>
                  </a:extLst>
                </a:gridCol>
                <a:gridCol w="1770955">
                  <a:extLst>
                    <a:ext uri="{9D8B030D-6E8A-4147-A177-3AD203B41FA5}">
                      <a16:colId xmlns:a16="http://schemas.microsoft.com/office/drawing/2014/main" val="2293736860"/>
                    </a:ext>
                  </a:extLst>
                </a:gridCol>
              </a:tblGrid>
              <a:tr h="700017">
                <a:tc>
                  <a:txBody>
                    <a:bodyPr/>
                    <a:lstStyle/>
                    <a:p>
                      <a:pPr marR="30480" algn="ctr">
                        <a:lnSpc>
                          <a:spcPct val="115000"/>
                        </a:lnSpc>
                        <a:spcAft>
                          <a:spcPts val="800"/>
                        </a:spcAft>
                      </a:pPr>
                      <a:r>
                        <a:rPr lang="vi-VN" sz="1600" b="1">
                          <a:effectLst/>
                          <a:latin typeface="#9Slide03 SFU Futura_12" panose="00000400000000000000" pitchFamily="2" charset="0"/>
                        </a:rPr>
                        <a:t>Những nơi thể hiện rõ quy luật địa đới</a:t>
                      </a:r>
                      <a:endParaRPr lang="en-US" sz="1200" b="1">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6E8A"/>
                    </a:solidFill>
                  </a:tcPr>
                </a:tc>
                <a:tc>
                  <a:txBody>
                    <a:bodyPr/>
                    <a:lstStyle/>
                    <a:p>
                      <a:pPr marR="30480" algn="ctr">
                        <a:lnSpc>
                          <a:spcPct val="115000"/>
                        </a:lnSpc>
                        <a:spcAft>
                          <a:spcPts val="800"/>
                        </a:spcAft>
                      </a:pPr>
                      <a:r>
                        <a:rPr lang="vi-VN" sz="1600" b="1">
                          <a:effectLst/>
                          <a:latin typeface="#9Slide03 SFU Futura_12" panose="00000400000000000000" pitchFamily="2" charset="0"/>
                        </a:rPr>
                        <a:t>Những nơi thể hiện rõ quy luật phi địa đới</a:t>
                      </a:r>
                      <a:endParaRPr lang="en-US" sz="1200" b="1">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6E8A"/>
                    </a:solidFill>
                  </a:tcPr>
                </a:tc>
                <a:extLst>
                  <a:ext uri="{0D108BD9-81ED-4DB2-BD59-A6C34878D82A}">
                    <a16:rowId xmlns:a16="http://schemas.microsoft.com/office/drawing/2014/main" val="559410556"/>
                  </a:ext>
                </a:extLst>
              </a:tr>
              <a:tr h="503782">
                <a:tc>
                  <a:txBody>
                    <a:bodyPr/>
                    <a:lstStyle/>
                    <a:p>
                      <a:pPr marR="30480" algn="just">
                        <a:lnSpc>
                          <a:spcPct val="115000"/>
                        </a:lnSpc>
                        <a:spcAft>
                          <a:spcPts val="800"/>
                        </a:spcAft>
                      </a:pPr>
                      <a:endParaRPr lang="en-US" sz="11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30480" algn="just">
                        <a:lnSpc>
                          <a:spcPct val="115000"/>
                        </a:lnSpc>
                        <a:spcAft>
                          <a:spcPts val="800"/>
                        </a:spcAft>
                      </a:pPr>
                      <a:endParaRPr lang="en-US" sz="11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0686033"/>
                  </a:ext>
                </a:extLst>
              </a:tr>
            </a:tbl>
          </a:graphicData>
        </a:graphic>
      </p:graphicFrame>
      <p:sp>
        <p:nvSpPr>
          <p:cNvPr id="3" name="Rectangle 2">
            <a:extLst>
              <a:ext uri="{FF2B5EF4-FFF2-40B4-BE49-F238E27FC236}">
                <a16:creationId xmlns:a16="http://schemas.microsoft.com/office/drawing/2014/main" id="{E54E6123-4125-98A9-94F8-8758196F347C}"/>
              </a:ext>
            </a:extLst>
          </p:cNvPr>
          <p:cNvSpPr/>
          <p:nvPr/>
        </p:nvSpPr>
        <p:spPr>
          <a:xfrm>
            <a:off x="5598335" y="2685535"/>
            <a:ext cx="348886" cy="2224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999963" y="-1999641"/>
            <a:ext cx="51435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514317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737118" y="-1264380"/>
            <a:ext cx="3670923"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background pattern&#10;&#10;Description automatically generated">
            <a:extLst>
              <a:ext uri="{FF2B5EF4-FFF2-40B4-BE49-F238E27FC236}">
                <a16:creationId xmlns:a16="http://schemas.microsoft.com/office/drawing/2014/main" id="{4910BEC8-2233-1598-1588-19831FB874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000" y="296601"/>
            <a:ext cx="7019999" cy="4457700"/>
          </a:xfrm>
          <a:prstGeom prst="rect">
            <a:avLst/>
          </a:prstGeom>
        </p:spPr>
      </p:pic>
    </p:spTree>
    <p:extLst>
      <p:ext uri="{BB962C8B-B14F-4D97-AF65-F5344CB8AC3E}">
        <p14:creationId xmlns:p14="http://schemas.microsoft.com/office/powerpoint/2010/main" val="235520547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plate&#10;&#10;Description automatically generated">
            <a:extLst>
              <a:ext uri="{FF2B5EF4-FFF2-40B4-BE49-F238E27FC236}">
                <a16:creationId xmlns:a16="http://schemas.microsoft.com/office/drawing/2014/main" id="{D12BC450-5DBE-9FF9-9C11-AFD02DC295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662" y="1201818"/>
            <a:ext cx="6524108" cy="4077564"/>
          </a:xfrm>
          <a:prstGeom prst="rect">
            <a:avLst/>
          </a:prstGeom>
        </p:spPr>
      </p:pic>
      <p:pic>
        <p:nvPicPr>
          <p:cNvPr id="22" name="Picture 21" descr="A picture containing building, dome&#10;&#10;Description automatically generated">
            <a:extLst>
              <a:ext uri="{FF2B5EF4-FFF2-40B4-BE49-F238E27FC236}">
                <a16:creationId xmlns:a16="http://schemas.microsoft.com/office/drawing/2014/main" id="{D7BAC390-EC33-68FF-753B-8A3FF24C22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035" y="1293738"/>
            <a:ext cx="3853216" cy="3853214"/>
          </a:xfrm>
          <a:prstGeom prst="rect">
            <a:avLst/>
          </a:prstGeom>
        </p:spPr>
      </p:pic>
      <p:pic>
        <p:nvPicPr>
          <p:cNvPr id="3" name="Picture 2" descr="A picture containing outdoor, mountain, green, plant&#10;&#10;Description automatically generated">
            <a:extLst>
              <a:ext uri="{FF2B5EF4-FFF2-40B4-BE49-F238E27FC236}">
                <a16:creationId xmlns:a16="http://schemas.microsoft.com/office/drawing/2014/main" id="{CF19214E-60AF-6F05-B232-CEF0BCBD44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7487" y="528967"/>
            <a:ext cx="4614533" cy="4614533"/>
          </a:xfrm>
          <a:prstGeom prst="rect">
            <a:avLst/>
          </a:prstGeom>
          <a:effectLst>
            <a:outerShdw blurRad="50800" dist="38100" dir="10800000" algn="r" rotWithShape="0">
              <a:prstClr val="black">
                <a:alpha val="40000"/>
              </a:prstClr>
            </a:outerShdw>
          </a:effectLst>
        </p:spPr>
      </p:pic>
      <p:pic>
        <p:nvPicPr>
          <p:cNvPr id="6" name="Picture 5" descr="Diagram&#10;&#10;Description automatically generated">
            <a:extLst>
              <a:ext uri="{FF2B5EF4-FFF2-40B4-BE49-F238E27FC236}">
                <a16:creationId xmlns:a16="http://schemas.microsoft.com/office/drawing/2014/main" id="{E8BC2CB2-33CB-D64E-2B23-37E0A5104B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31" y="1152036"/>
            <a:ext cx="45719" cy="3038475"/>
          </a:xfrm>
          <a:prstGeom prst="rect">
            <a:avLst/>
          </a:prstGeom>
        </p:spPr>
      </p:pic>
      <p:grpSp>
        <p:nvGrpSpPr>
          <p:cNvPr id="94" name="Group 93">
            <a:extLst>
              <a:ext uri="{FF2B5EF4-FFF2-40B4-BE49-F238E27FC236}">
                <a16:creationId xmlns:a16="http://schemas.microsoft.com/office/drawing/2014/main" id="{E6786877-E68C-48FF-8FEA-22E5A38EC568}"/>
              </a:ext>
            </a:extLst>
          </p:cNvPr>
          <p:cNvGrpSpPr/>
          <p:nvPr/>
        </p:nvGrpSpPr>
        <p:grpSpPr>
          <a:xfrm>
            <a:off x="8336540" y="4371003"/>
            <a:ext cx="807460" cy="699091"/>
            <a:chOff x="7497737" y="2209433"/>
            <a:chExt cx="996842" cy="870849"/>
          </a:xfrm>
        </p:grpSpPr>
        <p:sp>
          <p:nvSpPr>
            <p:cNvPr id="11" name="ICON 3">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pic>
        <p:nvPicPr>
          <p:cNvPr id="8" name="Picture 7" descr="A picture containing plate&#10;&#10;Description automatically generated">
            <a:extLst>
              <a:ext uri="{FF2B5EF4-FFF2-40B4-BE49-F238E27FC236}">
                <a16:creationId xmlns:a16="http://schemas.microsoft.com/office/drawing/2014/main" id="{E64AD20B-6648-25B5-7177-000A951409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7839" y="1513434"/>
            <a:ext cx="102715" cy="2476119"/>
          </a:xfrm>
          <a:prstGeom prst="rect">
            <a:avLst/>
          </a:prstGeom>
        </p:spPr>
      </p:pic>
      <p:pic>
        <p:nvPicPr>
          <p:cNvPr id="10" name="Picture 9" descr="A picture containing building, dome&#10;&#10;Description automatically generated">
            <a:extLst>
              <a:ext uri="{FF2B5EF4-FFF2-40B4-BE49-F238E27FC236}">
                <a16:creationId xmlns:a16="http://schemas.microsoft.com/office/drawing/2014/main" id="{FAB82C8F-AAF8-D3B9-E234-8F94722D0CF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8633" y="1561298"/>
            <a:ext cx="60665" cy="2339881"/>
          </a:xfrm>
          <a:prstGeom prst="rect">
            <a:avLst/>
          </a:prstGeom>
        </p:spPr>
      </p:pic>
      <p:sp>
        <p:nvSpPr>
          <p:cNvPr id="23" name="TextBox 22">
            <a:extLst>
              <a:ext uri="{FF2B5EF4-FFF2-40B4-BE49-F238E27FC236}">
                <a16:creationId xmlns:a16="http://schemas.microsoft.com/office/drawing/2014/main" id="{528E36C2-7956-AA64-89B4-94914CDCE355}"/>
              </a:ext>
            </a:extLst>
          </p:cNvPr>
          <p:cNvSpPr txBox="1"/>
          <p:nvPr/>
        </p:nvSpPr>
        <p:spPr>
          <a:xfrm>
            <a:off x="6489" y="-903200"/>
            <a:ext cx="9144000" cy="923330"/>
          </a:xfrm>
          <a:prstGeom prst="rect">
            <a:avLst/>
          </a:prstGeom>
          <a:noFill/>
        </p:spPr>
        <p:txBody>
          <a:bodyPr wrap="square">
            <a:spAutoFit/>
          </a:bodyPr>
          <a:lstStyle/>
          <a:p>
            <a:pPr algn="ctr"/>
            <a:r>
              <a:rPr lang="en-US" sz="5400" b="1">
                <a:solidFill>
                  <a:srgbClr val="FF0000"/>
                </a:solidFill>
                <a:effectLst>
                  <a:outerShdw blurRad="38100" dist="38100" dir="2700000" algn="tl">
                    <a:srgbClr val="000000">
                      <a:alpha val="43137"/>
                    </a:srgbClr>
                  </a:outerShdw>
                </a:effectLst>
                <a:latin typeface="#9Slide07 IcielBC Cubano Normal" panose="00000500000000000000" pitchFamily="2" charset="0"/>
                <a:cs typeface="Arial" panose="020B0604020202020204" pitchFamily="34" charset="0"/>
              </a:rPr>
              <a:t>NỘI DUNG BÀI HỌC</a:t>
            </a:r>
            <a:endParaRPr lang="vi-VN" sz="5400" b="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Freeform: Shape 13">
            <a:extLst>
              <a:ext uri="{FF2B5EF4-FFF2-40B4-BE49-F238E27FC236}">
                <a16:creationId xmlns:a16="http://schemas.microsoft.com/office/drawing/2014/main" id="{4F1FBC81-2DA3-465E-983C-0D3DCE5A361A}"/>
              </a:ext>
            </a:extLst>
          </p:cNvPr>
          <p:cNvSpPr/>
          <p:nvPr/>
        </p:nvSpPr>
        <p:spPr>
          <a:xfrm>
            <a:off x="3349256" y="1616149"/>
            <a:ext cx="1839431" cy="563525"/>
          </a:xfrm>
          <a:custGeom>
            <a:avLst/>
            <a:gdLst>
              <a:gd name="connsiteX0" fmla="*/ 0 w 1935125"/>
              <a:gd name="connsiteY0" fmla="*/ 563525 h 563525"/>
              <a:gd name="connsiteX1" fmla="*/ 531628 w 1935125"/>
              <a:gd name="connsiteY1" fmla="*/ 0 h 563525"/>
              <a:gd name="connsiteX2" fmla="*/ 1935125 w 1935125"/>
              <a:gd name="connsiteY2" fmla="*/ 0 h 563525"/>
            </a:gdLst>
            <a:ahLst/>
            <a:cxnLst>
              <a:cxn ang="0">
                <a:pos x="connsiteX0" y="connsiteY0"/>
              </a:cxn>
              <a:cxn ang="0">
                <a:pos x="connsiteX1" y="connsiteY1"/>
              </a:cxn>
              <a:cxn ang="0">
                <a:pos x="connsiteX2" y="connsiteY2"/>
              </a:cxn>
            </a:cxnLst>
            <a:rect l="l" t="t" r="r" b="b"/>
            <a:pathLst>
              <a:path w="1935125" h="563525">
                <a:moveTo>
                  <a:pt x="0" y="563525"/>
                </a:moveTo>
                <a:lnTo>
                  <a:pt x="531628" y="0"/>
                </a:lnTo>
                <a:lnTo>
                  <a:pt x="1935125"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41EF6B0-A9E2-1432-D6AB-2005A153A7CE}"/>
              </a:ext>
            </a:extLst>
          </p:cNvPr>
          <p:cNvSpPr/>
          <p:nvPr/>
        </p:nvSpPr>
        <p:spPr>
          <a:xfrm>
            <a:off x="5176542" y="155559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Top Corners One Rounded and One Snipped 17">
            <a:extLst>
              <a:ext uri="{FF2B5EF4-FFF2-40B4-BE49-F238E27FC236}">
                <a16:creationId xmlns:a16="http://schemas.microsoft.com/office/drawing/2014/main" id="{EA666CA9-F961-DC03-AA2F-E8EC2C241A6E}"/>
              </a:ext>
            </a:extLst>
          </p:cNvPr>
          <p:cNvSpPr/>
          <p:nvPr/>
        </p:nvSpPr>
        <p:spPr>
          <a:xfrm>
            <a:off x="53165" y="54022"/>
            <a:ext cx="4433777" cy="548640"/>
          </a:xfrm>
          <a:prstGeom prst="snipRoundRect">
            <a:avLst>
              <a:gd name="adj1" fmla="val 0"/>
              <a:gd name="adj2" fmla="val 16667"/>
            </a:avLst>
          </a:prstGeom>
          <a:solidFill>
            <a:srgbClr val="B3B3B3"/>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0070C0"/>
                </a:solidFill>
                <a:latin typeface="#9Slide03 Bebas Neue Bold" panose="020B0606020202050201" pitchFamily="34" charset="0"/>
              </a:rPr>
              <a:t>1</a:t>
            </a:r>
            <a:r>
              <a:rPr lang="nl-NL" sz="3600" dirty="0">
                <a:solidFill>
                  <a:srgbClr val="0070C0"/>
                </a:solidFill>
                <a:latin typeface="#9Slide03 Bebas Neue Bold" panose="020B0606020202050201" pitchFamily="34" charset="0"/>
              </a:rPr>
              <a:t>. QUY LUẬT ĐỊA ĐỚI</a:t>
            </a:r>
            <a:endParaRPr lang="en-US" sz="3200" dirty="0">
              <a:solidFill>
                <a:srgbClr val="0070C0"/>
              </a:solidFill>
              <a:latin typeface="#9Slide03 Bebas Neue Bold" panose="020B0606020202050201" pitchFamily="34" charset="0"/>
            </a:endParaRPr>
          </a:p>
        </p:txBody>
      </p:sp>
      <p:sp>
        <p:nvSpPr>
          <p:cNvPr id="19" name="Rectangle: Top Corners One Rounded and One Snipped 18">
            <a:extLst>
              <a:ext uri="{FF2B5EF4-FFF2-40B4-BE49-F238E27FC236}">
                <a16:creationId xmlns:a16="http://schemas.microsoft.com/office/drawing/2014/main" id="{4F8096B1-E67C-E1E6-DAFC-4D77CD606697}"/>
              </a:ext>
            </a:extLst>
          </p:cNvPr>
          <p:cNvSpPr/>
          <p:nvPr/>
        </p:nvSpPr>
        <p:spPr>
          <a:xfrm>
            <a:off x="4603610" y="44102"/>
            <a:ext cx="4459531" cy="548640"/>
          </a:xfrm>
          <a:prstGeom prst="snipRoundRect">
            <a:avLst>
              <a:gd name="adj1" fmla="val 0"/>
              <a:gd name="adj2" fmla="val 28109"/>
            </a:avLst>
          </a:prstGeom>
          <a:solidFill>
            <a:srgbClr val="B3B3B3"/>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kern="0" dirty="0">
                <a:solidFill>
                  <a:srgbClr val="0070C0"/>
                </a:solidFill>
                <a:latin typeface="#9Slide03 Bebas Neue Bold" panose="020B0606020202050201" pitchFamily="34" charset="0"/>
                <a:ea typeface="SimSun" panose="02010600030101010101" pitchFamily="2" charset="-122"/>
              </a:rPr>
              <a:t>2</a:t>
            </a:r>
            <a:r>
              <a:rPr lang="nl-NL" sz="3600" kern="0" dirty="0">
                <a:solidFill>
                  <a:srgbClr val="0070C0"/>
                </a:solidFill>
                <a:latin typeface="#9Slide03 Bebas Neue Bold" panose="020B0606020202050201" pitchFamily="34" charset="0"/>
                <a:ea typeface="SimSun" panose="02010600030101010101" pitchFamily="2" charset="-122"/>
              </a:rPr>
              <a:t>. QUY LUẬT PHI ĐỊA ĐỚI</a:t>
            </a:r>
            <a:endParaRPr lang="en-US" sz="3200" dirty="0">
              <a:solidFill>
                <a:srgbClr val="0070C0"/>
              </a:solidFill>
              <a:latin typeface="#9Slide03 Bebas Neue Bold" panose="020B0606020202050201" pitchFamily="34" charset="0"/>
            </a:endParaRPr>
          </a:p>
        </p:txBody>
      </p:sp>
      <p:pic>
        <p:nvPicPr>
          <p:cNvPr id="5" name="Picture 4" descr="A picture containing leaf, vector graphics, clipart&#10;&#10;Description automatically generated">
            <a:extLst>
              <a:ext uri="{FF2B5EF4-FFF2-40B4-BE49-F238E27FC236}">
                <a16:creationId xmlns:a16="http://schemas.microsoft.com/office/drawing/2014/main" id="{1564C30A-0C1B-3245-1740-FDE464B29DF0}"/>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902257" y="642524"/>
            <a:ext cx="1732642" cy="1666653"/>
          </a:xfrm>
          <a:prstGeom prst="rect">
            <a:avLst/>
          </a:prstGeom>
          <a:effectLst>
            <a:outerShdw blurRad="63500" sx="102000" sy="102000" algn="ctr" rotWithShape="0">
              <a:prstClr val="black">
                <a:alpha val="40000"/>
              </a:prstClr>
            </a:outerShdw>
          </a:effectLst>
        </p:spPr>
      </p:pic>
      <p:sp>
        <p:nvSpPr>
          <p:cNvPr id="24" name="任意多边形 13">
            <a:extLst>
              <a:ext uri="{FF2B5EF4-FFF2-40B4-BE49-F238E27FC236}">
                <a16:creationId xmlns:a16="http://schemas.microsoft.com/office/drawing/2014/main" id="{0E32C5EC-D91C-247F-063B-94F2C1124F22}"/>
              </a:ext>
            </a:extLst>
          </p:cNvPr>
          <p:cNvSpPr/>
          <p:nvPr/>
        </p:nvSpPr>
        <p:spPr>
          <a:xfrm rot="16200000">
            <a:off x="8434252" y="2675081"/>
            <a:ext cx="3279106" cy="373053"/>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25" name="矩形 7">
            <a:extLst>
              <a:ext uri="{FF2B5EF4-FFF2-40B4-BE49-F238E27FC236}">
                <a16:creationId xmlns:a16="http://schemas.microsoft.com/office/drawing/2014/main" id="{311AE6B1-0146-2F27-5B02-42B2B70089CB}"/>
              </a:ext>
            </a:extLst>
          </p:cNvPr>
          <p:cNvSpPr/>
          <p:nvPr/>
        </p:nvSpPr>
        <p:spPr>
          <a:xfrm>
            <a:off x="9281717" y="1035738"/>
            <a:ext cx="248773" cy="3754874"/>
          </a:xfrm>
          <a:prstGeom prst="rect">
            <a:avLst/>
          </a:prstGeom>
          <a:solidFill>
            <a:srgbClr val="F8D8CA"/>
          </a:solidFill>
        </p:spPr>
        <p:txBody>
          <a:bodyPr wrap="square">
            <a:spAutoFit/>
          </a:bodyPr>
          <a:lstStyle/>
          <a:p>
            <a:pPr lvl="0" algn="ctr" fontAlgn="base">
              <a:spcBef>
                <a:spcPct val="0"/>
              </a:spcBef>
              <a:spcAft>
                <a:spcPct val="0"/>
              </a:spcAft>
            </a:pPr>
            <a:r>
              <a:rPr lang="en-US" altLang="zh-CN" sz="1400">
                <a:solidFill>
                  <a:srgbClr val="FA2E2E"/>
                </a:solidFill>
                <a:latin typeface="#9Slide03 Nokia" panose="02040603050506020204" pitchFamily="18" charset="0"/>
                <a:ea typeface="方正书宋简体" panose="03000509000000000000" pitchFamily="65" charset="-122"/>
              </a:rPr>
              <a:t>CHUYỂN GIAO NHIỆM VỤ</a:t>
            </a:r>
          </a:p>
        </p:txBody>
      </p:sp>
    </p:spTree>
    <p:extLst>
      <p:ext uri="{BB962C8B-B14F-4D97-AF65-F5344CB8AC3E}">
        <p14:creationId xmlns:p14="http://schemas.microsoft.com/office/powerpoint/2010/main" val="4288912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mountain, green, plant&#10;&#10;Description automatically generated">
            <a:extLst>
              <a:ext uri="{FF2B5EF4-FFF2-40B4-BE49-F238E27FC236}">
                <a16:creationId xmlns:a16="http://schemas.microsoft.com/office/drawing/2014/main" id="{CF19214E-60AF-6F05-B232-CEF0BCBD44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4547487" y="5201166"/>
            <a:ext cx="4614533" cy="56752"/>
          </a:xfrm>
          <a:prstGeom prst="rect">
            <a:avLst/>
          </a:prstGeom>
          <a:effectLst>
            <a:outerShdw blurRad="50800" dist="38100" dir="10800000" algn="r" rotWithShape="0">
              <a:prstClr val="black">
                <a:alpha val="40000"/>
              </a:prstClr>
            </a:outerShdw>
          </a:effectLst>
        </p:spPr>
      </p:pic>
      <p:sp>
        <p:nvSpPr>
          <p:cNvPr id="23" name="TextBox 22">
            <a:extLst>
              <a:ext uri="{FF2B5EF4-FFF2-40B4-BE49-F238E27FC236}">
                <a16:creationId xmlns:a16="http://schemas.microsoft.com/office/drawing/2014/main" id="{528E36C2-7956-AA64-89B4-94914CDCE355}"/>
              </a:ext>
            </a:extLst>
          </p:cNvPr>
          <p:cNvSpPr txBox="1"/>
          <p:nvPr/>
        </p:nvSpPr>
        <p:spPr>
          <a:xfrm>
            <a:off x="6489" y="-903200"/>
            <a:ext cx="9144000" cy="923330"/>
          </a:xfrm>
          <a:prstGeom prst="rect">
            <a:avLst/>
          </a:prstGeom>
          <a:noFill/>
        </p:spPr>
        <p:txBody>
          <a:bodyPr wrap="square">
            <a:spAutoFit/>
          </a:bodyPr>
          <a:lstStyle/>
          <a:p>
            <a:pPr algn="ctr"/>
            <a:r>
              <a:rPr lang="en-US" sz="5400" b="1">
                <a:solidFill>
                  <a:srgbClr val="FF0000"/>
                </a:solidFill>
                <a:effectLst>
                  <a:outerShdw blurRad="38100" dist="38100" dir="2700000" algn="tl">
                    <a:srgbClr val="000000">
                      <a:alpha val="43137"/>
                    </a:srgbClr>
                  </a:outerShdw>
                </a:effectLst>
                <a:latin typeface="#9Slide07 IcielBC Cubano Normal" panose="00000500000000000000" pitchFamily="2" charset="0"/>
                <a:cs typeface="Arial" panose="020B0604020202020204" pitchFamily="34" charset="0"/>
              </a:rPr>
              <a:t>NỘI DUNG BÀI HỌC</a:t>
            </a:r>
            <a:endParaRPr lang="vi-VN" sz="5400" b="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Freeform: Shape 13">
            <a:extLst>
              <a:ext uri="{FF2B5EF4-FFF2-40B4-BE49-F238E27FC236}">
                <a16:creationId xmlns:a16="http://schemas.microsoft.com/office/drawing/2014/main" id="{4F1FBC81-2DA3-465E-983C-0D3DCE5A361A}"/>
              </a:ext>
            </a:extLst>
          </p:cNvPr>
          <p:cNvSpPr/>
          <p:nvPr/>
        </p:nvSpPr>
        <p:spPr>
          <a:xfrm>
            <a:off x="3349256" y="1616149"/>
            <a:ext cx="1839431" cy="563525"/>
          </a:xfrm>
          <a:custGeom>
            <a:avLst/>
            <a:gdLst>
              <a:gd name="connsiteX0" fmla="*/ 0 w 1935125"/>
              <a:gd name="connsiteY0" fmla="*/ 563525 h 563525"/>
              <a:gd name="connsiteX1" fmla="*/ 531628 w 1935125"/>
              <a:gd name="connsiteY1" fmla="*/ 0 h 563525"/>
              <a:gd name="connsiteX2" fmla="*/ 1935125 w 1935125"/>
              <a:gd name="connsiteY2" fmla="*/ 0 h 563525"/>
            </a:gdLst>
            <a:ahLst/>
            <a:cxnLst>
              <a:cxn ang="0">
                <a:pos x="connsiteX0" y="connsiteY0"/>
              </a:cxn>
              <a:cxn ang="0">
                <a:pos x="connsiteX1" y="connsiteY1"/>
              </a:cxn>
              <a:cxn ang="0">
                <a:pos x="connsiteX2" y="connsiteY2"/>
              </a:cxn>
            </a:cxnLst>
            <a:rect l="l" t="t" r="r" b="b"/>
            <a:pathLst>
              <a:path w="1935125" h="563525">
                <a:moveTo>
                  <a:pt x="0" y="563525"/>
                </a:moveTo>
                <a:lnTo>
                  <a:pt x="531628" y="0"/>
                </a:lnTo>
                <a:lnTo>
                  <a:pt x="1935125"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41EF6B0-A9E2-1432-D6AB-2005A153A7CE}"/>
              </a:ext>
            </a:extLst>
          </p:cNvPr>
          <p:cNvSpPr/>
          <p:nvPr/>
        </p:nvSpPr>
        <p:spPr>
          <a:xfrm>
            <a:off x="5176542" y="155559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Top Corners One Rounded and One Snipped 17">
            <a:extLst>
              <a:ext uri="{FF2B5EF4-FFF2-40B4-BE49-F238E27FC236}">
                <a16:creationId xmlns:a16="http://schemas.microsoft.com/office/drawing/2014/main" id="{EA666CA9-F961-DC03-AA2F-E8EC2C241A6E}"/>
              </a:ext>
            </a:extLst>
          </p:cNvPr>
          <p:cNvSpPr/>
          <p:nvPr/>
        </p:nvSpPr>
        <p:spPr>
          <a:xfrm>
            <a:off x="53165" y="54022"/>
            <a:ext cx="4433777" cy="548640"/>
          </a:xfrm>
          <a:prstGeom prst="snipRoundRect">
            <a:avLst>
              <a:gd name="adj1" fmla="val 0"/>
              <a:gd name="adj2" fmla="val 16667"/>
            </a:avLst>
          </a:prstGeom>
          <a:solidFill>
            <a:srgbClr val="B3B3B3"/>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4400">
                <a:solidFill>
                  <a:srgbClr val="1A1A1A"/>
                </a:solidFill>
                <a:latin typeface="#9Slide03 Bebas Neue Bold" panose="020B0606020202050201" pitchFamily="34" charset="0"/>
              </a:rPr>
              <a:t>I. QUY LUẬT ĐỊA ĐỚI</a:t>
            </a:r>
            <a:endParaRPr lang="en-US" sz="4000">
              <a:solidFill>
                <a:srgbClr val="1A1A1A"/>
              </a:solidFill>
              <a:latin typeface="#9Slide03 Bebas Neue Bold" panose="020B0606020202050201" pitchFamily="34" charset="0"/>
            </a:endParaRPr>
          </a:p>
        </p:txBody>
      </p:sp>
      <p:sp>
        <p:nvSpPr>
          <p:cNvPr id="19" name="Rectangle: Top Corners One Rounded and One Snipped 18">
            <a:extLst>
              <a:ext uri="{FF2B5EF4-FFF2-40B4-BE49-F238E27FC236}">
                <a16:creationId xmlns:a16="http://schemas.microsoft.com/office/drawing/2014/main" id="{4F8096B1-E67C-E1E6-DAFC-4D77CD606697}"/>
              </a:ext>
            </a:extLst>
          </p:cNvPr>
          <p:cNvSpPr/>
          <p:nvPr/>
        </p:nvSpPr>
        <p:spPr>
          <a:xfrm>
            <a:off x="4603610" y="178614"/>
            <a:ext cx="4459531" cy="414127"/>
          </a:xfrm>
          <a:prstGeom prst="snipRoundRect">
            <a:avLst>
              <a:gd name="adj1" fmla="val 0"/>
              <a:gd name="adj2" fmla="val 28109"/>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kern="0" dirty="0">
                <a:solidFill>
                  <a:schemeClr val="bg1"/>
                </a:solidFill>
                <a:latin typeface="#9Slide03 Bebas Neue Bold" panose="020B0606020202050201" pitchFamily="34" charset="0"/>
                <a:ea typeface="SimSun" panose="02010600030101010101" pitchFamily="2" charset="-122"/>
              </a:rPr>
              <a:t>II. QUY LUẬT PHI ĐỊA ĐỚI</a:t>
            </a:r>
            <a:endParaRPr lang="en-US" sz="3200" dirty="0">
              <a:solidFill>
                <a:schemeClr val="bg1"/>
              </a:solidFill>
              <a:latin typeface="#9Slide03 Bebas Neue Bold" panose="020B0606020202050201" pitchFamily="34" charset="0"/>
            </a:endParaRPr>
          </a:p>
        </p:txBody>
      </p:sp>
      <p:pic>
        <p:nvPicPr>
          <p:cNvPr id="5" name="Picture 4" descr="A picture containing leaf, vector graphics, clipart&#10;&#10;Description automatically generated">
            <a:extLst>
              <a:ext uri="{FF2B5EF4-FFF2-40B4-BE49-F238E27FC236}">
                <a16:creationId xmlns:a16="http://schemas.microsoft.com/office/drawing/2014/main" id="{1564C30A-0C1B-3245-1740-FDE464B29DF0}"/>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741416" y="5267806"/>
            <a:ext cx="695706" cy="669210"/>
          </a:xfrm>
          <a:prstGeom prst="rect">
            <a:avLst/>
          </a:prstGeom>
          <a:effectLst>
            <a:outerShdw blurRad="63500" sx="102000" sy="102000" algn="ctr" rotWithShape="0">
              <a:prstClr val="black">
                <a:alpha val="40000"/>
              </a:prstClr>
            </a:outerShdw>
          </a:effectLst>
        </p:spPr>
      </p:pic>
      <p:sp>
        <p:nvSpPr>
          <p:cNvPr id="24" name="TextBox 23">
            <a:extLst>
              <a:ext uri="{FF2B5EF4-FFF2-40B4-BE49-F238E27FC236}">
                <a16:creationId xmlns:a16="http://schemas.microsoft.com/office/drawing/2014/main" id="{0A0869E8-441B-3467-8BBB-F9C1569C0AB3}"/>
              </a:ext>
            </a:extLst>
          </p:cNvPr>
          <p:cNvSpPr txBox="1"/>
          <p:nvPr/>
        </p:nvSpPr>
        <p:spPr>
          <a:xfrm>
            <a:off x="546755" y="889274"/>
            <a:ext cx="7890367" cy="1235979"/>
          </a:xfrm>
          <a:prstGeom prst="rect">
            <a:avLst/>
          </a:prstGeom>
          <a:noFill/>
        </p:spPr>
        <p:txBody>
          <a:bodyPr wrap="square">
            <a:spAutoFit/>
          </a:bodyPr>
          <a:lstStyle/>
          <a:p>
            <a:pPr marL="285750" indent="-285750" algn="just">
              <a:lnSpc>
                <a:spcPct val="115000"/>
              </a:lnSpc>
              <a:spcAft>
                <a:spcPts val="800"/>
              </a:spcAft>
              <a:buFont typeface="Wingdings" panose="05000000000000000000" pitchFamily="2" charset="2"/>
              <a:buChar char="q"/>
            </a:pPr>
            <a:r>
              <a:rPr lang="en-US" sz="2000" b="1" dirty="0">
                <a:solidFill>
                  <a:srgbClr val="012D78"/>
                </a:solidFill>
                <a:ea typeface="Cambria" panose="02040503050406030204" pitchFamily="18" charset="0"/>
                <a:cs typeface="Times New Roman" panose="02020603050405020304" pitchFamily="18" charset="0"/>
              </a:rPr>
              <a:t>C</a:t>
            </a:r>
            <a:r>
              <a:rPr lang="vi-VN" sz="2000" b="1" dirty="0">
                <a:solidFill>
                  <a:srgbClr val="012D78"/>
                </a:solidFill>
                <a:effectLst/>
                <a:ea typeface="Cambria" panose="02040503050406030204" pitchFamily="18" charset="0"/>
                <a:cs typeface="Times New Roman" panose="02020603050405020304" pitchFamily="18" charset="0"/>
              </a:rPr>
              <a:t>hia </a:t>
            </a:r>
            <a:r>
              <a:rPr lang="vi-VN" sz="2000" b="1" dirty="0">
                <a:solidFill>
                  <a:srgbClr val="012D78"/>
                </a:solidFill>
                <a:ea typeface="Cambria" panose="02040503050406030204" pitchFamily="18" charset="0"/>
                <a:cs typeface="Times New Roman" panose="02020603050405020304" pitchFamily="18" charset="0"/>
              </a:rPr>
              <a:t>các</a:t>
            </a:r>
            <a:r>
              <a:rPr lang="vi-VN" sz="2000" b="1" dirty="0">
                <a:solidFill>
                  <a:srgbClr val="012D78"/>
                </a:solidFill>
                <a:effectLst/>
                <a:ea typeface="Cambria" panose="02040503050406030204" pitchFamily="18" charset="0"/>
                <a:cs typeface="Times New Roman" panose="02020603050405020304" pitchFamily="18" charset="0"/>
              </a:rPr>
              <a:t> nhóm</a:t>
            </a:r>
            <a:r>
              <a:rPr lang="en-US" sz="2000" b="1" dirty="0">
                <a:solidFill>
                  <a:srgbClr val="012D78"/>
                </a:solidFill>
                <a:effectLst/>
                <a:ea typeface="Cambria" panose="02040503050406030204" pitchFamily="18" charset="0"/>
                <a:cs typeface="Times New Roman" panose="02020603050405020304" pitchFamily="18" charset="0"/>
              </a:rPr>
              <a:t> = </a:t>
            </a:r>
            <a:r>
              <a:rPr lang="vi-VN" sz="2000" b="1" dirty="0">
                <a:solidFill>
                  <a:srgbClr val="012D78"/>
                </a:solidFill>
                <a:effectLst/>
                <a:ea typeface="Cambria" panose="02040503050406030204" pitchFamily="18" charset="0"/>
                <a:cs typeface="Times New Roman" panose="02020603050405020304" pitchFamily="18" charset="0"/>
              </a:rPr>
              <a:t>2 cụm</a:t>
            </a:r>
            <a:r>
              <a:rPr lang="en-US" sz="2000" b="1" dirty="0">
                <a:solidFill>
                  <a:srgbClr val="012D78"/>
                </a:solidFill>
                <a:effectLst/>
                <a:ea typeface="Cambria" panose="02040503050406030204" pitchFamily="18" charset="0"/>
                <a:cs typeface="Times New Roman" panose="02020603050405020304" pitchFamily="18" charset="0"/>
              </a:rPr>
              <a:t>:</a:t>
            </a:r>
            <a:r>
              <a:rPr lang="en-US" sz="2000" b="1" dirty="0">
                <a:solidFill>
                  <a:srgbClr val="002060"/>
                </a:solidFill>
                <a:effectLst/>
                <a:ea typeface="Times New Roman" panose="02020603050405020304" pitchFamily="18" charset="0"/>
              </a:rPr>
              <a:t> </a:t>
            </a:r>
            <a:r>
              <a:rPr lang="en-US" sz="2000" b="1" dirty="0" err="1">
                <a:solidFill>
                  <a:srgbClr val="012D78"/>
                </a:solidFill>
                <a:ea typeface="Cambria" panose="02040503050406030204" pitchFamily="18" charset="0"/>
                <a:cs typeface="Times New Roman" panose="02020603050405020304" pitchFamily="18" charset="0"/>
              </a:rPr>
              <a:t>đọc</a:t>
            </a:r>
            <a:r>
              <a:rPr lang="en-US" sz="2000" b="1" dirty="0">
                <a:solidFill>
                  <a:srgbClr val="012D78"/>
                </a:solidFill>
                <a:ea typeface="Cambria" panose="02040503050406030204" pitchFamily="18" charset="0"/>
                <a:cs typeface="Times New Roman" panose="02020603050405020304" pitchFamily="18" charset="0"/>
              </a:rPr>
              <a:t> </a:t>
            </a:r>
            <a:r>
              <a:rPr lang="en-US" sz="2000" b="1" dirty="0" err="1">
                <a:solidFill>
                  <a:srgbClr val="012D78"/>
                </a:solidFill>
                <a:ea typeface="Cambria" panose="02040503050406030204" pitchFamily="18" charset="0"/>
                <a:cs typeface="Times New Roman" panose="02020603050405020304" pitchFamily="18" charset="0"/>
              </a:rPr>
              <a:t>thông</a:t>
            </a:r>
            <a:r>
              <a:rPr lang="en-US" sz="2000" b="1" dirty="0">
                <a:solidFill>
                  <a:srgbClr val="012D78"/>
                </a:solidFill>
                <a:ea typeface="Cambria" panose="02040503050406030204" pitchFamily="18" charset="0"/>
                <a:cs typeface="Times New Roman" panose="02020603050405020304" pitchFamily="18" charset="0"/>
              </a:rPr>
              <a:t> tin </a:t>
            </a:r>
            <a:r>
              <a:rPr lang="en-US" sz="2000" b="1" dirty="0" err="1">
                <a:solidFill>
                  <a:srgbClr val="012D78"/>
                </a:solidFill>
                <a:ea typeface="Cambria" panose="02040503050406030204" pitchFamily="18" charset="0"/>
                <a:cs typeface="Times New Roman" panose="02020603050405020304" pitchFamily="18" charset="0"/>
              </a:rPr>
              <a:t>mục</a:t>
            </a:r>
            <a:r>
              <a:rPr lang="en-US" sz="2000" b="1" dirty="0">
                <a:solidFill>
                  <a:srgbClr val="012D78"/>
                </a:solidFill>
                <a:ea typeface="Cambria" panose="02040503050406030204" pitchFamily="18" charset="0"/>
                <a:cs typeface="Times New Roman" panose="02020603050405020304" pitchFamily="18" charset="0"/>
              </a:rPr>
              <a:t> 1 </a:t>
            </a:r>
            <a:r>
              <a:rPr lang="en-US" sz="2000" b="1" dirty="0" err="1">
                <a:solidFill>
                  <a:srgbClr val="012D78"/>
                </a:solidFill>
                <a:ea typeface="Cambria" panose="02040503050406030204" pitchFamily="18" charset="0"/>
                <a:cs typeface="Times New Roman" panose="02020603050405020304" pitchFamily="18" charset="0"/>
              </a:rPr>
              <a:t>trả</a:t>
            </a:r>
            <a:r>
              <a:rPr lang="en-US" sz="2000" b="1" dirty="0">
                <a:solidFill>
                  <a:srgbClr val="012D78"/>
                </a:solidFill>
                <a:ea typeface="Cambria" panose="02040503050406030204" pitchFamily="18" charset="0"/>
                <a:cs typeface="Times New Roman" panose="02020603050405020304" pitchFamily="18" charset="0"/>
              </a:rPr>
              <a:t> </a:t>
            </a:r>
            <a:r>
              <a:rPr lang="en-US" sz="2000" b="1" dirty="0" err="1">
                <a:solidFill>
                  <a:srgbClr val="012D78"/>
                </a:solidFill>
                <a:ea typeface="Cambria" panose="02040503050406030204" pitchFamily="18" charset="0"/>
                <a:cs typeface="Times New Roman" panose="02020603050405020304" pitchFamily="18" charset="0"/>
              </a:rPr>
              <a:t>lời</a:t>
            </a:r>
            <a:r>
              <a:rPr lang="en-US" sz="2000" b="1" dirty="0">
                <a:solidFill>
                  <a:srgbClr val="012D78"/>
                </a:solidFill>
                <a:ea typeface="Cambria" panose="02040503050406030204" pitchFamily="18" charset="0"/>
                <a:cs typeface="Times New Roman" panose="02020603050405020304" pitchFamily="18" charset="0"/>
              </a:rPr>
              <a:t> 3 </a:t>
            </a:r>
            <a:r>
              <a:rPr lang="en-US" sz="2000" b="1" dirty="0" err="1">
                <a:solidFill>
                  <a:srgbClr val="012D78"/>
                </a:solidFill>
                <a:ea typeface="Cambria" panose="02040503050406030204" pitchFamily="18" charset="0"/>
                <a:cs typeface="Times New Roman" panose="02020603050405020304" pitchFamily="18" charset="0"/>
              </a:rPr>
              <a:t>nội</a:t>
            </a:r>
            <a:r>
              <a:rPr lang="en-US" sz="2000" b="1" dirty="0">
                <a:solidFill>
                  <a:srgbClr val="012D78"/>
                </a:solidFill>
                <a:ea typeface="Cambria" panose="02040503050406030204" pitchFamily="18" charset="0"/>
                <a:cs typeface="Times New Roman" panose="02020603050405020304" pitchFamily="18" charset="0"/>
              </a:rPr>
              <a:t> dung: </a:t>
            </a:r>
            <a:r>
              <a:rPr lang="en-US" sz="2000" b="1" dirty="0" err="1">
                <a:solidFill>
                  <a:srgbClr val="012D78"/>
                </a:solidFill>
                <a:ea typeface="Cambria" panose="02040503050406030204" pitchFamily="18" charset="0"/>
                <a:cs typeface="Times New Roman" panose="02020603050405020304" pitchFamily="18" charset="0"/>
              </a:rPr>
              <a:t>Khái</a:t>
            </a:r>
            <a:r>
              <a:rPr lang="en-US" sz="2000" b="1" dirty="0">
                <a:solidFill>
                  <a:srgbClr val="012D78"/>
                </a:solidFill>
                <a:ea typeface="Cambria" panose="02040503050406030204" pitchFamily="18" charset="0"/>
                <a:cs typeface="Times New Roman" panose="02020603050405020304" pitchFamily="18" charset="0"/>
              </a:rPr>
              <a:t> </a:t>
            </a:r>
            <a:r>
              <a:rPr lang="en-US" sz="2000" b="1" dirty="0" err="1">
                <a:solidFill>
                  <a:srgbClr val="012D78"/>
                </a:solidFill>
                <a:ea typeface="Cambria" panose="02040503050406030204" pitchFamily="18" charset="0"/>
                <a:cs typeface="Times New Roman" panose="02020603050405020304" pitchFamily="18" charset="0"/>
              </a:rPr>
              <a:t>niệm</a:t>
            </a:r>
            <a:r>
              <a:rPr lang="en-US" sz="2000" b="1" dirty="0">
                <a:solidFill>
                  <a:srgbClr val="012D78"/>
                </a:solidFill>
                <a:ea typeface="Cambria" panose="02040503050406030204" pitchFamily="18" charset="0"/>
                <a:cs typeface="Times New Roman" panose="02020603050405020304" pitchFamily="18" charset="0"/>
              </a:rPr>
              <a:t>, </a:t>
            </a:r>
            <a:r>
              <a:rPr lang="en-US" sz="2000" b="1" dirty="0" err="1">
                <a:solidFill>
                  <a:srgbClr val="012D78"/>
                </a:solidFill>
                <a:ea typeface="Cambria" panose="02040503050406030204" pitchFamily="18" charset="0"/>
                <a:cs typeface="Times New Roman" panose="02020603050405020304" pitchFamily="18" charset="0"/>
              </a:rPr>
              <a:t>biểu</a:t>
            </a:r>
            <a:r>
              <a:rPr lang="en-US" sz="2000" b="1" dirty="0">
                <a:solidFill>
                  <a:srgbClr val="012D78"/>
                </a:solidFill>
                <a:ea typeface="Cambria" panose="02040503050406030204" pitchFamily="18" charset="0"/>
                <a:cs typeface="Times New Roman" panose="02020603050405020304" pitchFamily="18" charset="0"/>
              </a:rPr>
              <a:t> </a:t>
            </a:r>
            <a:r>
              <a:rPr lang="en-US" sz="2000" b="1" dirty="0" err="1">
                <a:solidFill>
                  <a:srgbClr val="012D78"/>
                </a:solidFill>
                <a:ea typeface="Cambria" panose="02040503050406030204" pitchFamily="18" charset="0"/>
                <a:cs typeface="Times New Roman" panose="02020603050405020304" pitchFamily="18" charset="0"/>
              </a:rPr>
              <a:t>hiện</a:t>
            </a:r>
            <a:r>
              <a:rPr lang="en-US" sz="2000" b="1" dirty="0">
                <a:solidFill>
                  <a:srgbClr val="012D78"/>
                </a:solidFill>
                <a:ea typeface="Cambria" panose="02040503050406030204" pitchFamily="18" charset="0"/>
                <a:cs typeface="Times New Roman" panose="02020603050405020304" pitchFamily="18" charset="0"/>
              </a:rPr>
              <a:t>, ý </a:t>
            </a:r>
            <a:r>
              <a:rPr lang="en-US" sz="2000" b="1" dirty="0" err="1">
                <a:solidFill>
                  <a:srgbClr val="012D78"/>
                </a:solidFill>
                <a:ea typeface="Cambria" panose="02040503050406030204" pitchFamily="18" charset="0"/>
                <a:cs typeface="Times New Roman" panose="02020603050405020304" pitchFamily="18" charset="0"/>
              </a:rPr>
              <a:t>nghĩa</a:t>
            </a:r>
            <a:r>
              <a:rPr lang="en-US" sz="2000" b="1" dirty="0">
                <a:solidFill>
                  <a:srgbClr val="012D78"/>
                </a:solidFill>
                <a:ea typeface="Cambria" panose="02040503050406030204" pitchFamily="18" charset="0"/>
                <a:cs typeface="Times New Roman" panose="02020603050405020304" pitchFamily="18" charset="0"/>
              </a:rPr>
              <a:t> </a:t>
            </a:r>
            <a:r>
              <a:rPr lang="en-US" sz="2000" b="1" dirty="0" err="1">
                <a:solidFill>
                  <a:srgbClr val="012D78"/>
                </a:solidFill>
                <a:ea typeface="Cambria" panose="02040503050406030204" pitchFamily="18" charset="0"/>
                <a:cs typeface="Times New Roman" panose="02020603050405020304" pitchFamily="18" charset="0"/>
              </a:rPr>
              <a:t>thực</a:t>
            </a:r>
            <a:r>
              <a:rPr lang="en-US" sz="2000" b="1" dirty="0">
                <a:solidFill>
                  <a:srgbClr val="012D78"/>
                </a:solidFill>
                <a:ea typeface="Cambria" panose="02040503050406030204" pitchFamily="18" charset="0"/>
                <a:cs typeface="Times New Roman" panose="02020603050405020304" pitchFamily="18" charset="0"/>
              </a:rPr>
              <a:t> </a:t>
            </a:r>
            <a:r>
              <a:rPr lang="en-US" sz="2000" b="1" dirty="0" err="1">
                <a:solidFill>
                  <a:srgbClr val="012D78"/>
                </a:solidFill>
                <a:ea typeface="Cambria" panose="02040503050406030204" pitchFamily="18" charset="0"/>
                <a:cs typeface="Times New Roman" panose="02020603050405020304" pitchFamily="18" charset="0"/>
              </a:rPr>
              <a:t>tiễn</a:t>
            </a:r>
            <a:r>
              <a:rPr lang="en-US" sz="2000" b="1" dirty="0">
                <a:solidFill>
                  <a:srgbClr val="012D78"/>
                </a:solidFill>
                <a:ea typeface="Cambria" panose="02040503050406030204" pitchFamily="18" charset="0"/>
                <a:cs typeface="Times New Roman" panose="02020603050405020304" pitchFamily="18" charset="0"/>
              </a:rPr>
              <a:t> </a:t>
            </a:r>
            <a:r>
              <a:rPr lang="en-US" sz="2000" b="1" dirty="0" err="1">
                <a:solidFill>
                  <a:srgbClr val="012D78"/>
                </a:solidFill>
                <a:ea typeface="Cambria" panose="02040503050406030204" pitchFamily="18" charset="0"/>
                <a:cs typeface="Times New Roman" panose="02020603050405020304" pitchFamily="18" charset="0"/>
              </a:rPr>
              <a:t>của</a:t>
            </a:r>
            <a:r>
              <a:rPr lang="en-US" sz="2000" b="1" dirty="0">
                <a:solidFill>
                  <a:srgbClr val="012D78"/>
                </a:solidFill>
                <a:ea typeface="Cambria" panose="02040503050406030204" pitchFamily="18" charset="0"/>
                <a:cs typeface="Times New Roman" panose="02020603050405020304" pitchFamily="18" charset="0"/>
              </a:rPr>
              <a:t> </a:t>
            </a:r>
            <a:r>
              <a:rPr lang="en-US" sz="2000" b="1" dirty="0" err="1">
                <a:solidFill>
                  <a:srgbClr val="012D78"/>
                </a:solidFill>
                <a:ea typeface="Cambria" panose="02040503050406030204" pitchFamily="18" charset="0"/>
                <a:cs typeface="Times New Roman" panose="02020603050405020304" pitchFamily="18" charset="0"/>
              </a:rPr>
              <a:t>quy</a:t>
            </a:r>
            <a:r>
              <a:rPr lang="en-US" sz="2000" b="1" dirty="0">
                <a:solidFill>
                  <a:srgbClr val="012D78"/>
                </a:solidFill>
                <a:ea typeface="Cambria" panose="02040503050406030204" pitchFamily="18" charset="0"/>
                <a:cs typeface="Times New Roman" panose="02020603050405020304" pitchFamily="18" charset="0"/>
              </a:rPr>
              <a:t> </a:t>
            </a:r>
            <a:r>
              <a:rPr lang="en-US" sz="2000" b="1" dirty="0" err="1">
                <a:solidFill>
                  <a:srgbClr val="012D78"/>
                </a:solidFill>
                <a:ea typeface="Cambria" panose="02040503050406030204" pitchFamily="18" charset="0"/>
                <a:cs typeface="Times New Roman" panose="02020603050405020304" pitchFamily="18" charset="0"/>
              </a:rPr>
              <a:t>luật</a:t>
            </a:r>
            <a:r>
              <a:rPr lang="en-US" sz="2000" b="1" dirty="0">
                <a:solidFill>
                  <a:srgbClr val="012D78"/>
                </a:solidFill>
                <a:ea typeface="Cambria" panose="02040503050406030204" pitchFamily="18" charset="0"/>
                <a:cs typeface="Times New Roman" panose="02020603050405020304" pitchFamily="18" charset="0"/>
              </a:rPr>
              <a:t> </a:t>
            </a:r>
            <a:r>
              <a:rPr lang="en-US" sz="2000" b="1" dirty="0" err="1">
                <a:solidFill>
                  <a:srgbClr val="012D78"/>
                </a:solidFill>
                <a:ea typeface="Cambria" panose="02040503050406030204" pitchFamily="18" charset="0"/>
                <a:cs typeface="Times New Roman" panose="02020603050405020304" pitchFamily="18" charset="0"/>
              </a:rPr>
              <a:t>địa</a:t>
            </a:r>
            <a:r>
              <a:rPr lang="en-US" sz="2000" b="1" dirty="0">
                <a:solidFill>
                  <a:srgbClr val="012D78"/>
                </a:solidFill>
                <a:ea typeface="Cambria" panose="02040503050406030204" pitchFamily="18" charset="0"/>
                <a:cs typeface="Times New Roman" panose="02020603050405020304" pitchFamily="18" charset="0"/>
              </a:rPr>
              <a:t> </a:t>
            </a:r>
            <a:r>
              <a:rPr lang="en-US" sz="2000" b="1" dirty="0" err="1">
                <a:solidFill>
                  <a:srgbClr val="012D78"/>
                </a:solidFill>
                <a:ea typeface="Cambria" panose="02040503050406030204" pitchFamily="18" charset="0"/>
                <a:cs typeface="Times New Roman" panose="02020603050405020304" pitchFamily="18" charset="0"/>
              </a:rPr>
              <a:t>đới</a:t>
            </a:r>
            <a:r>
              <a:rPr lang="en-US" sz="2000" b="1" dirty="0">
                <a:solidFill>
                  <a:srgbClr val="012D78"/>
                </a:solidFill>
                <a:ea typeface="Cambria" panose="02040503050406030204" pitchFamily="18" charset="0"/>
                <a:cs typeface="Times New Roman" panose="02020603050405020304" pitchFamily="18" charset="0"/>
              </a:rPr>
              <a:t>.</a:t>
            </a:r>
          </a:p>
          <a:p>
            <a:pPr marL="285750" indent="-285750" algn="just">
              <a:lnSpc>
                <a:spcPct val="115000"/>
              </a:lnSpc>
              <a:spcAft>
                <a:spcPts val="800"/>
              </a:spcAft>
              <a:buFont typeface="Wingdings" panose="05000000000000000000" pitchFamily="2" charset="2"/>
              <a:buChar char="q"/>
            </a:pPr>
            <a:r>
              <a:rPr lang="en-US" sz="2000" b="1" dirty="0" err="1">
                <a:solidFill>
                  <a:srgbClr val="012D78"/>
                </a:solidFill>
                <a:ea typeface="Cambria" panose="02040503050406030204" pitchFamily="18" charset="0"/>
                <a:cs typeface="Times New Roman" panose="02020603050405020304" pitchFamily="18" charset="0"/>
              </a:rPr>
              <a:t>Thời</a:t>
            </a:r>
            <a:r>
              <a:rPr lang="en-US" sz="2000" b="1" dirty="0">
                <a:solidFill>
                  <a:srgbClr val="012D78"/>
                </a:solidFill>
                <a:ea typeface="Cambria" panose="02040503050406030204" pitchFamily="18" charset="0"/>
                <a:cs typeface="Times New Roman" panose="02020603050405020304" pitchFamily="18" charset="0"/>
              </a:rPr>
              <a:t> </a:t>
            </a:r>
            <a:r>
              <a:rPr lang="en-US" sz="2000" b="1" dirty="0" err="1">
                <a:solidFill>
                  <a:srgbClr val="012D78"/>
                </a:solidFill>
                <a:ea typeface="Cambria" panose="02040503050406030204" pitchFamily="18" charset="0"/>
                <a:cs typeface="Times New Roman" panose="02020603050405020304" pitchFamily="18" charset="0"/>
              </a:rPr>
              <a:t>gian</a:t>
            </a:r>
            <a:r>
              <a:rPr lang="en-US" sz="2000" b="1" dirty="0">
                <a:solidFill>
                  <a:srgbClr val="012D78"/>
                </a:solidFill>
                <a:ea typeface="Cambria" panose="02040503050406030204" pitchFamily="18" charset="0"/>
                <a:cs typeface="Times New Roman" panose="02020603050405020304" pitchFamily="18" charset="0"/>
              </a:rPr>
              <a:t>: 5 </a:t>
            </a:r>
            <a:r>
              <a:rPr lang="en-US" sz="2000" b="1" dirty="0" err="1">
                <a:solidFill>
                  <a:srgbClr val="012D78"/>
                </a:solidFill>
                <a:ea typeface="Cambria" panose="02040503050406030204" pitchFamily="18" charset="0"/>
                <a:cs typeface="Times New Roman" panose="02020603050405020304" pitchFamily="18" charset="0"/>
              </a:rPr>
              <a:t>phút</a:t>
            </a:r>
            <a:r>
              <a:rPr lang="en-US" sz="2000" b="1" dirty="0">
                <a:solidFill>
                  <a:srgbClr val="012D78"/>
                </a:solidFill>
                <a:ea typeface="Cambria" panose="02040503050406030204" pitchFamily="18" charset="0"/>
                <a:cs typeface="Times New Roman" panose="02020603050405020304" pitchFamily="18" charset="0"/>
              </a:rPr>
              <a:t>/</a:t>
            </a:r>
            <a:r>
              <a:rPr lang="en-US" sz="2000" b="1" dirty="0" err="1">
                <a:solidFill>
                  <a:srgbClr val="012D78"/>
                </a:solidFill>
                <a:ea typeface="Cambria" panose="02040503050406030204" pitchFamily="18" charset="0"/>
                <a:cs typeface="Times New Roman" panose="02020603050405020304" pitchFamily="18" charset="0"/>
              </a:rPr>
              <a:t>trạm</a:t>
            </a:r>
            <a:r>
              <a:rPr lang="en-US" sz="2000" b="1" dirty="0">
                <a:solidFill>
                  <a:srgbClr val="012D78"/>
                </a:solidFill>
                <a:ea typeface="Cambria" panose="02040503050406030204" pitchFamily="18" charset="0"/>
                <a:cs typeface="Times New Roman" panose="02020603050405020304" pitchFamily="18" charset="0"/>
              </a:rPr>
              <a:t> </a:t>
            </a:r>
            <a:r>
              <a:rPr lang="en-US" sz="2000" b="1" dirty="0" err="1">
                <a:solidFill>
                  <a:srgbClr val="012D78"/>
                </a:solidFill>
                <a:ea typeface="Cambria" panose="02040503050406030204" pitchFamily="18" charset="0"/>
                <a:cs typeface="Times New Roman" panose="02020603050405020304" pitchFamily="18" charset="0"/>
              </a:rPr>
              <a:t>và</a:t>
            </a:r>
            <a:r>
              <a:rPr lang="en-US" sz="2000" b="1" dirty="0">
                <a:solidFill>
                  <a:srgbClr val="012D78"/>
                </a:solidFill>
                <a:ea typeface="Cambria" panose="02040503050406030204" pitchFamily="18" charset="0"/>
                <a:cs typeface="Times New Roman" panose="02020603050405020304" pitchFamily="18" charset="0"/>
              </a:rPr>
              <a:t> di </a:t>
            </a:r>
            <a:r>
              <a:rPr lang="en-US" sz="2000" b="1" dirty="0" err="1">
                <a:solidFill>
                  <a:srgbClr val="012D78"/>
                </a:solidFill>
                <a:ea typeface="Cambria" panose="02040503050406030204" pitchFamily="18" charset="0"/>
                <a:cs typeface="Times New Roman" panose="02020603050405020304" pitchFamily="18" charset="0"/>
              </a:rPr>
              <a:t>chuyển</a:t>
            </a:r>
            <a:r>
              <a:rPr lang="en-US" sz="2000" b="1" dirty="0">
                <a:solidFill>
                  <a:srgbClr val="012D78"/>
                </a:solidFill>
                <a:ea typeface="Cambria" panose="02040503050406030204" pitchFamily="18" charset="0"/>
                <a:cs typeface="Times New Roman" panose="02020603050405020304" pitchFamily="18" charset="0"/>
              </a:rPr>
              <a:t> </a:t>
            </a:r>
            <a:r>
              <a:rPr lang="en-US" sz="2000" b="1" dirty="0" err="1">
                <a:solidFill>
                  <a:srgbClr val="012D78"/>
                </a:solidFill>
                <a:ea typeface="Cambria" panose="02040503050406030204" pitchFamily="18" charset="0"/>
                <a:cs typeface="Times New Roman" panose="02020603050405020304" pitchFamily="18" charset="0"/>
              </a:rPr>
              <a:t>theo</a:t>
            </a:r>
            <a:r>
              <a:rPr lang="en-US" sz="2000" b="1" dirty="0">
                <a:solidFill>
                  <a:srgbClr val="012D78"/>
                </a:solidFill>
                <a:ea typeface="Cambria" panose="02040503050406030204" pitchFamily="18" charset="0"/>
                <a:cs typeface="Times New Roman" panose="02020603050405020304" pitchFamily="18" charset="0"/>
              </a:rPr>
              <a:t> </a:t>
            </a:r>
            <a:r>
              <a:rPr lang="en-US" sz="2000" b="1" dirty="0" err="1">
                <a:solidFill>
                  <a:srgbClr val="012D78"/>
                </a:solidFill>
                <a:ea typeface="Cambria" panose="02040503050406030204" pitchFamily="18" charset="0"/>
                <a:cs typeface="Times New Roman" panose="02020603050405020304" pitchFamily="18" charset="0"/>
              </a:rPr>
              <a:t>sơ</a:t>
            </a:r>
            <a:r>
              <a:rPr lang="en-US" sz="2000" b="1" dirty="0">
                <a:solidFill>
                  <a:srgbClr val="012D78"/>
                </a:solidFill>
                <a:ea typeface="Cambria" panose="02040503050406030204" pitchFamily="18" charset="0"/>
                <a:cs typeface="Times New Roman" panose="02020603050405020304" pitchFamily="18" charset="0"/>
              </a:rPr>
              <a:t> </a:t>
            </a:r>
            <a:r>
              <a:rPr lang="en-US" sz="2000" b="1" dirty="0" err="1">
                <a:solidFill>
                  <a:srgbClr val="012D78"/>
                </a:solidFill>
                <a:ea typeface="Cambria" panose="02040503050406030204" pitchFamily="18" charset="0"/>
                <a:cs typeface="Times New Roman" panose="02020603050405020304" pitchFamily="18" charset="0"/>
              </a:rPr>
              <a:t>đồ</a:t>
            </a:r>
            <a:endParaRPr lang="en-US" sz="2000" b="1" dirty="0">
              <a:solidFill>
                <a:srgbClr val="012D78"/>
              </a:solidFill>
              <a:ea typeface="Cambria" panose="020405030504060302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5B6E0059-7829-9168-79EC-3D2B79003A35}"/>
              </a:ext>
            </a:extLst>
          </p:cNvPr>
          <p:cNvSpPr txBox="1"/>
          <p:nvPr/>
        </p:nvSpPr>
        <p:spPr>
          <a:xfrm>
            <a:off x="345852" y="2355596"/>
            <a:ext cx="8465273" cy="2648417"/>
          </a:xfrm>
          <a:prstGeom prst="rect">
            <a:avLst/>
          </a:prstGeom>
          <a:noFill/>
        </p:spPr>
        <p:txBody>
          <a:bodyPr wrap="square">
            <a:spAutoFit/>
          </a:bodyPr>
          <a:lstStyle/>
          <a:p>
            <a:pPr marL="225425" lvl="0" indent="-225425" algn="just">
              <a:lnSpc>
                <a:spcPct val="150000"/>
              </a:lnSpc>
              <a:spcAft>
                <a:spcPts val="800"/>
              </a:spcAft>
              <a:buFont typeface="Arial" panose="020B0604020202020204" pitchFamily="34" charset="0"/>
              <a:buChar char="❖"/>
            </a:pPr>
            <a:r>
              <a:rPr lang="vi-VN" sz="1900" b="1" dirty="0">
                <a:solidFill>
                  <a:srgbClr val="FF0000"/>
                </a:solidFill>
                <a:effectLst/>
                <a:ea typeface="Cambria" panose="02040503050406030204" pitchFamily="18" charset="0"/>
                <a:cs typeface="Noto Sans Symbols"/>
              </a:rPr>
              <a:t>Trạm 1: </a:t>
            </a:r>
            <a:r>
              <a:rPr lang="vi-VN" sz="1900" b="1" dirty="0">
                <a:solidFill>
                  <a:srgbClr val="FF0000"/>
                </a:solidFill>
                <a:ea typeface="Cambria" panose="02040503050406030204" pitchFamily="18" charset="0"/>
              </a:rPr>
              <a:t>“Khái niệm – Nguyên nhân” </a:t>
            </a:r>
            <a:endParaRPr lang="en-US" sz="1900" b="1" dirty="0">
              <a:solidFill>
                <a:srgbClr val="FF0000"/>
              </a:solidFill>
              <a:ea typeface="Cambria" panose="02040503050406030204" pitchFamily="18" charset="0"/>
            </a:endParaRPr>
          </a:p>
          <a:p>
            <a:pPr marL="225425" lvl="0" indent="-225425" algn="just">
              <a:lnSpc>
                <a:spcPct val="150000"/>
              </a:lnSpc>
              <a:spcAft>
                <a:spcPts val="800"/>
              </a:spcAft>
              <a:buFont typeface="Arial" panose="020B0604020202020204" pitchFamily="34" charset="0"/>
              <a:buChar char="❖"/>
            </a:pPr>
            <a:r>
              <a:rPr lang="vi-VN" sz="1900" b="1" dirty="0">
                <a:solidFill>
                  <a:srgbClr val="7030A0"/>
                </a:solidFill>
                <a:effectLst/>
                <a:ea typeface="Cambria" panose="02040503050406030204" pitchFamily="18" charset="0"/>
                <a:cs typeface="Noto Sans Symbols"/>
              </a:rPr>
              <a:t>Trạm 2: </a:t>
            </a:r>
            <a:r>
              <a:rPr lang="vi-VN" sz="1900" b="1" dirty="0">
                <a:solidFill>
                  <a:srgbClr val="7030A0"/>
                </a:solidFill>
                <a:ea typeface="Cambria" panose="02040503050406030204" pitchFamily="18" charset="0"/>
              </a:rPr>
              <a:t>“Biểu hiện 1” SỰ PHÂN BỐ CÁC VÒNG ĐAI NHIỆT </a:t>
            </a:r>
          </a:p>
          <a:p>
            <a:pPr marL="225425" lvl="0" indent="-225425" algn="just">
              <a:lnSpc>
                <a:spcPct val="150000"/>
              </a:lnSpc>
              <a:spcAft>
                <a:spcPts val="800"/>
              </a:spcAft>
              <a:buFont typeface="Arial" panose="020B0604020202020204" pitchFamily="34" charset="0"/>
              <a:buChar char="❖"/>
            </a:pPr>
            <a:r>
              <a:rPr lang="vi-VN" sz="1900" b="1" dirty="0">
                <a:effectLst/>
                <a:ea typeface="Cambria" panose="02040503050406030204" pitchFamily="18" charset="0"/>
                <a:cs typeface="Noto Sans Symbols"/>
              </a:rPr>
              <a:t>Trạm 3: </a:t>
            </a:r>
            <a:r>
              <a:rPr lang="vi-VN" sz="1900" b="1" dirty="0">
                <a:solidFill>
                  <a:srgbClr val="000000"/>
                </a:solidFill>
                <a:effectLst/>
                <a:ea typeface="Cambria" panose="02040503050406030204" pitchFamily="18" charset="0"/>
                <a:cs typeface="Noto Sans Symbols"/>
              </a:rPr>
              <a:t>“Biểu hiện 2” SỰ PHÂN BỐ CÁC ĐAI KHÍ ÁP VÀ CÁC ĐỚI GIÓ </a:t>
            </a:r>
            <a:endParaRPr lang="en-US" sz="1900" b="1" dirty="0">
              <a:effectLst/>
              <a:ea typeface="Noto Sans Symbols"/>
              <a:cs typeface="Noto Sans Symbols"/>
            </a:endParaRPr>
          </a:p>
          <a:p>
            <a:pPr marL="225425" lvl="0" indent="-225425" algn="just">
              <a:lnSpc>
                <a:spcPct val="150000"/>
              </a:lnSpc>
              <a:spcAft>
                <a:spcPts val="800"/>
              </a:spcAft>
              <a:buFont typeface="Arial" panose="020B0604020202020204" pitchFamily="34" charset="0"/>
              <a:buChar char="❖"/>
            </a:pPr>
            <a:r>
              <a:rPr lang="vi-VN" sz="1900" b="1" dirty="0">
                <a:solidFill>
                  <a:srgbClr val="000099"/>
                </a:solidFill>
                <a:effectLst/>
                <a:ea typeface="Cambria" panose="02040503050406030204" pitchFamily="18" charset="0"/>
                <a:cs typeface="Noto Sans Symbols"/>
              </a:rPr>
              <a:t>Trạm 4: </a:t>
            </a:r>
            <a:r>
              <a:rPr lang="vi-VN" sz="1900" b="1" dirty="0">
                <a:solidFill>
                  <a:srgbClr val="000099"/>
                </a:solidFill>
                <a:ea typeface="Cambria" panose="02040503050406030204" pitchFamily="18" charset="0"/>
              </a:rPr>
              <a:t>“Biểu hiện 3” CÁC ĐỚI KHÍ HẬU TRÊN TRÁI ĐẤT</a:t>
            </a:r>
            <a:endParaRPr lang="en-US" sz="1900" b="1" dirty="0">
              <a:solidFill>
                <a:srgbClr val="000099"/>
              </a:solidFill>
              <a:ea typeface="Cambria" panose="02040503050406030204" pitchFamily="18" charset="0"/>
            </a:endParaRPr>
          </a:p>
          <a:p>
            <a:pPr marL="225425" lvl="0" indent="-225425" algn="just">
              <a:lnSpc>
                <a:spcPct val="150000"/>
              </a:lnSpc>
              <a:spcAft>
                <a:spcPts val="800"/>
              </a:spcAft>
              <a:buFont typeface="Arial" panose="020B0604020202020204" pitchFamily="34" charset="0"/>
              <a:buChar char="❖"/>
            </a:pPr>
            <a:r>
              <a:rPr lang="vi-VN" sz="1900" b="1" dirty="0">
                <a:solidFill>
                  <a:srgbClr val="006600"/>
                </a:solidFill>
                <a:effectLst/>
                <a:ea typeface="Cambria" panose="02040503050406030204" pitchFamily="18" charset="0"/>
                <a:cs typeface="Noto Sans Symbols"/>
              </a:rPr>
              <a:t>Trạm 5: </a:t>
            </a:r>
            <a:r>
              <a:rPr lang="vi-VN" sz="1900" b="1" dirty="0">
                <a:solidFill>
                  <a:srgbClr val="006600"/>
                </a:solidFill>
                <a:ea typeface="Cambria" panose="02040503050406030204" pitchFamily="18" charset="0"/>
              </a:rPr>
              <a:t>“Biểu hiện 4” CÁC NHÓM ĐẤT VÀ KIỂU THẢM THỰC VẬT</a:t>
            </a:r>
            <a:endParaRPr lang="en-US" sz="1900" b="1" dirty="0">
              <a:solidFill>
                <a:srgbClr val="006600"/>
              </a:solidFill>
              <a:ea typeface="Cambria" panose="02040503050406030204" pitchFamily="18" charset="0"/>
            </a:endParaRPr>
          </a:p>
        </p:txBody>
      </p:sp>
      <p:sp>
        <p:nvSpPr>
          <p:cNvPr id="26" name="任意多边形 13">
            <a:extLst>
              <a:ext uri="{FF2B5EF4-FFF2-40B4-BE49-F238E27FC236}">
                <a16:creationId xmlns:a16="http://schemas.microsoft.com/office/drawing/2014/main" id="{C4EF49C0-31A5-E984-E199-98BC1929E84B}"/>
              </a:ext>
            </a:extLst>
          </p:cNvPr>
          <p:cNvSpPr/>
          <p:nvPr/>
        </p:nvSpPr>
        <p:spPr>
          <a:xfrm rot="16200000">
            <a:off x="2416307" y="-1244754"/>
            <a:ext cx="4273681" cy="8465272"/>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C3300"/>
              </a:solidFill>
            </a:endParaRPr>
          </a:p>
        </p:txBody>
      </p:sp>
      <p:sp>
        <p:nvSpPr>
          <p:cNvPr id="27" name="矩形 7">
            <a:extLst>
              <a:ext uri="{FF2B5EF4-FFF2-40B4-BE49-F238E27FC236}">
                <a16:creationId xmlns:a16="http://schemas.microsoft.com/office/drawing/2014/main" id="{696082C2-6694-8D55-A418-ED4A477E3243}"/>
              </a:ext>
            </a:extLst>
          </p:cNvPr>
          <p:cNvSpPr/>
          <p:nvPr/>
        </p:nvSpPr>
        <p:spPr>
          <a:xfrm>
            <a:off x="2924487" y="666064"/>
            <a:ext cx="3660615" cy="307777"/>
          </a:xfrm>
          <a:prstGeom prst="rect">
            <a:avLst/>
          </a:prstGeom>
          <a:solidFill>
            <a:srgbClr val="F8D8CA"/>
          </a:solidFill>
        </p:spPr>
        <p:txBody>
          <a:bodyPr wrap="square">
            <a:spAutoFit/>
          </a:bodyPr>
          <a:lstStyle/>
          <a:p>
            <a:pPr lvl="0" algn="ctr" fontAlgn="base">
              <a:spcBef>
                <a:spcPct val="0"/>
              </a:spcBef>
              <a:spcAft>
                <a:spcPct val="0"/>
              </a:spcAft>
            </a:pPr>
            <a:r>
              <a:rPr lang="en-US" altLang="zh-CN" sz="1400" dirty="0" err="1">
                <a:solidFill>
                  <a:srgbClr val="FA2E2E"/>
                </a:solidFill>
                <a:latin typeface="#9Slide03 Nokia" panose="02040603050506020204" pitchFamily="18" charset="0"/>
                <a:ea typeface="方正书宋简体" panose="03000509000000000000" pitchFamily="65" charset="-122"/>
              </a:rPr>
              <a:t>NHIỆM</a:t>
            </a:r>
            <a:r>
              <a:rPr lang="en-US" altLang="zh-CN" sz="1400" dirty="0">
                <a:solidFill>
                  <a:srgbClr val="FA2E2E"/>
                </a:solidFill>
                <a:latin typeface="#9Slide03 Nokia" panose="02040603050506020204" pitchFamily="18" charset="0"/>
                <a:ea typeface="方正书宋简体" panose="03000509000000000000" pitchFamily="65" charset="-122"/>
              </a:rPr>
              <a:t> </a:t>
            </a:r>
            <a:r>
              <a:rPr lang="en-US" altLang="zh-CN" sz="1400" dirty="0" err="1">
                <a:solidFill>
                  <a:srgbClr val="FA2E2E"/>
                </a:solidFill>
                <a:latin typeface="#9Slide03 Nokia" panose="02040603050506020204" pitchFamily="18" charset="0"/>
                <a:ea typeface="方正书宋简体" panose="03000509000000000000" pitchFamily="65" charset="-122"/>
              </a:rPr>
              <a:t>VỤ</a:t>
            </a:r>
            <a:endParaRPr lang="en-US" altLang="zh-CN" sz="1400" dirty="0">
              <a:solidFill>
                <a:srgbClr val="FA2E2E"/>
              </a:solidFill>
              <a:latin typeface="#9Slide03 Nokia" panose="02040603050506020204" pitchFamily="18" charset="0"/>
              <a:ea typeface="方正书宋简体" panose="03000509000000000000" pitchFamily="65" charset="-122"/>
            </a:endParaRPr>
          </a:p>
        </p:txBody>
      </p:sp>
      <p:graphicFrame>
        <p:nvGraphicFramePr>
          <p:cNvPr id="28" name="Diagram 27">
            <a:extLst>
              <a:ext uri="{FF2B5EF4-FFF2-40B4-BE49-F238E27FC236}">
                <a16:creationId xmlns:a16="http://schemas.microsoft.com/office/drawing/2014/main" id="{25659282-3E7A-0107-BC35-B1E094C20D60}"/>
              </a:ext>
            </a:extLst>
          </p:cNvPr>
          <p:cNvGraphicFramePr/>
          <p:nvPr>
            <p:extLst>
              <p:ext uri="{D42A27DB-BD31-4B8C-83A1-F6EECF244321}">
                <p14:modId xmlns:p14="http://schemas.microsoft.com/office/powerpoint/2010/main" val="3695797549"/>
              </p:ext>
            </p:extLst>
          </p:nvPr>
        </p:nvGraphicFramePr>
        <p:xfrm>
          <a:off x="9130388" y="1060610"/>
          <a:ext cx="4130037" cy="388225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9" name="Picture 28" descr="A picture containing text&#10;&#10;Description automatically generated">
            <a:extLst>
              <a:ext uri="{FF2B5EF4-FFF2-40B4-BE49-F238E27FC236}">
                <a16:creationId xmlns:a16="http://schemas.microsoft.com/office/drawing/2014/main" id="{4882634B-B13C-AA6F-4AE0-C46A614D6F96}"/>
              </a:ext>
            </a:extLst>
          </p:cNvPr>
          <p:cNvPicPr>
            <a:picLocks noChangeAspect="1"/>
          </p:cNvPicPr>
          <p:nvPr/>
        </p:nvPicPr>
        <p:blipFill rotWithShape="1">
          <a:blip r:embed="rId13">
            <a:extLst>
              <a:ext uri="{28A0092B-C50C-407E-A947-70E740481C1C}">
                <a14:useLocalDpi xmlns:a14="http://schemas.microsoft.com/office/drawing/2010/main" val="0"/>
              </a:ext>
            </a:extLst>
          </a:blip>
          <a:srcRect b="20876"/>
          <a:stretch/>
        </p:blipFill>
        <p:spPr>
          <a:xfrm>
            <a:off x="9236432" y="2065537"/>
            <a:ext cx="1275793" cy="1303576"/>
          </a:xfrm>
          <a:prstGeom prst="rect">
            <a:avLst/>
          </a:prstGeom>
        </p:spPr>
      </p:pic>
      <p:pic>
        <p:nvPicPr>
          <p:cNvPr id="30" name="Đồng hồ đếm ngược 5 phút - 5 Minutes">
            <a:hlinkClick r:id="" action="ppaction://media"/>
            <a:extLst>
              <a:ext uri="{FF2B5EF4-FFF2-40B4-BE49-F238E27FC236}">
                <a16:creationId xmlns:a16="http://schemas.microsoft.com/office/drawing/2014/main" id="{DF217AAB-56BA-F3A0-B936-6F5C37ACC8C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4"/>
          <a:srcRect l="8533" t="902" r="8663" b="21050"/>
          <a:stretch/>
        </p:blipFill>
        <p:spPr>
          <a:xfrm>
            <a:off x="12472399" y="2411244"/>
            <a:ext cx="894070" cy="612161"/>
          </a:xfrm>
          <a:prstGeom prst="rect">
            <a:avLst/>
          </a:prstGeom>
        </p:spPr>
      </p:pic>
    </p:spTree>
    <p:extLst>
      <p:ext uri="{BB962C8B-B14F-4D97-AF65-F5344CB8AC3E}">
        <p14:creationId xmlns:p14="http://schemas.microsoft.com/office/powerpoint/2010/main" val="1078738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0"/>
                                        </p:tgtEl>
                                      </p:cBhvr>
                                    </p:cmd>
                                  </p:childTnLst>
                                </p:cTn>
                              </p:par>
                            </p:childTnLst>
                          </p:cTn>
                        </p:par>
                      </p:childTnLst>
                    </p:cTn>
                  </p:par>
                </p:childTnLst>
              </p:cTn>
              <p:nextCondLst>
                <p:cond evt="onClick" delay="0">
                  <p:tgtEl>
                    <p:spTgt spid="30"/>
                  </p:tgtEl>
                </p:cond>
              </p:nextCondLst>
            </p:seq>
            <p:video>
              <p:cMediaNode vol="80000">
                <p:cTn id="7" fill="hold" display="0">
                  <p:stCondLst>
                    <p:cond delay="indefinite"/>
                  </p:stCondLst>
                </p:cTn>
                <p:tgtEl>
                  <p:spTgt spid="30"/>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077B18D2-56B5-5EFF-77FD-D823860CB456}"/>
              </a:ext>
            </a:extLst>
          </p:cNvPr>
          <p:cNvPicPr>
            <a:picLocks noChangeAspect="1"/>
          </p:cNvPicPr>
          <p:nvPr/>
        </p:nvPicPr>
        <p:blipFill rotWithShape="1">
          <a:blip r:embed="rId5">
            <a:extLst>
              <a:ext uri="{28A0092B-C50C-407E-A947-70E740481C1C}">
                <a14:useLocalDpi xmlns:a14="http://schemas.microsoft.com/office/drawing/2010/main" val="0"/>
              </a:ext>
            </a:extLst>
          </a:blip>
          <a:srcRect b="20876"/>
          <a:stretch/>
        </p:blipFill>
        <p:spPr>
          <a:xfrm>
            <a:off x="3851932" y="2074621"/>
            <a:ext cx="1647518" cy="1303576"/>
          </a:xfrm>
          <a:prstGeom prst="rect">
            <a:avLst/>
          </a:prstGeom>
        </p:spPr>
      </p:pic>
      <p:graphicFrame>
        <p:nvGraphicFramePr>
          <p:cNvPr id="28" name="Diagram 27">
            <a:extLst>
              <a:ext uri="{FF2B5EF4-FFF2-40B4-BE49-F238E27FC236}">
                <a16:creationId xmlns:a16="http://schemas.microsoft.com/office/drawing/2014/main" id="{C98F502E-29C9-1994-EA1C-2ABAFA5C8988}"/>
              </a:ext>
            </a:extLst>
          </p:cNvPr>
          <p:cNvGraphicFramePr/>
          <p:nvPr>
            <p:extLst>
              <p:ext uri="{D42A27DB-BD31-4B8C-83A1-F6EECF244321}">
                <p14:modId xmlns:p14="http://schemas.microsoft.com/office/powerpoint/2010/main" val="973292423"/>
              </p:ext>
            </p:extLst>
          </p:nvPr>
        </p:nvGraphicFramePr>
        <p:xfrm>
          <a:off x="395923" y="1040065"/>
          <a:ext cx="7208567" cy="38822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6" name="任意多边形 13">
            <a:extLst>
              <a:ext uri="{FF2B5EF4-FFF2-40B4-BE49-F238E27FC236}">
                <a16:creationId xmlns:a16="http://schemas.microsoft.com/office/drawing/2014/main" id="{C4EF49C0-31A5-E984-E199-98BC1929E84B}"/>
              </a:ext>
            </a:extLst>
          </p:cNvPr>
          <p:cNvSpPr/>
          <p:nvPr/>
        </p:nvSpPr>
        <p:spPr>
          <a:xfrm rot="16200000">
            <a:off x="1980578" y="-788246"/>
            <a:ext cx="4273681" cy="7442990"/>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pic>
        <p:nvPicPr>
          <p:cNvPr id="3" name="Picture 2" descr="A picture containing outdoor, mountain, green, plant&#10;&#10;Description automatically generated">
            <a:extLst>
              <a:ext uri="{FF2B5EF4-FFF2-40B4-BE49-F238E27FC236}">
                <a16:creationId xmlns:a16="http://schemas.microsoft.com/office/drawing/2014/main" id="{CF19214E-60AF-6F05-B232-CEF0BCBD440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4547487" y="5201166"/>
            <a:ext cx="4614533" cy="56752"/>
          </a:xfrm>
          <a:prstGeom prst="rect">
            <a:avLst/>
          </a:prstGeom>
          <a:effectLst>
            <a:outerShdw blurRad="50800" dist="38100" dir="10800000" algn="r" rotWithShape="0">
              <a:prstClr val="black">
                <a:alpha val="40000"/>
              </a:prstClr>
            </a:outerShdw>
          </a:effectLst>
        </p:spPr>
      </p:pic>
      <p:sp>
        <p:nvSpPr>
          <p:cNvPr id="23" name="TextBox 22">
            <a:extLst>
              <a:ext uri="{FF2B5EF4-FFF2-40B4-BE49-F238E27FC236}">
                <a16:creationId xmlns:a16="http://schemas.microsoft.com/office/drawing/2014/main" id="{528E36C2-7956-AA64-89B4-94914CDCE355}"/>
              </a:ext>
            </a:extLst>
          </p:cNvPr>
          <p:cNvSpPr txBox="1"/>
          <p:nvPr/>
        </p:nvSpPr>
        <p:spPr>
          <a:xfrm>
            <a:off x="6489" y="-903200"/>
            <a:ext cx="9144000" cy="923330"/>
          </a:xfrm>
          <a:prstGeom prst="rect">
            <a:avLst/>
          </a:prstGeom>
          <a:noFill/>
        </p:spPr>
        <p:txBody>
          <a:bodyPr wrap="square">
            <a:spAutoFit/>
          </a:bodyPr>
          <a:lstStyle/>
          <a:p>
            <a:pPr algn="ctr"/>
            <a:r>
              <a:rPr lang="en-US" sz="5400" b="1">
                <a:solidFill>
                  <a:srgbClr val="FF0000"/>
                </a:solidFill>
                <a:effectLst>
                  <a:outerShdw blurRad="38100" dist="38100" dir="2700000" algn="tl">
                    <a:srgbClr val="000000">
                      <a:alpha val="43137"/>
                    </a:srgbClr>
                  </a:outerShdw>
                </a:effectLst>
                <a:latin typeface="#9Slide07 IcielBC Cubano Normal" panose="00000500000000000000" pitchFamily="2" charset="0"/>
                <a:cs typeface="Arial" panose="020B0604020202020204" pitchFamily="34" charset="0"/>
              </a:rPr>
              <a:t>NỘI DUNG BÀI HỌC</a:t>
            </a:r>
            <a:endParaRPr lang="vi-VN" sz="5400" b="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241EF6B0-A9E2-1432-D6AB-2005A153A7CE}"/>
              </a:ext>
            </a:extLst>
          </p:cNvPr>
          <p:cNvSpPr/>
          <p:nvPr/>
        </p:nvSpPr>
        <p:spPr>
          <a:xfrm>
            <a:off x="5176542" y="155559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Top Corners One Rounded and One Snipped 17">
            <a:extLst>
              <a:ext uri="{FF2B5EF4-FFF2-40B4-BE49-F238E27FC236}">
                <a16:creationId xmlns:a16="http://schemas.microsoft.com/office/drawing/2014/main" id="{EA666CA9-F961-DC03-AA2F-E8EC2C241A6E}"/>
              </a:ext>
            </a:extLst>
          </p:cNvPr>
          <p:cNvSpPr/>
          <p:nvPr/>
        </p:nvSpPr>
        <p:spPr>
          <a:xfrm>
            <a:off x="53165" y="54022"/>
            <a:ext cx="4433777" cy="548640"/>
          </a:xfrm>
          <a:prstGeom prst="snipRoundRect">
            <a:avLst>
              <a:gd name="adj1" fmla="val 0"/>
              <a:gd name="adj2" fmla="val 16667"/>
            </a:avLst>
          </a:prstGeom>
          <a:solidFill>
            <a:srgbClr val="B3B3B3"/>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4400">
                <a:solidFill>
                  <a:srgbClr val="1A1A1A"/>
                </a:solidFill>
                <a:latin typeface="#9Slide03 Bebas Neue Bold" panose="020B0606020202050201" pitchFamily="34" charset="0"/>
              </a:rPr>
              <a:t>I. QUY LUẬT ĐỊA ĐỚI</a:t>
            </a:r>
            <a:endParaRPr lang="en-US" sz="4000">
              <a:solidFill>
                <a:srgbClr val="1A1A1A"/>
              </a:solidFill>
              <a:latin typeface="#9Slide03 Bebas Neue Bold" panose="020B0606020202050201" pitchFamily="34" charset="0"/>
            </a:endParaRPr>
          </a:p>
        </p:txBody>
      </p:sp>
      <p:sp>
        <p:nvSpPr>
          <p:cNvPr id="19" name="Rectangle: Top Corners One Rounded and One Snipped 18">
            <a:extLst>
              <a:ext uri="{FF2B5EF4-FFF2-40B4-BE49-F238E27FC236}">
                <a16:creationId xmlns:a16="http://schemas.microsoft.com/office/drawing/2014/main" id="{4F8096B1-E67C-E1E6-DAFC-4D77CD606697}"/>
              </a:ext>
            </a:extLst>
          </p:cNvPr>
          <p:cNvSpPr/>
          <p:nvPr/>
        </p:nvSpPr>
        <p:spPr>
          <a:xfrm>
            <a:off x="4603610" y="178614"/>
            <a:ext cx="4459531" cy="414127"/>
          </a:xfrm>
          <a:prstGeom prst="snipRoundRect">
            <a:avLst>
              <a:gd name="adj1" fmla="val 0"/>
              <a:gd name="adj2" fmla="val 28109"/>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kern="0" dirty="0">
                <a:solidFill>
                  <a:schemeClr val="bg1"/>
                </a:solidFill>
                <a:latin typeface="#9Slide03 Bebas Neue Bold" panose="020B0606020202050201" pitchFamily="34" charset="0"/>
                <a:ea typeface="SimSun" panose="02010600030101010101" pitchFamily="2" charset="-122"/>
              </a:rPr>
              <a:t>II. QUY LUẬT PHI ĐỊA ĐỚI</a:t>
            </a:r>
            <a:endParaRPr lang="en-US" sz="3200" dirty="0">
              <a:solidFill>
                <a:schemeClr val="bg1"/>
              </a:solidFill>
              <a:latin typeface="#9Slide03 Bebas Neue Bold" panose="020B0606020202050201" pitchFamily="34" charset="0"/>
            </a:endParaRPr>
          </a:p>
        </p:txBody>
      </p:sp>
      <p:pic>
        <p:nvPicPr>
          <p:cNvPr id="5" name="Picture 4" descr="A picture containing leaf, vector graphics, clipart&#10;&#10;Description automatically generated">
            <a:extLst>
              <a:ext uri="{FF2B5EF4-FFF2-40B4-BE49-F238E27FC236}">
                <a16:creationId xmlns:a16="http://schemas.microsoft.com/office/drawing/2014/main" id="{1564C30A-0C1B-3245-1740-FDE464B29DF0}"/>
              </a:ext>
            </a:extLst>
          </p:cNvPr>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741416" y="5267806"/>
            <a:ext cx="695706" cy="669210"/>
          </a:xfrm>
          <a:prstGeom prst="rect">
            <a:avLst/>
          </a:prstGeom>
          <a:effectLst>
            <a:outerShdw blurRad="63500" sx="102000" sy="102000" algn="ctr" rotWithShape="0">
              <a:prstClr val="black">
                <a:alpha val="40000"/>
              </a:prstClr>
            </a:outerShdw>
          </a:effectLst>
        </p:spPr>
      </p:pic>
      <p:sp>
        <p:nvSpPr>
          <p:cNvPr id="24" name="TextBox 23">
            <a:extLst>
              <a:ext uri="{FF2B5EF4-FFF2-40B4-BE49-F238E27FC236}">
                <a16:creationId xmlns:a16="http://schemas.microsoft.com/office/drawing/2014/main" id="{0A0869E8-441B-3467-8BBB-F9C1569C0AB3}"/>
              </a:ext>
            </a:extLst>
          </p:cNvPr>
          <p:cNvSpPr txBox="1"/>
          <p:nvPr/>
        </p:nvSpPr>
        <p:spPr>
          <a:xfrm>
            <a:off x="9130388" y="670059"/>
            <a:ext cx="3377874" cy="2152577"/>
          </a:xfrm>
          <a:prstGeom prst="rect">
            <a:avLst/>
          </a:prstGeom>
          <a:noFill/>
        </p:spPr>
        <p:txBody>
          <a:bodyPr wrap="square">
            <a:spAutoFit/>
          </a:bodyPr>
          <a:lstStyle/>
          <a:p>
            <a:pPr marL="285750" indent="-285750" algn="just">
              <a:lnSpc>
                <a:spcPct val="115000"/>
              </a:lnSpc>
              <a:spcAft>
                <a:spcPts val="800"/>
              </a:spcAft>
              <a:buFont typeface="Wingdings" panose="05000000000000000000" pitchFamily="2" charset="2"/>
              <a:buChar char="q"/>
            </a:pPr>
            <a:r>
              <a:rPr lang="en-US" sz="1600">
                <a:solidFill>
                  <a:srgbClr val="012D78"/>
                </a:solidFill>
                <a:latin typeface="#9Slide03 SFU Futura_12" panose="00000400000000000000" pitchFamily="2" charset="0"/>
                <a:ea typeface="Cambria" panose="02040503050406030204" pitchFamily="18" charset="0"/>
                <a:cs typeface="Times New Roman" panose="02020603050405020304" pitchFamily="18" charset="0"/>
              </a:rPr>
              <a:t>C</a:t>
            </a:r>
            <a:r>
              <a:rPr lang="vi-VN" sz="1600">
                <a:solidFill>
                  <a:srgbClr val="012D78"/>
                </a:solidFill>
                <a:effectLst/>
                <a:latin typeface="#9Slide03 SFU Futura_12" panose="00000400000000000000" pitchFamily="2" charset="0"/>
                <a:ea typeface="Cambria" panose="02040503050406030204" pitchFamily="18" charset="0"/>
                <a:cs typeface="Times New Roman" panose="02020603050405020304" pitchFamily="18" charset="0"/>
              </a:rPr>
              <a:t>hia lớp </a:t>
            </a:r>
            <a:r>
              <a:rPr lang="en-US" sz="1600">
                <a:solidFill>
                  <a:srgbClr val="012D78"/>
                </a:solidFill>
                <a:effectLst/>
                <a:latin typeface="#9Slide03 SFU Futura_12" panose="00000400000000000000" pitchFamily="2" charset="0"/>
                <a:ea typeface="Cambria" panose="02040503050406030204" pitchFamily="18" charset="0"/>
                <a:cs typeface="Times New Roman" panose="02020603050405020304" pitchFamily="18" charset="0"/>
              </a:rPr>
              <a:t>1</a:t>
            </a:r>
            <a:r>
              <a:rPr lang="vi-VN" sz="1600">
                <a:solidFill>
                  <a:srgbClr val="012D78"/>
                </a:solidFill>
                <a:effectLst/>
                <a:latin typeface="#9Slide03 SFU Futura_12" panose="00000400000000000000" pitchFamily="2" charset="0"/>
                <a:ea typeface="Cambria" panose="02040503050406030204" pitchFamily="18" charset="0"/>
                <a:cs typeface="Times New Roman" panose="02020603050405020304" pitchFamily="18" charset="0"/>
              </a:rPr>
              <a:t>0 nhóm theo 2 cụm</a:t>
            </a:r>
            <a:r>
              <a:rPr lang="en-US" sz="1600">
                <a:solidFill>
                  <a:srgbClr val="012D78"/>
                </a:solidFill>
                <a:effectLst/>
                <a:latin typeface="#9Slide03 SFU Futura_12" panose="00000400000000000000" pitchFamily="2" charset="0"/>
                <a:ea typeface="Cambria" panose="02040503050406030204" pitchFamily="18" charset="0"/>
                <a:cs typeface="Times New Roman" panose="02020603050405020304" pitchFamily="18" charset="0"/>
              </a:rPr>
              <a:t>:</a:t>
            </a:r>
            <a:r>
              <a:rPr lang="en-US" sz="1600">
                <a:solidFill>
                  <a:srgbClr val="002060"/>
                </a:solidFill>
                <a:effectLst/>
                <a:latin typeface="#9Slide03 SFU Futura_12" panose="00000400000000000000" pitchFamily="2" charset="0"/>
                <a:ea typeface="Times New Roman" panose="02020603050405020304" pitchFamily="18" charset="0"/>
              </a:rPr>
              <a:t> đọc thông tin mục 1 trả lời 3 nội dung: Khái niệm, biểu hiện, ý nghĩa thực tiễn của quy luật địa đới.</a:t>
            </a:r>
            <a:endParaRPr lang="en-US" sz="1600">
              <a:solidFill>
                <a:srgbClr val="002060"/>
              </a:solidFill>
              <a:effectLst/>
              <a:latin typeface="#9Slide03 SFU Futura_12" panose="00000400000000000000" pitchFamily="2" charset="0"/>
              <a:ea typeface="Cambria" panose="02040503050406030204" pitchFamily="18" charset="0"/>
              <a:cs typeface="Times New Roman" panose="02020603050405020304" pitchFamily="18" charset="0"/>
            </a:endParaRPr>
          </a:p>
          <a:p>
            <a:pPr marL="285750" indent="-285750" algn="just">
              <a:lnSpc>
                <a:spcPct val="115000"/>
              </a:lnSpc>
              <a:spcAft>
                <a:spcPts val="800"/>
              </a:spcAft>
              <a:buFont typeface="Wingdings" panose="05000000000000000000" pitchFamily="2" charset="2"/>
              <a:buChar char="q"/>
            </a:pPr>
            <a:r>
              <a:rPr lang="en-US" sz="1600">
                <a:solidFill>
                  <a:srgbClr val="012D78"/>
                </a:solidFill>
                <a:effectLst/>
                <a:latin typeface="#9Slide03 SFU Futura_12" panose="00000400000000000000" pitchFamily="2" charset="0"/>
                <a:ea typeface="Cambria" panose="02040503050406030204" pitchFamily="18" charset="0"/>
              </a:rPr>
              <a:t>Thời gian: 5 phút/trạm và di chuyển theo sơ đồ</a:t>
            </a:r>
            <a:endParaRPr lang="en-US" sz="1600">
              <a:solidFill>
                <a:srgbClr val="012D78"/>
              </a:solidFill>
              <a:latin typeface="#9Slide03 SFU Futura_12" panose="00000400000000000000" pitchFamily="2" charset="0"/>
            </a:endParaRPr>
          </a:p>
        </p:txBody>
      </p:sp>
      <p:sp>
        <p:nvSpPr>
          <p:cNvPr id="25" name="TextBox 24">
            <a:extLst>
              <a:ext uri="{FF2B5EF4-FFF2-40B4-BE49-F238E27FC236}">
                <a16:creationId xmlns:a16="http://schemas.microsoft.com/office/drawing/2014/main" id="{5B6E0059-7829-9168-79EC-3D2B79003A35}"/>
              </a:ext>
            </a:extLst>
          </p:cNvPr>
          <p:cNvSpPr txBox="1"/>
          <p:nvPr/>
        </p:nvSpPr>
        <p:spPr>
          <a:xfrm>
            <a:off x="9315024" y="2097895"/>
            <a:ext cx="3193238" cy="3206712"/>
          </a:xfrm>
          <a:prstGeom prst="rect">
            <a:avLst/>
          </a:prstGeom>
          <a:noFill/>
        </p:spPr>
        <p:txBody>
          <a:bodyPr wrap="square">
            <a:spAutoFit/>
          </a:bodyPr>
          <a:lstStyle/>
          <a:p>
            <a:pPr marL="225425" lvl="0" indent="-225425" algn="just">
              <a:lnSpc>
                <a:spcPct val="115000"/>
              </a:lnSpc>
              <a:spcAft>
                <a:spcPts val="800"/>
              </a:spcAft>
              <a:buFont typeface="Arial" panose="020B0604020202020204" pitchFamily="34" charset="0"/>
              <a:buChar char="❖"/>
            </a:pPr>
            <a:r>
              <a:rPr lang="vi-VN" sz="1400" b="1">
                <a:solidFill>
                  <a:srgbClr val="FF0000"/>
                </a:solidFill>
                <a:effectLst/>
                <a:latin typeface="#9Slide03 SFU Futura_12" panose="00000400000000000000" pitchFamily="2" charset="0"/>
                <a:ea typeface="Cambria" panose="02040503050406030204" pitchFamily="18" charset="0"/>
                <a:cs typeface="Noto Sans Symbols"/>
              </a:rPr>
              <a:t>Trạm 1: </a:t>
            </a:r>
            <a:r>
              <a:rPr lang="vi-VN" sz="1400">
                <a:solidFill>
                  <a:srgbClr val="000000"/>
                </a:solidFill>
                <a:effectLst/>
                <a:latin typeface="#9Slide03 SFU Futura_12" panose="00000400000000000000" pitchFamily="2" charset="0"/>
                <a:ea typeface="Cambria" panose="02040503050406030204" pitchFamily="18" charset="0"/>
                <a:cs typeface="Noto Sans Symbols"/>
              </a:rPr>
              <a:t>“Khái niệm – Nguyên nhân” </a:t>
            </a:r>
            <a:endParaRPr lang="en-US" sz="1100">
              <a:effectLst/>
              <a:latin typeface="#9Slide03 SFU Futura_12" panose="00000400000000000000" pitchFamily="2" charset="0"/>
              <a:ea typeface="Noto Sans Symbols"/>
              <a:cs typeface="Noto Sans Symbols"/>
            </a:endParaRPr>
          </a:p>
          <a:p>
            <a:pPr marL="225425" lvl="0" indent="-225425" algn="just">
              <a:lnSpc>
                <a:spcPct val="115000"/>
              </a:lnSpc>
              <a:spcAft>
                <a:spcPts val="800"/>
              </a:spcAft>
              <a:buFont typeface="Arial" panose="020B0604020202020204" pitchFamily="34" charset="0"/>
              <a:buChar char="❖"/>
            </a:pPr>
            <a:r>
              <a:rPr lang="vi-VN" sz="1400" b="1">
                <a:solidFill>
                  <a:srgbClr val="FF0000"/>
                </a:solidFill>
                <a:effectLst/>
                <a:latin typeface="#9Slide03 SFU Futura_12" panose="00000400000000000000" pitchFamily="2" charset="0"/>
                <a:ea typeface="Cambria" panose="02040503050406030204" pitchFamily="18" charset="0"/>
                <a:cs typeface="Noto Sans Symbols"/>
              </a:rPr>
              <a:t>Trạm</a:t>
            </a:r>
            <a:r>
              <a:rPr lang="vi-VN" sz="1400" b="1">
                <a:solidFill>
                  <a:srgbClr val="000000"/>
                </a:solidFill>
                <a:effectLst/>
                <a:latin typeface="#9Slide03 SFU Futura_12" panose="00000400000000000000" pitchFamily="2" charset="0"/>
                <a:ea typeface="Cambria" panose="02040503050406030204" pitchFamily="18" charset="0"/>
                <a:cs typeface="Noto Sans Symbols"/>
              </a:rPr>
              <a:t> </a:t>
            </a:r>
            <a:r>
              <a:rPr lang="vi-VN" sz="1400" b="1">
                <a:solidFill>
                  <a:srgbClr val="FF0000"/>
                </a:solidFill>
                <a:effectLst/>
                <a:latin typeface="#9Slide03 SFU Futura_12" panose="00000400000000000000" pitchFamily="2" charset="0"/>
                <a:ea typeface="Cambria" panose="02040503050406030204" pitchFamily="18" charset="0"/>
                <a:cs typeface="Noto Sans Symbols"/>
              </a:rPr>
              <a:t>2: </a:t>
            </a:r>
            <a:r>
              <a:rPr lang="vi-VN" sz="1400">
                <a:solidFill>
                  <a:srgbClr val="000000"/>
                </a:solidFill>
                <a:effectLst/>
                <a:latin typeface="#9Slide03 SFU Futura_12" panose="00000400000000000000" pitchFamily="2" charset="0"/>
                <a:ea typeface="Cambria" panose="02040503050406030204" pitchFamily="18" charset="0"/>
                <a:cs typeface="Noto Sans Symbols"/>
              </a:rPr>
              <a:t>“Biểu hiện 1” SỰ PHÂN BỐ CÁC VÒNG ĐAI NHIỆT TRÊN TRÁI ĐẤT</a:t>
            </a:r>
            <a:endParaRPr lang="en-US" sz="1100">
              <a:effectLst/>
              <a:latin typeface="#9Slide03 SFU Futura_12" panose="00000400000000000000" pitchFamily="2" charset="0"/>
              <a:ea typeface="Noto Sans Symbols"/>
              <a:cs typeface="Noto Sans Symbols"/>
            </a:endParaRPr>
          </a:p>
          <a:p>
            <a:pPr marL="225425" lvl="0" indent="-225425" algn="just">
              <a:lnSpc>
                <a:spcPct val="115000"/>
              </a:lnSpc>
              <a:spcAft>
                <a:spcPts val="800"/>
              </a:spcAft>
              <a:buFont typeface="Arial" panose="020B0604020202020204" pitchFamily="34" charset="0"/>
              <a:buChar char="❖"/>
            </a:pPr>
            <a:r>
              <a:rPr lang="vi-VN" sz="1400" b="1">
                <a:solidFill>
                  <a:srgbClr val="FF0000"/>
                </a:solidFill>
                <a:effectLst/>
                <a:latin typeface="#9Slide03 SFU Futura_12" panose="00000400000000000000" pitchFamily="2" charset="0"/>
                <a:ea typeface="Cambria" panose="02040503050406030204" pitchFamily="18" charset="0"/>
                <a:cs typeface="Noto Sans Symbols"/>
              </a:rPr>
              <a:t>Trạm 3:</a:t>
            </a:r>
            <a:r>
              <a:rPr lang="vi-VN" sz="1400">
                <a:solidFill>
                  <a:srgbClr val="FF0000"/>
                </a:solidFill>
                <a:effectLst/>
                <a:latin typeface="#9Slide03 SFU Futura_12" panose="00000400000000000000" pitchFamily="2" charset="0"/>
                <a:ea typeface="Cambria" panose="02040503050406030204" pitchFamily="18" charset="0"/>
                <a:cs typeface="Noto Sans Symbols"/>
              </a:rPr>
              <a:t> </a:t>
            </a:r>
            <a:r>
              <a:rPr lang="vi-VN" sz="1400">
                <a:solidFill>
                  <a:srgbClr val="000000"/>
                </a:solidFill>
                <a:effectLst/>
                <a:latin typeface="#9Slide03 SFU Futura_12" panose="00000400000000000000" pitchFamily="2" charset="0"/>
                <a:ea typeface="Cambria" panose="02040503050406030204" pitchFamily="18" charset="0"/>
                <a:cs typeface="Noto Sans Symbols"/>
              </a:rPr>
              <a:t>“Biểu hiện 2” SỰ PHÂN BỐ CÁC ĐAI KHÍ ÁP VÀ CÁC ĐỚI GIÓ TRÊN TRÁI ĐẤT</a:t>
            </a:r>
            <a:endParaRPr lang="en-US" sz="1100">
              <a:effectLst/>
              <a:latin typeface="#9Slide03 SFU Futura_12" panose="00000400000000000000" pitchFamily="2" charset="0"/>
              <a:ea typeface="Noto Sans Symbols"/>
              <a:cs typeface="Noto Sans Symbols"/>
            </a:endParaRPr>
          </a:p>
          <a:p>
            <a:pPr marL="225425" lvl="0" indent="-225425" algn="just">
              <a:lnSpc>
                <a:spcPct val="115000"/>
              </a:lnSpc>
              <a:spcAft>
                <a:spcPts val="800"/>
              </a:spcAft>
              <a:buFont typeface="Arial" panose="020B0604020202020204" pitchFamily="34" charset="0"/>
              <a:buChar char="❖"/>
            </a:pPr>
            <a:r>
              <a:rPr lang="vi-VN" sz="1400" b="1">
                <a:solidFill>
                  <a:srgbClr val="FF0000"/>
                </a:solidFill>
                <a:effectLst/>
                <a:latin typeface="#9Slide03 SFU Futura_12" panose="00000400000000000000" pitchFamily="2" charset="0"/>
                <a:ea typeface="Cambria" panose="02040503050406030204" pitchFamily="18" charset="0"/>
                <a:cs typeface="Noto Sans Symbols"/>
              </a:rPr>
              <a:t>Trạm 4:</a:t>
            </a:r>
            <a:r>
              <a:rPr lang="vi-VN" sz="1400">
                <a:solidFill>
                  <a:srgbClr val="FF0000"/>
                </a:solidFill>
                <a:effectLst/>
                <a:latin typeface="#9Slide03 SFU Futura_12" panose="00000400000000000000" pitchFamily="2" charset="0"/>
                <a:ea typeface="Cambria" panose="02040503050406030204" pitchFamily="18" charset="0"/>
                <a:cs typeface="Noto Sans Symbols"/>
              </a:rPr>
              <a:t> </a:t>
            </a:r>
            <a:r>
              <a:rPr lang="vi-VN" sz="1400">
                <a:solidFill>
                  <a:srgbClr val="000000"/>
                </a:solidFill>
                <a:effectLst/>
                <a:latin typeface="#9Slide03 SFU Futura_12" panose="00000400000000000000" pitchFamily="2" charset="0"/>
                <a:ea typeface="Cambria" panose="02040503050406030204" pitchFamily="18" charset="0"/>
                <a:cs typeface="Noto Sans Symbols"/>
              </a:rPr>
              <a:t>“Biểu hiện 3” CÁC ĐỚI KHÍ HẬU TRÊN TRÁI ĐẤT</a:t>
            </a:r>
            <a:endParaRPr lang="en-US" sz="1100">
              <a:effectLst/>
              <a:latin typeface="#9Slide03 SFU Futura_12" panose="00000400000000000000" pitchFamily="2" charset="0"/>
              <a:ea typeface="Noto Sans Symbols"/>
              <a:cs typeface="Noto Sans Symbols"/>
            </a:endParaRPr>
          </a:p>
          <a:p>
            <a:pPr marL="225425" lvl="0" indent="-225425" algn="just">
              <a:lnSpc>
                <a:spcPct val="115000"/>
              </a:lnSpc>
              <a:spcAft>
                <a:spcPts val="800"/>
              </a:spcAft>
              <a:buFont typeface="Arial" panose="020B0604020202020204" pitchFamily="34" charset="0"/>
              <a:buChar char="❖"/>
            </a:pPr>
            <a:r>
              <a:rPr lang="vi-VN" sz="1400" b="1">
                <a:solidFill>
                  <a:srgbClr val="FF0000"/>
                </a:solidFill>
                <a:effectLst/>
                <a:latin typeface="#9Slide03 SFU Futura_12" panose="00000400000000000000" pitchFamily="2" charset="0"/>
                <a:ea typeface="Cambria" panose="02040503050406030204" pitchFamily="18" charset="0"/>
                <a:cs typeface="Noto Sans Symbols"/>
              </a:rPr>
              <a:t>Trạm 5:</a:t>
            </a:r>
            <a:r>
              <a:rPr lang="vi-VN" sz="1400">
                <a:solidFill>
                  <a:srgbClr val="FF0000"/>
                </a:solidFill>
                <a:effectLst/>
                <a:latin typeface="#9Slide03 SFU Futura_12" panose="00000400000000000000" pitchFamily="2" charset="0"/>
                <a:ea typeface="Cambria" panose="02040503050406030204" pitchFamily="18" charset="0"/>
                <a:cs typeface="Noto Sans Symbols"/>
              </a:rPr>
              <a:t> </a:t>
            </a:r>
            <a:r>
              <a:rPr lang="vi-VN" sz="1400">
                <a:solidFill>
                  <a:srgbClr val="000000"/>
                </a:solidFill>
                <a:effectLst/>
                <a:latin typeface="#9Slide03 SFU Futura_12" panose="00000400000000000000" pitchFamily="2" charset="0"/>
                <a:ea typeface="Cambria" panose="02040503050406030204" pitchFamily="18" charset="0"/>
                <a:cs typeface="Noto Sans Symbols"/>
              </a:rPr>
              <a:t>“Biểu hiện 4” CÁC NHÓM ĐẤT VÀ KIỂU THẢM THỰC VẬT</a:t>
            </a:r>
            <a:endParaRPr lang="en-US" sz="1100">
              <a:effectLst/>
              <a:latin typeface="#9Slide03 SFU Futura_12" panose="00000400000000000000" pitchFamily="2" charset="0"/>
              <a:ea typeface="Noto Sans Symbols"/>
              <a:cs typeface="Noto Sans Symbols"/>
            </a:endParaRPr>
          </a:p>
        </p:txBody>
      </p:sp>
      <p:sp>
        <p:nvSpPr>
          <p:cNvPr id="27" name="矩形 7">
            <a:extLst>
              <a:ext uri="{FF2B5EF4-FFF2-40B4-BE49-F238E27FC236}">
                <a16:creationId xmlns:a16="http://schemas.microsoft.com/office/drawing/2014/main" id="{696082C2-6694-8D55-A418-ED4A477E3243}"/>
              </a:ext>
            </a:extLst>
          </p:cNvPr>
          <p:cNvSpPr/>
          <p:nvPr/>
        </p:nvSpPr>
        <p:spPr>
          <a:xfrm>
            <a:off x="3457045" y="631743"/>
            <a:ext cx="2059793" cy="307777"/>
          </a:xfrm>
          <a:prstGeom prst="rect">
            <a:avLst/>
          </a:prstGeom>
          <a:solidFill>
            <a:srgbClr val="F8D8CA"/>
          </a:solidFill>
        </p:spPr>
        <p:txBody>
          <a:bodyPr wrap="square">
            <a:spAutoFit/>
          </a:bodyPr>
          <a:lstStyle/>
          <a:p>
            <a:pPr lvl="0" algn="ctr" fontAlgn="base">
              <a:spcBef>
                <a:spcPct val="0"/>
              </a:spcBef>
              <a:spcAft>
                <a:spcPct val="0"/>
              </a:spcAft>
            </a:pPr>
            <a:r>
              <a:rPr lang="en-US" altLang="zh-CN" sz="1400" dirty="0" err="1">
                <a:solidFill>
                  <a:srgbClr val="FA2E2E"/>
                </a:solidFill>
                <a:latin typeface="#9Slide03 Nokia" panose="02040603050506020204" pitchFamily="18" charset="0"/>
                <a:ea typeface="方正书宋简体" panose="03000509000000000000" pitchFamily="65" charset="-122"/>
              </a:rPr>
              <a:t>NHIỆM</a:t>
            </a:r>
            <a:r>
              <a:rPr lang="en-US" altLang="zh-CN" sz="1400" dirty="0">
                <a:solidFill>
                  <a:srgbClr val="FA2E2E"/>
                </a:solidFill>
                <a:latin typeface="#9Slide03 Nokia" panose="02040603050506020204" pitchFamily="18" charset="0"/>
                <a:ea typeface="方正书宋简体" panose="03000509000000000000" pitchFamily="65" charset="-122"/>
              </a:rPr>
              <a:t> </a:t>
            </a:r>
            <a:r>
              <a:rPr lang="en-US" altLang="zh-CN" sz="1400" dirty="0" err="1">
                <a:solidFill>
                  <a:srgbClr val="FA2E2E"/>
                </a:solidFill>
                <a:latin typeface="#9Slide03 Nokia" panose="02040603050506020204" pitchFamily="18" charset="0"/>
                <a:ea typeface="方正书宋简体" panose="03000509000000000000" pitchFamily="65" charset="-122"/>
              </a:rPr>
              <a:t>VỤ</a:t>
            </a:r>
            <a:endParaRPr lang="en-US" altLang="zh-CN" sz="1400" dirty="0">
              <a:solidFill>
                <a:srgbClr val="FA2E2E"/>
              </a:solidFill>
              <a:latin typeface="#9Slide03 Nokia" panose="02040603050506020204" pitchFamily="18" charset="0"/>
              <a:ea typeface="方正书宋简体" panose="03000509000000000000" pitchFamily="65" charset="-122"/>
            </a:endParaRPr>
          </a:p>
        </p:txBody>
      </p:sp>
      <p:pic>
        <p:nvPicPr>
          <p:cNvPr id="6" name="Đồng hồ đếm ngược 5 phút - 5 Minutes">
            <a:hlinkClick r:id="" action="ppaction://media"/>
            <a:extLst>
              <a:ext uri="{FF2B5EF4-FFF2-40B4-BE49-F238E27FC236}">
                <a16:creationId xmlns:a16="http://schemas.microsoft.com/office/drawing/2014/main" id="{94FF4A0E-7B19-A529-EF8E-3F3C6CEA95A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4"/>
          <a:srcRect l="8533" t="902" r="8663" b="21050"/>
          <a:stretch/>
        </p:blipFill>
        <p:spPr>
          <a:xfrm>
            <a:off x="6252812" y="3982939"/>
            <a:ext cx="1154573" cy="612161"/>
          </a:xfrm>
          <a:prstGeom prst="rect">
            <a:avLst/>
          </a:prstGeom>
        </p:spPr>
      </p:pic>
      <p:sp>
        <p:nvSpPr>
          <p:cNvPr id="29" name="Action Button: Go Home 28">
            <a:hlinkClick r:id="rId15" action="ppaction://hlinksldjump"/>
            <a:extLst>
              <a:ext uri="{FF2B5EF4-FFF2-40B4-BE49-F238E27FC236}">
                <a16:creationId xmlns:a16="http://schemas.microsoft.com/office/drawing/2014/main" id="{D5432A36-E6AD-1094-001D-15EFD23A3212}"/>
              </a:ext>
            </a:extLst>
          </p:cNvPr>
          <p:cNvSpPr/>
          <p:nvPr/>
        </p:nvSpPr>
        <p:spPr>
          <a:xfrm rot="10800000">
            <a:off x="8450258" y="4561211"/>
            <a:ext cx="573251" cy="397329"/>
          </a:xfrm>
          <a:prstGeom prst="actionButtonHom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0581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6"/>
                </p:tgtEl>
              </p:cMediaNode>
            </p:vide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077B18D2-56B5-5EFF-77FD-D823860CB456}"/>
              </a:ext>
            </a:extLst>
          </p:cNvPr>
          <p:cNvPicPr>
            <a:picLocks noChangeAspect="1"/>
          </p:cNvPicPr>
          <p:nvPr/>
        </p:nvPicPr>
        <p:blipFill rotWithShape="1">
          <a:blip r:embed="rId5">
            <a:extLst>
              <a:ext uri="{28A0092B-C50C-407E-A947-70E740481C1C}">
                <a14:useLocalDpi xmlns:a14="http://schemas.microsoft.com/office/drawing/2010/main" val="0"/>
              </a:ext>
            </a:extLst>
          </a:blip>
          <a:srcRect b="20876"/>
          <a:stretch/>
        </p:blipFill>
        <p:spPr>
          <a:xfrm>
            <a:off x="3625629" y="3770550"/>
            <a:ext cx="1647518" cy="1303576"/>
          </a:xfrm>
          <a:prstGeom prst="rect">
            <a:avLst/>
          </a:prstGeom>
        </p:spPr>
      </p:pic>
      <p:sp>
        <p:nvSpPr>
          <p:cNvPr id="23" name="TextBox 22">
            <a:extLst>
              <a:ext uri="{FF2B5EF4-FFF2-40B4-BE49-F238E27FC236}">
                <a16:creationId xmlns:a16="http://schemas.microsoft.com/office/drawing/2014/main" id="{528E36C2-7956-AA64-89B4-94914CDCE355}"/>
              </a:ext>
            </a:extLst>
          </p:cNvPr>
          <p:cNvSpPr txBox="1"/>
          <p:nvPr/>
        </p:nvSpPr>
        <p:spPr>
          <a:xfrm>
            <a:off x="6489" y="-903200"/>
            <a:ext cx="9144000" cy="923330"/>
          </a:xfrm>
          <a:prstGeom prst="rect">
            <a:avLst/>
          </a:prstGeom>
          <a:noFill/>
        </p:spPr>
        <p:txBody>
          <a:bodyPr wrap="square">
            <a:spAutoFit/>
          </a:bodyPr>
          <a:lstStyle/>
          <a:p>
            <a:pPr algn="ctr"/>
            <a:r>
              <a:rPr lang="en-US" sz="5400" b="1">
                <a:solidFill>
                  <a:srgbClr val="FF0000"/>
                </a:solidFill>
                <a:effectLst>
                  <a:outerShdw blurRad="38100" dist="38100" dir="2700000" algn="tl">
                    <a:srgbClr val="000000">
                      <a:alpha val="43137"/>
                    </a:srgbClr>
                  </a:outerShdw>
                </a:effectLst>
                <a:latin typeface="#9Slide07 IcielBC Cubano Normal" panose="00000500000000000000" pitchFamily="2" charset="0"/>
                <a:cs typeface="Arial" panose="020B0604020202020204" pitchFamily="34" charset="0"/>
              </a:rPr>
              <a:t>NỘI DUNG BÀI HỌC</a:t>
            </a:r>
            <a:endParaRPr lang="vi-VN" sz="5400" b="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Freeform: Shape 13">
            <a:extLst>
              <a:ext uri="{FF2B5EF4-FFF2-40B4-BE49-F238E27FC236}">
                <a16:creationId xmlns:a16="http://schemas.microsoft.com/office/drawing/2014/main" id="{4F1FBC81-2DA3-465E-983C-0D3DCE5A361A}"/>
              </a:ext>
            </a:extLst>
          </p:cNvPr>
          <p:cNvSpPr/>
          <p:nvPr/>
        </p:nvSpPr>
        <p:spPr>
          <a:xfrm>
            <a:off x="3349256" y="1616149"/>
            <a:ext cx="1839431" cy="563525"/>
          </a:xfrm>
          <a:custGeom>
            <a:avLst/>
            <a:gdLst>
              <a:gd name="connsiteX0" fmla="*/ 0 w 1935125"/>
              <a:gd name="connsiteY0" fmla="*/ 563525 h 563525"/>
              <a:gd name="connsiteX1" fmla="*/ 531628 w 1935125"/>
              <a:gd name="connsiteY1" fmla="*/ 0 h 563525"/>
              <a:gd name="connsiteX2" fmla="*/ 1935125 w 1935125"/>
              <a:gd name="connsiteY2" fmla="*/ 0 h 563525"/>
            </a:gdLst>
            <a:ahLst/>
            <a:cxnLst>
              <a:cxn ang="0">
                <a:pos x="connsiteX0" y="connsiteY0"/>
              </a:cxn>
              <a:cxn ang="0">
                <a:pos x="connsiteX1" y="connsiteY1"/>
              </a:cxn>
              <a:cxn ang="0">
                <a:pos x="connsiteX2" y="connsiteY2"/>
              </a:cxn>
            </a:cxnLst>
            <a:rect l="l" t="t" r="r" b="b"/>
            <a:pathLst>
              <a:path w="1935125" h="563525">
                <a:moveTo>
                  <a:pt x="0" y="563525"/>
                </a:moveTo>
                <a:lnTo>
                  <a:pt x="531628" y="0"/>
                </a:lnTo>
                <a:lnTo>
                  <a:pt x="1935125"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41EF6B0-A9E2-1432-D6AB-2005A153A7CE}"/>
              </a:ext>
            </a:extLst>
          </p:cNvPr>
          <p:cNvSpPr/>
          <p:nvPr/>
        </p:nvSpPr>
        <p:spPr>
          <a:xfrm>
            <a:off x="5176542" y="155559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Top Corners One Rounded and One Snipped 17">
            <a:extLst>
              <a:ext uri="{FF2B5EF4-FFF2-40B4-BE49-F238E27FC236}">
                <a16:creationId xmlns:a16="http://schemas.microsoft.com/office/drawing/2014/main" id="{EA666CA9-F961-DC03-AA2F-E8EC2C241A6E}"/>
              </a:ext>
            </a:extLst>
          </p:cNvPr>
          <p:cNvSpPr/>
          <p:nvPr/>
        </p:nvSpPr>
        <p:spPr>
          <a:xfrm>
            <a:off x="53165" y="54022"/>
            <a:ext cx="4433777" cy="548640"/>
          </a:xfrm>
          <a:prstGeom prst="snipRoundRect">
            <a:avLst>
              <a:gd name="adj1" fmla="val 0"/>
              <a:gd name="adj2" fmla="val 16667"/>
            </a:avLst>
          </a:prstGeom>
          <a:solidFill>
            <a:srgbClr val="B3B3B3"/>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4400">
                <a:solidFill>
                  <a:srgbClr val="1A1A1A"/>
                </a:solidFill>
                <a:latin typeface="#9Slide03 Bebas Neue Bold" panose="020B0606020202050201" pitchFamily="34" charset="0"/>
              </a:rPr>
              <a:t>I. QUY LUẬT ĐỊA ĐỚI</a:t>
            </a:r>
            <a:endParaRPr lang="en-US" sz="4000">
              <a:solidFill>
                <a:srgbClr val="1A1A1A"/>
              </a:solidFill>
              <a:latin typeface="#9Slide03 Bebas Neue Bold" panose="020B0606020202050201" pitchFamily="34" charset="0"/>
            </a:endParaRPr>
          </a:p>
        </p:txBody>
      </p:sp>
      <p:sp>
        <p:nvSpPr>
          <p:cNvPr id="19" name="Rectangle: Top Corners One Rounded and One Snipped 18">
            <a:extLst>
              <a:ext uri="{FF2B5EF4-FFF2-40B4-BE49-F238E27FC236}">
                <a16:creationId xmlns:a16="http://schemas.microsoft.com/office/drawing/2014/main" id="{4F8096B1-E67C-E1E6-DAFC-4D77CD606697}"/>
              </a:ext>
            </a:extLst>
          </p:cNvPr>
          <p:cNvSpPr/>
          <p:nvPr/>
        </p:nvSpPr>
        <p:spPr>
          <a:xfrm>
            <a:off x="4603610" y="178614"/>
            <a:ext cx="4459531" cy="414127"/>
          </a:xfrm>
          <a:prstGeom prst="snipRoundRect">
            <a:avLst>
              <a:gd name="adj1" fmla="val 0"/>
              <a:gd name="adj2" fmla="val 28109"/>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kern="0">
                <a:solidFill>
                  <a:schemeClr val="bg1"/>
                </a:solidFill>
                <a:latin typeface="#9Slide03 Bebas Neue Bold" panose="020B0606020202050201" pitchFamily="34" charset="0"/>
                <a:ea typeface="SimSun" panose="02010600030101010101" pitchFamily="2" charset="-122"/>
              </a:rPr>
              <a:t>II. QUY LUẬT PHI ĐỊA ĐỚI</a:t>
            </a:r>
            <a:endParaRPr lang="en-US" sz="3200">
              <a:solidFill>
                <a:schemeClr val="bg1"/>
              </a:solidFill>
              <a:latin typeface="#9Slide03 Bebas Neue Bold" panose="020B0606020202050201" pitchFamily="34" charset="0"/>
            </a:endParaRPr>
          </a:p>
        </p:txBody>
      </p:sp>
      <p:sp>
        <p:nvSpPr>
          <p:cNvPr id="26" name="任意多边形 13">
            <a:extLst>
              <a:ext uri="{FF2B5EF4-FFF2-40B4-BE49-F238E27FC236}">
                <a16:creationId xmlns:a16="http://schemas.microsoft.com/office/drawing/2014/main" id="{C4EF49C0-31A5-E984-E199-98BC1929E84B}"/>
              </a:ext>
            </a:extLst>
          </p:cNvPr>
          <p:cNvSpPr/>
          <p:nvPr/>
        </p:nvSpPr>
        <p:spPr>
          <a:xfrm rot="16200000">
            <a:off x="4309870" y="249573"/>
            <a:ext cx="4273681" cy="5367354"/>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27" name="矩形 7">
            <a:extLst>
              <a:ext uri="{FF2B5EF4-FFF2-40B4-BE49-F238E27FC236}">
                <a16:creationId xmlns:a16="http://schemas.microsoft.com/office/drawing/2014/main" id="{696082C2-6694-8D55-A418-ED4A477E3243}"/>
              </a:ext>
            </a:extLst>
          </p:cNvPr>
          <p:cNvSpPr/>
          <p:nvPr/>
        </p:nvSpPr>
        <p:spPr>
          <a:xfrm>
            <a:off x="4691171" y="670059"/>
            <a:ext cx="3660615" cy="307777"/>
          </a:xfrm>
          <a:prstGeom prst="rect">
            <a:avLst/>
          </a:prstGeom>
          <a:solidFill>
            <a:srgbClr val="F8D8CA"/>
          </a:solidFill>
        </p:spPr>
        <p:txBody>
          <a:bodyPr wrap="square">
            <a:spAutoFit/>
          </a:bodyPr>
          <a:lstStyle/>
          <a:p>
            <a:pPr lvl="0" algn="ctr" fontAlgn="base">
              <a:spcBef>
                <a:spcPct val="0"/>
              </a:spcBef>
              <a:spcAft>
                <a:spcPct val="0"/>
              </a:spcAft>
            </a:pPr>
            <a:r>
              <a:rPr lang="en-US" altLang="zh-CN" sz="1400" dirty="0" err="1">
                <a:solidFill>
                  <a:srgbClr val="FA2E2E"/>
                </a:solidFill>
                <a:latin typeface="#9Slide03 Nokia" panose="02040603050506020204" pitchFamily="18" charset="0"/>
                <a:ea typeface="方正书宋简体" panose="03000509000000000000" pitchFamily="65" charset="-122"/>
              </a:rPr>
              <a:t>CHUYỂN</a:t>
            </a:r>
            <a:r>
              <a:rPr lang="en-US" altLang="zh-CN" sz="1400" dirty="0">
                <a:solidFill>
                  <a:srgbClr val="FA2E2E"/>
                </a:solidFill>
                <a:latin typeface="#9Slide03 Nokia" panose="02040603050506020204" pitchFamily="18" charset="0"/>
                <a:ea typeface="方正书宋简体" panose="03000509000000000000" pitchFamily="65" charset="-122"/>
              </a:rPr>
              <a:t> GIAO </a:t>
            </a:r>
            <a:r>
              <a:rPr lang="en-US" altLang="zh-CN" sz="1400" dirty="0" err="1">
                <a:solidFill>
                  <a:srgbClr val="FA2E2E"/>
                </a:solidFill>
                <a:latin typeface="#9Slide03 Nokia" panose="02040603050506020204" pitchFamily="18" charset="0"/>
                <a:ea typeface="方正书宋简体" panose="03000509000000000000" pitchFamily="65" charset="-122"/>
              </a:rPr>
              <a:t>NHIỆM</a:t>
            </a:r>
            <a:r>
              <a:rPr lang="en-US" altLang="zh-CN" sz="1400" dirty="0">
                <a:solidFill>
                  <a:srgbClr val="FA2E2E"/>
                </a:solidFill>
                <a:latin typeface="#9Slide03 Nokia" panose="02040603050506020204" pitchFamily="18" charset="0"/>
                <a:ea typeface="方正书宋简体" panose="03000509000000000000" pitchFamily="65" charset="-122"/>
              </a:rPr>
              <a:t> </a:t>
            </a:r>
            <a:r>
              <a:rPr lang="en-US" altLang="zh-CN" sz="1400" dirty="0" err="1">
                <a:solidFill>
                  <a:srgbClr val="FA2E2E"/>
                </a:solidFill>
                <a:latin typeface="#9Slide03 Nokia" panose="02040603050506020204" pitchFamily="18" charset="0"/>
                <a:ea typeface="方正书宋简体" panose="03000509000000000000" pitchFamily="65" charset="-122"/>
              </a:rPr>
              <a:t>VỤ</a:t>
            </a:r>
            <a:endParaRPr lang="en-US" altLang="zh-CN" sz="1400" dirty="0">
              <a:solidFill>
                <a:srgbClr val="FA2E2E"/>
              </a:solidFill>
              <a:latin typeface="#9Slide03 Nokia" panose="02040603050506020204" pitchFamily="18" charset="0"/>
              <a:ea typeface="方正书宋简体" panose="03000509000000000000" pitchFamily="65" charset="-122"/>
            </a:endParaRPr>
          </a:p>
        </p:txBody>
      </p:sp>
      <p:graphicFrame>
        <p:nvGraphicFramePr>
          <p:cNvPr id="28" name="Diagram 27">
            <a:extLst>
              <a:ext uri="{FF2B5EF4-FFF2-40B4-BE49-F238E27FC236}">
                <a16:creationId xmlns:a16="http://schemas.microsoft.com/office/drawing/2014/main" id="{C98F502E-29C9-1994-EA1C-2ABAFA5C8988}"/>
              </a:ext>
            </a:extLst>
          </p:cNvPr>
          <p:cNvGraphicFramePr/>
          <p:nvPr>
            <p:extLst>
              <p:ext uri="{D42A27DB-BD31-4B8C-83A1-F6EECF244321}">
                <p14:modId xmlns:p14="http://schemas.microsoft.com/office/powerpoint/2010/main" val="2223580393"/>
              </p:ext>
            </p:extLst>
          </p:nvPr>
        </p:nvGraphicFramePr>
        <p:xfrm>
          <a:off x="8933471" y="1032011"/>
          <a:ext cx="5333397" cy="38822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 name="Đồng hồ đếm ngược 5 phút - 5 Minutes">
            <a:hlinkClick r:id="" action="ppaction://media"/>
            <a:extLst>
              <a:ext uri="{FF2B5EF4-FFF2-40B4-BE49-F238E27FC236}">
                <a16:creationId xmlns:a16="http://schemas.microsoft.com/office/drawing/2014/main" id="{94FF4A0E-7B19-A529-EF8E-3F3C6CEA95A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1"/>
          <a:srcRect l="8533" t="902" r="8663" b="21050"/>
          <a:stretch/>
        </p:blipFill>
        <p:spPr>
          <a:xfrm>
            <a:off x="7452002" y="4190748"/>
            <a:ext cx="1611139" cy="854235"/>
          </a:xfrm>
          <a:prstGeom prst="rect">
            <a:avLst/>
          </a:prstGeom>
        </p:spPr>
      </p:pic>
      <p:grpSp>
        <p:nvGrpSpPr>
          <p:cNvPr id="29" name="Group 28">
            <a:extLst>
              <a:ext uri="{FF2B5EF4-FFF2-40B4-BE49-F238E27FC236}">
                <a16:creationId xmlns:a16="http://schemas.microsoft.com/office/drawing/2014/main" id="{B3E18978-8102-9CBD-4EC2-0A4BD511A421}"/>
              </a:ext>
            </a:extLst>
          </p:cNvPr>
          <p:cNvGrpSpPr/>
          <p:nvPr/>
        </p:nvGrpSpPr>
        <p:grpSpPr>
          <a:xfrm>
            <a:off x="3840841" y="1080987"/>
            <a:ext cx="856260" cy="535162"/>
            <a:chOff x="1676647" y="670115"/>
            <a:chExt cx="856260" cy="535162"/>
          </a:xfrm>
        </p:grpSpPr>
        <p:sp>
          <p:nvSpPr>
            <p:cNvPr id="30" name="Rectangle: Rounded Corners 29">
              <a:extLst>
                <a:ext uri="{FF2B5EF4-FFF2-40B4-BE49-F238E27FC236}">
                  <a16:creationId xmlns:a16="http://schemas.microsoft.com/office/drawing/2014/main" id="{526D1DF8-DAEB-0B91-3FCA-237C1A30F9F1}"/>
                </a:ext>
              </a:extLst>
            </p:cNvPr>
            <p:cNvSpPr/>
            <p:nvPr/>
          </p:nvSpPr>
          <p:spPr>
            <a:xfrm>
              <a:off x="1676647" y="670115"/>
              <a:ext cx="856260" cy="535162"/>
            </a:xfrm>
            <a:prstGeom prst="roundRect">
              <a:avLst>
                <a:gd name="adj" fmla="val 10000"/>
              </a:avLst>
            </a:prstGeom>
            <a:solidFill>
              <a:schemeClr val="accent1">
                <a:lumMod val="20000"/>
                <a:lumOff val="80000"/>
                <a:alpha val="90000"/>
              </a:schemeClr>
            </a:solidFill>
          </p:spPr>
          <p:style>
            <a:lnRef idx="2">
              <a:schemeClr val="accent4">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1" name="Rectangle: Rounded Corners 4">
              <a:extLst>
                <a:ext uri="{FF2B5EF4-FFF2-40B4-BE49-F238E27FC236}">
                  <a16:creationId xmlns:a16="http://schemas.microsoft.com/office/drawing/2014/main" id="{70BE18A0-431E-726E-5FB0-046B0DCC1C88}"/>
                </a:ext>
              </a:extLst>
            </p:cNvPr>
            <p:cNvSpPr txBox="1"/>
            <p:nvPr/>
          </p:nvSpPr>
          <p:spPr>
            <a:xfrm>
              <a:off x="1692321" y="685789"/>
              <a:ext cx="824912" cy="5038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2000" b="1" kern="1200">
                  <a:latin typeface="#9Slide03 SFU Futura_12" panose="00000400000000000000" pitchFamily="2" charset="0"/>
                  <a:cs typeface="Times New Roman" panose="02020603050405020304" pitchFamily="18" charset="0"/>
                </a:rPr>
                <a:t>Trạm 1</a:t>
              </a:r>
            </a:p>
          </p:txBody>
        </p:sp>
      </p:grpSp>
      <p:graphicFrame>
        <p:nvGraphicFramePr>
          <p:cNvPr id="2" name="Table 1">
            <a:extLst>
              <a:ext uri="{FF2B5EF4-FFF2-40B4-BE49-F238E27FC236}">
                <a16:creationId xmlns:a16="http://schemas.microsoft.com/office/drawing/2014/main" id="{66CC750B-3F8D-F9E2-DFA0-2B75801A6879}"/>
              </a:ext>
            </a:extLst>
          </p:cNvPr>
          <p:cNvGraphicFramePr>
            <a:graphicFrameLocks noGrp="1"/>
          </p:cNvGraphicFramePr>
          <p:nvPr>
            <p:extLst>
              <p:ext uri="{D42A27DB-BD31-4B8C-83A1-F6EECF244321}">
                <p14:modId xmlns:p14="http://schemas.microsoft.com/office/powerpoint/2010/main" val="2907531636"/>
              </p:ext>
            </p:extLst>
          </p:nvPr>
        </p:nvGraphicFramePr>
        <p:xfrm>
          <a:off x="3999256" y="2661958"/>
          <a:ext cx="4892040" cy="1193850"/>
        </p:xfrm>
        <a:graphic>
          <a:graphicData uri="http://schemas.openxmlformats.org/drawingml/2006/table">
            <a:tbl>
              <a:tblPr bandRow="1">
                <a:effectLst>
                  <a:outerShdw blurRad="63500" sx="102000" sy="102000" algn="ctr" rotWithShape="0">
                    <a:prstClr val="black">
                      <a:alpha val="40000"/>
                    </a:prstClr>
                  </a:outerShdw>
                </a:effectLst>
                <a:tableStyleId>{0505E3EF-67EA-436B-97B2-0124C06EBD24}</a:tableStyleId>
              </a:tblPr>
              <a:tblGrid>
                <a:gridCol w="1466740">
                  <a:extLst>
                    <a:ext uri="{9D8B030D-6E8A-4147-A177-3AD203B41FA5}">
                      <a16:colId xmlns:a16="http://schemas.microsoft.com/office/drawing/2014/main" val="3008185509"/>
                    </a:ext>
                  </a:extLst>
                </a:gridCol>
                <a:gridCol w="3425300">
                  <a:extLst>
                    <a:ext uri="{9D8B030D-6E8A-4147-A177-3AD203B41FA5}">
                      <a16:colId xmlns:a16="http://schemas.microsoft.com/office/drawing/2014/main" val="3128272572"/>
                    </a:ext>
                  </a:extLst>
                </a:gridCol>
              </a:tblGrid>
              <a:tr h="397716">
                <a:tc gridSpan="2">
                  <a:txBody>
                    <a:bodyPr/>
                    <a:lstStyle/>
                    <a:p>
                      <a:pPr algn="ctr">
                        <a:lnSpc>
                          <a:spcPct val="115000"/>
                        </a:lnSpc>
                        <a:spcAft>
                          <a:spcPts val="800"/>
                        </a:spcAft>
                      </a:pPr>
                      <a:r>
                        <a:rPr lang="vi-VN" sz="1800" b="1">
                          <a:effectLst/>
                          <a:latin typeface="#9Slide03 SFU Futura_12" panose="00000400000000000000" pitchFamily="2" charset="0"/>
                        </a:rPr>
                        <a:t>QUY LUẬT ĐỊA ĐỚI</a:t>
                      </a:r>
                      <a:endParaRPr lang="en-US" sz="1400" b="1">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solidFill>
                      <a:srgbClr val="CDF6EA"/>
                    </a:solidFill>
                  </a:tcPr>
                </a:tc>
                <a:tc hMerge="1">
                  <a:txBody>
                    <a:bodyPr/>
                    <a:lstStyle/>
                    <a:p>
                      <a:endParaRPr lang="en-US"/>
                    </a:p>
                  </a:txBody>
                  <a:tcPr/>
                </a:tc>
                <a:extLst>
                  <a:ext uri="{0D108BD9-81ED-4DB2-BD59-A6C34878D82A}">
                    <a16:rowId xmlns:a16="http://schemas.microsoft.com/office/drawing/2014/main" val="2612457961"/>
                  </a:ext>
                </a:extLst>
              </a:tr>
              <a:tr h="398067">
                <a:tc>
                  <a:txBody>
                    <a:bodyPr/>
                    <a:lstStyle/>
                    <a:p>
                      <a:pPr>
                        <a:lnSpc>
                          <a:spcPct val="115000"/>
                        </a:lnSpc>
                        <a:spcAft>
                          <a:spcPts val="800"/>
                        </a:spcAft>
                      </a:pPr>
                      <a:r>
                        <a:rPr lang="vi-VN" sz="1800" b="1">
                          <a:effectLst/>
                          <a:latin typeface="#9Slide03 SFU Futura_12" panose="00000400000000000000" pitchFamily="2" charset="0"/>
                        </a:rPr>
                        <a:t>Khái niệm</a:t>
                      </a:r>
                      <a:endParaRPr lang="en-US" sz="1400" b="1">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R="30480" algn="just">
                        <a:lnSpc>
                          <a:spcPct val="115000"/>
                        </a:lnSpc>
                        <a:spcAft>
                          <a:spcPts val="800"/>
                        </a:spcAft>
                      </a:pPr>
                      <a:r>
                        <a:rPr lang="vi-VN" sz="1800" b="1">
                          <a:effectLst/>
                          <a:latin typeface="#9Slide03 SFU Futura_12" panose="00000400000000000000" pitchFamily="2" charset="0"/>
                        </a:rPr>
                        <a:t> </a:t>
                      </a:r>
                      <a:endParaRPr lang="en-US" sz="1400" b="1">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333375786"/>
                  </a:ext>
                </a:extLst>
              </a:tr>
              <a:tr h="398067">
                <a:tc>
                  <a:txBody>
                    <a:bodyPr/>
                    <a:lstStyle/>
                    <a:p>
                      <a:pPr>
                        <a:lnSpc>
                          <a:spcPct val="115000"/>
                        </a:lnSpc>
                        <a:spcAft>
                          <a:spcPts val="800"/>
                        </a:spcAft>
                      </a:pPr>
                      <a:r>
                        <a:rPr lang="vi-VN" sz="1800" b="1">
                          <a:effectLst/>
                          <a:latin typeface="#9Slide03 SFU Futura_12" panose="00000400000000000000" pitchFamily="2" charset="0"/>
                        </a:rPr>
                        <a:t>Nguyên nhân</a:t>
                      </a:r>
                      <a:endParaRPr lang="en-US" sz="1400" b="1">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635" marR="30480" indent="-1905" algn="just">
                        <a:lnSpc>
                          <a:spcPct val="115000"/>
                        </a:lnSpc>
                        <a:spcAft>
                          <a:spcPts val="800"/>
                        </a:spcAft>
                      </a:pPr>
                      <a:r>
                        <a:rPr lang="vi-VN" sz="1800" b="1">
                          <a:effectLst/>
                          <a:latin typeface="#9Slide03 SFU Futura_12" panose="00000400000000000000" pitchFamily="2" charset="0"/>
                        </a:rPr>
                        <a:t> </a:t>
                      </a:r>
                      <a:endParaRPr lang="en-US" sz="1400" b="1">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84656298"/>
                  </a:ext>
                </a:extLst>
              </a:tr>
            </a:tbl>
          </a:graphicData>
        </a:graphic>
      </p:graphicFrame>
      <p:sp>
        <p:nvSpPr>
          <p:cNvPr id="7" name="Rectangle 1">
            <a:extLst>
              <a:ext uri="{FF2B5EF4-FFF2-40B4-BE49-F238E27FC236}">
                <a16:creationId xmlns:a16="http://schemas.microsoft.com/office/drawing/2014/main" id="{367E2510-E56D-D2ED-7EB6-DCB7E6835815}"/>
              </a:ext>
            </a:extLst>
          </p:cNvPr>
          <p:cNvSpPr>
            <a:spLocks noChangeArrowheads="1"/>
          </p:cNvSpPr>
          <p:nvPr/>
        </p:nvSpPr>
        <p:spPr bwMode="auto">
          <a:xfrm>
            <a:off x="3776645" y="1609767"/>
            <a:ext cx="536735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tabLst/>
            </a:pPr>
            <a:r>
              <a:rPr kumimoji="0" lang="en-US" altLang="en-US" sz="1800" b="0" u="none" strike="noStrike" cap="none" normalizeH="0" baseline="0" dirty="0" err="1">
                <a:ln>
                  <a:noFill/>
                </a:ln>
                <a:solidFill>
                  <a:srgbClr val="00B0F0"/>
                </a:solidFill>
                <a:effectLst/>
                <a:latin typeface="#9Slide03 SFU Futura_12" panose="00000400000000000000" pitchFamily="2" charset="0"/>
                <a:ea typeface="Cambria" panose="02040503050406030204" pitchFamily="18" charset="0"/>
                <a:cs typeface="Times New Roman" panose="02020603050405020304" pitchFamily="18" charset="0"/>
              </a:rPr>
              <a:t>Dựa</a:t>
            </a:r>
            <a:r>
              <a:rPr kumimoji="0" lang="en-US" altLang="en-US" sz="1800" b="0" u="none" strike="noStrike" cap="none" normalizeH="0" baseline="0" dirty="0">
                <a:ln>
                  <a:noFill/>
                </a:ln>
                <a:solidFill>
                  <a:srgbClr val="00B0F0"/>
                </a:solidFill>
                <a:effectLst/>
                <a:latin typeface="#9Slide03 SFU Futura_12" panose="00000400000000000000" pitchFamily="2" charset="0"/>
                <a:ea typeface="Cambria" panose="02040503050406030204" pitchFamily="18" charset="0"/>
                <a:cs typeface="Times New Roman" panose="02020603050405020304" pitchFamily="18" charset="0"/>
              </a:rPr>
              <a:t> </a:t>
            </a:r>
            <a:r>
              <a:rPr kumimoji="0" lang="en-US" altLang="en-US" sz="1800" b="0" u="none" strike="noStrike" cap="none" normalizeH="0" baseline="0" dirty="0" err="1">
                <a:ln>
                  <a:noFill/>
                </a:ln>
                <a:solidFill>
                  <a:srgbClr val="00B0F0"/>
                </a:solidFill>
                <a:effectLst/>
                <a:latin typeface="#9Slide03 SFU Futura_12" panose="00000400000000000000" pitchFamily="2" charset="0"/>
                <a:ea typeface="Cambria" panose="02040503050406030204" pitchFamily="18" charset="0"/>
                <a:cs typeface="Times New Roman" panose="02020603050405020304" pitchFamily="18" charset="0"/>
              </a:rPr>
              <a:t>vào</a:t>
            </a:r>
            <a:r>
              <a:rPr kumimoji="0" lang="en-US" altLang="en-US" sz="1800" b="0" u="none" strike="noStrike" cap="none" normalizeH="0" baseline="0" dirty="0">
                <a:ln>
                  <a:noFill/>
                </a:ln>
                <a:solidFill>
                  <a:srgbClr val="00B0F0"/>
                </a:solidFill>
                <a:effectLst/>
                <a:latin typeface="#9Slide03 SFU Futura_12" panose="00000400000000000000" pitchFamily="2" charset="0"/>
                <a:ea typeface="Cambria" panose="02040503050406030204" pitchFamily="18" charset="0"/>
                <a:cs typeface="Times New Roman" panose="02020603050405020304" pitchFamily="18" charset="0"/>
              </a:rPr>
              <a:t> </a:t>
            </a:r>
            <a:r>
              <a:rPr kumimoji="0" lang="en-US" altLang="en-US" sz="1800" b="0" u="none" strike="noStrike" cap="none" normalizeH="0" baseline="0" dirty="0" err="1">
                <a:ln>
                  <a:noFill/>
                </a:ln>
                <a:solidFill>
                  <a:srgbClr val="00B0F0"/>
                </a:solidFill>
                <a:effectLst/>
                <a:latin typeface="#9Slide03 SFU Futura_12" panose="00000400000000000000" pitchFamily="2" charset="0"/>
                <a:ea typeface="Cambria" panose="02040503050406030204" pitchFamily="18" charset="0"/>
                <a:cs typeface="Times New Roman" panose="02020603050405020304" pitchFamily="18" charset="0"/>
              </a:rPr>
              <a:t>thông</a:t>
            </a:r>
            <a:r>
              <a:rPr kumimoji="0" lang="en-US" altLang="en-US" sz="1800" b="0" u="none" strike="noStrike" cap="none" normalizeH="0" baseline="0" dirty="0">
                <a:ln>
                  <a:noFill/>
                </a:ln>
                <a:solidFill>
                  <a:srgbClr val="00B0F0"/>
                </a:solidFill>
                <a:effectLst/>
                <a:latin typeface="#9Slide03 SFU Futura_12" panose="00000400000000000000" pitchFamily="2" charset="0"/>
                <a:ea typeface="Cambria" panose="02040503050406030204" pitchFamily="18" charset="0"/>
                <a:cs typeface="Times New Roman" panose="02020603050405020304" pitchFamily="18" charset="0"/>
              </a:rPr>
              <a:t> tin </a:t>
            </a:r>
            <a:r>
              <a:rPr kumimoji="0" lang="en-US" altLang="en-US" sz="1800" b="0" u="none" strike="noStrike" cap="none" normalizeH="0" baseline="0" dirty="0" err="1">
                <a:ln>
                  <a:noFill/>
                </a:ln>
                <a:solidFill>
                  <a:srgbClr val="00B0F0"/>
                </a:solidFill>
                <a:effectLst/>
                <a:latin typeface="#9Slide03 SFU Futura_12" panose="00000400000000000000" pitchFamily="2" charset="0"/>
                <a:ea typeface="Cambria" panose="02040503050406030204" pitchFamily="18" charset="0"/>
                <a:cs typeface="Times New Roman" panose="02020603050405020304" pitchFamily="18" charset="0"/>
              </a:rPr>
              <a:t>mục</a:t>
            </a:r>
            <a:r>
              <a:rPr kumimoji="0" lang="en-US" altLang="en-US" sz="1800" b="0" u="none" strike="noStrike" cap="none" normalizeH="0" baseline="0" dirty="0">
                <a:ln>
                  <a:noFill/>
                </a:ln>
                <a:solidFill>
                  <a:srgbClr val="00B0F0"/>
                </a:solidFill>
                <a:effectLst/>
                <a:latin typeface="#9Slide03 SFU Futura_12" panose="00000400000000000000" pitchFamily="2" charset="0"/>
                <a:ea typeface="Cambria" panose="02040503050406030204" pitchFamily="18" charset="0"/>
                <a:cs typeface="Times New Roman" panose="02020603050405020304" pitchFamily="18" charset="0"/>
              </a:rPr>
              <a:t> 1</a:t>
            </a:r>
            <a:r>
              <a:rPr kumimoji="0" lang="vi-VN" altLang="en-US" sz="1800" b="0" u="none" strike="noStrike" cap="none" normalizeH="0" baseline="0" dirty="0">
                <a:ln>
                  <a:noFill/>
                </a:ln>
                <a:solidFill>
                  <a:srgbClr val="00B0F0"/>
                </a:solidFill>
                <a:effectLst/>
                <a:latin typeface="#9Slide03 SFU Futura_12" panose="00000400000000000000" pitchFamily="2" charset="0"/>
                <a:ea typeface="Cambria" panose="02040503050406030204" pitchFamily="18" charset="0"/>
                <a:cs typeface="Times New Roman" panose="02020603050405020304" pitchFamily="18" charset="0"/>
              </a:rPr>
              <a:t>, sự hiểu biết cá nhân hãy hoàn thiện phiếu học tập</a:t>
            </a:r>
            <a:endParaRPr kumimoji="0" lang="en-US" altLang="en-US" sz="1800" b="0" u="none" strike="noStrike" cap="none" normalizeH="0" baseline="0" dirty="0">
              <a:ln>
                <a:noFill/>
              </a:ln>
              <a:solidFill>
                <a:schemeClr val="tx1"/>
              </a:solidFill>
              <a:effectLst/>
              <a:latin typeface="#9Slide03 SFU Futura_12" panose="00000400000000000000" pitchFamily="2"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1800" b="1" u="none" strike="noStrike" cap="none" normalizeH="0" baseline="0" dirty="0">
                <a:ln>
                  <a:noFill/>
                </a:ln>
                <a:solidFill>
                  <a:srgbClr val="FF0000"/>
                </a:solidFill>
                <a:effectLst/>
                <a:latin typeface="#9Slide03 SFU Futura_12" panose="00000400000000000000" pitchFamily="2" charset="0"/>
                <a:ea typeface="Cambria" panose="02040503050406030204" pitchFamily="18" charset="0"/>
                <a:cs typeface="Times New Roman" panose="02020603050405020304" pitchFamily="18" charset="0"/>
              </a:rPr>
              <a:t>Phiếu học tập trạm 1</a:t>
            </a:r>
            <a:endParaRPr kumimoji="0" lang="vi-VN" altLang="en-US" sz="1800" b="0" u="none" strike="noStrike" cap="none" normalizeH="0" baseline="0" dirty="0">
              <a:ln>
                <a:noFill/>
              </a:ln>
              <a:solidFill>
                <a:schemeClr val="tx1"/>
              </a:solidFill>
              <a:effectLst/>
              <a:latin typeface="#9Slide03 SFU Futura_12" panose="00000400000000000000" pitchFamily="2" charset="0"/>
            </a:endParaRPr>
          </a:p>
        </p:txBody>
      </p:sp>
      <p:sp>
        <p:nvSpPr>
          <p:cNvPr id="32" name="Action Button: Go Home 31">
            <a:hlinkClick r:id="rId12" action="ppaction://hlinksldjump"/>
            <a:extLst>
              <a:ext uri="{FF2B5EF4-FFF2-40B4-BE49-F238E27FC236}">
                <a16:creationId xmlns:a16="http://schemas.microsoft.com/office/drawing/2014/main" id="{78BE3114-23CC-66BF-A711-DD361BD54014}"/>
              </a:ext>
            </a:extLst>
          </p:cNvPr>
          <p:cNvSpPr/>
          <p:nvPr/>
        </p:nvSpPr>
        <p:spPr>
          <a:xfrm>
            <a:off x="6158650" y="4592508"/>
            <a:ext cx="573251" cy="397329"/>
          </a:xfrm>
          <a:prstGeom prst="actionButtonHom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8215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6"/>
                </p:tgtEl>
              </p:cMediaNode>
            </p:vide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528E36C2-7956-AA64-89B4-94914CDCE355}"/>
              </a:ext>
            </a:extLst>
          </p:cNvPr>
          <p:cNvSpPr txBox="1"/>
          <p:nvPr/>
        </p:nvSpPr>
        <p:spPr>
          <a:xfrm>
            <a:off x="6489" y="-903200"/>
            <a:ext cx="9144000" cy="923330"/>
          </a:xfrm>
          <a:prstGeom prst="rect">
            <a:avLst/>
          </a:prstGeom>
          <a:noFill/>
        </p:spPr>
        <p:txBody>
          <a:bodyPr wrap="square">
            <a:spAutoFit/>
          </a:bodyPr>
          <a:lstStyle/>
          <a:p>
            <a:pPr algn="ctr"/>
            <a:r>
              <a:rPr lang="en-US" sz="5400" b="1">
                <a:solidFill>
                  <a:srgbClr val="FF0000"/>
                </a:solidFill>
                <a:effectLst>
                  <a:outerShdw blurRad="38100" dist="38100" dir="2700000" algn="tl">
                    <a:srgbClr val="000000">
                      <a:alpha val="43137"/>
                    </a:srgbClr>
                  </a:outerShdw>
                </a:effectLst>
                <a:latin typeface="#9Slide07 IcielBC Cubano Normal" panose="00000500000000000000" pitchFamily="2" charset="0"/>
                <a:cs typeface="Arial" panose="020B0604020202020204" pitchFamily="34" charset="0"/>
              </a:rPr>
              <a:t>NỘI DUNG BÀI HỌC</a:t>
            </a:r>
            <a:endParaRPr lang="vi-VN" sz="5400" b="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Freeform: Shape 13">
            <a:extLst>
              <a:ext uri="{FF2B5EF4-FFF2-40B4-BE49-F238E27FC236}">
                <a16:creationId xmlns:a16="http://schemas.microsoft.com/office/drawing/2014/main" id="{4F1FBC81-2DA3-465E-983C-0D3DCE5A361A}"/>
              </a:ext>
            </a:extLst>
          </p:cNvPr>
          <p:cNvSpPr/>
          <p:nvPr/>
        </p:nvSpPr>
        <p:spPr>
          <a:xfrm>
            <a:off x="3349256" y="1616149"/>
            <a:ext cx="1839431" cy="563525"/>
          </a:xfrm>
          <a:custGeom>
            <a:avLst/>
            <a:gdLst>
              <a:gd name="connsiteX0" fmla="*/ 0 w 1935125"/>
              <a:gd name="connsiteY0" fmla="*/ 563525 h 563525"/>
              <a:gd name="connsiteX1" fmla="*/ 531628 w 1935125"/>
              <a:gd name="connsiteY1" fmla="*/ 0 h 563525"/>
              <a:gd name="connsiteX2" fmla="*/ 1935125 w 1935125"/>
              <a:gd name="connsiteY2" fmla="*/ 0 h 563525"/>
            </a:gdLst>
            <a:ahLst/>
            <a:cxnLst>
              <a:cxn ang="0">
                <a:pos x="connsiteX0" y="connsiteY0"/>
              </a:cxn>
              <a:cxn ang="0">
                <a:pos x="connsiteX1" y="connsiteY1"/>
              </a:cxn>
              <a:cxn ang="0">
                <a:pos x="connsiteX2" y="connsiteY2"/>
              </a:cxn>
            </a:cxnLst>
            <a:rect l="l" t="t" r="r" b="b"/>
            <a:pathLst>
              <a:path w="1935125" h="563525">
                <a:moveTo>
                  <a:pt x="0" y="563525"/>
                </a:moveTo>
                <a:lnTo>
                  <a:pt x="531628" y="0"/>
                </a:lnTo>
                <a:lnTo>
                  <a:pt x="1935125"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41EF6B0-A9E2-1432-D6AB-2005A153A7CE}"/>
              </a:ext>
            </a:extLst>
          </p:cNvPr>
          <p:cNvSpPr/>
          <p:nvPr/>
        </p:nvSpPr>
        <p:spPr>
          <a:xfrm>
            <a:off x="5176542" y="155559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Top Corners One Rounded and One Snipped 17">
            <a:extLst>
              <a:ext uri="{FF2B5EF4-FFF2-40B4-BE49-F238E27FC236}">
                <a16:creationId xmlns:a16="http://schemas.microsoft.com/office/drawing/2014/main" id="{EA666CA9-F961-DC03-AA2F-E8EC2C241A6E}"/>
              </a:ext>
            </a:extLst>
          </p:cNvPr>
          <p:cNvSpPr/>
          <p:nvPr/>
        </p:nvSpPr>
        <p:spPr>
          <a:xfrm>
            <a:off x="53165" y="54022"/>
            <a:ext cx="4433777" cy="548640"/>
          </a:xfrm>
          <a:prstGeom prst="snipRoundRect">
            <a:avLst>
              <a:gd name="adj1" fmla="val 0"/>
              <a:gd name="adj2" fmla="val 16667"/>
            </a:avLst>
          </a:prstGeom>
          <a:solidFill>
            <a:srgbClr val="B3B3B3"/>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4400">
                <a:solidFill>
                  <a:srgbClr val="1A1A1A"/>
                </a:solidFill>
                <a:latin typeface="#9Slide03 Bebas Neue Bold" panose="020B0606020202050201" pitchFamily="34" charset="0"/>
              </a:rPr>
              <a:t>I. QUY LUẬT ĐỊA ĐỚI</a:t>
            </a:r>
            <a:endParaRPr lang="en-US" sz="4000">
              <a:solidFill>
                <a:srgbClr val="1A1A1A"/>
              </a:solidFill>
              <a:latin typeface="#9Slide03 Bebas Neue Bold" panose="020B0606020202050201" pitchFamily="34" charset="0"/>
            </a:endParaRPr>
          </a:p>
        </p:txBody>
      </p:sp>
      <p:sp>
        <p:nvSpPr>
          <p:cNvPr id="19" name="Rectangle: Top Corners One Rounded and One Snipped 18">
            <a:extLst>
              <a:ext uri="{FF2B5EF4-FFF2-40B4-BE49-F238E27FC236}">
                <a16:creationId xmlns:a16="http://schemas.microsoft.com/office/drawing/2014/main" id="{4F8096B1-E67C-E1E6-DAFC-4D77CD606697}"/>
              </a:ext>
            </a:extLst>
          </p:cNvPr>
          <p:cNvSpPr/>
          <p:nvPr/>
        </p:nvSpPr>
        <p:spPr>
          <a:xfrm>
            <a:off x="4603610" y="178614"/>
            <a:ext cx="4459531" cy="414127"/>
          </a:xfrm>
          <a:prstGeom prst="snipRoundRect">
            <a:avLst>
              <a:gd name="adj1" fmla="val 0"/>
              <a:gd name="adj2" fmla="val 28109"/>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kern="0">
                <a:solidFill>
                  <a:schemeClr val="bg1"/>
                </a:solidFill>
                <a:latin typeface="#9Slide03 Bebas Neue Bold" panose="020B0606020202050201" pitchFamily="34" charset="0"/>
                <a:ea typeface="SimSun" panose="02010600030101010101" pitchFamily="2" charset="-122"/>
              </a:rPr>
              <a:t>II. QUY LUẬT PHI ĐỊA ĐỚI</a:t>
            </a:r>
            <a:endParaRPr lang="en-US" sz="3200">
              <a:solidFill>
                <a:schemeClr val="bg1"/>
              </a:solidFill>
              <a:latin typeface="#9Slide03 Bebas Neue Bold" panose="020B0606020202050201" pitchFamily="34" charset="0"/>
            </a:endParaRPr>
          </a:p>
        </p:txBody>
      </p:sp>
      <p:graphicFrame>
        <p:nvGraphicFramePr>
          <p:cNvPr id="28" name="Diagram 27">
            <a:extLst>
              <a:ext uri="{FF2B5EF4-FFF2-40B4-BE49-F238E27FC236}">
                <a16:creationId xmlns:a16="http://schemas.microsoft.com/office/drawing/2014/main" id="{C98F502E-29C9-1994-EA1C-2ABAFA5C8988}"/>
              </a:ext>
            </a:extLst>
          </p:cNvPr>
          <p:cNvGraphicFramePr/>
          <p:nvPr/>
        </p:nvGraphicFramePr>
        <p:xfrm>
          <a:off x="8933471" y="1032011"/>
          <a:ext cx="5333397" cy="38822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9" name="Group 28">
            <a:extLst>
              <a:ext uri="{FF2B5EF4-FFF2-40B4-BE49-F238E27FC236}">
                <a16:creationId xmlns:a16="http://schemas.microsoft.com/office/drawing/2014/main" id="{B3E18978-8102-9CBD-4EC2-0A4BD511A421}"/>
              </a:ext>
            </a:extLst>
          </p:cNvPr>
          <p:cNvGrpSpPr/>
          <p:nvPr/>
        </p:nvGrpSpPr>
        <p:grpSpPr>
          <a:xfrm>
            <a:off x="9157612" y="1667063"/>
            <a:ext cx="856260" cy="535162"/>
            <a:chOff x="1676647" y="670115"/>
            <a:chExt cx="856260" cy="535162"/>
          </a:xfrm>
        </p:grpSpPr>
        <p:sp>
          <p:nvSpPr>
            <p:cNvPr id="30" name="Rectangle: Rounded Corners 29">
              <a:extLst>
                <a:ext uri="{FF2B5EF4-FFF2-40B4-BE49-F238E27FC236}">
                  <a16:creationId xmlns:a16="http://schemas.microsoft.com/office/drawing/2014/main" id="{526D1DF8-DAEB-0B91-3FCA-237C1A30F9F1}"/>
                </a:ext>
              </a:extLst>
            </p:cNvPr>
            <p:cNvSpPr/>
            <p:nvPr/>
          </p:nvSpPr>
          <p:spPr>
            <a:xfrm>
              <a:off x="1676647" y="670115"/>
              <a:ext cx="856260" cy="535162"/>
            </a:xfrm>
            <a:prstGeom prst="roundRect">
              <a:avLst>
                <a:gd name="adj" fmla="val 10000"/>
              </a:avLst>
            </a:prstGeom>
            <a:solidFill>
              <a:schemeClr val="accent1">
                <a:lumMod val="20000"/>
                <a:lumOff val="80000"/>
                <a:alpha val="90000"/>
              </a:schemeClr>
            </a:solidFill>
          </p:spPr>
          <p:style>
            <a:lnRef idx="2">
              <a:schemeClr val="accent4">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1" name="Rectangle: Rounded Corners 4">
              <a:extLst>
                <a:ext uri="{FF2B5EF4-FFF2-40B4-BE49-F238E27FC236}">
                  <a16:creationId xmlns:a16="http://schemas.microsoft.com/office/drawing/2014/main" id="{70BE18A0-431E-726E-5FB0-046B0DCC1C88}"/>
                </a:ext>
              </a:extLst>
            </p:cNvPr>
            <p:cNvSpPr txBox="1"/>
            <p:nvPr/>
          </p:nvSpPr>
          <p:spPr>
            <a:xfrm>
              <a:off x="1692321" y="685789"/>
              <a:ext cx="824912" cy="5038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2000" b="1" kern="1200">
                  <a:latin typeface="#9Slide03 SFU Futura_12" panose="00000400000000000000" pitchFamily="2" charset="0"/>
                  <a:cs typeface="Times New Roman" panose="02020603050405020304" pitchFamily="18" charset="0"/>
                </a:rPr>
                <a:t>Trạm 1</a:t>
              </a:r>
            </a:p>
          </p:txBody>
        </p:sp>
      </p:grpSp>
      <p:sp>
        <p:nvSpPr>
          <p:cNvPr id="7" name="Rectangle 1">
            <a:extLst>
              <a:ext uri="{FF2B5EF4-FFF2-40B4-BE49-F238E27FC236}">
                <a16:creationId xmlns:a16="http://schemas.microsoft.com/office/drawing/2014/main" id="{367E2510-E56D-D2ED-7EB6-DCB7E6835815}"/>
              </a:ext>
            </a:extLst>
          </p:cNvPr>
          <p:cNvSpPr>
            <a:spLocks noChangeArrowheads="1"/>
          </p:cNvSpPr>
          <p:nvPr/>
        </p:nvSpPr>
        <p:spPr bwMode="auto">
          <a:xfrm>
            <a:off x="2145523" y="602662"/>
            <a:ext cx="5367355" cy="1193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15000"/>
              </a:lnSpc>
              <a:spcAft>
                <a:spcPts val="800"/>
              </a:spcAft>
            </a:pPr>
            <a:r>
              <a:rPr lang="en-US" sz="1800" dirty="0">
                <a:solidFill>
                  <a:srgbClr val="00B0F0"/>
                </a:solidFill>
                <a:effectLst/>
                <a:latin typeface="#9Slide03 SFU Futura_12" panose="00000400000000000000" pitchFamily="2" charset="0"/>
                <a:ea typeface="Cambria" panose="02040503050406030204" pitchFamily="18" charset="0"/>
                <a:cs typeface="Noto Sans Symbols"/>
              </a:rPr>
              <a:t>               </a:t>
            </a:r>
            <a:r>
              <a:rPr lang="en-US" sz="2000" b="1" dirty="0" err="1">
                <a:solidFill>
                  <a:prstClr val="black">
                    <a:hueOff val="0"/>
                    <a:satOff val="0"/>
                    <a:lumOff val="0"/>
                    <a:alphaOff val="0"/>
                  </a:prstClr>
                </a:solidFill>
                <a:cs typeface="Arial" panose="020B0604020202020204" pitchFamily="34" charset="0"/>
              </a:rPr>
              <a:t>Dựa</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vào</a:t>
            </a:r>
            <a:r>
              <a:rPr lang="en-US" sz="2000" b="1" dirty="0">
                <a:solidFill>
                  <a:prstClr val="black">
                    <a:hueOff val="0"/>
                    <a:satOff val="0"/>
                    <a:lumOff val="0"/>
                    <a:alphaOff val="0"/>
                  </a:prstClr>
                </a:solidFill>
                <a:cs typeface="Arial" panose="020B0604020202020204" pitchFamily="34" charset="0"/>
              </a:rPr>
              <a:t> </a:t>
            </a:r>
            <a:r>
              <a:rPr lang="en-US" sz="2000" b="1" dirty="0" err="1">
                <a:solidFill>
                  <a:prstClr val="black">
                    <a:hueOff val="0"/>
                    <a:satOff val="0"/>
                    <a:lumOff val="0"/>
                    <a:alphaOff val="0"/>
                  </a:prstClr>
                </a:solidFill>
                <a:cs typeface="Arial" panose="020B0604020202020204" pitchFamily="34" charset="0"/>
              </a:rPr>
              <a:t>thông</a:t>
            </a:r>
            <a:r>
              <a:rPr lang="en-US" sz="2000" b="1" dirty="0">
                <a:solidFill>
                  <a:prstClr val="black">
                    <a:hueOff val="0"/>
                    <a:satOff val="0"/>
                    <a:lumOff val="0"/>
                    <a:alphaOff val="0"/>
                  </a:prstClr>
                </a:solidFill>
                <a:cs typeface="Arial" panose="020B0604020202020204" pitchFamily="34" charset="0"/>
              </a:rPr>
              <a:t> tin </a:t>
            </a:r>
            <a:r>
              <a:rPr lang="en-US" sz="2000" b="1" dirty="0" err="1">
                <a:solidFill>
                  <a:prstClr val="black">
                    <a:hueOff val="0"/>
                    <a:satOff val="0"/>
                    <a:lumOff val="0"/>
                    <a:alphaOff val="0"/>
                  </a:prstClr>
                </a:solidFill>
                <a:cs typeface="Arial" panose="020B0604020202020204" pitchFamily="34" charset="0"/>
              </a:rPr>
              <a:t>mục</a:t>
            </a:r>
            <a:r>
              <a:rPr lang="en-US" sz="2000" b="1" dirty="0">
                <a:solidFill>
                  <a:prstClr val="black">
                    <a:hueOff val="0"/>
                    <a:satOff val="0"/>
                    <a:lumOff val="0"/>
                    <a:alphaOff val="0"/>
                  </a:prstClr>
                </a:solidFill>
                <a:cs typeface="Arial" panose="020B0604020202020204" pitchFamily="34" charset="0"/>
              </a:rPr>
              <a:t> 1</a:t>
            </a:r>
            <a:r>
              <a:rPr lang="vi-VN" sz="2000" b="1" dirty="0">
                <a:solidFill>
                  <a:prstClr val="black">
                    <a:hueOff val="0"/>
                    <a:satOff val="0"/>
                    <a:lumOff val="0"/>
                    <a:alphaOff val="0"/>
                  </a:prstClr>
                </a:solidFill>
                <a:cs typeface="Arial" panose="020B0604020202020204" pitchFamily="34" charset="0"/>
              </a:rPr>
              <a:t>, sự hiểu biết cá nhân hãy hoàn thiện phiếu học tập</a:t>
            </a:r>
            <a:endParaRPr lang="en-US" sz="2000" b="1" dirty="0">
              <a:solidFill>
                <a:prstClr val="black">
                  <a:hueOff val="0"/>
                  <a:satOff val="0"/>
                  <a:lumOff val="0"/>
                  <a:alphaOff val="0"/>
                </a:prstClr>
              </a:solidFill>
              <a:cs typeface="Arial" panose="020B0604020202020204" pitchFamily="34" charset="0"/>
            </a:endParaRPr>
          </a:p>
          <a:p>
            <a:pPr algn="ctr">
              <a:lnSpc>
                <a:spcPct val="115000"/>
              </a:lnSpc>
              <a:spcAft>
                <a:spcPts val="800"/>
              </a:spcAft>
            </a:pPr>
            <a:r>
              <a:rPr lang="vi-VN" sz="1800" b="1" dirty="0">
                <a:solidFill>
                  <a:srgbClr val="FF0000"/>
                </a:solidFill>
                <a:effectLst/>
                <a:latin typeface="#9Slide03 SFU Futura_12" panose="00000400000000000000" pitchFamily="2" charset="0"/>
                <a:ea typeface="Cambria" panose="02040503050406030204" pitchFamily="18" charset="0"/>
                <a:cs typeface="Times New Roman" panose="02020603050405020304" pitchFamily="18" charset="0"/>
              </a:rPr>
              <a:t>Phiếu học tập trạm 2</a:t>
            </a:r>
            <a:endParaRPr lang="en-US" sz="1800" dirty="0">
              <a:effectLst/>
              <a:latin typeface="#9Slide03 SFU Futura_12" panose="00000400000000000000" pitchFamily="2" charset="0"/>
              <a:ea typeface="Arial" panose="020B0604020202020204" pitchFamily="34" charset="0"/>
              <a:cs typeface="Times New Roman" panose="02020603050405020304" pitchFamily="18" charset="0"/>
            </a:endParaRPr>
          </a:p>
        </p:txBody>
      </p:sp>
      <p:grpSp>
        <p:nvGrpSpPr>
          <p:cNvPr id="32" name="Group 31">
            <a:extLst>
              <a:ext uri="{FF2B5EF4-FFF2-40B4-BE49-F238E27FC236}">
                <a16:creationId xmlns:a16="http://schemas.microsoft.com/office/drawing/2014/main" id="{9085E9D6-146D-9BAB-BD5D-E91CCEBF6CC6}"/>
              </a:ext>
            </a:extLst>
          </p:cNvPr>
          <p:cNvGrpSpPr/>
          <p:nvPr/>
        </p:nvGrpSpPr>
        <p:grpSpPr>
          <a:xfrm>
            <a:off x="735934" y="1075521"/>
            <a:ext cx="856260" cy="535162"/>
            <a:chOff x="1676647" y="1339069"/>
            <a:chExt cx="856260" cy="535162"/>
          </a:xfrm>
        </p:grpSpPr>
        <p:sp>
          <p:nvSpPr>
            <p:cNvPr id="33" name="Rectangle: Rounded Corners 32">
              <a:extLst>
                <a:ext uri="{FF2B5EF4-FFF2-40B4-BE49-F238E27FC236}">
                  <a16:creationId xmlns:a16="http://schemas.microsoft.com/office/drawing/2014/main" id="{06D2B30C-E45A-E42F-8B21-F6E1581C4DF3}"/>
                </a:ext>
              </a:extLst>
            </p:cNvPr>
            <p:cNvSpPr/>
            <p:nvPr/>
          </p:nvSpPr>
          <p:spPr>
            <a:xfrm>
              <a:off x="1676647" y="1339069"/>
              <a:ext cx="856260" cy="535162"/>
            </a:xfrm>
            <a:prstGeom prst="roundRect">
              <a:avLst>
                <a:gd name="adj" fmla="val 10000"/>
              </a:avLst>
            </a:prstGeom>
            <a:solidFill>
              <a:schemeClr val="accent1">
                <a:lumMod val="60000"/>
                <a:lumOff val="40000"/>
                <a:alpha val="90000"/>
              </a:schemeClr>
            </a:solidFill>
          </p:spPr>
          <p:style>
            <a:lnRef idx="2">
              <a:schemeClr val="accent4">
                <a:hueOff val="-1244194"/>
                <a:satOff val="584"/>
                <a:lumOff val="218"/>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4" name="Rectangle: Rounded Corners 4">
              <a:extLst>
                <a:ext uri="{FF2B5EF4-FFF2-40B4-BE49-F238E27FC236}">
                  <a16:creationId xmlns:a16="http://schemas.microsoft.com/office/drawing/2014/main" id="{1E002E4B-C979-D737-74AB-74BA89E07EFD}"/>
                </a:ext>
              </a:extLst>
            </p:cNvPr>
            <p:cNvSpPr txBox="1"/>
            <p:nvPr/>
          </p:nvSpPr>
          <p:spPr>
            <a:xfrm>
              <a:off x="1692321" y="1354743"/>
              <a:ext cx="824912" cy="5038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2000" b="1" kern="1200" dirty="0" err="1">
                  <a:latin typeface="#9Slide03 SFU Futura_12" panose="00000400000000000000" pitchFamily="2" charset="0"/>
                  <a:cs typeface="Times New Roman" panose="02020603050405020304" pitchFamily="18" charset="0"/>
                </a:rPr>
                <a:t>Trạm</a:t>
              </a:r>
              <a:r>
                <a:rPr lang="en-US" sz="2000" b="1" kern="1200" dirty="0">
                  <a:latin typeface="#9Slide03 SFU Futura_12" panose="00000400000000000000" pitchFamily="2" charset="0"/>
                  <a:cs typeface="Times New Roman" panose="02020603050405020304" pitchFamily="18" charset="0"/>
                </a:rPr>
                <a:t> 2</a:t>
              </a:r>
            </a:p>
          </p:txBody>
        </p:sp>
      </p:grpSp>
      <p:graphicFrame>
        <p:nvGraphicFramePr>
          <p:cNvPr id="8" name="Table 7">
            <a:extLst>
              <a:ext uri="{FF2B5EF4-FFF2-40B4-BE49-F238E27FC236}">
                <a16:creationId xmlns:a16="http://schemas.microsoft.com/office/drawing/2014/main" id="{7B3B6652-900A-02DF-EF23-5E8D70F4FB51}"/>
              </a:ext>
            </a:extLst>
          </p:cNvPr>
          <p:cNvGraphicFramePr>
            <a:graphicFrameLocks noGrp="1"/>
          </p:cNvGraphicFramePr>
          <p:nvPr>
            <p:extLst>
              <p:ext uri="{D42A27DB-BD31-4B8C-83A1-F6EECF244321}">
                <p14:modId xmlns:p14="http://schemas.microsoft.com/office/powerpoint/2010/main" val="4051386177"/>
              </p:ext>
            </p:extLst>
          </p:nvPr>
        </p:nvGraphicFramePr>
        <p:xfrm>
          <a:off x="503334" y="1871676"/>
          <a:ext cx="7967216" cy="3217802"/>
        </p:xfrm>
        <a:graphic>
          <a:graphicData uri="http://schemas.openxmlformats.org/drawingml/2006/table">
            <a:tbl>
              <a:tblPr bandRow="1"/>
              <a:tblGrid>
                <a:gridCol w="2883066">
                  <a:extLst>
                    <a:ext uri="{9D8B030D-6E8A-4147-A177-3AD203B41FA5}">
                      <a16:colId xmlns:a16="http://schemas.microsoft.com/office/drawing/2014/main" val="3238929193"/>
                    </a:ext>
                  </a:extLst>
                </a:gridCol>
                <a:gridCol w="2554664">
                  <a:extLst>
                    <a:ext uri="{9D8B030D-6E8A-4147-A177-3AD203B41FA5}">
                      <a16:colId xmlns:a16="http://schemas.microsoft.com/office/drawing/2014/main" val="1323731721"/>
                    </a:ext>
                  </a:extLst>
                </a:gridCol>
                <a:gridCol w="2529486">
                  <a:extLst>
                    <a:ext uri="{9D8B030D-6E8A-4147-A177-3AD203B41FA5}">
                      <a16:colId xmlns:a16="http://schemas.microsoft.com/office/drawing/2014/main" val="3558275638"/>
                    </a:ext>
                  </a:extLst>
                </a:gridCol>
              </a:tblGrid>
              <a:tr h="403744">
                <a:tc rowSpan="2">
                  <a:txBody>
                    <a:bodyPr/>
                    <a:lstStyle/>
                    <a:p>
                      <a:pPr algn="ctr">
                        <a:lnSpc>
                          <a:spcPct val="115000"/>
                        </a:lnSpc>
                        <a:spcAft>
                          <a:spcPts val="800"/>
                        </a:spcAft>
                      </a:pPr>
                      <a:r>
                        <a:rPr lang="vi-VN"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a:t>
                      </a:r>
                      <a:endParaRPr lang="en-US"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a:p>
                      <a:pPr algn="ctr">
                        <a:lnSpc>
                          <a:spcPct val="115000"/>
                        </a:lnSpc>
                        <a:spcAft>
                          <a:spcPts val="800"/>
                        </a:spcAft>
                      </a:pPr>
                      <a:r>
                        <a:rPr lang="vi-VN"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Các vòng đai</a:t>
                      </a:r>
                      <a:endParaRPr lang="en-US"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AE3C2"/>
                    </a:solidFill>
                  </a:tcPr>
                </a:tc>
                <a:tc gridSpan="2">
                  <a:txBody>
                    <a:bodyPr/>
                    <a:lstStyle/>
                    <a:p>
                      <a:pPr algn="ctr">
                        <a:lnSpc>
                          <a:spcPct val="115000"/>
                        </a:lnSpc>
                        <a:spcAft>
                          <a:spcPts val="800"/>
                        </a:spcAft>
                      </a:pPr>
                      <a:r>
                        <a:rPr lang="vi-VN" sz="2000" b="1" kern="1200">
                          <a:solidFill>
                            <a:prstClr val="black">
                              <a:hueOff val="0"/>
                              <a:satOff val="0"/>
                              <a:lumOff val="0"/>
                              <a:alphaOff val="0"/>
                            </a:prstClr>
                          </a:solidFill>
                          <a:latin typeface="Arial" panose="020B0604020202020204" pitchFamily="34" charset="0"/>
                          <a:ea typeface="+mn-ea"/>
                          <a:cs typeface="Arial" panose="020B0604020202020204" pitchFamily="34" charset="0"/>
                        </a:rPr>
                        <a:t>Vị trí</a:t>
                      </a:r>
                      <a:endParaRPr lang="en-US" sz="2000" b="1" kern="1200">
                        <a:solidFill>
                          <a:prstClr val="black">
                            <a:hueOff val="0"/>
                            <a:satOff val="0"/>
                            <a:lumOff val="0"/>
                            <a:alphaOff val="0"/>
                          </a:prstClr>
                        </a:solidFill>
                        <a:latin typeface="Arial" panose="020B0604020202020204" pitchFamily="34" charset="0"/>
                        <a:ea typeface="+mn-ea"/>
                        <a:cs typeface="Arial" panose="020B0604020202020204" pitchFamily="34" charset="0"/>
                      </a:endParaRP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AE3C2"/>
                    </a:solidFill>
                  </a:tcPr>
                </a:tc>
                <a:tc hMerge="1">
                  <a:txBody>
                    <a:bodyPr/>
                    <a:lstStyle/>
                    <a:p>
                      <a:endParaRPr lang="en-US"/>
                    </a:p>
                  </a:txBody>
                  <a:tcPr/>
                </a:tc>
                <a:extLst>
                  <a:ext uri="{0D108BD9-81ED-4DB2-BD59-A6C34878D82A}">
                    <a16:rowId xmlns:a16="http://schemas.microsoft.com/office/drawing/2014/main" val="1204503470"/>
                  </a:ext>
                </a:extLst>
              </a:tr>
              <a:tr h="781199">
                <a:tc vMerge="1">
                  <a:txBody>
                    <a:bodyPr/>
                    <a:lstStyle/>
                    <a:p>
                      <a:endParaRPr lang="en-US"/>
                    </a:p>
                  </a:txBody>
                  <a:tcPr/>
                </a:tc>
                <a:tc>
                  <a:txBody>
                    <a:bodyPr/>
                    <a:lstStyle/>
                    <a:p>
                      <a:pPr algn="ctr">
                        <a:lnSpc>
                          <a:spcPct val="115000"/>
                        </a:lnSpc>
                        <a:spcAft>
                          <a:spcPts val="800"/>
                        </a:spcAft>
                      </a:pPr>
                      <a:r>
                        <a:rPr lang="vi-VN"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Giữa các đường đẳng nhiệt</a:t>
                      </a:r>
                      <a:endParaRPr lang="en-US"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800"/>
                        </a:spcAft>
                      </a:pPr>
                      <a:r>
                        <a:rPr lang="vi-VN" sz="2000" b="1" kern="1200">
                          <a:solidFill>
                            <a:prstClr val="black">
                              <a:hueOff val="0"/>
                              <a:satOff val="0"/>
                              <a:lumOff val="0"/>
                              <a:alphaOff val="0"/>
                            </a:prstClr>
                          </a:solidFill>
                          <a:latin typeface="Arial" panose="020B0604020202020204" pitchFamily="34" charset="0"/>
                          <a:ea typeface="+mn-ea"/>
                          <a:cs typeface="Arial" panose="020B0604020202020204" pitchFamily="34" charset="0"/>
                        </a:rPr>
                        <a:t>Khoảng </a:t>
                      </a:r>
                      <a:endParaRPr lang="en-US" sz="2000" b="1" kern="1200">
                        <a:solidFill>
                          <a:prstClr val="black">
                            <a:hueOff val="0"/>
                            <a:satOff val="0"/>
                            <a:lumOff val="0"/>
                            <a:alphaOff val="0"/>
                          </a:prstClr>
                        </a:solidFill>
                        <a:latin typeface="Arial" panose="020B0604020202020204" pitchFamily="34" charset="0"/>
                        <a:ea typeface="+mn-ea"/>
                        <a:cs typeface="Arial" panose="020B0604020202020204" pitchFamily="34" charset="0"/>
                      </a:endParaRPr>
                    </a:p>
                    <a:p>
                      <a:pPr algn="ctr">
                        <a:lnSpc>
                          <a:spcPct val="115000"/>
                        </a:lnSpc>
                        <a:spcAft>
                          <a:spcPts val="800"/>
                        </a:spcAft>
                      </a:pPr>
                      <a:r>
                        <a:rPr lang="vi-VN" sz="2000" b="1" kern="1200">
                          <a:solidFill>
                            <a:prstClr val="black">
                              <a:hueOff val="0"/>
                              <a:satOff val="0"/>
                              <a:lumOff val="0"/>
                              <a:alphaOff val="0"/>
                            </a:prstClr>
                          </a:solidFill>
                          <a:latin typeface="Arial" panose="020B0604020202020204" pitchFamily="34" charset="0"/>
                          <a:ea typeface="+mn-ea"/>
                          <a:cs typeface="Arial" panose="020B0604020202020204" pitchFamily="34" charset="0"/>
                        </a:rPr>
                        <a:t>vĩ tuyến</a:t>
                      </a:r>
                      <a:endParaRPr lang="en-US" sz="2000" b="1" kern="1200">
                        <a:solidFill>
                          <a:prstClr val="black">
                            <a:hueOff val="0"/>
                            <a:satOff val="0"/>
                            <a:lumOff val="0"/>
                            <a:alphaOff val="0"/>
                          </a:prstClr>
                        </a:solidFill>
                        <a:latin typeface="Arial" panose="020B0604020202020204" pitchFamily="34" charset="0"/>
                        <a:ea typeface="+mn-ea"/>
                        <a:cs typeface="Arial" panose="020B0604020202020204" pitchFamily="34"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32453675"/>
                  </a:ext>
                </a:extLst>
              </a:tr>
              <a:tr h="389564">
                <a:tc>
                  <a:txBody>
                    <a:bodyPr/>
                    <a:lstStyle/>
                    <a:p>
                      <a:pPr algn="ctr">
                        <a:lnSpc>
                          <a:spcPct val="107000"/>
                        </a:lnSpc>
                        <a:spcAft>
                          <a:spcPts val="800"/>
                        </a:spcAft>
                      </a:pPr>
                      <a:r>
                        <a:rPr lang="vi-VN" sz="2000" b="1" kern="1200">
                          <a:solidFill>
                            <a:prstClr val="black">
                              <a:hueOff val="0"/>
                              <a:satOff val="0"/>
                              <a:lumOff val="0"/>
                              <a:alphaOff val="0"/>
                            </a:prstClr>
                          </a:solidFill>
                          <a:latin typeface="Arial" panose="020B0604020202020204" pitchFamily="34" charset="0"/>
                          <a:ea typeface="+mn-ea"/>
                          <a:cs typeface="Arial" panose="020B0604020202020204" pitchFamily="34" charset="0"/>
                        </a:rPr>
                        <a:t>Nóng</a:t>
                      </a:r>
                      <a:endParaRPr lang="en-US" sz="2000" b="1" kern="1200">
                        <a:solidFill>
                          <a:prstClr val="black">
                            <a:hueOff val="0"/>
                            <a:satOff val="0"/>
                            <a:lumOff val="0"/>
                            <a:alphaOff val="0"/>
                          </a:prstClr>
                        </a:solidFill>
                        <a:latin typeface="Arial" panose="020B0604020202020204" pitchFamily="34" charset="0"/>
                        <a:ea typeface="+mn-ea"/>
                        <a:cs typeface="Arial" panose="020B0604020202020204" pitchFamily="34"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vi-VN"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a:t>
                      </a:r>
                      <a:endParaRPr lang="en-US"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vi-VN" sz="2000" b="1" kern="1200">
                          <a:solidFill>
                            <a:prstClr val="black">
                              <a:hueOff val="0"/>
                              <a:satOff val="0"/>
                              <a:lumOff val="0"/>
                              <a:alphaOff val="0"/>
                            </a:prstClr>
                          </a:solidFill>
                          <a:latin typeface="Arial" panose="020B0604020202020204" pitchFamily="34" charset="0"/>
                          <a:ea typeface="+mn-ea"/>
                          <a:cs typeface="Arial" panose="020B0604020202020204" pitchFamily="34" charset="0"/>
                        </a:rPr>
                        <a:t> </a:t>
                      </a:r>
                      <a:endParaRPr lang="en-US" sz="2000" b="1" kern="1200">
                        <a:solidFill>
                          <a:prstClr val="black">
                            <a:hueOff val="0"/>
                            <a:satOff val="0"/>
                            <a:lumOff val="0"/>
                            <a:alphaOff val="0"/>
                          </a:prstClr>
                        </a:solidFill>
                        <a:latin typeface="Arial" panose="020B0604020202020204" pitchFamily="34" charset="0"/>
                        <a:ea typeface="+mn-ea"/>
                        <a:cs typeface="Arial" panose="020B0604020202020204" pitchFamily="34"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0384381"/>
                  </a:ext>
                </a:extLst>
              </a:tr>
              <a:tr h="389564">
                <a:tc>
                  <a:txBody>
                    <a:bodyPr/>
                    <a:lstStyle/>
                    <a:p>
                      <a:pPr algn="ctr">
                        <a:lnSpc>
                          <a:spcPct val="107000"/>
                        </a:lnSpc>
                        <a:spcAft>
                          <a:spcPts val="800"/>
                        </a:spcAft>
                      </a:pPr>
                      <a:r>
                        <a:rPr lang="vi-VN" sz="2000" b="1" kern="1200">
                          <a:solidFill>
                            <a:prstClr val="black">
                              <a:hueOff val="0"/>
                              <a:satOff val="0"/>
                              <a:lumOff val="0"/>
                              <a:alphaOff val="0"/>
                            </a:prstClr>
                          </a:solidFill>
                          <a:latin typeface="Arial" panose="020B0604020202020204" pitchFamily="34" charset="0"/>
                          <a:ea typeface="+mn-ea"/>
                          <a:cs typeface="Arial" panose="020B0604020202020204" pitchFamily="34" charset="0"/>
                        </a:rPr>
                        <a:t>Ôn hòa</a:t>
                      </a:r>
                      <a:endParaRPr lang="en-US" sz="2000" b="1" kern="1200">
                        <a:solidFill>
                          <a:prstClr val="black">
                            <a:hueOff val="0"/>
                            <a:satOff val="0"/>
                            <a:lumOff val="0"/>
                            <a:alphaOff val="0"/>
                          </a:prstClr>
                        </a:solidFill>
                        <a:latin typeface="Arial" panose="020B0604020202020204" pitchFamily="34" charset="0"/>
                        <a:ea typeface="+mn-ea"/>
                        <a:cs typeface="Arial" panose="020B0604020202020204" pitchFamily="34"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vi-VN"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a:t>
                      </a:r>
                      <a:endParaRPr lang="en-US"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vi-VN" sz="2000" b="1" kern="1200">
                          <a:solidFill>
                            <a:prstClr val="black">
                              <a:hueOff val="0"/>
                              <a:satOff val="0"/>
                              <a:lumOff val="0"/>
                              <a:alphaOff val="0"/>
                            </a:prstClr>
                          </a:solidFill>
                          <a:latin typeface="Arial" panose="020B0604020202020204" pitchFamily="34" charset="0"/>
                          <a:ea typeface="+mn-ea"/>
                          <a:cs typeface="Arial" panose="020B0604020202020204" pitchFamily="34" charset="0"/>
                        </a:rPr>
                        <a:t> </a:t>
                      </a:r>
                      <a:endParaRPr lang="en-US" sz="2000" b="1" kern="1200">
                        <a:solidFill>
                          <a:prstClr val="black">
                            <a:hueOff val="0"/>
                            <a:satOff val="0"/>
                            <a:lumOff val="0"/>
                            <a:alphaOff val="0"/>
                          </a:prstClr>
                        </a:solidFill>
                        <a:latin typeface="Arial" panose="020B0604020202020204" pitchFamily="34" charset="0"/>
                        <a:ea typeface="+mn-ea"/>
                        <a:cs typeface="Arial" panose="020B0604020202020204" pitchFamily="34"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9173175"/>
                  </a:ext>
                </a:extLst>
              </a:tr>
              <a:tr h="389564">
                <a:tc>
                  <a:txBody>
                    <a:bodyPr/>
                    <a:lstStyle/>
                    <a:p>
                      <a:pPr algn="ctr">
                        <a:lnSpc>
                          <a:spcPct val="107000"/>
                        </a:lnSpc>
                        <a:spcAft>
                          <a:spcPts val="800"/>
                        </a:spcAft>
                      </a:pPr>
                      <a:r>
                        <a:rPr lang="vi-VN" sz="2000" b="1" kern="1200">
                          <a:solidFill>
                            <a:prstClr val="black">
                              <a:hueOff val="0"/>
                              <a:satOff val="0"/>
                              <a:lumOff val="0"/>
                              <a:alphaOff val="0"/>
                            </a:prstClr>
                          </a:solidFill>
                          <a:latin typeface="Arial" panose="020B0604020202020204" pitchFamily="34" charset="0"/>
                          <a:ea typeface="+mn-ea"/>
                          <a:cs typeface="Arial" panose="020B0604020202020204" pitchFamily="34" charset="0"/>
                        </a:rPr>
                        <a:t>Lạnh</a:t>
                      </a:r>
                      <a:endParaRPr lang="en-US" sz="2000" b="1" kern="1200">
                        <a:solidFill>
                          <a:prstClr val="black">
                            <a:hueOff val="0"/>
                            <a:satOff val="0"/>
                            <a:lumOff val="0"/>
                            <a:alphaOff val="0"/>
                          </a:prstClr>
                        </a:solidFill>
                        <a:latin typeface="Arial" panose="020B0604020202020204" pitchFamily="34" charset="0"/>
                        <a:ea typeface="+mn-ea"/>
                        <a:cs typeface="Arial" panose="020B0604020202020204" pitchFamily="34"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vi-VN"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a:t>
                      </a:r>
                      <a:endParaRPr lang="en-US"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vi-VN"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a:t>
                      </a:r>
                      <a:endParaRPr lang="en-US"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2034979"/>
                  </a:ext>
                </a:extLst>
              </a:tr>
              <a:tr h="389564">
                <a:tc>
                  <a:txBody>
                    <a:bodyPr/>
                    <a:lstStyle/>
                    <a:p>
                      <a:pPr algn="ctr">
                        <a:lnSpc>
                          <a:spcPct val="107000"/>
                        </a:lnSpc>
                        <a:spcAft>
                          <a:spcPts val="800"/>
                        </a:spcAft>
                      </a:pPr>
                      <a:r>
                        <a:rPr lang="vi-VN" sz="2000" b="1" kern="1200">
                          <a:solidFill>
                            <a:prstClr val="black">
                              <a:hueOff val="0"/>
                              <a:satOff val="0"/>
                              <a:lumOff val="0"/>
                              <a:alphaOff val="0"/>
                            </a:prstClr>
                          </a:solidFill>
                          <a:latin typeface="Arial" panose="020B0604020202020204" pitchFamily="34" charset="0"/>
                          <a:ea typeface="+mn-ea"/>
                          <a:cs typeface="Arial" panose="020B0604020202020204" pitchFamily="34" charset="0"/>
                        </a:rPr>
                        <a:t>Băng giá vĩnh cửu</a:t>
                      </a:r>
                      <a:endParaRPr lang="en-US" sz="2000" b="1" kern="1200">
                        <a:solidFill>
                          <a:prstClr val="black">
                            <a:hueOff val="0"/>
                            <a:satOff val="0"/>
                            <a:lumOff val="0"/>
                            <a:alphaOff val="0"/>
                          </a:prstClr>
                        </a:solidFill>
                        <a:latin typeface="Arial" panose="020B0604020202020204" pitchFamily="34" charset="0"/>
                        <a:ea typeface="+mn-ea"/>
                        <a:cs typeface="Arial" panose="020B0604020202020204" pitchFamily="34"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vi-VN"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a:t>
                      </a:r>
                      <a:endParaRPr lang="en-US"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vi-VN"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a:t>
                      </a:r>
                      <a:endParaRPr lang="en-US"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2514884"/>
                  </a:ext>
                </a:extLst>
              </a:tr>
            </a:tbl>
          </a:graphicData>
        </a:graphic>
      </p:graphicFrame>
      <p:sp>
        <p:nvSpPr>
          <p:cNvPr id="35" name="Action Button: Go Home 34">
            <a:hlinkClick r:id="rId8" action="ppaction://hlinksldjump"/>
            <a:extLst>
              <a:ext uri="{FF2B5EF4-FFF2-40B4-BE49-F238E27FC236}">
                <a16:creationId xmlns:a16="http://schemas.microsoft.com/office/drawing/2014/main" id="{987AD907-A8F3-7362-0F71-D82FD330417A}"/>
              </a:ext>
            </a:extLst>
          </p:cNvPr>
          <p:cNvSpPr/>
          <p:nvPr/>
        </p:nvSpPr>
        <p:spPr>
          <a:xfrm>
            <a:off x="8545506" y="4661071"/>
            <a:ext cx="573251" cy="397329"/>
          </a:xfrm>
          <a:prstGeom prst="actionButtonHom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FE47ADDF-CE16-A82F-6D3D-804CC4EA5B2D}"/>
              </a:ext>
            </a:extLst>
          </p:cNvPr>
          <p:cNvPicPr>
            <a:picLocks noChangeAspect="1"/>
          </p:cNvPicPr>
          <p:nvPr/>
        </p:nvPicPr>
        <p:blipFill rotWithShape="1">
          <a:blip r:embed="rId9">
            <a:extLst>
              <a:ext uri="{28A0092B-C50C-407E-A947-70E740481C1C}">
                <a14:useLocalDpi xmlns:a14="http://schemas.microsoft.com/office/drawing/2010/main" val="0"/>
              </a:ext>
            </a:extLst>
          </a:blip>
          <a:srcRect l="2800" t="3316"/>
          <a:stretch/>
        </p:blipFill>
        <p:spPr bwMode="auto">
          <a:xfrm>
            <a:off x="9316980" y="3208030"/>
            <a:ext cx="2680922" cy="1721909"/>
          </a:xfrm>
          <a:custGeom>
            <a:avLst/>
            <a:gdLst>
              <a:gd name="connsiteX0" fmla="*/ 0 w 4496435"/>
              <a:gd name="connsiteY0" fmla="*/ 0 h 2887980"/>
              <a:gd name="connsiteX1" fmla="*/ 3769559 w 4496435"/>
              <a:gd name="connsiteY1" fmla="*/ 0 h 2887980"/>
              <a:gd name="connsiteX2" fmla="*/ 4496435 w 4496435"/>
              <a:gd name="connsiteY2" fmla="*/ 726876 h 2887980"/>
              <a:gd name="connsiteX3" fmla="*/ 4496435 w 4496435"/>
              <a:gd name="connsiteY3" fmla="*/ 2887980 h 2887980"/>
              <a:gd name="connsiteX4" fmla="*/ 0 w 4496435"/>
              <a:gd name="connsiteY4" fmla="*/ 2887980 h 2887980"/>
              <a:gd name="connsiteX5" fmla="*/ 0 w 4496435"/>
              <a:gd name="connsiteY5" fmla="*/ 972173 h 2887980"/>
              <a:gd name="connsiteX6" fmla="*/ 1625935 w 4496435"/>
              <a:gd name="connsiteY6" fmla="*/ 972173 h 2887980"/>
              <a:gd name="connsiteX7" fmla="*/ 1625935 w 4496435"/>
              <a:gd name="connsiteY7" fmla="*/ 16572 h 2887980"/>
              <a:gd name="connsiteX8" fmla="*/ 0 w 4496435"/>
              <a:gd name="connsiteY8" fmla="*/ 16572 h 288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6435" h="2887980">
                <a:moveTo>
                  <a:pt x="0" y="0"/>
                </a:moveTo>
                <a:lnTo>
                  <a:pt x="3769559" y="0"/>
                </a:lnTo>
                <a:lnTo>
                  <a:pt x="4496435" y="726876"/>
                </a:lnTo>
                <a:lnTo>
                  <a:pt x="4496435" y="2887980"/>
                </a:lnTo>
                <a:lnTo>
                  <a:pt x="0" y="2887980"/>
                </a:lnTo>
                <a:lnTo>
                  <a:pt x="0" y="972173"/>
                </a:lnTo>
                <a:lnTo>
                  <a:pt x="1625935" y="972173"/>
                </a:lnTo>
                <a:lnTo>
                  <a:pt x="1625935" y="16572"/>
                </a:lnTo>
                <a:lnTo>
                  <a:pt x="0" y="16572"/>
                </a:lnTo>
                <a:close/>
              </a:path>
            </a:pathLst>
          </a:cu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82319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528E36C2-7956-AA64-89B4-94914CDCE355}"/>
              </a:ext>
            </a:extLst>
          </p:cNvPr>
          <p:cNvSpPr txBox="1"/>
          <p:nvPr/>
        </p:nvSpPr>
        <p:spPr>
          <a:xfrm>
            <a:off x="6489" y="-903200"/>
            <a:ext cx="9144000" cy="923330"/>
          </a:xfrm>
          <a:prstGeom prst="rect">
            <a:avLst/>
          </a:prstGeom>
          <a:noFill/>
        </p:spPr>
        <p:txBody>
          <a:bodyPr wrap="square">
            <a:spAutoFit/>
          </a:bodyPr>
          <a:lstStyle/>
          <a:p>
            <a:pPr algn="ctr"/>
            <a:r>
              <a:rPr lang="en-US" sz="5400" b="1">
                <a:solidFill>
                  <a:srgbClr val="FF0000"/>
                </a:solidFill>
                <a:effectLst>
                  <a:outerShdw blurRad="38100" dist="38100" dir="2700000" algn="tl">
                    <a:srgbClr val="000000">
                      <a:alpha val="43137"/>
                    </a:srgbClr>
                  </a:outerShdw>
                </a:effectLst>
                <a:latin typeface="#9Slide07 IcielBC Cubano Normal" panose="00000500000000000000" pitchFamily="2" charset="0"/>
                <a:cs typeface="Arial" panose="020B0604020202020204" pitchFamily="34" charset="0"/>
              </a:rPr>
              <a:t>NỘI DUNG BÀI HỌC</a:t>
            </a:r>
            <a:endParaRPr lang="vi-VN" sz="5400" b="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Freeform: Shape 13">
            <a:extLst>
              <a:ext uri="{FF2B5EF4-FFF2-40B4-BE49-F238E27FC236}">
                <a16:creationId xmlns:a16="http://schemas.microsoft.com/office/drawing/2014/main" id="{4F1FBC81-2DA3-465E-983C-0D3DCE5A361A}"/>
              </a:ext>
            </a:extLst>
          </p:cNvPr>
          <p:cNvSpPr/>
          <p:nvPr/>
        </p:nvSpPr>
        <p:spPr>
          <a:xfrm>
            <a:off x="3349256" y="1616149"/>
            <a:ext cx="1839431" cy="563525"/>
          </a:xfrm>
          <a:custGeom>
            <a:avLst/>
            <a:gdLst>
              <a:gd name="connsiteX0" fmla="*/ 0 w 1935125"/>
              <a:gd name="connsiteY0" fmla="*/ 563525 h 563525"/>
              <a:gd name="connsiteX1" fmla="*/ 531628 w 1935125"/>
              <a:gd name="connsiteY1" fmla="*/ 0 h 563525"/>
              <a:gd name="connsiteX2" fmla="*/ 1935125 w 1935125"/>
              <a:gd name="connsiteY2" fmla="*/ 0 h 563525"/>
            </a:gdLst>
            <a:ahLst/>
            <a:cxnLst>
              <a:cxn ang="0">
                <a:pos x="connsiteX0" y="connsiteY0"/>
              </a:cxn>
              <a:cxn ang="0">
                <a:pos x="connsiteX1" y="connsiteY1"/>
              </a:cxn>
              <a:cxn ang="0">
                <a:pos x="connsiteX2" y="connsiteY2"/>
              </a:cxn>
            </a:cxnLst>
            <a:rect l="l" t="t" r="r" b="b"/>
            <a:pathLst>
              <a:path w="1935125" h="563525">
                <a:moveTo>
                  <a:pt x="0" y="563525"/>
                </a:moveTo>
                <a:lnTo>
                  <a:pt x="531628" y="0"/>
                </a:lnTo>
                <a:lnTo>
                  <a:pt x="1935125"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41EF6B0-A9E2-1432-D6AB-2005A153A7CE}"/>
              </a:ext>
            </a:extLst>
          </p:cNvPr>
          <p:cNvSpPr/>
          <p:nvPr/>
        </p:nvSpPr>
        <p:spPr>
          <a:xfrm>
            <a:off x="5176542" y="1555594"/>
            <a:ext cx="102715" cy="1027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Top Corners One Rounded and One Snipped 17">
            <a:extLst>
              <a:ext uri="{FF2B5EF4-FFF2-40B4-BE49-F238E27FC236}">
                <a16:creationId xmlns:a16="http://schemas.microsoft.com/office/drawing/2014/main" id="{EA666CA9-F961-DC03-AA2F-E8EC2C241A6E}"/>
              </a:ext>
            </a:extLst>
          </p:cNvPr>
          <p:cNvSpPr/>
          <p:nvPr/>
        </p:nvSpPr>
        <p:spPr>
          <a:xfrm>
            <a:off x="53165" y="54022"/>
            <a:ext cx="4433777" cy="548640"/>
          </a:xfrm>
          <a:prstGeom prst="snipRoundRect">
            <a:avLst>
              <a:gd name="adj1" fmla="val 0"/>
              <a:gd name="adj2" fmla="val 16667"/>
            </a:avLst>
          </a:prstGeom>
          <a:solidFill>
            <a:srgbClr val="B3B3B3"/>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4400">
                <a:solidFill>
                  <a:srgbClr val="1A1A1A"/>
                </a:solidFill>
                <a:latin typeface="#9Slide03 Bebas Neue Bold" panose="020B0606020202050201" pitchFamily="34" charset="0"/>
              </a:rPr>
              <a:t>I. QUY LUẬT ĐỊA ĐỚI</a:t>
            </a:r>
            <a:endParaRPr lang="en-US" sz="4000">
              <a:solidFill>
                <a:srgbClr val="1A1A1A"/>
              </a:solidFill>
              <a:latin typeface="#9Slide03 Bebas Neue Bold" panose="020B0606020202050201" pitchFamily="34" charset="0"/>
            </a:endParaRPr>
          </a:p>
        </p:txBody>
      </p:sp>
      <p:sp>
        <p:nvSpPr>
          <p:cNvPr id="19" name="Rectangle: Top Corners One Rounded and One Snipped 18">
            <a:extLst>
              <a:ext uri="{FF2B5EF4-FFF2-40B4-BE49-F238E27FC236}">
                <a16:creationId xmlns:a16="http://schemas.microsoft.com/office/drawing/2014/main" id="{4F8096B1-E67C-E1E6-DAFC-4D77CD606697}"/>
              </a:ext>
            </a:extLst>
          </p:cNvPr>
          <p:cNvSpPr/>
          <p:nvPr/>
        </p:nvSpPr>
        <p:spPr>
          <a:xfrm>
            <a:off x="4603610" y="178614"/>
            <a:ext cx="4459531" cy="414127"/>
          </a:xfrm>
          <a:prstGeom prst="snipRoundRect">
            <a:avLst>
              <a:gd name="adj1" fmla="val 0"/>
              <a:gd name="adj2" fmla="val 28109"/>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kern="0">
                <a:solidFill>
                  <a:schemeClr val="bg1"/>
                </a:solidFill>
                <a:latin typeface="#9Slide03 Bebas Neue Bold" panose="020B0606020202050201" pitchFamily="34" charset="0"/>
                <a:ea typeface="SimSun" panose="02010600030101010101" pitchFamily="2" charset="-122"/>
              </a:rPr>
              <a:t>II. QUY LUẬT PHI ĐỊA ĐỚI</a:t>
            </a:r>
            <a:endParaRPr lang="en-US" sz="3200">
              <a:solidFill>
                <a:schemeClr val="bg1"/>
              </a:solidFill>
              <a:latin typeface="#9Slide03 Bebas Neue Bold" panose="020B0606020202050201" pitchFamily="34" charset="0"/>
            </a:endParaRPr>
          </a:p>
        </p:txBody>
      </p:sp>
      <p:graphicFrame>
        <p:nvGraphicFramePr>
          <p:cNvPr id="28" name="Diagram 27">
            <a:extLst>
              <a:ext uri="{FF2B5EF4-FFF2-40B4-BE49-F238E27FC236}">
                <a16:creationId xmlns:a16="http://schemas.microsoft.com/office/drawing/2014/main" id="{C98F502E-29C9-1994-EA1C-2ABAFA5C8988}"/>
              </a:ext>
            </a:extLst>
          </p:cNvPr>
          <p:cNvGraphicFramePr/>
          <p:nvPr/>
        </p:nvGraphicFramePr>
        <p:xfrm>
          <a:off x="8933471" y="1032011"/>
          <a:ext cx="5333397" cy="38822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9" name="Group 28">
            <a:extLst>
              <a:ext uri="{FF2B5EF4-FFF2-40B4-BE49-F238E27FC236}">
                <a16:creationId xmlns:a16="http://schemas.microsoft.com/office/drawing/2014/main" id="{B3E18978-8102-9CBD-4EC2-0A4BD511A421}"/>
              </a:ext>
            </a:extLst>
          </p:cNvPr>
          <p:cNvGrpSpPr/>
          <p:nvPr/>
        </p:nvGrpSpPr>
        <p:grpSpPr>
          <a:xfrm>
            <a:off x="9157612" y="1667063"/>
            <a:ext cx="856260" cy="535162"/>
            <a:chOff x="1676647" y="670115"/>
            <a:chExt cx="856260" cy="535162"/>
          </a:xfrm>
        </p:grpSpPr>
        <p:sp>
          <p:nvSpPr>
            <p:cNvPr id="30" name="Rectangle: Rounded Corners 29">
              <a:extLst>
                <a:ext uri="{FF2B5EF4-FFF2-40B4-BE49-F238E27FC236}">
                  <a16:creationId xmlns:a16="http://schemas.microsoft.com/office/drawing/2014/main" id="{526D1DF8-DAEB-0B91-3FCA-237C1A30F9F1}"/>
                </a:ext>
              </a:extLst>
            </p:cNvPr>
            <p:cNvSpPr/>
            <p:nvPr/>
          </p:nvSpPr>
          <p:spPr>
            <a:xfrm>
              <a:off x="1676647" y="670115"/>
              <a:ext cx="856260" cy="535162"/>
            </a:xfrm>
            <a:prstGeom prst="roundRect">
              <a:avLst>
                <a:gd name="adj" fmla="val 10000"/>
              </a:avLst>
            </a:prstGeom>
            <a:solidFill>
              <a:schemeClr val="accent1">
                <a:lumMod val="20000"/>
                <a:lumOff val="80000"/>
                <a:alpha val="90000"/>
              </a:schemeClr>
            </a:solidFill>
          </p:spPr>
          <p:style>
            <a:lnRef idx="2">
              <a:schemeClr val="accent4">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1" name="Rectangle: Rounded Corners 4">
              <a:extLst>
                <a:ext uri="{FF2B5EF4-FFF2-40B4-BE49-F238E27FC236}">
                  <a16:creationId xmlns:a16="http://schemas.microsoft.com/office/drawing/2014/main" id="{70BE18A0-431E-726E-5FB0-046B0DCC1C88}"/>
                </a:ext>
              </a:extLst>
            </p:cNvPr>
            <p:cNvSpPr txBox="1"/>
            <p:nvPr/>
          </p:nvSpPr>
          <p:spPr>
            <a:xfrm>
              <a:off x="1692321" y="685789"/>
              <a:ext cx="824912" cy="5038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2000" b="1" kern="1200">
                  <a:latin typeface="#9Slide03 SFU Futura_12" panose="00000400000000000000" pitchFamily="2" charset="0"/>
                  <a:cs typeface="Times New Roman" panose="02020603050405020304" pitchFamily="18" charset="0"/>
                </a:rPr>
                <a:t>Trạm 1</a:t>
              </a:r>
            </a:p>
          </p:txBody>
        </p:sp>
      </p:grpSp>
      <p:grpSp>
        <p:nvGrpSpPr>
          <p:cNvPr id="32" name="Group 31">
            <a:extLst>
              <a:ext uri="{FF2B5EF4-FFF2-40B4-BE49-F238E27FC236}">
                <a16:creationId xmlns:a16="http://schemas.microsoft.com/office/drawing/2014/main" id="{9085E9D6-146D-9BAB-BD5D-E91CCEBF6CC6}"/>
              </a:ext>
            </a:extLst>
          </p:cNvPr>
          <p:cNvGrpSpPr/>
          <p:nvPr/>
        </p:nvGrpSpPr>
        <p:grpSpPr>
          <a:xfrm>
            <a:off x="9172448" y="2226653"/>
            <a:ext cx="856260" cy="535162"/>
            <a:chOff x="1676647" y="1339069"/>
            <a:chExt cx="856260" cy="535162"/>
          </a:xfrm>
        </p:grpSpPr>
        <p:sp>
          <p:nvSpPr>
            <p:cNvPr id="33" name="Rectangle: Rounded Corners 32">
              <a:extLst>
                <a:ext uri="{FF2B5EF4-FFF2-40B4-BE49-F238E27FC236}">
                  <a16:creationId xmlns:a16="http://schemas.microsoft.com/office/drawing/2014/main" id="{06D2B30C-E45A-E42F-8B21-F6E1581C4DF3}"/>
                </a:ext>
              </a:extLst>
            </p:cNvPr>
            <p:cNvSpPr/>
            <p:nvPr/>
          </p:nvSpPr>
          <p:spPr>
            <a:xfrm>
              <a:off x="1676647" y="1339069"/>
              <a:ext cx="856260" cy="535162"/>
            </a:xfrm>
            <a:prstGeom prst="roundRect">
              <a:avLst>
                <a:gd name="adj" fmla="val 10000"/>
              </a:avLst>
            </a:prstGeom>
            <a:solidFill>
              <a:schemeClr val="accent1">
                <a:lumMod val="60000"/>
                <a:lumOff val="40000"/>
                <a:alpha val="90000"/>
              </a:schemeClr>
            </a:solidFill>
          </p:spPr>
          <p:style>
            <a:lnRef idx="2">
              <a:schemeClr val="accent4">
                <a:hueOff val="-1244194"/>
                <a:satOff val="584"/>
                <a:lumOff val="218"/>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4" name="Rectangle: Rounded Corners 4">
              <a:extLst>
                <a:ext uri="{FF2B5EF4-FFF2-40B4-BE49-F238E27FC236}">
                  <a16:creationId xmlns:a16="http://schemas.microsoft.com/office/drawing/2014/main" id="{1E002E4B-C979-D737-74AB-74BA89E07EFD}"/>
                </a:ext>
              </a:extLst>
            </p:cNvPr>
            <p:cNvSpPr txBox="1"/>
            <p:nvPr/>
          </p:nvSpPr>
          <p:spPr>
            <a:xfrm>
              <a:off x="1692321" y="1354743"/>
              <a:ext cx="824912" cy="5038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2000" b="1" kern="1200">
                  <a:latin typeface="#9Slide03 SFU Futura_12" panose="00000400000000000000" pitchFamily="2" charset="0"/>
                  <a:cs typeface="Times New Roman" panose="02020603050405020304" pitchFamily="18" charset="0"/>
                </a:rPr>
                <a:t>Trạm 2</a:t>
              </a:r>
            </a:p>
          </p:txBody>
        </p:sp>
      </p:grpSp>
      <p:graphicFrame>
        <p:nvGraphicFramePr>
          <p:cNvPr id="8" name="Table 7">
            <a:extLst>
              <a:ext uri="{FF2B5EF4-FFF2-40B4-BE49-F238E27FC236}">
                <a16:creationId xmlns:a16="http://schemas.microsoft.com/office/drawing/2014/main" id="{7B3B6652-900A-02DF-EF23-5E8D70F4FB51}"/>
              </a:ext>
            </a:extLst>
          </p:cNvPr>
          <p:cNvGraphicFramePr>
            <a:graphicFrameLocks noGrp="1"/>
          </p:cNvGraphicFramePr>
          <p:nvPr>
            <p:extLst>
              <p:ext uri="{D42A27DB-BD31-4B8C-83A1-F6EECF244321}">
                <p14:modId xmlns:p14="http://schemas.microsoft.com/office/powerpoint/2010/main" val="3428072290"/>
              </p:ext>
            </p:extLst>
          </p:nvPr>
        </p:nvGraphicFramePr>
        <p:xfrm>
          <a:off x="3816099" y="5196441"/>
          <a:ext cx="5009302" cy="2776350"/>
        </p:xfrm>
        <a:graphic>
          <a:graphicData uri="http://schemas.openxmlformats.org/drawingml/2006/table">
            <a:tbl>
              <a:tblPr bandRow="1"/>
              <a:tblGrid>
                <a:gridCol w="1818506">
                  <a:extLst>
                    <a:ext uri="{9D8B030D-6E8A-4147-A177-3AD203B41FA5}">
                      <a16:colId xmlns:a16="http://schemas.microsoft.com/office/drawing/2014/main" val="3238929193"/>
                    </a:ext>
                  </a:extLst>
                </a:gridCol>
                <a:gridCol w="1727730">
                  <a:extLst>
                    <a:ext uri="{9D8B030D-6E8A-4147-A177-3AD203B41FA5}">
                      <a16:colId xmlns:a16="http://schemas.microsoft.com/office/drawing/2014/main" val="1323731721"/>
                    </a:ext>
                  </a:extLst>
                </a:gridCol>
                <a:gridCol w="1463066">
                  <a:extLst>
                    <a:ext uri="{9D8B030D-6E8A-4147-A177-3AD203B41FA5}">
                      <a16:colId xmlns:a16="http://schemas.microsoft.com/office/drawing/2014/main" val="3558275638"/>
                    </a:ext>
                  </a:extLst>
                </a:gridCol>
              </a:tblGrid>
              <a:tr h="403744">
                <a:tc rowSpan="2">
                  <a:txBody>
                    <a:bodyPr/>
                    <a:lstStyle/>
                    <a:p>
                      <a:pPr algn="ctr">
                        <a:lnSpc>
                          <a:spcPct val="115000"/>
                        </a:lnSpc>
                        <a:spcAft>
                          <a:spcPts val="800"/>
                        </a:spcAft>
                      </a:pPr>
                      <a:r>
                        <a:rPr lang="vi-VN" sz="1600" b="1">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 </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p>
                      <a:pPr algn="ctr">
                        <a:lnSpc>
                          <a:spcPct val="115000"/>
                        </a:lnSpc>
                        <a:spcAft>
                          <a:spcPts val="800"/>
                        </a:spcAft>
                      </a:pPr>
                      <a:r>
                        <a:rPr lang="vi-VN" sz="1600" b="1">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Các vòng đai</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AE3C2"/>
                    </a:solidFill>
                  </a:tcPr>
                </a:tc>
                <a:tc gridSpan="2">
                  <a:txBody>
                    <a:bodyPr/>
                    <a:lstStyle/>
                    <a:p>
                      <a:pPr algn="ctr">
                        <a:lnSpc>
                          <a:spcPct val="115000"/>
                        </a:lnSpc>
                        <a:spcAft>
                          <a:spcPts val="800"/>
                        </a:spcAft>
                      </a:pPr>
                      <a:r>
                        <a:rPr lang="vi-VN" sz="1600" b="1">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Vị trí</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AE3C2"/>
                    </a:solidFill>
                  </a:tcPr>
                </a:tc>
                <a:tc hMerge="1">
                  <a:txBody>
                    <a:bodyPr/>
                    <a:lstStyle/>
                    <a:p>
                      <a:endParaRPr lang="en-US"/>
                    </a:p>
                  </a:txBody>
                  <a:tcPr/>
                </a:tc>
                <a:extLst>
                  <a:ext uri="{0D108BD9-81ED-4DB2-BD59-A6C34878D82A}">
                    <a16:rowId xmlns:a16="http://schemas.microsoft.com/office/drawing/2014/main" val="1204503470"/>
                  </a:ext>
                </a:extLst>
              </a:tr>
              <a:tr h="781199">
                <a:tc vMerge="1">
                  <a:txBody>
                    <a:bodyPr/>
                    <a:lstStyle/>
                    <a:p>
                      <a:endParaRPr lang="en-US"/>
                    </a:p>
                  </a:txBody>
                  <a:tcPr/>
                </a:tc>
                <a:tc>
                  <a:txBody>
                    <a:bodyPr/>
                    <a:lstStyle/>
                    <a:p>
                      <a:pPr algn="ctr">
                        <a:lnSpc>
                          <a:spcPct val="115000"/>
                        </a:lnSpc>
                        <a:spcAft>
                          <a:spcPts val="800"/>
                        </a:spcAft>
                      </a:pPr>
                      <a:r>
                        <a:rPr lang="vi-VN" sz="1600" b="1">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Giữa các đường đẳng nhiệt</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800"/>
                        </a:spcAft>
                      </a:pPr>
                      <a:r>
                        <a:rPr lang="vi-VN" sz="1600" b="1">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Khoảng </a:t>
                      </a:r>
                      <a:endParaRPr lang="en-US" sz="1600" b="1">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endParaRPr>
                    </a:p>
                    <a:p>
                      <a:pPr algn="ctr">
                        <a:lnSpc>
                          <a:spcPct val="115000"/>
                        </a:lnSpc>
                        <a:spcAft>
                          <a:spcPts val="800"/>
                        </a:spcAft>
                      </a:pPr>
                      <a:r>
                        <a:rPr lang="vi-VN" sz="1600" b="1">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vĩ tuyến</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32453675"/>
                  </a:ext>
                </a:extLst>
              </a:tr>
              <a:tr h="389564">
                <a:tc>
                  <a:txBody>
                    <a:bodyPr/>
                    <a:lstStyle/>
                    <a:p>
                      <a:pPr algn="ctr">
                        <a:lnSpc>
                          <a:spcPct val="107000"/>
                        </a:lnSpc>
                        <a:spcAft>
                          <a:spcPts val="800"/>
                        </a:spcAft>
                      </a:pPr>
                      <a:r>
                        <a:rPr lang="vi-VN" sz="1600" b="1">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Nóng</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vi-VN" sz="16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 </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vi-VN" sz="1600">
                          <a:solidFill>
                            <a:srgbClr val="313131"/>
                          </a:solidFill>
                          <a:effectLst/>
                          <a:latin typeface="#9Slide03 SFU Futura_12" panose="00000400000000000000" pitchFamily="2" charset="0"/>
                          <a:ea typeface="Cambria" panose="02040503050406030204" pitchFamily="18" charset="0"/>
                          <a:cs typeface="Times New Roman" panose="02020603050405020304" pitchFamily="18" charset="0"/>
                        </a:rPr>
                        <a:t> </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0384381"/>
                  </a:ext>
                </a:extLst>
              </a:tr>
              <a:tr h="389564">
                <a:tc>
                  <a:txBody>
                    <a:bodyPr/>
                    <a:lstStyle/>
                    <a:p>
                      <a:pPr algn="ctr">
                        <a:lnSpc>
                          <a:spcPct val="107000"/>
                        </a:lnSpc>
                        <a:spcAft>
                          <a:spcPts val="800"/>
                        </a:spcAft>
                      </a:pPr>
                      <a:r>
                        <a:rPr lang="vi-VN" sz="1600" b="1">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Ôn hòa</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vi-VN" sz="16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 </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vi-VN" sz="1600">
                          <a:solidFill>
                            <a:srgbClr val="313131"/>
                          </a:solidFill>
                          <a:effectLst/>
                          <a:latin typeface="#9Slide03 SFU Futura_12" panose="00000400000000000000" pitchFamily="2" charset="0"/>
                          <a:ea typeface="Cambria" panose="02040503050406030204" pitchFamily="18" charset="0"/>
                          <a:cs typeface="Times New Roman" panose="02020603050405020304" pitchFamily="18" charset="0"/>
                        </a:rPr>
                        <a:t> </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9173175"/>
                  </a:ext>
                </a:extLst>
              </a:tr>
              <a:tr h="389564">
                <a:tc>
                  <a:txBody>
                    <a:bodyPr/>
                    <a:lstStyle/>
                    <a:p>
                      <a:pPr algn="ctr">
                        <a:lnSpc>
                          <a:spcPct val="107000"/>
                        </a:lnSpc>
                        <a:spcAft>
                          <a:spcPts val="800"/>
                        </a:spcAft>
                      </a:pPr>
                      <a:r>
                        <a:rPr lang="vi-VN" sz="1600" b="1">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Lạnh</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vi-VN" sz="16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 </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vi-VN" sz="1600">
                          <a:solidFill>
                            <a:srgbClr val="313131"/>
                          </a:solidFill>
                          <a:effectLst/>
                          <a:latin typeface="#9Slide03 SFU Futura_12" panose="00000400000000000000" pitchFamily="2" charset="0"/>
                          <a:ea typeface="Cambria" panose="02040503050406030204" pitchFamily="18" charset="0"/>
                          <a:cs typeface="Times New Roman" panose="02020603050405020304" pitchFamily="18" charset="0"/>
                        </a:rPr>
                        <a:t> </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2034979"/>
                  </a:ext>
                </a:extLst>
              </a:tr>
              <a:tr h="389564">
                <a:tc>
                  <a:txBody>
                    <a:bodyPr/>
                    <a:lstStyle/>
                    <a:p>
                      <a:pPr algn="ctr">
                        <a:lnSpc>
                          <a:spcPct val="107000"/>
                        </a:lnSpc>
                        <a:spcAft>
                          <a:spcPts val="800"/>
                        </a:spcAft>
                      </a:pPr>
                      <a:r>
                        <a:rPr lang="vi-VN" sz="1600" b="1">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Băng giá vĩnh cửu</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vi-VN" sz="1600">
                          <a:solidFill>
                            <a:srgbClr val="000000"/>
                          </a:solidFill>
                          <a:effectLst/>
                          <a:latin typeface="#9Slide03 SFU Futura_12" panose="00000400000000000000" pitchFamily="2" charset="0"/>
                          <a:ea typeface="Cambria" panose="02040503050406030204" pitchFamily="18" charset="0"/>
                          <a:cs typeface="Times New Roman" panose="02020603050405020304" pitchFamily="18" charset="0"/>
                        </a:rPr>
                        <a:t> </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vi-VN" sz="1600">
                          <a:solidFill>
                            <a:srgbClr val="313131"/>
                          </a:solidFill>
                          <a:effectLst/>
                          <a:latin typeface="#9Slide03 SFU Futura_12" panose="00000400000000000000" pitchFamily="2" charset="0"/>
                          <a:ea typeface="Cambria" panose="02040503050406030204" pitchFamily="18" charset="0"/>
                          <a:cs typeface="Times New Roman" panose="02020603050405020304" pitchFamily="18" charset="0"/>
                        </a:rPr>
                        <a:t> </a:t>
                      </a:r>
                      <a:endParaRPr lang="en-US" sz="1200">
                        <a:effectLst/>
                        <a:latin typeface="#9Slide03 SFU Futura_12" panose="00000400000000000000" pitchFamily="2" charset="0"/>
                        <a:ea typeface="Arial" panose="020B0604020202020204" pitchFamily="34" charset="0"/>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2514884"/>
                  </a:ext>
                </a:extLst>
              </a:tr>
            </a:tbl>
          </a:graphicData>
        </a:graphic>
      </p:graphicFrame>
      <p:grpSp>
        <p:nvGrpSpPr>
          <p:cNvPr id="35" name="Group 34">
            <a:extLst>
              <a:ext uri="{FF2B5EF4-FFF2-40B4-BE49-F238E27FC236}">
                <a16:creationId xmlns:a16="http://schemas.microsoft.com/office/drawing/2014/main" id="{7F2438B7-B41E-C44E-FB70-E0B22E94B5E8}"/>
              </a:ext>
            </a:extLst>
          </p:cNvPr>
          <p:cNvGrpSpPr/>
          <p:nvPr/>
        </p:nvGrpSpPr>
        <p:grpSpPr>
          <a:xfrm>
            <a:off x="512345" y="1041659"/>
            <a:ext cx="856260" cy="535162"/>
            <a:chOff x="639698" y="2008022"/>
            <a:chExt cx="856260" cy="535162"/>
          </a:xfrm>
        </p:grpSpPr>
        <p:sp>
          <p:nvSpPr>
            <p:cNvPr id="36" name="Rectangle: Rounded Corners 35">
              <a:extLst>
                <a:ext uri="{FF2B5EF4-FFF2-40B4-BE49-F238E27FC236}">
                  <a16:creationId xmlns:a16="http://schemas.microsoft.com/office/drawing/2014/main" id="{F1D6E6A2-7F68-964E-B10C-B2377D98620E}"/>
                </a:ext>
              </a:extLst>
            </p:cNvPr>
            <p:cNvSpPr/>
            <p:nvPr/>
          </p:nvSpPr>
          <p:spPr>
            <a:xfrm>
              <a:off x="639698" y="2008022"/>
              <a:ext cx="856260" cy="535162"/>
            </a:xfrm>
            <a:prstGeom prst="roundRect">
              <a:avLst/>
            </a:prstGeom>
            <a:solidFill>
              <a:schemeClr val="accent3">
                <a:lumMod val="40000"/>
                <a:lumOff val="60000"/>
                <a:alpha val="90000"/>
              </a:schemeClr>
            </a:solidFill>
          </p:spPr>
          <p:style>
            <a:lnRef idx="2">
              <a:schemeClr val="accent4">
                <a:hueOff val="-2488389"/>
                <a:satOff val="1169"/>
                <a:lumOff val="435"/>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7" name="Rectangle: Rounded Corners 4">
              <a:extLst>
                <a:ext uri="{FF2B5EF4-FFF2-40B4-BE49-F238E27FC236}">
                  <a16:creationId xmlns:a16="http://schemas.microsoft.com/office/drawing/2014/main" id="{261D8243-C01F-B60D-14B6-9B204C870B67}"/>
                </a:ext>
              </a:extLst>
            </p:cNvPr>
            <p:cNvSpPr txBox="1"/>
            <p:nvPr/>
          </p:nvSpPr>
          <p:spPr>
            <a:xfrm>
              <a:off x="646966" y="2008022"/>
              <a:ext cx="804012" cy="4829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800" b="1" kern="1200" dirty="0" err="1">
                  <a:latin typeface="#9Slide03 SFU Futura_12" panose="00000400000000000000" pitchFamily="2" charset="0"/>
                  <a:cs typeface="Times New Roman" panose="02020603050405020304" pitchFamily="18" charset="0"/>
                </a:rPr>
                <a:t>Trạm</a:t>
              </a:r>
              <a:r>
                <a:rPr lang="en-US" sz="1800" b="1" kern="1200" dirty="0">
                  <a:latin typeface="#9Slide03 SFU Futura_12" panose="00000400000000000000" pitchFamily="2" charset="0"/>
                  <a:cs typeface="Times New Roman" panose="02020603050405020304" pitchFamily="18" charset="0"/>
                </a:rPr>
                <a:t> 3</a:t>
              </a:r>
            </a:p>
          </p:txBody>
        </p:sp>
      </p:grpSp>
      <p:graphicFrame>
        <p:nvGraphicFramePr>
          <p:cNvPr id="2" name="Table 1">
            <a:extLst>
              <a:ext uri="{FF2B5EF4-FFF2-40B4-BE49-F238E27FC236}">
                <a16:creationId xmlns:a16="http://schemas.microsoft.com/office/drawing/2014/main" id="{851CE886-6CCA-478B-523F-1B615EAC808D}"/>
              </a:ext>
            </a:extLst>
          </p:cNvPr>
          <p:cNvGraphicFramePr>
            <a:graphicFrameLocks noGrp="1"/>
          </p:cNvGraphicFramePr>
          <p:nvPr>
            <p:extLst>
              <p:ext uri="{D42A27DB-BD31-4B8C-83A1-F6EECF244321}">
                <p14:modId xmlns:p14="http://schemas.microsoft.com/office/powerpoint/2010/main" val="281345412"/>
              </p:ext>
            </p:extLst>
          </p:nvPr>
        </p:nvGraphicFramePr>
        <p:xfrm>
          <a:off x="519613" y="2997957"/>
          <a:ext cx="6589336" cy="962217"/>
        </p:xfrm>
        <a:graphic>
          <a:graphicData uri="http://schemas.openxmlformats.org/drawingml/2006/table">
            <a:tbl>
              <a:tblPr bandRow="1">
                <a:tableStyleId>{5C22544A-7EE6-4342-B048-85BDC9FD1C3A}</a:tableStyleId>
              </a:tblPr>
              <a:tblGrid>
                <a:gridCol w="3405515">
                  <a:extLst>
                    <a:ext uri="{9D8B030D-6E8A-4147-A177-3AD203B41FA5}">
                      <a16:colId xmlns:a16="http://schemas.microsoft.com/office/drawing/2014/main" val="2860978657"/>
                    </a:ext>
                  </a:extLst>
                </a:gridCol>
                <a:gridCol w="3183821">
                  <a:extLst>
                    <a:ext uri="{9D8B030D-6E8A-4147-A177-3AD203B41FA5}">
                      <a16:colId xmlns:a16="http://schemas.microsoft.com/office/drawing/2014/main" val="1175008385"/>
                    </a:ext>
                  </a:extLst>
                </a:gridCol>
              </a:tblGrid>
              <a:tr h="0">
                <a:tc gridSpan="2">
                  <a:txBody>
                    <a:bodyPr/>
                    <a:lstStyle/>
                    <a:p>
                      <a:pPr algn="ctr">
                        <a:lnSpc>
                          <a:spcPct val="115000"/>
                        </a:lnSpc>
                        <a:spcAft>
                          <a:spcPts val="800"/>
                        </a:spcAft>
                      </a:pPr>
                      <a:r>
                        <a:rPr lang="vi-VN"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CÁC ĐAI KHÍ ÁP VÀ CÁC ĐỚI GIÓ TRÊN TRÁI ĐẤT</a:t>
                      </a:r>
                      <a:endParaRPr lang="en-US"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E2ED"/>
                    </a:solidFill>
                  </a:tcPr>
                </a:tc>
                <a:tc hMerge="1">
                  <a:txBody>
                    <a:bodyPr/>
                    <a:lstStyle/>
                    <a:p>
                      <a:endParaRPr lang="en-US"/>
                    </a:p>
                  </a:txBody>
                  <a:tcPr/>
                </a:tc>
                <a:extLst>
                  <a:ext uri="{0D108BD9-81ED-4DB2-BD59-A6C34878D82A}">
                    <a16:rowId xmlns:a16="http://schemas.microsoft.com/office/drawing/2014/main" val="794519475"/>
                  </a:ext>
                </a:extLst>
              </a:tr>
              <a:tr h="0">
                <a:tc>
                  <a:txBody>
                    <a:bodyPr/>
                    <a:lstStyle/>
                    <a:p>
                      <a:pPr algn="ctr">
                        <a:lnSpc>
                          <a:spcPct val="115000"/>
                        </a:lnSpc>
                        <a:spcAft>
                          <a:spcPts val="800"/>
                        </a:spcAft>
                      </a:pPr>
                      <a:r>
                        <a:rPr lang="vi-VN" sz="2000" b="1" kern="1200">
                          <a:solidFill>
                            <a:prstClr val="black">
                              <a:hueOff val="0"/>
                              <a:satOff val="0"/>
                              <a:lumOff val="0"/>
                              <a:alphaOff val="0"/>
                            </a:prstClr>
                          </a:solidFill>
                          <a:latin typeface="Arial" panose="020B0604020202020204" pitchFamily="34" charset="0"/>
                          <a:ea typeface="+mn-ea"/>
                          <a:cs typeface="Arial" panose="020B0604020202020204" pitchFamily="34" charset="0"/>
                        </a:rPr>
                        <a:t>Các đai khí áp</a:t>
                      </a:r>
                      <a:endParaRPr lang="en-US" sz="2000" b="1" kern="1200">
                        <a:solidFill>
                          <a:prstClr val="black">
                            <a:hueOff val="0"/>
                            <a:satOff val="0"/>
                            <a:lumOff val="0"/>
                            <a:alphaOff val="0"/>
                          </a:prstClr>
                        </a:solidFill>
                        <a:latin typeface="Arial" panose="020B0604020202020204" pitchFamily="34" charset="0"/>
                        <a:ea typeface="+mn-ea"/>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R="30480" algn="ctr">
                        <a:lnSpc>
                          <a:spcPct val="115000"/>
                        </a:lnSpc>
                        <a:spcAft>
                          <a:spcPts val="800"/>
                        </a:spcAft>
                      </a:pPr>
                      <a:r>
                        <a:rPr lang="en-US"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a:t>
                      </a:r>
                      <a:r>
                        <a:rPr lang="vi-VN"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ác đới gió</a:t>
                      </a:r>
                      <a:endParaRPr lang="en-US"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329972536"/>
                  </a:ext>
                </a:extLst>
              </a:tr>
              <a:tr h="0">
                <a:tc>
                  <a:txBody>
                    <a:bodyPr/>
                    <a:lstStyle/>
                    <a:p>
                      <a:pPr>
                        <a:lnSpc>
                          <a:spcPct val="115000"/>
                        </a:lnSpc>
                        <a:spcAft>
                          <a:spcPts val="800"/>
                        </a:spcAft>
                      </a:pPr>
                      <a:r>
                        <a:rPr lang="vi-VN"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a:t>
                      </a:r>
                      <a:endParaRPr lang="en-US"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635" marR="30480" indent="-1905" algn="just">
                        <a:lnSpc>
                          <a:spcPct val="115000"/>
                        </a:lnSpc>
                        <a:spcAft>
                          <a:spcPts val="800"/>
                        </a:spcAft>
                      </a:pPr>
                      <a:r>
                        <a:rPr lang="vi-VN"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a:t>
                      </a:r>
                      <a:endParaRPr lang="en-US"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547450159"/>
                  </a:ext>
                </a:extLst>
              </a:tr>
            </a:tbl>
          </a:graphicData>
        </a:graphic>
      </p:graphicFrame>
      <p:sp>
        <p:nvSpPr>
          <p:cNvPr id="3" name="Rectangle 1">
            <a:extLst>
              <a:ext uri="{FF2B5EF4-FFF2-40B4-BE49-F238E27FC236}">
                <a16:creationId xmlns:a16="http://schemas.microsoft.com/office/drawing/2014/main" id="{AD919328-B1EE-24D5-C1AF-D6DD84E76E10}"/>
              </a:ext>
            </a:extLst>
          </p:cNvPr>
          <p:cNvSpPr>
            <a:spLocks noChangeArrowheads="1"/>
          </p:cNvSpPr>
          <p:nvPr/>
        </p:nvSpPr>
        <p:spPr bwMode="auto">
          <a:xfrm>
            <a:off x="1466020" y="989534"/>
            <a:ext cx="5367355"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tabLst/>
            </a:pPr>
            <a:r>
              <a:rPr kumimoji="0" lang="en-US" altLang="en-US" sz="1600" b="0" u="none" strike="noStrike" cap="none" normalizeH="0" baseline="0" dirty="0">
                <a:ln>
                  <a:noFill/>
                </a:ln>
                <a:solidFill>
                  <a:schemeClr val="tx1"/>
                </a:solidFill>
                <a:effectLst/>
                <a:latin typeface="#9Slide03 SFU Futura_12" panose="00000400000000000000" pitchFamily="2" charset="0"/>
                <a:ea typeface="Cambria" panose="02040503050406030204" pitchFamily="18" charset="0"/>
                <a:cs typeface="Times New Roman" panose="02020603050405020304" pitchFamily="18" charset="0"/>
              </a:rPr>
              <a:t>	 </a:t>
            </a:r>
            <a:r>
              <a:rPr kumimoji="0" lang="en-US" altLang="en-US" sz="1600" b="0" u="none" strike="noStrike" cap="none" normalizeH="0" baseline="0" dirty="0">
                <a:ln>
                  <a:noFill/>
                </a:ln>
                <a:solidFill>
                  <a:srgbClr val="1C6EA7"/>
                </a:solidFill>
                <a:effectLst/>
                <a:latin typeface="#9Slide03 SFU Futura_12" panose="00000400000000000000" pitchFamily="2" charset="0"/>
                <a:ea typeface="Cambria" panose="02040503050406030204" pitchFamily="18" charset="0"/>
                <a:cs typeface="Times New Roman" panose="02020603050405020304" pitchFamily="18" charset="0"/>
              </a:rPr>
              <a:t> </a:t>
            </a:r>
            <a:r>
              <a:rPr lang="en-US" altLang="en-US" sz="2000" b="1" dirty="0">
                <a:solidFill>
                  <a:prstClr val="black">
                    <a:hueOff val="0"/>
                    <a:satOff val="0"/>
                    <a:lumOff val="0"/>
                    <a:alphaOff val="0"/>
                  </a:prstClr>
                </a:solidFill>
                <a:cs typeface="Arial" panose="020B0604020202020204" pitchFamily="34" charset="0"/>
              </a:rPr>
              <a:t>Quan </a:t>
            </a:r>
            <a:r>
              <a:rPr lang="en-US" altLang="en-US" sz="2000" b="1" dirty="0" err="1">
                <a:solidFill>
                  <a:prstClr val="black">
                    <a:hueOff val="0"/>
                    <a:satOff val="0"/>
                    <a:lumOff val="0"/>
                    <a:alphaOff val="0"/>
                  </a:prstClr>
                </a:solidFill>
                <a:cs typeface="Arial" panose="020B0604020202020204" pitchFamily="34" charset="0"/>
              </a:rPr>
              <a:t>sát</a:t>
            </a:r>
            <a:r>
              <a:rPr lang="en-US" altLang="en-US" sz="2000" b="1" dirty="0">
                <a:solidFill>
                  <a:prstClr val="black">
                    <a:hueOff val="0"/>
                    <a:satOff val="0"/>
                    <a:lumOff val="0"/>
                    <a:alphaOff val="0"/>
                  </a:prstClr>
                </a:solidFill>
                <a:cs typeface="Arial" panose="020B0604020202020204" pitchFamily="34" charset="0"/>
              </a:rPr>
              <a:t> </a:t>
            </a:r>
            <a:r>
              <a:rPr lang="en-US" altLang="en-US" sz="2000" b="1" dirty="0" err="1">
                <a:solidFill>
                  <a:prstClr val="black">
                    <a:hueOff val="0"/>
                    <a:satOff val="0"/>
                    <a:lumOff val="0"/>
                    <a:alphaOff val="0"/>
                  </a:prstClr>
                </a:solidFill>
                <a:cs typeface="Arial" panose="020B0604020202020204" pitchFamily="34" charset="0"/>
              </a:rPr>
              <a:t>sơ</a:t>
            </a:r>
            <a:r>
              <a:rPr lang="en-US" altLang="en-US" sz="2000" b="1" dirty="0">
                <a:solidFill>
                  <a:prstClr val="black">
                    <a:hueOff val="0"/>
                    <a:satOff val="0"/>
                    <a:lumOff val="0"/>
                    <a:alphaOff val="0"/>
                  </a:prstClr>
                </a:solidFill>
                <a:cs typeface="Arial" panose="020B0604020202020204" pitchFamily="34" charset="0"/>
              </a:rPr>
              <a:t> </a:t>
            </a:r>
            <a:r>
              <a:rPr lang="en-US" altLang="en-US" sz="2000" b="1" dirty="0" err="1">
                <a:solidFill>
                  <a:prstClr val="black">
                    <a:hueOff val="0"/>
                    <a:satOff val="0"/>
                    <a:lumOff val="0"/>
                    <a:alphaOff val="0"/>
                  </a:prstClr>
                </a:solidFill>
                <a:cs typeface="Arial" panose="020B0604020202020204" pitchFamily="34" charset="0"/>
              </a:rPr>
              <a:t>đồ</a:t>
            </a:r>
            <a:r>
              <a:rPr lang="en-US" altLang="en-US" sz="2000" b="1" dirty="0">
                <a:solidFill>
                  <a:prstClr val="black">
                    <a:hueOff val="0"/>
                    <a:satOff val="0"/>
                    <a:lumOff val="0"/>
                    <a:alphaOff val="0"/>
                  </a:prstClr>
                </a:solidFill>
                <a:cs typeface="Arial" panose="020B0604020202020204" pitchFamily="34" charset="0"/>
              </a:rPr>
              <a:t> </a:t>
            </a:r>
            <a:r>
              <a:rPr lang="en-US" altLang="en-US" sz="2000" b="1" dirty="0" err="1">
                <a:solidFill>
                  <a:prstClr val="black">
                    <a:hueOff val="0"/>
                    <a:satOff val="0"/>
                    <a:lumOff val="0"/>
                    <a:alphaOff val="0"/>
                  </a:prstClr>
                </a:solidFill>
                <a:cs typeface="Arial" panose="020B0604020202020204" pitchFamily="34" charset="0"/>
              </a:rPr>
              <a:t>các</a:t>
            </a:r>
            <a:r>
              <a:rPr lang="en-US" altLang="en-US" sz="2000" b="1" dirty="0">
                <a:solidFill>
                  <a:prstClr val="black">
                    <a:hueOff val="0"/>
                    <a:satOff val="0"/>
                    <a:lumOff val="0"/>
                    <a:alphaOff val="0"/>
                  </a:prstClr>
                </a:solidFill>
                <a:cs typeface="Arial" panose="020B0604020202020204" pitchFamily="34" charset="0"/>
              </a:rPr>
              <a:t> </a:t>
            </a:r>
            <a:r>
              <a:rPr lang="en-US" altLang="en-US" sz="2000" b="1" dirty="0" err="1">
                <a:solidFill>
                  <a:prstClr val="black">
                    <a:hueOff val="0"/>
                    <a:satOff val="0"/>
                    <a:lumOff val="0"/>
                    <a:alphaOff val="0"/>
                  </a:prstClr>
                </a:solidFill>
                <a:cs typeface="Arial" panose="020B0604020202020204" pitchFamily="34" charset="0"/>
              </a:rPr>
              <a:t>đai</a:t>
            </a:r>
            <a:r>
              <a:rPr lang="en-US" altLang="en-US" sz="2000" b="1" dirty="0">
                <a:solidFill>
                  <a:prstClr val="black">
                    <a:hueOff val="0"/>
                    <a:satOff val="0"/>
                    <a:lumOff val="0"/>
                    <a:alphaOff val="0"/>
                  </a:prstClr>
                </a:solidFill>
                <a:cs typeface="Arial" panose="020B0604020202020204" pitchFamily="34" charset="0"/>
              </a:rPr>
              <a:t> </a:t>
            </a:r>
            <a:r>
              <a:rPr lang="en-US" altLang="en-US" sz="2000" b="1" dirty="0" err="1">
                <a:solidFill>
                  <a:prstClr val="black">
                    <a:hueOff val="0"/>
                    <a:satOff val="0"/>
                    <a:lumOff val="0"/>
                    <a:alphaOff val="0"/>
                  </a:prstClr>
                </a:solidFill>
                <a:cs typeface="Arial" panose="020B0604020202020204" pitchFamily="34" charset="0"/>
              </a:rPr>
              <a:t>khí</a:t>
            </a:r>
            <a:r>
              <a:rPr lang="en-US" altLang="en-US" sz="2000" b="1" dirty="0">
                <a:solidFill>
                  <a:prstClr val="black">
                    <a:hueOff val="0"/>
                    <a:satOff val="0"/>
                    <a:lumOff val="0"/>
                    <a:alphaOff val="0"/>
                  </a:prstClr>
                </a:solidFill>
                <a:cs typeface="Arial" panose="020B0604020202020204" pitchFamily="34" charset="0"/>
              </a:rPr>
              <a:t> </a:t>
            </a:r>
            <a:r>
              <a:rPr lang="en-US" altLang="en-US" sz="2000" b="1" dirty="0" err="1">
                <a:solidFill>
                  <a:prstClr val="black">
                    <a:hueOff val="0"/>
                    <a:satOff val="0"/>
                    <a:lumOff val="0"/>
                    <a:alphaOff val="0"/>
                  </a:prstClr>
                </a:solidFill>
                <a:cs typeface="Arial" panose="020B0604020202020204" pitchFamily="34" charset="0"/>
              </a:rPr>
              <a:t>áp</a:t>
            </a:r>
            <a:r>
              <a:rPr lang="en-US" altLang="en-US" sz="2000" b="1" dirty="0">
                <a:solidFill>
                  <a:prstClr val="black">
                    <a:hueOff val="0"/>
                    <a:satOff val="0"/>
                    <a:lumOff val="0"/>
                    <a:alphaOff val="0"/>
                  </a:prstClr>
                </a:solidFill>
                <a:cs typeface="Arial" panose="020B0604020202020204" pitchFamily="34" charset="0"/>
              </a:rPr>
              <a:t> </a:t>
            </a:r>
            <a:r>
              <a:rPr lang="en-US" altLang="en-US" sz="2000" b="1" dirty="0" err="1">
                <a:solidFill>
                  <a:prstClr val="black">
                    <a:hueOff val="0"/>
                    <a:satOff val="0"/>
                    <a:lumOff val="0"/>
                    <a:alphaOff val="0"/>
                  </a:prstClr>
                </a:solidFill>
                <a:cs typeface="Arial" panose="020B0604020202020204" pitchFamily="34" charset="0"/>
              </a:rPr>
              <a:t>và</a:t>
            </a:r>
            <a:r>
              <a:rPr lang="en-US" altLang="en-US" sz="2000" b="1" dirty="0">
                <a:solidFill>
                  <a:prstClr val="black">
                    <a:hueOff val="0"/>
                    <a:satOff val="0"/>
                    <a:lumOff val="0"/>
                    <a:alphaOff val="0"/>
                  </a:prstClr>
                </a:solidFill>
                <a:cs typeface="Arial" panose="020B0604020202020204" pitchFamily="34" charset="0"/>
              </a:rPr>
              <a:t> </a:t>
            </a:r>
            <a:r>
              <a:rPr lang="en-US" altLang="en-US" sz="2000" b="1" dirty="0" err="1">
                <a:solidFill>
                  <a:prstClr val="black">
                    <a:hueOff val="0"/>
                    <a:satOff val="0"/>
                    <a:lumOff val="0"/>
                    <a:alphaOff val="0"/>
                  </a:prstClr>
                </a:solidFill>
                <a:cs typeface="Arial" panose="020B0604020202020204" pitchFamily="34" charset="0"/>
              </a:rPr>
              <a:t>gió</a:t>
            </a:r>
            <a:r>
              <a:rPr lang="en-US" altLang="en-US" sz="2000" b="1" dirty="0">
                <a:solidFill>
                  <a:prstClr val="black">
                    <a:hueOff val="0"/>
                    <a:satOff val="0"/>
                    <a:lumOff val="0"/>
                    <a:alphaOff val="0"/>
                  </a:prstClr>
                </a:solidFill>
                <a:cs typeface="Arial" panose="020B0604020202020204" pitchFamily="34" charset="0"/>
              </a:rPr>
              <a:t> </a:t>
            </a:r>
            <a:r>
              <a:rPr lang="en-US" altLang="en-US" sz="2000" b="1" dirty="0" err="1">
                <a:solidFill>
                  <a:prstClr val="black">
                    <a:hueOff val="0"/>
                    <a:satOff val="0"/>
                    <a:lumOff val="0"/>
                    <a:alphaOff val="0"/>
                  </a:prstClr>
                </a:solidFill>
                <a:cs typeface="Arial" panose="020B0604020202020204" pitchFamily="34" charset="0"/>
              </a:rPr>
              <a:t>trên</a:t>
            </a:r>
            <a:r>
              <a:rPr lang="en-US" altLang="en-US" sz="2000" b="1" dirty="0">
                <a:solidFill>
                  <a:prstClr val="black">
                    <a:hueOff val="0"/>
                    <a:satOff val="0"/>
                    <a:lumOff val="0"/>
                    <a:alphaOff val="0"/>
                  </a:prstClr>
                </a:solidFill>
                <a:cs typeface="Arial" panose="020B0604020202020204" pitchFamily="34" charset="0"/>
              </a:rPr>
              <a:t> </a:t>
            </a:r>
            <a:r>
              <a:rPr lang="en-US" altLang="en-US" sz="2000" b="1" dirty="0" err="1">
                <a:solidFill>
                  <a:prstClr val="black">
                    <a:hueOff val="0"/>
                    <a:satOff val="0"/>
                    <a:lumOff val="0"/>
                    <a:alphaOff val="0"/>
                  </a:prstClr>
                </a:solidFill>
                <a:cs typeface="Arial" panose="020B0604020202020204" pitchFamily="34" charset="0"/>
              </a:rPr>
              <a:t>TĐ</a:t>
            </a:r>
            <a:r>
              <a:rPr lang="vi-VN" altLang="en-US" sz="2000" b="1" dirty="0">
                <a:solidFill>
                  <a:prstClr val="black">
                    <a:hueOff val="0"/>
                    <a:satOff val="0"/>
                    <a:lumOff val="0"/>
                    <a:alphaOff val="0"/>
                  </a:prstClr>
                </a:solidFill>
                <a:cs typeface="Arial" panose="020B0604020202020204" pitchFamily="34" charset="0"/>
              </a:rPr>
              <a:t>, sự hiểu biết cá nhân hãy cho biết trên Trái Đất có những đai khí áp và những đới gió nào?</a:t>
            </a:r>
            <a:endParaRPr lang="en-US" altLang="en-US" sz="2000" b="1" dirty="0">
              <a:solidFill>
                <a:prstClr val="black">
                  <a:hueOff val="0"/>
                  <a:satOff val="0"/>
                  <a:lumOff val="0"/>
                  <a:alphaOff val="0"/>
                </a:prstClr>
              </a:solidFill>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tabLst/>
            </a:pPr>
            <a:r>
              <a:rPr lang="vi-VN" altLang="en-US" sz="2000" b="1" dirty="0">
                <a:solidFill>
                  <a:prstClr val="black">
                    <a:hueOff val="0"/>
                    <a:satOff val="0"/>
                    <a:lumOff val="0"/>
                    <a:alphaOff val="0"/>
                  </a:prstClr>
                </a:solidFill>
                <a:cs typeface="Arial" panose="020B0604020202020204" pitchFamily="34" charset="0"/>
              </a:rPr>
              <a:t>Phiếu học tập trạm 3</a:t>
            </a:r>
          </a:p>
        </p:txBody>
      </p:sp>
      <p:pic>
        <p:nvPicPr>
          <p:cNvPr id="44" name="Picture 43">
            <a:extLst>
              <a:ext uri="{FF2B5EF4-FFF2-40B4-BE49-F238E27FC236}">
                <a16:creationId xmlns:a16="http://schemas.microsoft.com/office/drawing/2014/main" id="{9AF75724-F6BB-89B4-F8AD-1F6C7DE56D33}"/>
              </a:ext>
            </a:extLst>
          </p:cNvPr>
          <p:cNvPicPr>
            <a:picLocks noChangeAspect="1"/>
          </p:cNvPicPr>
          <p:nvPr/>
        </p:nvPicPr>
        <p:blipFill rotWithShape="1">
          <a:blip r:embed="rId8">
            <a:extLst>
              <a:ext uri="{28A0092B-C50C-407E-A947-70E740481C1C}">
                <a14:useLocalDpi xmlns:a14="http://schemas.microsoft.com/office/drawing/2010/main" val="0"/>
              </a:ext>
            </a:extLst>
          </a:blip>
          <a:srcRect l="2800" t="3316"/>
          <a:stretch/>
        </p:blipFill>
        <p:spPr bwMode="auto">
          <a:xfrm>
            <a:off x="6479664" y="3439458"/>
            <a:ext cx="2680922" cy="1721909"/>
          </a:xfrm>
          <a:custGeom>
            <a:avLst/>
            <a:gdLst>
              <a:gd name="connsiteX0" fmla="*/ 0 w 4496435"/>
              <a:gd name="connsiteY0" fmla="*/ 0 h 2887980"/>
              <a:gd name="connsiteX1" fmla="*/ 3769559 w 4496435"/>
              <a:gd name="connsiteY1" fmla="*/ 0 h 2887980"/>
              <a:gd name="connsiteX2" fmla="*/ 4496435 w 4496435"/>
              <a:gd name="connsiteY2" fmla="*/ 726876 h 2887980"/>
              <a:gd name="connsiteX3" fmla="*/ 4496435 w 4496435"/>
              <a:gd name="connsiteY3" fmla="*/ 2887980 h 2887980"/>
              <a:gd name="connsiteX4" fmla="*/ 0 w 4496435"/>
              <a:gd name="connsiteY4" fmla="*/ 2887980 h 2887980"/>
              <a:gd name="connsiteX5" fmla="*/ 0 w 4496435"/>
              <a:gd name="connsiteY5" fmla="*/ 972173 h 2887980"/>
              <a:gd name="connsiteX6" fmla="*/ 1625935 w 4496435"/>
              <a:gd name="connsiteY6" fmla="*/ 972173 h 2887980"/>
              <a:gd name="connsiteX7" fmla="*/ 1625935 w 4496435"/>
              <a:gd name="connsiteY7" fmla="*/ 16572 h 2887980"/>
              <a:gd name="connsiteX8" fmla="*/ 0 w 4496435"/>
              <a:gd name="connsiteY8" fmla="*/ 16572 h 288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6435" h="2887980">
                <a:moveTo>
                  <a:pt x="0" y="0"/>
                </a:moveTo>
                <a:lnTo>
                  <a:pt x="3769559" y="0"/>
                </a:lnTo>
                <a:lnTo>
                  <a:pt x="4496435" y="726876"/>
                </a:lnTo>
                <a:lnTo>
                  <a:pt x="4496435" y="2887980"/>
                </a:lnTo>
                <a:lnTo>
                  <a:pt x="0" y="2887980"/>
                </a:lnTo>
                <a:lnTo>
                  <a:pt x="0" y="972173"/>
                </a:lnTo>
                <a:lnTo>
                  <a:pt x="1625935" y="972173"/>
                </a:lnTo>
                <a:lnTo>
                  <a:pt x="1625935" y="16572"/>
                </a:lnTo>
                <a:lnTo>
                  <a:pt x="0" y="16572"/>
                </a:lnTo>
                <a:close/>
              </a:path>
            </a:pathLst>
          </a:cu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597403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清新素雅年度工作总结PPT"/>
</p:tagLst>
</file>

<file path=ppt/theme/theme1.xml><?xml version="1.0" encoding="utf-8"?>
<a:theme xmlns:a="http://schemas.openxmlformats.org/drawingml/2006/main" name="Office 主题">
  <a:themeElements>
    <a:clrScheme name="清新淡雅3">
      <a:dk1>
        <a:sysClr val="windowText" lastClr="000000"/>
      </a:dk1>
      <a:lt1>
        <a:sysClr val="window" lastClr="FFFFFF"/>
      </a:lt1>
      <a:dk2>
        <a:srgbClr val="44546A"/>
      </a:dk2>
      <a:lt2>
        <a:srgbClr val="E7E6E6"/>
      </a:lt2>
      <a:accent1>
        <a:srgbClr val="394C3E"/>
      </a:accent1>
      <a:accent2>
        <a:srgbClr val="1F2423"/>
      </a:accent2>
      <a:accent3>
        <a:srgbClr val="2A392E"/>
      </a:accent3>
      <a:accent4>
        <a:srgbClr val="525F5C"/>
      </a:accent4>
      <a:accent5>
        <a:srgbClr val="1C261E"/>
      </a:accent5>
      <a:accent6>
        <a:srgbClr val="333B3A"/>
      </a:accent6>
      <a:hlink>
        <a:srgbClr val="000000"/>
      </a:hlink>
      <a:folHlink>
        <a:srgbClr val="954F72"/>
      </a:folHlink>
    </a:clrScheme>
    <a:fontScheme name="标准1">
      <a:majorFont>
        <a:latin typeface="Arial"/>
        <a:ea typeface="微软雅黑"/>
        <a:cs typeface=""/>
      </a:majorFont>
      <a:minorFont>
        <a:latin typeface="Calibri Light"/>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3972</TotalTime>
  <Words>4193</Words>
  <Application>Microsoft Office PowerPoint</Application>
  <PresentationFormat>On-screen Show (16:9)</PresentationFormat>
  <Paragraphs>631</Paragraphs>
  <Slides>37</Slides>
  <Notes>26</Notes>
  <HiddenSlides>0</HiddenSlides>
  <MMClips>51</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37</vt:i4>
      </vt:variant>
    </vt:vector>
  </HeadingPairs>
  <TitlesOfParts>
    <vt:vector size="56" baseType="lpstr">
      <vt:lpstr>Wingdings</vt:lpstr>
      <vt:lpstr>Calibri Light</vt:lpstr>
      <vt:lpstr>Courier New</vt:lpstr>
      <vt:lpstr>#9Slide03 Aturdida</vt:lpstr>
      <vt:lpstr>#9Slide03 Bebas Neue Bold</vt:lpstr>
      <vt:lpstr>#9Slide05 Wolfsbane</vt:lpstr>
      <vt:lpstr>#9Slide03 SFU Futura_07</vt:lpstr>
      <vt:lpstr>#9Slide06 SVNArtful Beauty</vt:lpstr>
      <vt:lpstr>Calibri</vt:lpstr>
      <vt:lpstr>#9Slide03 Oswald</vt:lpstr>
      <vt:lpstr>Segoe UI Historic</vt:lpstr>
      <vt:lpstr>#9Slide03 SFU Futura_12</vt:lpstr>
      <vt:lpstr>#9Slide03 Nokia</vt:lpstr>
      <vt:lpstr>#9Slide03 SFU Helvetica ExtraCo</vt:lpstr>
      <vt:lpstr>Arial</vt:lpstr>
      <vt:lpstr>#9Slide07 IcielBC Cubano Normal</vt:lpstr>
      <vt:lpstr>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LONG 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16_DIA 10_KNTT</dc:title>
  <dc:creator>THUY DIA</dc:creator>
  <cp:lastModifiedBy>GV Trần Thu Hiền</cp:lastModifiedBy>
  <cp:revision>360</cp:revision>
  <dcterms:created xsi:type="dcterms:W3CDTF">2017-11-14T07:14:00Z</dcterms:created>
  <dcterms:modified xsi:type="dcterms:W3CDTF">2023-12-15T07:27:37Z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y fmtid="{D5CDD505-2E9C-101B-9397-08002B2CF9AE}" pid="3" name="KSORubyTemplateID">
    <vt:lpwstr>2</vt:lpwstr>
  </property>
</Properties>
</file>