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4" r:id="rId2"/>
    <p:sldMasterId id="2147483728" r:id="rId3"/>
    <p:sldMasterId id="2147483740" r:id="rId4"/>
  </p:sldMasterIdLst>
  <p:notesMasterIdLst>
    <p:notesMasterId r:id="rId16"/>
  </p:notesMasterIdLst>
  <p:sldIdLst>
    <p:sldId id="1193" r:id="rId5"/>
    <p:sldId id="377" r:id="rId6"/>
    <p:sldId id="1194" r:id="rId7"/>
    <p:sldId id="1189" r:id="rId8"/>
    <p:sldId id="1190" r:id="rId9"/>
    <p:sldId id="1192" r:id="rId10"/>
    <p:sldId id="476" r:id="rId11"/>
    <p:sldId id="1191" r:id="rId12"/>
    <p:sldId id="321" r:id="rId13"/>
    <p:sldId id="322" r:id="rId14"/>
    <p:sldId id="32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1FB"/>
    <a:srgbClr val="548727"/>
    <a:srgbClr val="003300"/>
    <a:srgbClr val="FFFFFE"/>
    <a:srgbClr val="FFFF50"/>
    <a:srgbClr val="03558A"/>
    <a:srgbClr val="E53A48"/>
    <a:srgbClr val="004E19"/>
    <a:srgbClr val="FFF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36FDB-2F3E-464B-90DF-BFCE2A715FCB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54F91-1189-4FE5-9FE0-386A5021D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7194CE-B352-4948-AE1B-732EEA4C9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F45C2DA-B8DE-491E-AEE3-45ED008AA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A2F0CF-2194-4BCF-99C0-6E53ADFA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D0DBF44-6C5F-4F0B-959C-B317A8D6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8D6F2EB-CA91-4C51-841F-2754A1A1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7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AE8032-B093-4E22-843F-C73E590E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48B97C9-DA2C-4F99-865C-6CF5043E6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2D3AE7-F7FE-40A6-9B30-653938D1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314323-AEE6-4731-9600-A8E39430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8E58D3-A41D-4235-AB79-91700C03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A6324F2-C65A-437C-A35C-414AC3D41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1478AF4-F127-40C3-A057-7520885BA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7183DAB-3CF0-4D9C-ADF0-35659EBAA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530734-AF88-404E-BD4B-9B19A9DF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47B9D5-CB20-4302-8F10-CAE668BB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14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72CC-BF64-4221-AA61-2EDB542C3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F6459-16FC-4435-86B2-7B329ABA9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3F371-CE0A-4ED3-AA54-75EAC1552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6A3CA-8F9E-474A-8DBD-91D767EF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6039D-1471-4077-B9A9-B3311E7E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9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4625-7EC2-46BA-9C1C-898E9CBC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4758E-3FB9-4171-84E2-88B8D5AAB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FBD14-273D-45F3-9A39-CC93A645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9969C-542B-48BB-AA13-3217D12DF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4D3AF-1FE9-45E8-AA3A-ED2DA11C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621D-CDF4-400F-9298-27EBF38B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40F91-4BA4-4D62-BC4B-731DF5D44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6BD01-49F4-4C54-810A-F82B1112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8C10-D6E6-411B-889D-83EA0C8E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75A0B-85AB-4928-878C-DEB39DD9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35C5-31C1-442F-B44B-18BC45CA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B193D-B0C0-4E3B-83C1-18B2F5A07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7C951-41BA-48A3-9B83-C12C89EDC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B1561-4156-4341-8C24-D3BAA724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7DC7D-0544-4895-80A2-B4544527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8AA70-0C6A-43A9-A6B3-3B8F4356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4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AB02-DBE0-48C1-A183-B0AE2D94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9B68D-1FA4-4250-A3BD-08A368647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251F5-71BB-4EED-8EF0-212A4FC90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C8EC9-B9F4-4672-A0DC-D33AD219A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9EEBC-5235-4004-8670-26D2AFD79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5016B-E115-43D5-A599-E1372D30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85FF12-8027-4886-8CFE-EA3250C5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38D3E-8536-4CC7-AD9A-E9521208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3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0AE30-CC93-4EB9-9654-3BB6FE075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9CE34-27A4-4FFA-BE41-ED71C049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B0830-6A7E-4F95-B06B-66EFA745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53E21-B574-4353-872C-0DD562E1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01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BBC3F-3D7A-4141-A478-AC7F7965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D1F1E9-0CD5-42CF-A377-18162C77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5DAF6-2351-4270-BEFB-18947EBC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49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B1AB-159C-4BC3-A7D1-6AA28634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BCBD5-25CA-445D-B7DF-96DEF7BB5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24139-6ED4-4B97-8B99-7D9FB27EA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0B8D8-1231-482C-83E4-423707F4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D37D7-9A1B-4CB6-9093-58EACA88A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D44A4-679D-4AF1-A660-CD1913C9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9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560C89-B2A5-44CD-A265-9AD7681E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F02A019-CA75-4BB1-8DCD-85A6BF7D2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9FD1CD-860C-4C5A-B31D-9EFF5B3E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E57C78-2549-4EFE-8D8C-747582D4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78F86E-45D3-4F91-9A07-B27067AC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59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3C5-E34C-4B54-96C8-162031F3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3F3E0-4F96-4EA6-A828-BD234D0BB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30ED6-9563-4F82-80DF-165DF7270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3A6FF-85CC-4573-AA93-70E32FD1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BDA55-4328-44B0-871F-80D090F3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F47D4-0FA8-4569-B211-371A697C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1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C595-0557-4121-999D-1C7E915A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B1535-132C-4041-ACF0-34FDA6CF2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D9EEF-611E-4C07-B019-A003B28C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AE46-188B-4629-96BB-7A4A448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F336F-C6FD-4CAA-9855-8644016D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71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B5D59-1EEA-4EE4-B70A-833408DF6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1CE814-A9E1-4F4E-BAB3-C2393E98D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04E97-0A7A-45A8-BCCC-8EAE0151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0953-FAB3-45A2-9BFB-F6818AB9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42D98-1573-41B7-AFAC-87970A11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6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2" y="284163"/>
            <a:ext cx="89789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AAB90-0273-B32D-B9EF-4953724F6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80" y="6245225"/>
            <a:ext cx="284517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6BE3F-BC89-9D3A-E970-DC040772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6143" y="6245225"/>
            <a:ext cx="385971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746F2-63A2-FB15-C746-3111689A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150" y="6245225"/>
            <a:ext cx="284517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8488-4A4D-407E-AA1F-0FDD5F763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29996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874203" y="4186426"/>
            <a:ext cx="1445384" cy="1445383"/>
          </a:xfrm>
          <a:custGeom>
            <a:avLst/>
            <a:gdLst>
              <a:gd name="connsiteX0" fmla="*/ 0 w 1445384"/>
              <a:gd name="connsiteY0" fmla="*/ 0 h 1445383"/>
              <a:gd name="connsiteX1" fmla="*/ 1445384 w 1445384"/>
              <a:gd name="connsiteY1" fmla="*/ 0 h 1445383"/>
              <a:gd name="connsiteX2" fmla="*/ 1445384 w 1445384"/>
              <a:gd name="connsiteY2" fmla="*/ 1445383 h 1445383"/>
              <a:gd name="connsiteX3" fmla="*/ 0 w 1445384"/>
              <a:gd name="connsiteY3" fmla="*/ 1445383 h 144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5384" h="1445383">
                <a:moveTo>
                  <a:pt x="0" y="0"/>
                </a:moveTo>
                <a:lnTo>
                  <a:pt x="1445384" y="0"/>
                </a:lnTo>
                <a:lnTo>
                  <a:pt x="1445384" y="1445383"/>
                </a:lnTo>
                <a:lnTo>
                  <a:pt x="0" y="144538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45415" y="2032003"/>
            <a:ext cx="1445384" cy="1445383"/>
          </a:xfrm>
          <a:custGeom>
            <a:avLst/>
            <a:gdLst>
              <a:gd name="connsiteX0" fmla="*/ 0 w 1445384"/>
              <a:gd name="connsiteY0" fmla="*/ 0 h 1445383"/>
              <a:gd name="connsiteX1" fmla="*/ 1445384 w 1445384"/>
              <a:gd name="connsiteY1" fmla="*/ 0 h 1445383"/>
              <a:gd name="connsiteX2" fmla="*/ 1445384 w 1445384"/>
              <a:gd name="connsiteY2" fmla="*/ 1445383 h 1445383"/>
              <a:gd name="connsiteX3" fmla="*/ 0 w 1445384"/>
              <a:gd name="connsiteY3" fmla="*/ 1445383 h 144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5384" h="1445383">
                <a:moveTo>
                  <a:pt x="0" y="0"/>
                </a:moveTo>
                <a:lnTo>
                  <a:pt x="1445384" y="0"/>
                </a:lnTo>
                <a:lnTo>
                  <a:pt x="1445384" y="1445383"/>
                </a:lnTo>
                <a:lnTo>
                  <a:pt x="0" y="144538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17373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1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F9B33-F43B-F903-3BC6-B56FA724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83ABF-EBAC-48C0-8D87-9CDC7FDF121F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BD381-3889-64AA-DF62-BEB7C7E8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B07F3-C5C0-B83E-C3EE-127FD05F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30D16-A4D5-4691-89B0-F8557ABAE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2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EB674-A024-3A8A-7E78-A3BE40FF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28012-0B42-4718-8E7A-276F4A019900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B78CA-852C-A353-3A41-34C49756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2B400-CEDE-4844-CE74-C903A17B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36C5-0473-46F5-9312-4A3007CCF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6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F4C1E-BE81-4041-A8C6-8973A889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AAC08-8E30-4C72-8317-8F665F41597F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03841-106F-8669-3396-3CAA1D06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5FDA-D955-0962-F785-D5D77619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3CE5-1158-48AE-A209-BB069687A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799436-19F0-6317-D37E-3B719FE3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AB6A4-5DEF-45E2-BBEF-B70E764413F7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761D1C-D7A1-0613-2C04-728903DC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4A34DB-30C6-2AB1-BF28-A97F5AF8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B3916-393A-4C81-B735-77A255F3E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1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29" indent="0">
              <a:buNone/>
              <a:defRPr sz="1600" b="1"/>
            </a:lvl4pPr>
            <a:lvl5pPr marL="1828571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8F1FF6-139B-6EC6-E3B4-916E2780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E5C91-BCDB-460D-818F-A18DB4BA9F4D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2D46B1-29EF-C4FE-1241-850814F8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845680-4526-5065-1F2A-97F61A35E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8BAD8-74A0-45CA-8F53-873BB5509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ED1321-4017-4462-8860-FF9DB83C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4B81AD-2101-44CD-A50C-50C09416F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1CC3B2-BECE-4DE2-A5F0-D51C4F04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76500F-CB7A-437E-911A-5EB94237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A2DB59-3F60-44CD-8242-768D5F21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8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BDD44E-AED6-F897-A856-222E6D0B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DC36-B560-4E37-AF2A-BCC7A1E43443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5A721D-B2B5-DF4D-D5CA-01319763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152BA9-15D7-2894-DEBF-63039C3B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A983-20BB-46EB-BB9A-2BA598BAF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5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E5F59C-96FC-B1A5-D7A3-07A4F6AA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CAAEA-F130-4944-8B1A-7D3385BDFD81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C96FD1-22A6-DA97-3A2D-44756BAE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94975D-7709-5AB7-832C-8421965D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3CE1-A722-42AF-B463-7C2CE224F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5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9" indent="0">
              <a:buNone/>
              <a:defRPr sz="1000"/>
            </a:lvl4pPr>
            <a:lvl5pPr marL="1828571" indent="0">
              <a:buNone/>
              <a:defRPr sz="1000"/>
            </a:lvl5pPr>
            <a:lvl6pPr marL="2285714" indent="0">
              <a:buNone/>
              <a:defRPr sz="1000"/>
            </a:lvl6pPr>
            <a:lvl7pPr marL="2742857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D7CAE5-CEAF-9146-0504-A7EB85D4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0B2F6-90E7-4AAA-96F9-19836A422C1E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F94285-3D69-C01E-7FEE-15FB35E2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B02B30-AF12-EB7D-3125-D83A1922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044F-6266-4608-BD5F-D92E2157B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67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9" indent="0">
              <a:buNone/>
              <a:defRPr sz="2000"/>
            </a:lvl4pPr>
            <a:lvl5pPr marL="1828571" indent="0">
              <a:buNone/>
              <a:defRPr sz="2000"/>
            </a:lvl5pPr>
            <a:lvl6pPr marL="2285714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29" indent="0">
              <a:buNone/>
              <a:defRPr sz="1000"/>
            </a:lvl4pPr>
            <a:lvl5pPr marL="1828571" indent="0">
              <a:buNone/>
              <a:defRPr sz="1000"/>
            </a:lvl5pPr>
            <a:lvl6pPr marL="2285714" indent="0">
              <a:buNone/>
              <a:defRPr sz="1000"/>
            </a:lvl6pPr>
            <a:lvl7pPr marL="2742857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E467B6-D1B2-0204-1F95-6A98F515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9F81-BE6C-454C-93F7-C772A02D9E3B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78248E-0C6C-4CAD-18F2-D623E10F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144C54-C659-0477-E6E0-A1813737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53DB-1BE9-4F74-B487-57D1F2403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18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67496-08C4-4944-9CB5-851E7A60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E7719-92E4-4F66-86C5-EBEA9AED07B7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5A02F-DF02-6FE2-3AC1-2F41BFE5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DD01C-886D-3598-A278-FDA504CA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21C27-CDD0-48E8-8024-0F877BDD4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7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0907-1207-8EEC-F878-340AC061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510E7-9A49-4029-BDBA-71D356D3F481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96F17-0524-6AF6-C992-E93FF823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6B299-D0D7-440C-F592-D35F82E7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209A7-087D-408E-B19A-FA1366E19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1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CF8C-0F57-BAD7-1A01-E1EBA360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034E5-27EC-B46D-E796-2B816C0A7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0DBE-F355-7EDB-73FE-868BACDF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3A88-288F-1B9D-3AB6-C3A96DCC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A3C26-C99D-F8AF-C72C-07B6F317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37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DE48-0ABF-4CA5-7566-E677200D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DE7E0-EAF6-CC60-594C-E47E18DBA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56281-7EA2-46DE-B31B-902616DC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8CEF4-0840-4D5B-82CC-B6BF692F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F5615-4EE5-4A8B-D26C-EA630600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03530-1027-7EE6-3071-F299DE34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B992D-2A42-FB45-D730-013D7EB8B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CFF36-E345-7820-6001-B7FCC571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4002D-63FF-55DF-15C7-8BA5118B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4AAEB-4CD7-349B-2DEA-81B8BA90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31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6153-7F6F-FA97-CCA9-77ECFCBCF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3B73C-6F4E-2D07-EF3E-A1E963E9E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4D9EE-63D1-081D-1C6A-93DE7904B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2D25F-307A-781E-5910-2C00F83F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99BD0-E347-9FA9-6A9F-AF991D34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92F3A-12A2-0D82-81FD-7B8E5DB3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9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7A0F33-25C7-4B71-B345-A038C379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F800C9-672D-434F-B1D5-B29B3ABB5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4047FE5-B4C8-4D0F-B314-7EA2FDBB6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E4DDBE-468C-4474-AF17-2AAE7EA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446E9C7-5BFC-4C69-91B0-CACA8823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27C236-491A-4BBE-AA05-F03F6AD7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3815-35A6-381C-2DF0-CB14AE60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38169-9B8E-FEAF-5B31-C0DD7AA75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2C93E-4ABF-57C8-B2F6-7A05B161F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241AA-27AC-92E8-EF69-E04083D5E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BE558-45B0-796D-BCA2-E3C4070EC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2F8A3-EE34-E1D2-D8FE-DEFC8A79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6538B-267E-252B-C153-E03C4AF6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74215B-F76C-D631-18D1-23855382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CD0C-8B5A-97C1-4CF7-46EDC8E6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41077-033D-D438-5A00-5A95C8C0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9E16B-2F6C-CEF5-6A25-30B380CF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8ECF4-CFCF-985F-EDE5-3E92A64F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5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6E961-8203-1364-9646-8810685D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87DD8-453A-7833-3EA5-CFF3849C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61CAA-98B1-0692-2288-7E520A9A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63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CB9F-2D9B-CE1D-BED6-D177A7F3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27F2F-1074-ACC1-699F-817CCA091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847C0-306D-F0DB-B4CD-91C3D26B3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7F473-3C90-DECB-03EF-C198A51B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C7E35-8DE6-9222-7314-8DBBDD9D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E6FC5-55CF-93BB-B2B1-EFBD1A9C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24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256-1121-76DE-B4E2-CE389EF6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B114D-B54C-622B-FD12-A9BA40437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97A8A-5834-BCE3-6A0D-60555C5F9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EA6E8-964C-C4EF-9298-8DF64065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22517-2CC4-4C61-666D-52436CAA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89B-D236-A5D9-D44C-E980025F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73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DCCD-7A4E-320E-91D4-684E0D322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9B867-7E01-7E11-322E-B9AF56480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CC71B-C9F0-1ED8-11F7-088AD2F9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B7C03-2593-8D92-5B90-6ECDBB58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851A-180F-D1D8-E8CC-B2D67D7D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04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C4BF-0B33-3337-F88A-4E562C8E0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D656B-63E9-3825-A377-1C549E7EE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9790C-30D4-A000-D8A9-64D86BBE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62252-DADE-80FB-D768-7AA46605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25AA0-7A28-6521-AB3C-478EB9AA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E5C73F-D15A-4952-9FC6-10251834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FEDFB7-DC97-4E1F-803F-53CDC1852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6F11779-3109-4962-8CD0-F2EA3AE80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DFF4250-028D-4212-BDD4-248637C20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7543A0D-E5F7-4EE7-89CB-84C9EC58F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5FC3BC6-5DEE-4F32-A1D1-64829DB7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F0460C8-8B34-4D19-A522-8A569D74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6FFCFF3-DDA4-4978-BBF7-B33B0C94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4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FA7478-82C6-4E6A-84F1-3D56E983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85FEAAC-3DE4-498E-B82D-24B1B67C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C4A6007-D51D-4729-843C-847B3707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16AAAC0-8530-4617-8E74-B3E98966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7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B07A2CA-6CB2-4CA8-92E7-70EF7540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757EF58-C69E-4907-B8F8-1524CDCE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E7349E3-CCF8-4A30-A717-4884512C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5BEE10-8481-419D-B69C-68E205CC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616DE8-6606-4379-85F9-B0656D0E6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B48F110-FDA6-4411-874C-5D5A3BD05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68090E0-A34B-4F82-861A-D8F51C9F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9FD3AF4-B5F8-44BB-912B-042763E9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152DF5F-68EB-4BA7-96FB-5304E2EE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2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424D77-48AC-43D2-A1A7-6EC24792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F4F415B-1E93-4C7C-BFF4-3017750E3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7DEE82-3937-4DA3-9C55-13ED067BD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4F6FB87-A754-4272-9EC2-87F0D258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EA9800-36EA-4F68-9432-9A992E1A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55AD048-4A96-4134-9536-0E1E0293C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3070C8F-8329-4E70-8ACF-01F0A9CD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28FEDB9-BEB2-4927-80F5-154AC4F44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C7B5AC-2D4A-4F13-BC1D-17A75B7E1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4A67E-4E5A-4021-99E1-521F95E68DE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2926EF-528A-4606-A01D-73B9990C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BA6770-D01F-4548-8E35-09A60EC0F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D753-080E-4DB7-9FF2-D31C625F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D1C869-9374-4B62-9314-49E3564E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46E5-1F74-44BA-BB05-EB1E3527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C916B-00CD-4E55-822B-6B2004B95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2467-2186-4068-A1D6-037D6872D34F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AF8C-8394-40CA-97E2-1C7D87559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FC846-079D-4160-A6E8-6F68FBE10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35CAC-2DCF-4578-B6F1-6004C3A9F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7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2B6F061-2FEF-F857-361F-9F7265D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310" y="365126"/>
            <a:ext cx="1051538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4339CF6-CEB9-CED7-6867-770DC7B0B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310" y="1825625"/>
            <a:ext cx="1051538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F40CA-4A25-4457-8F49-300F9C2F4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8F6D7E-45D1-45DE-9418-1DCFAF51A944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C610F-C253-A925-16CD-D807EC52B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7" y="6356351"/>
            <a:ext cx="4113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0A9BF-CE08-8D8E-3095-2F45DF471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134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A948DF-7963-43A1-B0DA-86F5C8690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1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14B96-7843-C22F-DFCB-11AC31242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1289D-8E46-C520-81CD-FDD81BFB3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AD7D8-CF8A-8D7F-3BCE-5C39A130F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F982D-C12E-4ED8-B0CB-ED614988F491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C6FE1-8357-3A1F-0275-FCBC2AC48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FA94-B2F8-13B7-27B5-56CB588A5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6DFCA-389A-4BF8-9631-91A872937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9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A494B1-FF60-39BE-8741-CD5EE41BC72A}"/>
              </a:ext>
            </a:extLst>
          </p:cNvPr>
          <p:cNvSpPr txBox="1">
            <a:spLocks/>
          </p:cNvSpPr>
          <p:nvPr/>
        </p:nvSpPr>
        <p:spPr>
          <a:xfrm>
            <a:off x="1031156" y="1158240"/>
            <a:ext cx="10129688" cy="3974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kern="1200" dirty="0">
                <a:solidFill>
                  <a:schemeClr val="bg1"/>
                </a:solidFill>
                <a:latin typeface="#9Slide07 SVNStick A Round" panose="02000503000000000000" pitchFamily="2" charset="0"/>
              </a:rPr>
              <a:t>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400" b="1" kern="1200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#9Slide07 SVNStick A Round" panose="02000503000000000000" pitchFamily="2" charset="0"/>
              </a:rPr>
              <a:t>BÀI</a:t>
            </a:r>
            <a:r>
              <a:rPr lang="en-US" sz="4400" b="1" dirty="0">
                <a:solidFill>
                  <a:srgbClr val="008000"/>
                </a:solidFill>
                <a:latin typeface="#9Slide07 SVNStick A Round" panose="02000503000000000000" pitchFamily="2" charset="0"/>
              </a:rPr>
              <a:t> 8. </a:t>
            </a:r>
            <a:r>
              <a:rPr lang="en-US" sz="4400" b="1" dirty="0" err="1">
                <a:solidFill>
                  <a:srgbClr val="008000"/>
                </a:solidFill>
                <a:latin typeface="#9Slide07 SVNStick A Round" panose="02000503000000000000" pitchFamily="2" charset="0"/>
              </a:rPr>
              <a:t>THỰC</a:t>
            </a:r>
            <a:r>
              <a:rPr lang="en-US" sz="4400" b="1" dirty="0">
                <a:solidFill>
                  <a:srgbClr val="008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008000"/>
                </a:solidFill>
                <a:latin typeface="#9Slide07 SVNStick A Round" panose="02000503000000000000" pitchFamily="2" charset="0"/>
              </a:rPr>
              <a:t>HÀNH</a:t>
            </a:r>
            <a:endParaRPr lang="en-US" sz="4400" b="1" dirty="0">
              <a:solidFill>
                <a:srgbClr val="008000"/>
              </a:solidFill>
              <a:latin typeface="#9Slide07 SVNStick A Round" panose="02000503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phân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bố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vành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đai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núi</a:t>
            </a:r>
            <a:r>
              <a:rPr lang="en-US" sz="4400" b="1" dirty="0">
                <a:solidFill>
                  <a:srgbClr val="FF0000"/>
                </a:solidFill>
                <a:latin typeface="#9Slide07 SVNStick A Round" panose="02000503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Stick A Round" panose="02000503000000000000" pitchFamily="2" charset="0"/>
              </a:rPr>
              <a:t>lửa</a:t>
            </a:r>
            <a:endParaRPr lang="en-US" sz="4400" b="1" kern="1200" dirty="0">
              <a:solidFill>
                <a:srgbClr val="FF0000"/>
              </a:solidFill>
              <a:latin typeface="#9Slide07 SVNStick A Round" panose="02000503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4400" b="1" kern="1200" dirty="0">
              <a:solidFill>
                <a:schemeClr val="bg1"/>
              </a:solidFill>
              <a:latin typeface="#9Slide07 SVNStick A Round" panose="02000503000000000000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4400" b="1" kern="1200" dirty="0">
              <a:solidFill>
                <a:schemeClr val="bg1"/>
              </a:solidFill>
              <a:latin typeface="#9Slide07 SVNStick A Roun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Gif — Steemit | Thank you for birthday wishes, Thank you gifs, Thank  you images">
            <a:extLst>
              <a:ext uri="{FF2B5EF4-FFF2-40B4-BE49-F238E27FC236}">
                <a16:creationId xmlns:a16="http://schemas.microsoft.com/office/drawing/2014/main" id="{7B43C8CC-13F4-0ED5-6E37-4FB4BA91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8FCC5-D6A7-1CA9-0E5A-AF651D82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5119" cy="1180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87832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 descr="&quot;&quot;">
            <a:extLst>
              <a:ext uri="{FF2B5EF4-FFF2-40B4-BE49-F238E27FC236}">
                <a16:creationId xmlns:a16="http://schemas.microsoft.com/office/drawing/2014/main" id="{5A039553-700F-EA06-5638-99E8334B48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4" y="0"/>
            <a:ext cx="12187238" cy="6858000"/>
          </a:xfrm>
          <a:prstGeom prst="rect">
            <a:avLst/>
          </a:prstGeom>
          <a:solidFill>
            <a:srgbClr val="242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 descr="&quot;&quot;">
            <a:extLst>
              <a:ext uri="{FF2B5EF4-FFF2-40B4-BE49-F238E27FC236}">
                <a16:creationId xmlns:a16="http://schemas.microsoft.com/office/drawing/2014/main" id="{B7FEBA08-40D9-A204-82E0-FDE5EF0058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094" y="484189"/>
            <a:ext cx="6897688" cy="5888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4956881F-5EE2-27EB-93F2-78E54230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2"/>
          <a:stretch>
            <a:fillRect/>
          </a:stretch>
        </p:blipFill>
        <p:spPr bwMode="auto">
          <a:xfrm>
            <a:off x="818357" y="874714"/>
            <a:ext cx="6253162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Rectangle 138" descr="&quot;&quot;">
            <a:extLst>
              <a:ext uri="{FF2B5EF4-FFF2-40B4-BE49-F238E27FC236}">
                <a16:creationId xmlns:a16="http://schemas.microsoft.com/office/drawing/2014/main" id="{025D0FB4-F0B1-6074-7522-85B851F9F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60469" y="484189"/>
            <a:ext cx="4146550" cy="35004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8" name="Picture 2">
            <a:extLst>
              <a:ext uri="{FF2B5EF4-FFF2-40B4-BE49-F238E27FC236}">
                <a16:creationId xmlns:a16="http://schemas.microsoft.com/office/drawing/2014/main" id="{60E4B929-C1D5-4473-6B67-2AFFD285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13467" r="6699" b="27492"/>
          <a:stretch>
            <a:fillRect/>
          </a:stretch>
        </p:blipFill>
        <p:spPr bwMode="auto">
          <a:xfrm>
            <a:off x="7882733" y="1046164"/>
            <a:ext cx="35020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40" descr="&quot;&quot;">
            <a:extLst>
              <a:ext uri="{FF2B5EF4-FFF2-40B4-BE49-F238E27FC236}">
                <a16:creationId xmlns:a16="http://schemas.microsoft.com/office/drawing/2014/main" id="{C3A11C0C-0F5B-51C2-6F7C-226D5A625D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60469" y="4144964"/>
            <a:ext cx="4146550" cy="22113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40" name="Picture 2" descr="Have a nice day!!!: NHẠC NƯỚC NGOÀI CHỌN LỌC">
            <a:extLst>
              <a:ext uri="{FF2B5EF4-FFF2-40B4-BE49-F238E27FC236}">
                <a16:creationId xmlns:a16="http://schemas.microsoft.com/office/drawing/2014/main" id="{CB327FE4-553C-F4A9-8593-A0E34516B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413" r="-2" b="7259"/>
          <a:stretch>
            <a:fillRect/>
          </a:stretch>
        </p:blipFill>
        <p:spPr>
          <a:xfrm>
            <a:off x="7882733" y="4137026"/>
            <a:ext cx="3438525" cy="2219325"/>
          </a:xfrm>
          <a:noFill/>
        </p:spPr>
      </p:pic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62C96B0-A676-5641-B90F-27248FA41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6"/>
          <a:stretch/>
        </p:blipFill>
        <p:spPr>
          <a:xfrm>
            <a:off x="7624729" y="682510"/>
            <a:ext cx="1641191" cy="11750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A7E79A-3D4A-83FA-EC7F-2E7AF121237E}"/>
              </a:ext>
            </a:extLst>
          </p:cNvPr>
          <p:cNvSpPr txBox="1"/>
          <p:nvPr/>
        </p:nvSpPr>
        <p:spPr>
          <a:xfrm>
            <a:off x="1681242" y="2644394"/>
            <a:ext cx="9011142" cy="30190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vành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đai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vành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đai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vành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đai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8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180340" algn="l"/>
              </a:tabLst>
            </a:pP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01F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24775-54A5-729F-6F9E-90CFB2908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6" t="3920" r="6293" b="13959"/>
          <a:stretch/>
        </p:blipFill>
        <p:spPr>
          <a:xfrm>
            <a:off x="2926080" y="909605"/>
            <a:ext cx="1971065" cy="1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99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8F38D0-9A86-5BEA-5688-A9F1099F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285768"/>
            <a:ext cx="9477458" cy="5578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2C7CE-7B30-FBE0-9851-3A00254B130D}"/>
              </a:ext>
            </a:extLst>
          </p:cNvPr>
          <p:cNvSpPr txBox="1"/>
          <p:nvPr/>
        </p:nvSpPr>
        <p:spPr>
          <a:xfrm>
            <a:off x="1243584" y="438912"/>
            <a:ext cx="8948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7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1BB21-81A5-49A4-3C98-DF9241CDF0EF}"/>
              </a:ext>
            </a:extLst>
          </p:cNvPr>
          <p:cNvSpPr txBox="1"/>
          <p:nvPr/>
        </p:nvSpPr>
        <p:spPr>
          <a:xfrm>
            <a:off x="1068322" y="488444"/>
            <a:ext cx="10983939" cy="611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400" b="1" i="0" dirty="0">
                <a:solidFill>
                  <a:srgbClr val="FF0000"/>
                </a:solidFill>
                <a:effectLst/>
              </a:rPr>
              <a:t>Các vành đai động đất và vành đai núi lửa trên Trái Đất:</a:t>
            </a:r>
          </a:p>
          <a:p>
            <a:pPr algn="l">
              <a:lnSpc>
                <a:spcPct val="150000"/>
              </a:lnSpc>
            </a:pP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50000"/>
              </a:lnSpc>
            </a:pPr>
            <a:r>
              <a:rPr lang="vi-VN" sz="2400" b="1" i="0" dirty="0">
                <a:solidFill>
                  <a:srgbClr val="FF0000"/>
                </a:solidFill>
                <a:effectLst/>
              </a:rPr>
              <a:t>- Vành đai động đất: 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Vành đai động đất phía tây lục địa châu Mĩ; giữa Đại Tây Dương; từ Địa Trung Hải qua Nam Á đến quần đảo In-đô-nê-xi-a; Vành đai động đất bờ tây Thái Bình Dương từ eo Bê-rinh, qua Nhật Bản, Đài Loan đến Phi-lip-pin.</a:t>
            </a:r>
          </a:p>
          <a:p>
            <a:pPr algn="l">
              <a:lnSpc>
                <a:spcPct val="150000"/>
              </a:lnSpc>
            </a:pP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50000"/>
              </a:lnSpc>
            </a:pPr>
            <a:r>
              <a:rPr lang="vi-VN" sz="2400" b="1" i="0" dirty="0">
                <a:solidFill>
                  <a:srgbClr val="FF0000"/>
                </a:solidFill>
                <a:effectLst/>
              </a:rPr>
              <a:t>- Vành đai núi lửa: 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Vành đai núi lửa phía tây lục địa Bắ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c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 Mĩ và Nam Mĩ; Vành đai núi lửa giữa Đại Tây Dương; Vành đai núi lửa từ Địa Trung Hải, qua Nam Á đến quần đảo In-đô-nê-xi-; Vành đai núi lửa bờ Tây Thái Bình Dương từ eo Bê-rinh, qua Nhật Bản, Đài Loan đến Phi-lip-pin.</a:t>
            </a:r>
          </a:p>
        </p:txBody>
      </p:sp>
    </p:spTree>
    <p:extLst>
      <p:ext uri="{BB962C8B-B14F-4D97-AF65-F5344CB8AC3E}">
        <p14:creationId xmlns:p14="http://schemas.microsoft.com/office/powerpoint/2010/main" val="59044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47F0E5-D71F-92A3-DB4B-5EBF6C0C6929}"/>
              </a:ext>
            </a:extLst>
          </p:cNvPr>
          <p:cNvSpPr txBox="1"/>
          <p:nvPr/>
        </p:nvSpPr>
        <p:spPr>
          <a:xfrm>
            <a:off x="895290" y="614181"/>
            <a:ext cx="10104707" cy="500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FF0000"/>
                </a:solidFill>
                <a:effectLst/>
              </a:rPr>
              <a:t>Nhận xét sự phân bố các vành đai động đất, vành đai núi lửa: </a:t>
            </a:r>
            <a:endParaRPr lang="en-US" sz="2400" b="1" dirty="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2400" b="1" i="0" dirty="0">
                <a:solidFill>
                  <a:srgbClr val="333333"/>
                </a:solidFill>
                <a:effectLst/>
              </a:rPr>
              <a:t>	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Các vành đai động đất, núi lửa phân bố ở các vùng tiếp xúc của các mảng kiến tạo.</a:t>
            </a:r>
          </a:p>
          <a:p>
            <a:pPr lvl="1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	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Nơi có hai mảng chờm lên nhau do tác động của ma sát sẽ trở thành vùng có nhiều núi lửa và động đất.</a:t>
            </a:r>
            <a:endParaRPr lang="en-US" sz="2400" b="1" i="0" dirty="0">
              <a:solidFill>
                <a:srgbClr val="008000"/>
              </a:solidFill>
              <a:effectLst/>
            </a:endParaRPr>
          </a:p>
          <a:p>
            <a:pPr lvl="1">
              <a:lnSpc>
                <a:spcPct val="150000"/>
              </a:lnSpc>
            </a:pPr>
            <a:endParaRPr lang="vi-VN" sz="2400" b="1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50000"/>
              </a:lnSpc>
            </a:pPr>
            <a:r>
              <a:rPr lang="vi-VN" sz="2400" b="1" i="0" dirty="0">
                <a:solidFill>
                  <a:srgbClr val="FF0000"/>
                </a:solidFill>
                <a:effectLst/>
              </a:rPr>
              <a:t>* Giải thích: </a:t>
            </a:r>
            <a:r>
              <a:rPr lang="vi-VN" sz="2400" b="1" i="0" dirty="0">
                <a:solidFill>
                  <a:srgbClr val="008000"/>
                </a:solidFill>
                <a:effectLst/>
              </a:rPr>
              <a:t>Động đất, núi lửa thường tập trung ở ranh giới các mảng thạch quyển tạo nên các vành đai động đất, vành đai núi lửa trên Trái Đất.</a:t>
            </a:r>
          </a:p>
        </p:txBody>
      </p:sp>
    </p:spTree>
    <p:extLst>
      <p:ext uri="{BB962C8B-B14F-4D97-AF65-F5344CB8AC3E}">
        <p14:creationId xmlns:p14="http://schemas.microsoft.com/office/powerpoint/2010/main" val="179100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ctive Volcanoes">
            <a:extLst>
              <a:ext uri="{FF2B5EF4-FFF2-40B4-BE49-F238E27FC236}">
                <a16:creationId xmlns:a16="http://schemas.microsoft.com/office/drawing/2014/main" id="{C83535D8-CDBD-9BAA-88F2-831003D7A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32" y="1113528"/>
            <a:ext cx="6884735" cy="463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90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ctive Volcano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481" y="871538"/>
            <a:ext cx="311534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2">
            <a:extLst>
              <a:ext uri="{FF2B5EF4-FFF2-40B4-BE49-F238E27FC236}">
                <a16:creationId xmlns:a16="http://schemas.microsoft.com/office/drawing/2014/main" id="{0094DFBA-ACFD-4049-9892-FEC25DF22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4" y="857572"/>
            <a:ext cx="8175539" cy="5662612"/>
          </a:xfrm>
          <a:prstGeom prst="rect">
            <a:avLst/>
          </a:prstGeom>
        </p:spPr>
      </p:pic>
      <p:pic>
        <p:nvPicPr>
          <p:cNvPr id="4100" name="Picture 4" descr="Earthquake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3890962"/>
            <a:ext cx="290579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àm gì nếu xảy ra động đất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801"/>
          <a:stretch/>
        </p:blipFill>
        <p:spPr bwMode="auto">
          <a:xfrm>
            <a:off x="591004" y="-1"/>
            <a:ext cx="8790430" cy="68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Làm gì nếu xảy ra động đất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6"/>
          <a:stretch/>
        </p:blipFill>
        <p:spPr bwMode="auto">
          <a:xfrm>
            <a:off x="404047" y="-17360"/>
            <a:ext cx="89773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8">
            <a:extLst>
              <a:ext uri="{FF2B5EF4-FFF2-40B4-BE49-F238E27FC236}">
                <a16:creationId xmlns:a16="http://schemas.microsoft.com/office/drawing/2014/main" id="{AAF7FA58-3875-4879-9CF7-DF18F70AB49F}"/>
              </a:ext>
            </a:extLst>
          </p:cNvPr>
          <p:cNvSpPr txBox="1"/>
          <p:nvPr/>
        </p:nvSpPr>
        <p:spPr>
          <a:xfrm>
            <a:off x="1298943" y="105621"/>
            <a:ext cx="1030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kern="0">
                <a:solidFill>
                  <a:srgbClr val="FF0000"/>
                </a:solidFill>
                <a:latin typeface="#9Slide03 BoosterNextFYBlack" panose="02000A03000000020004" pitchFamily="2" charset="0"/>
              </a:rPr>
              <a:t>Em cần làm gì khi động đất xảy ra nơi em ở?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C6A21-C0F4-45D8-B807-69CE08E00B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280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01471-5CE6-0AD9-83C8-0AE21AB1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2" y="506466"/>
            <a:ext cx="9185276" cy="55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4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653A-9E50-48CD-4647-69932D25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7821"/>
          </a:xfr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  <a:latin typeface="#9Slide03 SVNJustice League" panose="02000500000000000000" pitchFamily="2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F253B-0592-3BB6-39D9-1CA85D74BDEF}"/>
              </a:ext>
            </a:extLst>
          </p:cNvPr>
          <p:cNvSpPr txBox="1"/>
          <p:nvPr/>
        </p:nvSpPr>
        <p:spPr>
          <a:xfrm>
            <a:off x="2729043" y="-1726315"/>
            <a:ext cx="6429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ear Saturd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 nhớ giỏi nhất!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C36D3-3BA7-C4D3-CDF7-2D62ADB06CB9}"/>
              </a:ext>
            </a:extLst>
          </p:cNvPr>
          <p:cNvSpPr txBox="1"/>
          <p:nvPr/>
        </p:nvSpPr>
        <p:spPr>
          <a:xfrm>
            <a:off x="202567" y="1966813"/>
            <a:ext cx="7295513" cy="3249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Xác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các quốc gia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xuyên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tai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lửa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1FB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kĩ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phó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lửa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520EE9-18D0-C332-1BB2-9EEDAC76CB4F}"/>
              </a:ext>
            </a:extLst>
          </p:cNvPr>
          <p:cNvGrpSpPr/>
          <p:nvPr/>
        </p:nvGrpSpPr>
        <p:grpSpPr>
          <a:xfrm>
            <a:off x="2027800" y="477920"/>
            <a:ext cx="3462988" cy="1399707"/>
            <a:chOff x="145143" y="189758"/>
            <a:chExt cx="3625557" cy="216244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4849EF-B839-4C87-0464-56BE4810239E}"/>
                </a:ext>
              </a:extLst>
            </p:cNvPr>
            <p:cNvSpPr/>
            <p:nvPr/>
          </p:nvSpPr>
          <p:spPr>
            <a:xfrm>
              <a:off x="145143" y="988218"/>
              <a:ext cx="2598057" cy="95794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FU Futura_03" panose="00000400000000000000" pitchFamily="2" charset="0"/>
                  <a:ea typeface="+mn-ea"/>
                  <a:cs typeface="+mn-cs"/>
                </a:rPr>
                <a:t>Nhiệm vụ</a:t>
              </a:r>
            </a:p>
          </p:txBody>
        </p:sp>
        <p:pic>
          <p:nvPicPr>
            <p:cNvPr id="13" name="Picture 2" descr="Persyaratan Izin – Kecamatan Ciamis Kabupaten Ciamis">
              <a:extLst>
                <a:ext uri="{FF2B5EF4-FFF2-40B4-BE49-F238E27FC236}">
                  <a16:creationId xmlns:a16="http://schemas.microsoft.com/office/drawing/2014/main" id="{7FAF3627-377A-4894-C724-7304441C8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002" y="189758"/>
              <a:ext cx="1795698" cy="2162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56D125-23BB-F8C7-F8D6-B5F2CAAE1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22"/>
          <a:stretch/>
        </p:blipFill>
        <p:spPr>
          <a:xfrm>
            <a:off x="129868" y="5489066"/>
            <a:ext cx="3254507" cy="119573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54896D-352D-507C-C385-84F3FF37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750216"/>
            <a:ext cx="4826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0759E-E188-993F-482A-00C44F801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583" y="5082135"/>
            <a:ext cx="2828126" cy="1775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43847D-1768-BDA2-0DA1-729209D2C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311" y="4705161"/>
            <a:ext cx="2321689" cy="2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93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OMILLISECCONVERTED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4&quot;/&gt;&lt;property id=&quot;20307&quot; value=&quot;269&quot;/&gt;&lt;/object&gt;&lt;object type=&quot;3&quot; unique_id=&quot;10005&quot;&gt;&lt;property id=&quot;20148&quot; value=&quot;5&quot;/&gt;&lt;property id=&quot;20300&quot; value=&quot;Slide 5&quot;/&gt;&lt;property id=&quot;20307&quot; value=&quot;489&quot;/&gt;&lt;/object&gt;&lt;object type=&quot;3&quot; unique_id=&quot;10006&quot;&gt;&lt;property id=&quot;20148&quot; value=&quot;5&quot;/&gt;&lt;property id=&quot;20300&quot; value=&quot;Slide 6&quot;/&gt;&lt;property id=&quot;20307&quot; value=&quot;257&quot;/&gt;&lt;/object&gt;&lt;object type=&quot;3&quot; unique_id=&quot;10007&quot;&gt;&lt;property id=&quot;20148&quot; value=&quot;5&quot;/&gt;&lt;property id=&quot;20300&quot; value=&quot;Slide 7&quot;/&gt;&lt;property id=&quot;20307&quot; value=&quot;490&quot;/&gt;&lt;/object&gt;&lt;object type=&quot;3&quot; unique_id=&quot;10009&quot;&gt;&lt;property id=&quot;20148&quot; value=&quot;5&quot;/&gt;&lt;property id=&quot;20300&quot; value=&quot;Slide 8&quot;/&gt;&lt;property id=&quot;20307&quot; value=&quot;1165&quot;/&gt;&lt;/object&gt;&lt;object type=&quot;3&quot; unique_id=&quot;10017&quot;&gt;&lt;property id=&quot;20148&quot; value=&quot;5&quot;/&gt;&lt;property id=&quot;20300&quot; value=&quot;Slide 20&quot;/&gt;&lt;property id=&quot;20307&quot; value=&quot;476&quot;/&gt;&lt;/object&gt;&lt;object type=&quot;3&quot; unique_id=&quot;10109&quot;&gt;&lt;property id=&quot;20148&quot; value=&quot;5&quot;/&gt;&lt;property id=&quot;20300&quot; value=&quot;Slide 2&quot;/&gt;&lt;property id=&quot;20307&quot; value=&quot;1183&quot;/&gt;&lt;/object&gt;&lt;object type=&quot;3&quot; unique_id=&quot;22944&quot;&gt;&lt;property id=&quot;20148&quot; value=&quot;5&quot;/&gt;&lt;property id=&quot;20300&quot; value=&quot;Slide 1&quot;/&gt;&lt;property id=&quot;20307&quot; value=&quot;1185&quot;/&gt;&lt;/object&gt;&lt;object type=&quot;3&quot; unique_id=&quot;23558&quot;&gt;&lt;property id=&quot;20148&quot; value=&quot;5&quot;/&gt;&lt;property id=&quot;20300&quot; value=&quot;Slide 3&quot;/&gt;&lt;property id=&quot;20307&quot; value=&quot;1186&quot;/&gt;&lt;/object&gt;&lt;object type=&quot;3&quot; unique_id=&quot;23559&quot;&gt;&lt;property id=&quot;20148&quot; value=&quot;5&quot;/&gt;&lt;property id=&quot;20300&quot; value=&quot;Slide 9&quot;/&gt;&lt;property id=&quot;20307&quot; value=&quot;295&quot;/&gt;&lt;/object&gt;&lt;object type=&quot;3&quot; unique_id=&quot;23560&quot;&gt;&lt;property id=&quot;20148&quot; value=&quot;5&quot;/&gt;&lt;property id=&quot;20300&quot; value=&quot;Slide 10&quot;/&gt;&lt;property id=&quot;20307&quot; value=&quot;340&quot;/&gt;&lt;/object&gt;&lt;object type=&quot;3&quot; unique_id=&quot;23561&quot;&gt;&lt;property id=&quot;20148&quot; value=&quot;5&quot;/&gt;&lt;property id=&quot;20300&quot; value=&quot;Slide 11&quot;/&gt;&lt;property id=&quot;20307&quot; value=&quot;341&quot;/&gt;&lt;/object&gt;&lt;object type=&quot;3&quot; unique_id=&quot;23562&quot;&gt;&lt;property id=&quot;20148&quot; value=&quot;5&quot;/&gt;&lt;property id=&quot;20300&quot; value=&quot;Slide 12&quot;/&gt;&lt;property id=&quot;20307&quot; value=&quot;342&quot;/&gt;&lt;/object&gt;&lt;object type=&quot;3&quot; unique_id=&quot;23563&quot;&gt;&lt;property id=&quot;20148&quot; value=&quot;5&quot;/&gt;&lt;property id=&quot;20300&quot; value=&quot;Slide 13&quot;/&gt;&lt;property id=&quot;20307&quot; value=&quot;305&quot;/&gt;&lt;/object&gt;&lt;object type=&quot;3&quot; unique_id=&quot;23564&quot;&gt;&lt;property id=&quot;20148&quot; value=&quot;5&quot;/&gt;&lt;property id=&quot;20300&quot; value=&quot;Slide 14&quot;/&gt;&lt;property id=&quot;20307&quot; value=&quot;336&quot;/&gt;&lt;/object&gt;&lt;object type=&quot;3&quot; unique_id=&quot;23565&quot;&gt;&lt;property id=&quot;20148&quot; value=&quot;5&quot;/&gt;&lt;property id=&quot;20300&quot; value=&quot;Slide 15&quot;/&gt;&lt;property id=&quot;20307&quot; value=&quot;328&quot;/&gt;&lt;/object&gt;&lt;object type=&quot;3&quot; unique_id=&quot;23566&quot;&gt;&lt;property id=&quot;20148&quot; value=&quot;5&quot;/&gt;&lt;property id=&quot;20300&quot; value=&quot;Slide 16&quot;/&gt;&lt;property id=&quot;20307&quot; value=&quot;343&quot;/&gt;&lt;/object&gt;&lt;object type=&quot;3&quot; unique_id=&quot;23567&quot;&gt;&lt;property id=&quot;20148&quot; value=&quot;5&quot;/&gt;&lt;property id=&quot;20300&quot; value=&quot;Slide 17&quot;/&gt;&lt;property id=&quot;20307&quot; value=&quot;296&quot;/&gt;&lt;/object&gt;&lt;object type=&quot;3&quot; unique_id=&quot;23568&quot;&gt;&lt;property id=&quot;20148&quot; value=&quot;5&quot;/&gt;&lt;property id=&quot;20300&quot; value=&quot;Slide 18&quot;/&gt;&lt;property id=&quot;20307&quot; value=&quot;329&quot;/&gt;&lt;/object&gt;&lt;object type=&quot;3&quot; unique_id=&quot;23569&quot;&gt;&lt;property id=&quot;20148&quot; value=&quot;5&quot;/&gt;&lt;property id=&quot;20300&quot; value=&quot;Slide 19&quot;/&gt;&lt;property id=&quot;20307&quot; value=&quot;377&quot;/&gt;&lt;/object&gt;&lt;object type=&quot;3&quot; unique_id=&quot;23570&quot;&gt;&lt;property id=&quot;20148&quot; value=&quot;5&quot;/&gt;&lt;property id=&quot;20300&quot; value=&quot;Slide 21&quot;/&gt;&lt;property id=&quot;20307&quot; value=&quot;1187&quot;/&gt;&lt;/object&gt;&lt;object type=&quot;3&quot; unique_id=&quot;23571&quot;&gt;&lt;property id=&quot;20148&quot; value=&quot;5&quot;/&gt;&lt;property id=&quot;20300&quot; value=&quot;Slide 22&quot;/&gt;&lt;property id=&quot;20307&quot; value=&quot;378&quot;/&gt;&lt;/object&gt;&lt;object type=&quot;3&quot; unique_id=&quot;23572&quot;&gt;&lt;property id=&quot;20148&quot; value=&quot;5&quot;/&gt;&lt;property id=&quot;20300&quot; value=&quot;Slide 23 - &amp;quot;VẬN DỤNG&amp;quot;&quot;/&gt;&lt;property id=&quot;20307&quot; value=&quot;321&quot;/&gt;&lt;/object&gt;&lt;object type=&quot;3&quot; unique_id=&quot;23573&quot;&gt;&lt;property id=&quot;20148&quot; value=&quot;5&quot;/&gt;&lt;property id=&quot;20300&quot; value=&quot;Slide 24&quot;/&gt;&lt;property id=&quot;20307&quot; value=&quot;322&quot;/&gt;&lt;/object&gt;&lt;object type=&quot;3&quot; unique_id=&quot;23574&quot;&gt;&lt;property id=&quot;20148&quot; value=&quot;5&quot;/&gt;&lt;property id=&quot;20300&quot; value=&quot;Slide 25&quot;/&gt;&lt;property id=&quot;20307&quot; value=&quot;327&quot;/&gt;&lt;/object&gt;&lt;/object&gt;&lt;object type=&quot;8&quot; unique_id=&quot;10054&quot;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>
        <a:ln>
          <a:solidFill>
            <a:srgbClr val="92D05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7924</TotalTime>
  <Words>392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#9Slide03 BoosterNextFYBlack</vt:lpstr>
      <vt:lpstr>#9Slide03 SFU Futura_03</vt:lpstr>
      <vt:lpstr>#9Slide03 SVNJustice League</vt:lpstr>
      <vt:lpstr>#9Slide05 Dear Saturday</vt:lpstr>
      <vt:lpstr>#9Slide07 SVNStick A Round</vt:lpstr>
      <vt:lpstr>Arial</vt:lpstr>
      <vt:lpstr>Calibri</vt:lpstr>
      <vt:lpstr>Calibri Light</vt:lpstr>
      <vt:lpstr>Times New Roman</vt:lpstr>
      <vt:lpstr>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đến với môn  Địa lí</dc:title>
  <dc:creator>Hau Nguyen Thi An</dc:creator>
  <cp:lastModifiedBy>GV Trần Thu Hiền</cp:lastModifiedBy>
  <cp:revision>130</cp:revision>
  <dcterms:created xsi:type="dcterms:W3CDTF">2019-08-19T15:46:55Z</dcterms:created>
  <dcterms:modified xsi:type="dcterms:W3CDTF">2023-10-01T15:11:10Z</dcterms:modified>
</cp:coreProperties>
</file>