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42"/>
  </p:notesMasterIdLst>
  <p:sldIdLst>
    <p:sldId id="285" r:id="rId3"/>
    <p:sldId id="258" r:id="rId4"/>
    <p:sldId id="263" r:id="rId5"/>
    <p:sldId id="665" r:id="rId6"/>
    <p:sldId id="683" r:id="rId7"/>
    <p:sldId id="291" r:id="rId8"/>
    <p:sldId id="286" r:id="rId9"/>
    <p:sldId id="664" r:id="rId10"/>
    <p:sldId id="309" r:id="rId11"/>
    <p:sldId id="257" r:id="rId12"/>
    <p:sldId id="662" r:id="rId13"/>
    <p:sldId id="306" r:id="rId14"/>
    <p:sldId id="294" r:id="rId15"/>
    <p:sldId id="685" r:id="rId16"/>
    <p:sldId id="686" r:id="rId17"/>
    <p:sldId id="682" r:id="rId18"/>
    <p:sldId id="684" r:id="rId19"/>
    <p:sldId id="687" r:id="rId20"/>
    <p:sldId id="689" r:id="rId21"/>
    <p:sldId id="688" r:id="rId22"/>
    <p:sldId id="307" r:id="rId23"/>
    <p:sldId id="690" r:id="rId24"/>
    <p:sldId id="674" r:id="rId25"/>
    <p:sldId id="293" r:id="rId26"/>
    <p:sldId id="668" r:id="rId27"/>
    <p:sldId id="292" r:id="rId28"/>
    <p:sldId id="274" r:id="rId29"/>
    <p:sldId id="295" r:id="rId30"/>
    <p:sldId id="675" r:id="rId31"/>
    <p:sldId id="691" r:id="rId32"/>
    <p:sldId id="677" r:id="rId33"/>
    <p:sldId id="676" r:id="rId34"/>
    <p:sldId id="667" r:id="rId35"/>
    <p:sldId id="679" r:id="rId36"/>
    <p:sldId id="308" r:id="rId37"/>
    <p:sldId id="681" r:id="rId38"/>
    <p:sldId id="663" r:id="rId39"/>
    <p:sldId id="692" r:id="rId40"/>
    <p:sldId id="680" r:id="rId41"/>
  </p:sldIdLst>
  <p:sldSz cx="12192000" cy="6858000"/>
  <p:notesSz cx="6858000" cy="9144000"/>
  <p:embeddedFontLst>
    <p:embeddedFont>
      <p:font typeface="等线" panose="02010600030101010101" pitchFamily="2" charset="-122"/>
      <p:regular r:id="rId43"/>
    </p:embeddedFont>
    <p:embeddedFont>
      <p:font typeface="字魂27号-布丁体" panose="020B0604020202020204" charset="-122"/>
      <p:regular r:id="rId44"/>
    </p:embeddedFont>
    <p:embeddedFont>
      <p:font typeface="字魂59号-创粗黑" panose="00000500000000000000" charset="-122"/>
      <p:regular r:id="rId45"/>
    </p:embeddedFont>
    <p:embeddedFont>
      <p:font typeface=".VnTime" panose="020B7200000000000000"/>
      <p:regular r:id="rId46"/>
      <p:bold r:id="rId47"/>
      <p:italic r:id="rId48"/>
      <p:boldItalic r:id="rId49"/>
    </p:embeddedFont>
  </p:embeddedFontLst>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43">
          <p15:clr>
            <a:srgbClr val="A4A3A4"/>
          </p15:clr>
        </p15:guide>
        <p15:guide id="2" pos="39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907C"/>
    <a:srgbClr val="718CFF"/>
    <a:srgbClr val="ECEC2B"/>
    <a:srgbClr val="5BAC95"/>
    <a:srgbClr val="F19115"/>
    <a:srgbClr val="E27D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40"/>
  </p:normalViewPr>
  <p:slideViewPr>
    <p:cSldViewPr snapToGrid="0" snapToObjects="1" showGuides="1">
      <p:cViewPr varScale="1">
        <p:scale>
          <a:sx n="70" d="100"/>
          <a:sy n="70" d="100"/>
        </p:scale>
        <p:origin x="536" y="72"/>
      </p:cViewPr>
      <p:guideLst>
        <p:guide orient="horz" pos="1243"/>
        <p:guide pos="39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3ADE95-3A36-47E8-B9F4-B0CBA8FE3ECF}"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15FF3BD5-F4AF-4FDC-95A7-DF779977B1A7}">
      <dgm:prSet phldrT="[Text]" custT="1"/>
      <dgm:spPr>
        <a:solidFill>
          <a:srgbClr val="3E907C"/>
        </a:solidFill>
      </dgm:spPr>
      <dgm:t>
        <a:bodyPr/>
        <a:lstStyle/>
        <a:p>
          <a:r>
            <a:rPr lang="en-US" sz="2400" b="1">
              <a:latin typeface="Times New Roman" panose="02020603050405020304" pitchFamily="18" charset="0"/>
              <a:cs typeface="Times New Roman" panose="02020603050405020304" pitchFamily="18" charset="0"/>
            </a:rPr>
            <a:t>Các câu hỏi khi xây dựng luận điểm </a:t>
          </a:r>
        </a:p>
      </dgm:t>
    </dgm:pt>
    <dgm:pt modelId="{1188F1B0-3F83-4142-89CF-A8BC649022DB}" type="parTrans" cxnId="{D7D57F63-6AB1-4F6D-9F95-DDC6393FB851}">
      <dgm:prSet/>
      <dgm:spPr/>
      <dgm:t>
        <a:bodyPr/>
        <a:lstStyle/>
        <a:p>
          <a:endParaRPr lang="en-US" sz="1600">
            <a:latin typeface="Times New Roman" panose="02020603050405020304" pitchFamily="18" charset="0"/>
            <a:cs typeface="Times New Roman" panose="02020603050405020304" pitchFamily="18" charset="0"/>
          </a:endParaRPr>
        </a:p>
      </dgm:t>
    </dgm:pt>
    <dgm:pt modelId="{52C6DC6C-4A4B-4AE8-94E6-5D48E39A18EA}" type="sibTrans" cxnId="{D7D57F63-6AB1-4F6D-9F95-DDC6393FB851}">
      <dgm:prSet/>
      <dgm:spPr/>
      <dgm:t>
        <a:bodyPr/>
        <a:lstStyle/>
        <a:p>
          <a:endParaRPr lang="en-US" sz="1600">
            <a:latin typeface="Times New Roman" panose="02020603050405020304" pitchFamily="18" charset="0"/>
            <a:cs typeface="Times New Roman" panose="02020603050405020304" pitchFamily="18" charset="0"/>
          </a:endParaRPr>
        </a:p>
      </dgm:t>
    </dgm:pt>
    <dgm:pt modelId="{76268917-D6B6-40E5-94E3-06B12103E49A}">
      <dgm:prSet phldrT="[Text]" custT="1"/>
      <dgm:spPr>
        <a:solidFill>
          <a:schemeClr val="accent2"/>
        </a:solidFill>
      </dgm:spPr>
      <dgm:t>
        <a:bodyPr/>
        <a:lstStyle/>
        <a:p>
          <a:r>
            <a:rPr lang="en-US" sz="2400">
              <a:latin typeface="Times New Roman" panose="02020603050405020304" pitchFamily="18" charset="0"/>
              <a:cs typeface="Times New Roman" panose="02020603050405020304" pitchFamily="18" charset="0"/>
            </a:rPr>
            <a:t>Vấn đề được chọn nghiên cứu có ý nghĩa gì? </a:t>
          </a:r>
          <a:endParaRPr lang="en-US" sz="2400" b="1">
            <a:solidFill>
              <a:srgbClr val="002060"/>
            </a:solidFill>
            <a:latin typeface="Times New Roman" panose="02020603050405020304" pitchFamily="18" charset="0"/>
            <a:cs typeface="Times New Roman" panose="02020603050405020304" pitchFamily="18" charset="0"/>
          </a:endParaRPr>
        </a:p>
      </dgm:t>
    </dgm:pt>
    <dgm:pt modelId="{1AABB987-F908-4FAF-A3FE-3B91EB064B28}" type="parTrans" cxnId="{95AA3B94-08E6-41F3-82D8-6F4CF005547A}">
      <dgm:prSet custT="1"/>
      <dgm:spPr/>
      <dgm:t>
        <a:bodyPr/>
        <a:lstStyle/>
        <a:p>
          <a:endParaRPr lang="en-US" sz="800">
            <a:latin typeface="Times New Roman" panose="02020603050405020304" pitchFamily="18" charset="0"/>
            <a:cs typeface="Times New Roman" panose="02020603050405020304" pitchFamily="18" charset="0"/>
          </a:endParaRPr>
        </a:p>
      </dgm:t>
    </dgm:pt>
    <dgm:pt modelId="{1610EBFB-3B00-4E9F-80AD-B1D2104674E8}" type="sibTrans" cxnId="{95AA3B94-08E6-41F3-82D8-6F4CF005547A}">
      <dgm:prSet/>
      <dgm:spPr/>
      <dgm:t>
        <a:bodyPr/>
        <a:lstStyle/>
        <a:p>
          <a:endParaRPr lang="en-US" sz="1600">
            <a:latin typeface="Times New Roman" panose="02020603050405020304" pitchFamily="18" charset="0"/>
            <a:cs typeface="Times New Roman" panose="02020603050405020304" pitchFamily="18" charset="0"/>
          </a:endParaRPr>
        </a:p>
      </dgm:t>
    </dgm:pt>
    <dgm:pt modelId="{62F8B9F7-917A-48CC-B0A6-AE96E7DE2F8B}">
      <dgm:prSet phldrT="[Text]" custT="1"/>
      <dgm:spPr>
        <a:solidFill>
          <a:schemeClr val="accent2"/>
        </a:solidFill>
      </dgm:spPr>
      <dgm:t>
        <a:bodyPr/>
        <a:lstStyle/>
        <a:p>
          <a:r>
            <a:rPr lang="en-US" sz="2400">
              <a:latin typeface="Times New Roman" panose="02020603050405020304" pitchFamily="18" charset="0"/>
              <a:cs typeface="Times New Roman" panose="02020603050405020304" pitchFamily="18" charset="0"/>
            </a:rPr>
            <a:t>Cần xác định hướng nghiên cứu như thế nào? Phương pháp tiếp cận nào cần được lựa chọn? </a:t>
          </a:r>
          <a:endParaRPr lang="en-US" sz="2400" b="1">
            <a:solidFill>
              <a:srgbClr val="002060"/>
            </a:solidFill>
            <a:latin typeface="Times New Roman" panose="02020603050405020304" pitchFamily="18" charset="0"/>
            <a:cs typeface="Times New Roman" panose="02020603050405020304" pitchFamily="18" charset="0"/>
          </a:endParaRPr>
        </a:p>
      </dgm:t>
    </dgm:pt>
    <dgm:pt modelId="{CA7FF97C-D126-4C65-BF91-226DF4B5010F}" type="parTrans" cxnId="{DD6F17BF-A484-4BAA-AF06-6950CCFC452B}">
      <dgm:prSet custT="1"/>
      <dgm:spPr/>
      <dgm:t>
        <a:bodyPr/>
        <a:lstStyle/>
        <a:p>
          <a:endParaRPr lang="en-US" sz="500">
            <a:latin typeface="Times New Roman" panose="02020603050405020304" pitchFamily="18" charset="0"/>
            <a:cs typeface="Times New Roman" panose="02020603050405020304" pitchFamily="18" charset="0"/>
          </a:endParaRPr>
        </a:p>
      </dgm:t>
    </dgm:pt>
    <dgm:pt modelId="{67E4EF0F-C694-40AF-B52C-8600AAB77A74}" type="sibTrans" cxnId="{DD6F17BF-A484-4BAA-AF06-6950CCFC452B}">
      <dgm:prSet/>
      <dgm:spPr/>
      <dgm:t>
        <a:bodyPr/>
        <a:lstStyle/>
        <a:p>
          <a:endParaRPr lang="en-US" sz="1600">
            <a:latin typeface="Times New Roman" panose="02020603050405020304" pitchFamily="18" charset="0"/>
            <a:cs typeface="Times New Roman" panose="02020603050405020304" pitchFamily="18" charset="0"/>
          </a:endParaRPr>
        </a:p>
      </dgm:t>
    </dgm:pt>
    <dgm:pt modelId="{FB287687-0FA5-4DC4-89F5-C03466ECB4C4}">
      <dgm:prSet custT="1"/>
      <dgm:spPr>
        <a:solidFill>
          <a:schemeClr val="accent2"/>
        </a:solidFill>
      </dgm:spPr>
      <dgm:t>
        <a:bodyPr/>
        <a:lstStyle/>
        <a:p>
          <a:r>
            <a:rPr lang="en-US" sz="2400">
              <a:latin typeface="Times New Roman" panose="02020603050405020304" pitchFamily="18" charset="0"/>
              <a:cs typeface="Times New Roman" panose="02020603050405020304" pitchFamily="18" charset="0"/>
            </a:rPr>
            <a:t>Những khía cạnh nào của vấn đề cần được tập trung phân tích? </a:t>
          </a:r>
          <a:endParaRPr lang="en-US" sz="2400" b="1">
            <a:solidFill>
              <a:srgbClr val="002060"/>
            </a:solidFill>
            <a:latin typeface="Times New Roman" panose="02020603050405020304" pitchFamily="18" charset="0"/>
            <a:cs typeface="Times New Roman" panose="02020603050405020304" pitchFamily="18" charset="0"/>
          </a:endParaRPr>
        </a:p>
      </dgm:t>
    </dgm:pt>
    <dgm:pt modelId="{6ED70D1F-0A59-4BD8-A27C-C28837C9A70A}" type="parTrans" cxnId="{088C3890-E7C5-4A4C-9544-97C748D518B8}">
      <dgm:prSet custT="1"/>
      <dgm:spPr/>
      <dgm:t>
        <a:bodyPr/>
        <a:lstStyle/>
        <a:p>
          <a:endParaRPr lang="en-US" sz="400">
            <a:latin typeface="Times New Roman" panose="02020603050405020304" pitchFamily="18" charset="0"/>
            <a:cs typeface="Times New Roman" panose="02020603050405020304" pitchFamily="18" charset="0"/>
          </a:endParaRPr>
        </a:p>
      </dgm:t>
    </dgm:pt>
    <dgm:pt modelId="{A5D7DAD7-4DDE-40B5-8BC1-018E2DC33CD8}" type="sibTrans" cxnId="{088C3890-E7C5-4A4C-9544-97C748D518B8}">
      <dgm:prSet/>
      <dgm:spPr/>
      <dgm:t>
        <a:bodyPr/>
        <a:lstStyle/>
        <a:p>
          <a:endParaRPr lang="en-US" sz="1600">
            <a:latin typeface="Times New Roman" panose="02020603050405020304" pitchFamily="18" charset="0"/>
            <a:cs typeface="Times New Roman" panose="02020603050405020304" pitchFamily="18" charset="0"/>
          </a:endParaRPr>
        </a:p>
      </dgm:t>
    </dgm:pt>
    <dgm:pt modelId="{F3B5D7CF-5125-4F6B-AE2B-C99649677B91}">
      <dgm:prSet custT="1"/>
      <dgm:spPr>
        <a:solidFill>
          <a:schemeClr val="accent2"/>
        </a:solidFill>
      </dgm:spPr>
      <dgm:t>
        <a:bodyPr/>
        <a:lstStyle/>
        <a:p>
          <a:r>
            <a:rPr lang="en-US" sz="2400">
              <a:latin typeface="Times New Roman" panose="02020603050405020304" pitchFamily="18" charset="0"/>
              <a:cs typeface="Times New Roman" panose="02020603050405020304" pitchFamily="18" charset="0"/>
            </a:rPr>
            <a:t>Những tư liệu minh họa nào có thể huy động? </a:t>
          </a:r>
          <a:endParaRPr lang="en-US" sz="2400" b="1">
            <a:solidFill>
              <a:srgbClr val="002060"/>
            </a:solidFill>
            <a:latin typeface="Times New Roman" panose="02020603050405020304" pitchFamily="18" charset="0"/>
            <a:cs typeface="Times New Roman" panose="02020603050405020304" pitchFamily="18" charset="0"/>
          </a:endParaRPr>
        </a:p>
      </dgm:t>
    </dgm:pt>
    <dgm:pt modelId="{BDA881E8-78F8-49D0-95F3-35E014D6D53A}" type="parTrans" cxnId="{962F2F6E-AACD-4FE4-8B94-7392A952EDD2}">
      <dgm:prSet custT="1"/>
      <dgm:spPr/>
      <dgm:t>
        <a:bodyPr/>
        <a:lstStyle/>
        <a:p>
          <a:endParaRPr lang="en-US" sz="500">
            <a:latin typeface="Times New Roman" panose="02020603050405020304" pitchFamily="18" charset="0"/>
            <a:cs typeface="Times New Roman" panose="02020603050405020304" pitchFamily="18" charset="0"/>
          </a:endParaRPr>
        </a:p>
      </dgm:t>
    </dgm:pt>
    <dgm:pt modelId="{36F84706-603B-4ABB-AA4C-63CA1C702E09}" type="sibTrans" cxnId="{962F2F6E-AACD-4FE4-8B94-7392A952EDD2}">
      <dgm:prSet/>
      <dgm:spPr/>
      <dgm:t>
        <a:bodyPr/>
        <a:lstStyle/>
        <a:p>
          <a:endParaRPr lang="en-US" sz="1600">
            <a:latin typeface="Times New Roman" panose="02020603050405020304" pitchFamily="18" charset="0"/>
            <a:cs typeface="Times New Roman" panose="02020603050405020304" pitchFamily="18" charset="0"/>
          </a:endParaRPr>
        </a:p>
      </dgm:t>
    </dgm:pt>
    <dgm:pt modelId="{287C62FC-E211-43BC-8399-15B21D525606}">
      <dgm:prSet custT="1"/>
      <dgm:spPr>
        <a:solidFill>
          <a:schemeClr val="accent2"/>
        </a:solidFill>
      </dgm:spPr>
      <dgm:t>
        <a:bodyPr/>
        <a:lstStyle/>
        <a:p>
          <a:r>
            <a:rPr lang="en-US" sz="2400">
              <a:latin typeface="Times New Roman" panose="02020603050405020304" pitchFamily="18" charset="0"/>
              <a:cs typeface="Times New Roman" panose="02020603050405020304" pitchFamily="18" charset="0"/>
            </a:rPr>
            <a:t>Thái độ nên có trước các đối tượng được đề cập là gì? </a:t>
          </a:r>
        </a:p>
      </dgm:t>
    </dgm:pt>
    <dgm:pt modelId="{8EAE5AE3-4535-48C9-A49F-F9B9A0547F31}" type="parTrans" cxnId="{C5BE5B0C-8AE6-40BD-A02F-4A5DDDF09E5E}">
      <dgm:prSet custT="1"/>
      <dgm:spPr/>
      <dgm:t>
        <a:bodyPr/>
        <a:lstStyle/>
        <a:p>
          <a:endParaRPr lang="en-US" sz="800">
            <a:latin typeface="Times New Roman" panose="02020603050405020304" pitchFamily="18" charset="0"/>
            <a:cs typeface="Times New Roman" panose="02020603050405020304" pitchFamily="18" charset="0"/>
          </a:endParaRPr>
        </a:p>
      </dgm:t>
    </dgm:pt>
    <dgm:pt modelId="{BCD1F4B2-95ED-4106-876C-D55E5073CFA5}" type="sibTrans" cxnId="{C5BE5B0C-8AE6-40BD-A02F-4A5DDDF09E5E}">
      <dgm:prSet/>
      <dgm:spPr/>
      <dgm:t>
        <a:bodyPr/>
        <a:lstStyle/>
        <a:p>
          <a:endParaRPr lang="en-US" sz="1600">
            <a:latin typeface="Times New Roman" panose="02020603050405020304" pitchFamily="18" charset="0"/>
            <a:cs typeface="Times New Roman" panose="02020603050405020304" pitchFamily="18" charset="0"/>
          </a:endParaRPr>
        </a:p>
      </dgm:t>
    </dgm:pt>
    <dgm:pt modelId="{79B81CE4-9036-46F2-86D7-E8F1E97A52E6}" type="pres">
      <dgm:prSet presAssocID="{013ADE95-3A36-47E8-B9F4-B0CBA8FE3ECF}" presName="diagram" presStyleCnt="0">
        <dgm:presLayoutVars>
          <dgm:chPref val="1"/>
          <dgm:dir/>
          <dgm:animOne val="branch"/>
          <dgm:animLvl val="lvl"/>
          <dgm:resizeHandles val="exact"/>
        </dgm:presLayoutVars>
      </dgm:prSet>
      <dgm:spPr/>
    </dgm:pt>
    <dgm:pt modelId="{8806AB3A-E1D2-460D-B092-0D748DABA668}" type="pres">
      <dgm:prSet presAssocID="{15FF3BD5-F4AF-4FDC-95A7-DF779977B1A7}" presName="root1" presStyleCnt="0"/>
      <dgm:spPr/>
    </dgm:pt>
    <dgm:pt modelId="{A4044D25-DCA3-49D6-BAF1-98F90882B400}" type="pres">
      <dgm:prSet presAssocID="{15FF3BD5-F4AF-4FDC-95A7-DF779977B1A7}" presName="LevelOneTextNode" presStyleLbl="node0" presStyleIdx="0" presStyleCnt="1" custScaleX="44485" custScaleY="210238">
        <dgm:presLayoutVars>
          <dgm:chPref val="3"/>
        </dgm:presLayoutVars>
      </dgm:prSet>
      <dgm:spPr/>
    </dgm:pt>
    <dgm:pt modelId="{C1862B9D-4268-4BB4-8BEE-C5142A870F57}" type="pres">
      <dgm:prSet presAssocID="{15FF3BD5-F4AF-4FDC-95A7-DF779977B1A7}" presName="level2hierChild" presStyleCnt="0"/>
      <dgm:spPr/>
    </dgm:pt>
    <dgm:pt modelId="{0AC93306-4171-4FBB-A087-295876192B66}" type="pres">
      <dgm:prSet presAssocID="{1AABB987-F908-4FAF-A3FE-3B91EB064B28}" presName="conn2-1" presStyleLbl="parChTrans1D2" presStyleIdx="0" presStyleCnt="5"/>
      <dgm:spPr/>
    </dgm:pt>
    <dgm:pt modelId="{C419725B-202B-4FBA-9BBE-1CD2016536AA}" type="pres">
      <dgm:prSet presAssocID="{1AABB987-F908-4FAF-A3FE-3B91EB064B28}" presName="connTx" presStyleLbl="parChTrans1D2" presStyleIdx="0" presStyleCnt="5"/>
      <dgm:spPr/>
    </dgm:pt>
    <dgm:pt modelId="{6FD6BA2B-6C41-4F3F-AD53-7FC593DECBEB}" type="pres">
      <dgm:prSet presAssocID="{76268917-D6B6-40E5-94E3-06B12103E49A}" presName="root2" presStyleCnt="0"/>
      <dgm:spPr/>
    </dgm:pt>
    <dgm:pt modelId="{943EB4AD-B7F2-4218-9E93-A1981A786089}" type="pres">
      <dgm:prSet presAssocID="{76268917-D6B6-40E5-94E3-06B12103E49A}" presName="LevelTwoTextNode" presStyleLbl="node2" presStyleIdx="0" presStyleCnt="5" custScaleX="244307" custScaleY="49207">
        <dgm:presLayoutVars>
          <dgm:chPref val="3"/>
        </dgm:presLayoutVars>
      </dgm:prSet>
      <dgm:spPr/>
    </dgm:pt>
    <dgm:pt modelId="{872B2D14-1270-4C68-96B3-56872F5CC0D6}" type="pres">
      <dgm:prSet presAssocID="{76268917-D6B6-40E5-94E3-06B12103E49A}" presName="level3hierChild" presStyleCnt="0"/>
      <dgm:spPr/>
    </dgm:pt>
    <dgm:pt modelId="{39F93563-8877-41AB-A498-3F54419E2007}" type="pres">
      <dgm:prSet presAssocID="{CA7FF97C-D126-4C65-BF91-226DF4B5010F}" presName="conn2-1" presStyleLbl="parChTrans1D2" presStyleIdx="1" presStyleCnt="5"/>
      <dgm:spPr/>
    </dgm:pt>
    <dgm:pt modelId="{513DB68F-AD8D-4398-A57B-760A5C71E0F8}" type="pres">
      <dgm:prSet presAssocID="{CA7FF97C-D126-4C65-BF91-226DF4B5010F}" presName="connTx" presStyleLbl="parChTrans1D2" presStyleIdx="1" presStyleCnt="5"/>
      <dgm:spPr/>
    </dgm:pt>
    <dgm:pt modelId="{967B51CD-C921-4FE1-8A0E-583ADF0018DF}" type="pres">
      <dgm:prSet presAssocID="{62F8B9F7-917A-48CC-B0A6-AE96E7DE2F8B}" presName="root2" presStyleCnt="0"/>
      <dgm:spPr/>
    </dgm:pt>
    <dgm:pt modelId="{48B8ECF6-B6F5-4A42-A94D-693852BF2DC5}" type="pres">
      <dgm:prSet presAssocID="{62F8B9F7-917A-48CC-B0A6-AE96E7DE2F8B}" presName="LevelTwoTextNode" presStyleLbl="node2" presStyleIdx="1" presStyleCnt="5" custScaleX="244307" custScaleY="49207">
        <dgm:presLayoutVars>
          <dgm:chPref val="3"/>
        </dgm:presLayoutVars>
      </dgm:prSet>
      <dgm:spPr/>
    </dgm:pt>
    <dgm:pt modelId="{B234E855-C513-49B1-9A5C-F7A204795431}" type="pres">
      <dgm:prSet presAssocID="{62F8B9F7-917A-48CC-B0A6-AE96E7DE2F8B}" presName="level3hierChild" presStyleCnt="0"/>
      <dgm:spPr/>
    </dgm:pt>
    <dgm:pt modelId="{57E98DC4-FAC7-4B29-ABEB-8B3A7C77DD77}" type="pres">
      <dgm:prSet presAssocID="{6ED70D1F-0A59-4BD8-A27C-C28837C9A70A}" presName="conn2-1" presStyleLbl="parChTrans1D2" presStyleIdx="2" presStyleCnt="5"/>
      <dgm:spPr/>
    </dgm:pt>
    <dgm:pt modelId="{96359E40-F9C2-4C99-BF2D-692284A7268E}" type="pres">
      <dgm:prSet presAssocID="{6ED70D1F-0A59-4BD8-A27C-C28837C9A70A}" presName="connTx" presStyleLbl="parChTrans1D2" presStyleIdx="2" presStyleCnt="5"/>
      <dgm:spPr/>
    </dgm:pt>
    <dgm:pt modelId="{A03BCAC8-4027-4DC0-BFE6-0C309DB80A79}" type="pres">
      <dgm:prSet presAssocID="{FB287687-0FA5-4DC4-89F5-C03466ECB4C4}" presName="root2" presStyleCnt="0"/>
      <dgm:spPr/>
    </dgm:pt>
    <dgm:pt modelId="{51AECBA0-7EE9-44F1-AC79-E60747507627}" type="pres">
      <dgm:prSet presAssocID="{FB287687-0FA5-4DC4-89F5-C03466ECB4C4}" presName="LevelTwoTextNode" presStyleLbl="node2" presStyleIdx="2" presStyleCnt="5" custScaleX="244307" custScaleY="49207">
        <dgm:presLayoutVars>
          <dgm:chPref val="3"/>
        </dgm:presLayoutVars>
      </dgm:prSet>
      <dgm:spPr/>
    </dgm:pt>
    <dgm:pt modelId="{E5F4C5EF-27CF-47F0-B0A1-48EC91FD1701}" type="pres">
      <dgm:prSet presAssocID="{FB287687-0FA5-4DC4-89F5-C03466ECB4C4}" presName="level3hierChild" presStyleCnt="0"/>
      <dgm:spPr/>
    </dgm:pt>
    <dgm:pt modelId="{7BF0A87B-CDF0-4A00-8FB5-5D83546DA94B}" type="pres">
      <dgm:prSet presAssocID="{BDA881E8-78F8-49D0-95F3-35E014D6D53A}" presName="conn2-1" presStyleLbl="parChTrans1D2" presStyleIdx="3" presStyleCnt="5"/>
      <dgm:spPr/>
    </dgm:pt>
    <dgm:pt modelId="{CED830AD-41F2-47B6-BCCC-3B7D4695ADF1}" type="pres">
      <dgm:prSet presAssocID="{BDA881E8-78F8-49D0-95F3-35E014D6D53A}" presName="connTx" presStyleLbl="parChTrans1D2" presStyleIdx="3" presStyleCnt="5"/>
      <dgm:spPr/>
    </dgm:pt>
    <dgm:pt modelId="{B9C2B631-7088-478C-B423-FA0F4328D763}" type="pres">
      <dgm:prSet presAssocID="{F3B5D7CF-5125-4F6B-AE2B-C99649677B91}" presName="root2" presStyleCnt="0"/>
      <dgm:spPr/>
    </dgm:pt>
    <dgm:pt modelId="{C94776C4-F770-403C-A5EE-05F8C70F195D}" type="pres">
      <dgm:prSet presAssocID="{F3B5D7CF-5125-4F6B-AE2B-C99649677B91}" presName="LevelTwoTextNode" presStyleLbl="node2" presStyleIdx="3" presStyleCnt="5" custScaleX="244307" custScaleY="49207">
        <dgm:presLayoutVars>
          <dgm:chPref val="3"/>
        </dgm:presLayoutVars>
      </dgm:prSet>
      <dgm:spPr/>
    </dgm:pt>
    <dgm:pt modelId="{18D6580A-916F-4764-97EF-F87956CC88E3}" type="pres">
      <dgm:prSet presAssocID="{F3B5D7CF-5125-4F6B-AE2B-C99649677B91}" presName="level3hierChild" presStyleCnt="0"/>
      <dgm:spPr/>
    </dgm:pt>
    <dgm:pt modelId="{D87B3C60-FAA4-4C65-9975-26F13E8CA2ED}" type="pres">
      <dgm:prSet presAssocID="{8EAE5AE3-4535-48C9-A49F-F9B9A0547F31}" presName="conn2-1" presStyleLbl="parChTrans1D2" presStyleIdx="4" presStyleCnt="5"/>
      <dgm:spPr/>
    </dgm:pt>
    <dgm:pt modelId="{DDB14FBF-72C5-40CF-8C78-AEBA3CB0B164}" type="pres">
      <dgm:prSet presAssocID="{8EAE5AE3-4535-48C9-A49F-F9B9A0547F31}" presName="connTx" presStyleLbl="parChTrans1D2" presStyleIdx="4" presStyleCnt="5"/>
      <dgm:spPr/>
    </dgm:pt>
    <dgm:pt modelId="{E8FBD2E9-3D2B-4872-BC43-8E771F72B89B}" type="pres">
      <dgm:prSet presAssocID="{287C62FC-E211-43BC-8399-15B21D525606}" presName="root2" presStyleCnt="0"/>
      <dgm:spPr/>
    </dgm:pt>
    <dgm:pt modelId="{58A38374-9BBA-455A-80FD-D92A89F41D2B}" type="pres">
      <dgm:prSet presAssocID="{287C62FC-E211-43BC-8399-15B21D525606}" presName="LevelTwoTextNode" presStyleLbl="node2" presStyleIdx="4" presStyleCnt="5" custScaleX="242544" custScaleY="56492">
        <dgm:presLayoutVars>
          <dgm:chPref val="3"/>
        </dgm:presLayoutVars>
      </dgm:prSet>
      <dgm:spPr/>
    </dgm:pt>
    <dgm:pt modelId="{668D7BC6-EC1A-4F30-AFAC-E7A250CD362D}" type="pres">
      <dgm:prSet presAssocID="{287C62FC-E211-43BC-8399-15B21D525606}" presName="level3hierChild" presStyleCnt="0"/>
      <dgm:spPr/>
    </dgm:pt>
  </dgm:ptLst>
  <dgm:cxnLst>
    <dgm:cxn modelId="{C5BE5B0C-8AE6-40BD-A02F-4A5DDDF09E5E}" srcId="{15FF3BD5-F4AF-4FDC-95A7-DF779977B1A7}" destId="{287C62FC-E211-43BC-8399-15B21D525606}" srcOrd="4" destOrd="0" parTransId="{8EAE5AE3-4535-48C9-A49F-F9B9A0547F31}" sibTransId="{BCD1F4B2-95ED-4106-876C-D55E5073CFA5}"/>
    <dgm:cxn modelId="{D6DD2E19-E50D-46B0-BBD2-3EB1592BDE7D}" type="presOf" srcId="{013ADE95-3A36-47E8-B9F4-B0CBA8FE3ECF}" destId="{79B81CE4-9036-46F2-86D7-E8F1E97A52E6}" srcOrd="0" destOrd="0" presId="urn:microsoft.com/office/officeart/2005/8/layout/hierarchy2"/>
    <dgm:cxn modelId="{98C12E2C-06AF-42DD-B7CD-7CE0FB06B55A}" type="presOf" srcId="{1AABB987-F908-4FAF-A3FE-3B91EB064B28}" destId="{0AC93306-4171-4FBB-A087-295876192B66}" srcOrd="0" destOrd="0" presId="urn:microsoft.com/office/officeart/2005/8/layout/hierarchy2"/>
    <dgm:cxn modelId="{D6E5C25C-2E9F-49EA-A99E-C8B192BFCD11}" type="presOf" srcId="{CA7FF97C-D126-4C65-BF91-226DF4B5010F}" destId="{513DB68F-AD8D-4398-A57B-760A5C71E0F8}" srcOrd="1" destOrd="0" presId="urn:microsoft.com/office/officeart/2005/8/layout/hierarchy2"/>
    <dgm:cxn modelId="{D7D57F63-6AB1-4F6D-9F95-DDC6393FB851}" srcId="{013ADE95-3A36-47E8-B9F4-B0CBA8FE3ECF}" destId="{15FF3BD5-F4AF-4FDC-95A7-DF779977B1A7}" srcOrd="0" destOrd="0" parTransId="{1188F1B0-3F83-4142-89CF-A8BC649022DB}" sibTransId="{52C6DC6C-4A4B-4AE8-94E6-5D48E39A18EA}"/>
    <dgm:cxn modelId="{962F2F6E-AACD-4FE4-8B94-7392A952EDD2}" srcId="{15FF3BD5-F4AF-4FDC-95A7-DF779977B1A7}" destId="{F3B5D7CF-5125-4F6B-AE2B-C99649677B91}" srcOrd="3" destOrd="0" parTransId="{BDA881E8-78F8-49D0-95F3-35E014D6D53A}" sibTransId="{36F84706-603B-4ABB-AA4C-63CA1C702E09}"/>
    <dgm:cxn modelId="{D0CAA981-202A-498E-8965-7FA79CF3D9A6}" type="presOf" srcId="{FB287687-0FA5-4DC4-89F5-C03466ECB4C4}" destId="{51AECBA0-7EE9-44F1-AC79-E60747507627}" srcOrd="0" destOrd="0" presId="urn:microsoft.com/office/officeart/2005/8/layout/hierarchy2"/>
    <dgm:cxn modelId="{088C3890-E7C5-4A4C-9544-97C748D518B8}" srcId="{15FF3BD5-F4AF-4FDC-95A7-DF779977B1A7}" destId="{FB287687-0FA5-4DC4-89F5-C03466ECB4C4}" srcOrd="2" destOrd="0" parTransId="{6ED70D1F-0A59-4BD8-A27C-C28837C9A70A}" sibTransId="{A5D7DAD7-4DDE-40B5-8BC1-018E2DC33CD8}"/>
    <dgm:cxn modelId="{95AA3B94-08E6-41F3-82D8-6F4CF005547A}" srcId="{15FF3BD5-F4AF-4FDC-95A7-DF779977B1A7}" destId="{76268917-D6B6-40E5-94E3-06B12103E49A}" srcOrd="0" destOrd="0" parTransId="{1AABB987-F908-4FAF-A3FE-3B91EB064B28}" sibTransId="{1610EBFB-3B00-4E9F-80AD-B1D2104674E8}"/>
    <dgm:cxn modelId="{FA737994-D193-4A5A-8AA6-1A8DA40D8CCF}" type="presOf" srcId="{62F8B9F7-917A-48CC-B0A6-AE96E7DE2F8B}" destId="{48B8ECF6-B6F5-4A42-A94D-693852BF2DC5}" srcOrd="0" destOrd="0" presId="urn:microsoft.com/office/officeart/2005/8/layout/hierarchy2"/>
    <dgm:cxn modelId="{07BFF099-D1B5-4961-AE7C-7513878202C9}" type="presOf" srcId="{BDA881E8-78F8-49D0-95F3-35E014D6D53A}" destId="{7BF0A87B-CDF0-4A00-8FB5-5D83546DA94B}" srcOrd="0" destOrd="0" presId="urn:microsoft.com/office/officeart/2005/8/layout/hierarchy2"/>
    <dgm:cxn modelId="{8A317D9A-F179-406E-AE30-BD3DBE128F89}" type="presOf" srcId="{F3B5D7CF-5125-4F6B-AE2B-C99649677B91}" destId="{C94776C4-F770-403C-A5EE-05F8C70F195D}" srcOrd="0" destOrd="0" presId="urn:microsoft.com/office/officeart/2005/8/layout/hierarchy2"/>
    <dgm:cxn modelId="{B09AE1A1-1659-495F-82D0-A887FD91A3C2}" type="presOf" srcId="{1AABB987-F908-4FAF-A3FE-3B91EB064B28}" destId="{C419725B-202B-4FBA-9BBE-1CD2016536AA}" srcOrd="1" destOrd="0" presId="urn:microsoft.com/office/officeart/2005/8/layout/hierarchy2"/>
    <dgm:cxn modelId="{DD6F17BF-A484-4BAA-AF06-6950CCFC452B}" srcId="{15FF3BD5-F4AF-4FDC-95A7-DF779977B1A7}" destId="{62F8B9F7-917A-48CC-B0A6-AE96E7DE2F8B}" srcOrd="1" destOrd="0" parTransId="{CA7FF97C-D126-4C65-BF91-226DF4B5010F}" sibTransId="{67E4EF0F-C694-40AF-B52C-8600AAB77A74}"/>
    <dgm:cxn modelId="{D2A34EBF-F6E8-4BF6-8E5B-D98958A0075A}" type="presOf" srcId="{6ED70D1F-0A59-4BD8-A27C-C28837C9A70A}" destId="{57E98DC4-FAC7-4B29-ABEB-8B3A7C77DD77}" srcOrd="0" destOrd="0" presId="urn:microsoft.com/office/officeart/2005/8/layout/hierarchy2"/>
    <dgm:cxn modelId="{A88DC3C1-20DC-4A84-8B1E-A53D52121987}" type="presOf" srcId="{15FF3BD5-F4AF-4FDC-95A7-DF779977B1A7}" destId="{A4044D25-DCA3-49D6-BAF1-98F90882B400}" srcOrd="0" destOrd="0" presId="urn:microsoft.com/office/officeart/2005/8/layout/hierarchy2"/>
    <dgm:cxn modelId="{58C80CC4-3FE2-4E9B-AFFF-32A7CCB94B8C}" type="presOf" srcId="{8EAE5AE3-4535-48C9-A49F-F9B9A0547F31}" destId="{DDB14FBF-72C5-40CF-8C78-AEBA3CB0B164}" srcOrd="1" destOrd="0" presId="urn:microsoft.com/office/officeart/2005/8/layout/hierarchy2"/>
    <dgm:cxn modelId="{72C59FC4-F82D-4221-A712-6F7E5CD2EC9B}" type="presOf" srcId="{287C62FC-E211-43BC-8399-15B21D525606}" destId="{58A38374-9BBA-455A-80FD-D92A89F41D2B}" srcOrd="0" destOrd="0" presId="urn:microsoft.com/office/officeart/2005/8/layout/hierarchy2"/>
    <dgm:cxn modelId="{242E31C8-FC4D-4FBE-8848-BAC8F251F0D6}" type="presOf" srcId="{BDA881E8-78F8-49D0-95F3-35E014D6D53A}" destId="{CED830AD-41F2-47B6-BCCC-3B7D4695ADF1}" srcOrd="1" destOrd="0" presId="urn:microsoft.com/office/officeart/2005/8/layout/hierarchy2"/>
    <dgm:cxn modelId="{71EC3CCF-2063-425D-A26F-42F49A9D4AFE}" type="presOf" srcId="{6ED70D1F-0A59-4BD8-A27C-C28837C9A70A}" destId="{96359E40-F9C2-4C99-BF2D-692284A7268E}" srcOrd="1" destOrd="0" presId="urn:microsoft.com/office/officeart/2005/8/layout/hierarchy2"/>
    <dgm:cxn modelId="{080CD8D2-99C9-4E9D-A7A4-11E8D52709A7}" type="presOf" srcId="{76268917-D6B6-40E5-94E3-06B12103E49A}" destId="{943EB4AD-B7F2-4218-9E93-A1981A786089}" srcOrd="0" destOrd="0" presId="urn:microsoft.com/office/officeart/2005/8/layout/hierarchy2"/>
    <dgm:cxn modelId="{7409D9D5-15E5-4D95-B810-6A175B087CC8}" type="presOf" srcId="{8EAE5AE3-4535-48C9-A49F-F9B9A0547F31}" destId="{D87B3C60-FAA4-4C65-9975-26F13E8CA2ED}" srcOrd="0" destOrd="0" presId="urn:microsoft.com/office/officeart/2005/8/layout/hierarchy2"/>
    <dgm:cxn modelId="{A1898BE5-AB22-474D-BF45-BCAAE87DE22F}" type="presOf" srcId="{CA7FF97C-D126-4C65-BF91-226DF4B5010F}" destId="{39F93563-8877-41AB-A498-3F54419E2007}" srcOrd="0" destOrd="0" presId="urn:microsoft.com/office/officeart/2005/8/layout/hierarchy2"/>
    <dgm:cxn modelId="{32F3766F-8B33-4E2B-BB54-46643D35A162}" type="presParOf" srcId="{79B81CE4-9036-46F2-86D7-E8F1E97A52E6}" destId="{8806AB3A-E1D2-460D-B092-0D748DABA668}" srcOrd="0" destOrd="0" presId="urn:microsoft.com/office/officeart/2005/8/layout/hierarchy2"/>
    <dgm:cxn modelId="{F3104192-C9CC-4FA5-8664-C56E017CD57B}" type="presParOf" srcId="{8806AB3A-E1D2-460D-B092-0D748DABA668}" destId="{A4044D25-DCA3-49D6-BAF1-98F90882B400}" srcOrd="0" destOrd="0" presId="urn:microsoft.com/office/officeart/2005/8/layout/hierarchy2"/>
    <dgm:cxn modelId="{D084BE65-B1F9-4401-B70A-9FED9700842B}" type="presParOf" srcId="{8806AB3A-E1D2-460D-B092-0D748DABA668}" destId="{C1862B9D-4268-4BB4-8BEE-C5142A870F57}" srcOrd="1" destOrd="0" presId="urn:microsoft.com/office/officeart/2005/8/layout/hierarchy2"/>
    <dgm:cxn modelId="{F7598665-FFC5-4308-87BC-FCD24BB8C3F3}" type="presParOf" srcId="{C1862B9D-4268-4BB4-8BEE-C5142A870F57}" destId="{0AC93306-4171-4FBB-A087-295876192B66}" srcOrd="0" destOrd="0" presId="urn:microsoft.com/office/officeart/2005/8/layout/hierarchy2"/>
    <dgm:cxn modelId="{25DA17DE-7957-441A-AE8D-E4AE18DC523A}" type="presParOf" srcId="{0AC93306-4171-4FBB-A087-295876192B66}" destId="{C419725B-202B-4FBA-9BBE-1CD2016536AA}" srcOrd="0" destOrd="0" presId="urn:microsoft.com/office/officeart/2005/8/layout/hierarchy2"/>
    <dgm:cxn modelId="{8999429F-ED34-4B72-9031-5E6D3F2E292D}" type="presParOf" srcId="{C1862B9D-4268-4BB4-8BEE-C5142A870F57}" destId="{6FD6BA2B-6C41-4F3F-AD53-7FC593DECBEB}" srcOrd="1" destOrd="0" presId="urn:microsoft.com/office/officeart/2005/8/layout/hierarchy2"/>
    <dgm:cxn modelId="{E79377B7-A2F0-4D8C-9B83-185F2B17CEFC}" type="presParOf" srcId="{6FD6BA2B-6C41-4F3F-AD53-7FC593DECBEB}" destId="{943EB4AD-B7F2-4218-9E93-A1981A786089}" srcOrd="0" destOrd="0" presId="urn:microsoft.com/office/officeart/2005/8/layout/hierarchy2"/>
    <dgm:cxn modelId="{A953A41C-A01E-412F-AA8B-8AEDB8CF6F41}" type="presParOf" srcId="{6FD6BA2B-6C41-4F3F-AD53-7FC593DECBEB}" destId="{872B2D14-1270-4C68-96B3-56872F5CC0D6}" srcOrd="1" destOrd="0" presId="urn:microsoft.com/office/officeart/2005/8/layout/hierarchy2"/>
    <dgm:cxn modelId="{EF50E8A7-7AFE-41B7-A83E-F93186EFECC4}" type="presParOf" srcId="{C1862B9D-4268-4BB4-8BEE-C5142A870F57}" destId="{39F93563-8877-41AB-A498-3F54419E2007}" srcOrd="2" destOrd="0" presId="urn:microsoft.com/office/officeart/2005/8/layout/hierarchy2"/>
    <dgm:cxn modelId="{BE7680F3-B4B7-4898-B1E0-F67C07F25467}" type="presParOf" srcId="{39F93563-8877-41AB-A498-3F54419E2007}" destId="{513DB68F-AD8D-4398-A57B-760A5C71E0F8}" srcOrd="0" destOrd="0" presId="urn:microsoft.com/office/officeart/2005/8/layout/hierarchy2"/>
    <dgm:cxn modelId="{B298726F-DD1D-4B7A-A570-691378E733C7}" type="presParOf" srcId="{C1862B9D-4268-4BB4-8BEE-C5142A870F57}" destId="{967B51CD-C921-4FE1-8A0E-583ADF0018DF}" srcOrd="3" destOrd="0" presId="urn:microsoft.com/office/officeart/2005/8/layout/hierarchy2"/>
    <dgm:cxn modelId="{88EDEFFF-2509-49D0-80CE-52A6E9987C17}" type="presParOf" srcId="{967B51CD-C921-4FE1-8A0E-583ADF0018DF}" destId="{48B8ECF6-B6F5-4A42-A94D-693852BF2DC5}" srcOrd="0" destOrd="0" presId="urn:microsoft.com/office/officeart/2005/8/layout/hierarchy2"/>
    <dgm:cxn modelId="{74D81F40-53C1-4848-A0CD-323C218AAD2D}" type="presParOf" srcId="{967B51CD-C921-4FE1-8A0E-583ADF0018DF}" destId="{B234E855-C513-49B1-9A5C-F7A204795431}" srcOrd="1" destOrd="0" presId="urn:microsoft.com/office/officeart/2005/8/layout/hierarchy2"/>
    <dgm:cxn modelId="{804EA9AC-7EFD-4AB0-8D93-C64EB8B98973}" type="presParOf" srcId="{C1862B9D-4268-4BB4-8BEE-C5142A870F57}" destId="{57E98DC4-FAC7-4B29-ABEB-8B3A7C77DD77}" srcOrd="4" destOrd="0" presId="urn:microsoft.com/office/officeart/2005/8/layout/hierarchy2"/>
    <dgm:cxn modelId="{84AAD249-0625-40A3-83D7-F8288544C0CB}" type="presParOf" srcId="{57E98DC4-FAC7-4B29-ABEB-8B3A7C77DD77}" destId="{96359E40-F9C2-4C99-BF2D-692284A7268E}" srcOrd="0" destOrd="0" presId="urn:microsoft.com/office/officeart/2005/8/layout/hierarchy2"/>
    <dgm:cxn modelId="{26DF0E58-12C3-4E9A-8097-A9E03AFBCA0B}" type="presParOf" srcId="{C1862B9D-4268-4BB4-8BEE-C5142A870F57}" destId="{A03BCAC8-4027-4DC0-BFE6-0C309DB80A79}" srcOrd="5" destOrd="0" presId="urn:microsoft.com/office/officeart/2005/8/layout/hierarchy2"/>
    <dgm:cxn modelId="{D5293644-AE96-4E99-A94B-13B35F45D447}" type="presParOf" srcId="{A03BCAC8-4027-4DC0-BFE6-0C309DB80A79}" destId="{51AECBA0-7EE9-44F1-AC79-E60747507627}" srcOrd="0" destOrd="0" presId="urn:microsoft.com/office/officeart/2005/8/layout/hierarchy2"/>
    <dgm:cxn modelId="{281A4F27-BEEA-45D9-87F8-9C5255D413C2}" type="presParOf" srcId="{A03BCAC8-4027-4DC0-BFE6-0C309DB80A79}" destId="{E5F4C5EF-27CF-47F0-B0A1-48EC91FD1701}" srcOrd="1" destOrd="0" presId="urn:microsoft.com/office/officeart/2005/8/layout/hierarchy2"/>
    <dgm:cxn modelId="{52126D34-B14B-42CA-93A6-3D37A0BE0EFD}" type="presParOf" srcId="{C1862B9D-4268-4BB4-8BEE-C5142A870F57}" destId="{7BF0A87B-CDF0-4A00-8FB5-5D83546DA94B}" srcOrd="6" destOrd="0" presId="urn:microsoft.com/office/officeart/2005/8/layout/hierarchy2"/>
    <dgm:cxn modelId="{1078B378-9A2B-4FB3-9A7D-C480389BE3FD}" type="presParOf" srcId="{7BF0A87B-CDF0-4A00-8FB5-5D83546DA94B}" destId="{CED830AD-41F2-47B6-BCCC-3B7D4695ADF1}" srcOrd="0" destOrd="0" presId="urn:microsoft.com/office/officeart/2005/8/layout/hierarchy2"/>
    <dgm:cxn modelId="{8DE59888-8B01-467A-992A-2C4EE8A24302}" type="presParOf" srcId="{C1862B9D-4268-4BB4-8BEE-C5142A870F57}" destId="{B9C2B631-7088-478C-B423-FA0F4328D763}" srcOrd="7" destOrd="0" presId="urn:microsoft.com/office/officeart/2005/8/layout/hierarchy2"/>
    <dgm:cxn modelId="{48FB5829-9B6A-4154-8C16-8AF250E05C36}" type="presParOf" srcId="{B9C2B631-7088-478C-B423-FA0F4328D763}" destId="{C94776C4-F770-403C-A5EE-05F8C70F195D}" srcOrd="0" destOrd="0" presId="urn:microsoft.com/office/officeart/2005/8/layout/hierarchy2"/>
    <dgm:cxn modelId="{B9D11E49-00F1-4F41-B31E-E04829C99870}" type="presParOf" srcId="{B9C2B631-7088-478C-B423-FA0F4328D763}" destId="{18D6580A-916F-4764-97EF-F87956CC88E3}" srcOrd="1" destOrd="0" presId="urn:microsoft.com/office/officeart/2005/8/layout/hierarchy2"/>
    <dgm:cxn modelId="{D761EBAA-93D0-4C1A-9B61-50C97F8864C8}" type="presParOf" srcId="{C1862B9D-4268-4BB4-8BEE-C5142A870F57}" destId="{D87B3C60-FAA4-4C65-9975-26F13E8CA2ED}" srcOrd="8" destOrd="0" presId="urn:microsoft.com/office/officeart/2005/8/layout/hierarchy2"/>
    <dgm:cxn modelId="{B421EC80-EA97-411A-87DE-0E1324398E0B}" type="presParOf" srcId="{D87B3C60-FAA4-4C65-9975-26F13E8CA2ED}" destId="{DDB14FBF-72C5-40CF-8C78-AEBA3CB0B164}" srcOrd="0" destOrd="0" presId="urn:microsoft.com/office/officeart/2005/8/layout/hierarchy2"/>
    <dgm:cxn modelId="{C3718CB0-69BD-4E66-9F12-1E94474862BC}" type="presParOf" srcId="{C1862B9D-4268-4BB4-8BEE-C5142A870F57}" destId="{E8FBD2E9-3D2B-4872-BC43-8E771F72B89B}" srcOrd="9" destOrd="0" presId="urn:microsoft.com/office/officeart/2005/8/layout/hierarchy2"/>
    <dgm:cxn modelId="{317EB5A6-CA0C-4AA6-9689-8C8292B97AD3}" type="presParOf" srcId="{E8FBD2E9-3D2B-4872-BC43-8E771F72B89B}" destId="{58A38374-9BBA-455A-80FD-D92A89F41D2B}" srcOrd="0" destOrd="0" presId="urn:microsoft.com/office/officeart/2005/8/layout/hierarchy2"/>
    <dgm:cxn modelId="{57D50EE9-2B45-4FDD-A50C-79A07AEBAA69}" type="presParOf" srcId="{E8FBD2E9-3D2B-4872-BC43-8E771F72B89B}" destId="{668D7BC6-EC1A-4F30-AFAC-E7A250CD362D}" srcOrd="1" destOrd="0" presId="urn:microsoft.com/office/officeart/2005/8/layout/hierarchy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3ADE95-3A36-47E8-B9F4-B0CBA8FE3ECF}"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15FF3BD5-F4AF-4FDC-95A7-DF779977B1A7}">
      <dgm:prSet phldrT="[Text]" custT="1"/>
      <dgm:spPr>
        <a:solidFill>
          <a:srgbClr val="3E907C"/>
        </a:solidFill>
      </dgm:spPr>
      <dgm:t>
        <a:bodyPr/>
        <a:lstStyle/>
        <a:p>
          <a:r>
            <a:rPr lang="en-US" sz="2000" b="1">
              <a:effectLst/>
              <a:latin typeface="Times New Roman" panose="02020603050405020304" pitchFamily="18" charset="0"/>
              <a:ea typeface="Times New Roman" panose="02020603050405020304" pitchFamily="18" charset="0"/>
            </a:rPr>
            <a:t>Hình tượng Xúy Vân qua lớp chèo Xúy Vân giả dại</a:t>
          </a:r>
          <a:endParaRPr lang="en-US" sz="2000" b="1">
            <a:latin typeface="Times New Roman" panose="02020603050405020304" pitchFamily="18" charset="0"/>
            <a:cs typeface="Times New Roman" panose="02020603050405020304" pitchFamily="18" charset="0"/>
          </a:endParaRPr>
        </a:p>
      </dgm:t>
    </dgm:pt>
    <dgm:pt modelId="{1188F1B0-3F83-4142-89CF-A8BC649022DB}" type="parTrans" cxnId="{D7D57F63-6AB1-4F6D-9F95-DDC6393FB851}">
      <dgm:prSet/>
      <dgm:spPr/>
      <dgm:t>
        <a:bodyPr/>
        <a:lstStyle/>
        <a:p>
          <a:endParaRPr lang="en-US">
            <a:latin typeface="Times New Roman" panose="02020603050405020304" pitchFamily="18" charset="0"/>
            <a:cs typeface="Times New Roman" panose="02020603050405020304" pitchFamily="18" charset="0"/>
          </a:endParaRPr>
        </a:p>
      </dgm:t>
    </dgm:pt>
    <dgm:pt modelId="{52C6DC6C-4A4B-4AE8-94E6-5D48E39A18EA}" type="sibTrans" cxnId="{D7D57F63-6AB1-4F6D-9F95-DDC6393FB851}">
      <dgm:prSet/>
      <dgm:spPr/>
      <dgm:t>
        <a:bodyPr/>
        <a:lstStyle/>
        <a:p>
          <a:endParaRPr lang="en-US">
            <a:latin typeface="Times New Roman" panose="02020603050405020304" pitchFamily="18" charset="0"/>
            <a:cs typeface="Times New Roman" panose="02020603050405020304" pitchFamily="18" charset="0"/>
          </a:endParaRPr>
        </a:p>
      </dgm:t>
    </dgm:pt>
    <dgm:pt modelId="{76268917-D6B6-40E5-94E3-06B12103E49A}">
      <dgm:prSet phldrT="[Text]" custT="1"/>
      <dgm:spPr>
        <a:solidFill>
          <a:schemeClr val="accent2"/>
        </a:solidFill>
      </dgm:spPr>
      <dgm:t>
        <a:bodyPr/>
        <a:lstStyle/>
        <a:p>
          <a:r>
            <a:rPr lang="en-US" sz="2000" b="1">
              <a:solidFill>
                <a:srgbClr val="002060"/>
              </a:solidFill>
              <a:latin typeface="Times New Roman" panose="02020603050405020304" pitchFamily="18" charset="0"/>
              <a:cs typeface="Times New Roman" panose="02020603050405020304" pitchFamily="18" charset="0"/>
            </a:rPr>
            <a:t>Đặt vấn đề</a:t>
          </a:r>
        </a:p>
      </dgm:t>
    </dgm:pt>
    <dgm:pt modelId="{1AABB987-F908-4FAF-A3FE-3B91EB064B28}" type="parTrans" cxnId="{95AA3B94-08E6-41F3-82D8-6F4CF005547A}">
      <dgm:prSet/>
      <dgm:spPr/>
      <dgm:t>
        <a:bodyPr/>
        <a:lstStyle/>
        <a:p>
          <a:endParaRPr lang="en-US">
            <a:latin typeface="Times New Roman" panose="02020603050405020304" pitchFamily="18" charset="0"/>
            <a:cs typeface="Times New Roman" panose="02020603050405020304" pitchFamily="18" charset="0"/>
          </a:endParaRPr>
        </a:p>
      </dgm:t>
    </dgm:pt>
    <dgm:pt modelId="{1610EBFB-3B00-4E9F-80AD-B1D2104674E8}" type="sibTrans" cxnId="{95AA3B94-08E6-41F3-82D8-6F4CF005547A}">
      <dgm:prSet/>
      <dgm:spPr/>
      <dgm:t>
        <a:bodyPr/>
        <a:lstStyle/>
        <a:p>
          <a:endParaRPr lang="en-US">
            <a:latin typeface="Times New Roman" panose="02020603050405020304" pitchFamily="18" charset="0"/>
            <a:cs typeface="Times New Roman" panose="02020603050405020304" pitchFamily="18" charset="0"/>
          </a:endParaRPr>
        </a:p>
      </dgm:t>
    </dgm:pt>
    <dgm:pt modelId="{0A90CC47-2A0E-4CCC-847F-EAA0D1EFAD87}">
      <dgm:prSet phldrT="[Text]" custT="1"/>
      <dgm:spPr/>
      <dgm:t>
        <a:bodyPr/>
        <a:lstStyle/>
        <a:p>
          <a:r>
            <a:rPr lang="en-US" sz="1800">
              <a:latin typeface="Times New Roman" panose="02020603050405020304" pitchFamily="18" charset="0"/>
              <a:cs typeface="Times New Roman" panose="02020603050405020304" pitchFamily="18" charset="0"/>
            </a:rPr>
            <a:t>Nêu lí do, mục đích, nhiệm vụ của đề tài</a:t>
          </a:r>
        </a:p>
      </dgm:t>
    </dgm:pt>
    <dgm:pt modelId="{6153C940-A0FE-48EE-8116-F9DC10260DD3}" type="parTrans" cxnId="{F878999B-FDCA-4E00-B751-36DE3AF55766}">
      <dgm:prSet/>
      <dgm:spPr/>
      <dgm:t>
        <a:bodyPr/>
        <a:lstStyle/>
        <a:p>
          <a:endParaRPr lang="en-US">
            <a:latin typeface="Times New Roman" panose="02020603050405020304" pitchFamily="18" charset="0"/>
            <a:cs typeface="Times New Roman" panose="02020603050405020304" pitchFamily="18" charset="0"/>
          </a:endParaRPr>
        </a:p>
      </dgm:t>
    </dgm:pt>
    <dgm:pt modelId="{99912787-E685-4D55-A4C1-5673FF7EC939}" type="sibTrans" cxnId="{F878999B-FDCA-4E00-B751-36DE3AF55766}">
      <dgm:prSet/>
      <dgm:spPr/>
      <dgm:t>
        <a:bodyPr/>
        <a:lstStyle/>
        <a:p>
          <a:endParaRPr lang="en-US">
            <a:latin typeface="Times New Roman" panose="02020603050405020304" pitchFamily="18" charset="0"/>
            <a:cs typeface="Times New Roman" panose="02020603050405020304" pitchFamily="18" charset="0"/>
          </a:endParaRPr>
        </a:p>
      </dgm:t>
    </dgm:pt>
    <dgm:pt modelId="{62F8B9F7-917A-48CC-B0A6-AE96E7DE2F8B}">
      <dgm:prSet phldrT="[Text]" custT="1"/>
      <dgm:spPr>
        <a:solidFill>
          <a:schemeClr val="accent2"/>
        </a:solidFill>
      </dgm:spPr>
      <dgm:t>
        <a:bodyPr/>
        <a:lstStyle/>
        <a:p>
          <a:r>
            <a:rPr lang="en-US" sz="2000" b="1">
              <a:solidFill>
                <a:srgbClr val="002060"/>
              </a:solidFill>
              <a:latin typeface="Times New Roman" panose="02020603050405020304" pitchFamily="18" charset="0"/>
              <a:cs typeface="Times New Roman" panose="02020603050405020304" pitchFamily="18" charset="0"/>
            </a:rPr>
            <a:t>Giải quyết vấn đề</a:t>
          </a:r>
        </a:p>
      </dgm:t>
    </dgm:pt>
    <dgm:pt modelId="{CA7FF97C-D126-4C65-BF91-226DF4B5010F}" type="parTrans" cxnId="{DD6F17BF-A484-4BAA-AF06-6950CCFC452B}">
      <dgm:prSet/>
      <dgm:spPr/>
      <dgm:t>
        <a:bodyPr/>
        <a:lstStyle/>
        <a:p>
          <a:endParaRPr lang="en-US">
            <a:latin typeface="Times New Roman" panose="02020603050405020304" pitchFamily="18" charset="0"/>
            <a:cs typeface="Times New Roman" panose="02020603050405020304" pitchFamily="18" charset="0"/>
          </a:endParaRPr>
        </a:p>
      </dgm:t>
    </dgm:pt>
    <dgm:pt modelId="{67E4EF0F-C694-40AF-B52C-8600AAB77A74}" type="sibTrans" cxnId="{DD6F17BF-A484-4BAA-AF06-6950CCFC452B}">
      <dgm:prSet/>
      <dgm:spPr/>
      <dgm:t>
        <a:bodyPr/>
        <a:lstStyle/>
        <a:p>
          <a:endParaRPr lang="en-US">
            <a:latin typeface="Times New Roman" panose="02020603050405020304" pitchFamily="18" charset="0"/>
            <a:cs typeface="Times New Roman" panose="02020603050405020304" pitchFamily="18" charset="0"/>
          </a:endParaRPr>
        </a:p>
      </dgm:t>
    </dgm:pt>
    <dgm:pt modelId="{E657EC71-11B4-4DBF-83B4-9EE9E449820E}">
      <dgm:prSet phldrT="[Text]" custT="1"/>
      <dgm:spPr/>
      <dgm:t>
        <a:bodyPr/>
        <a:lstStyle/>
        <a:p>
          <a:r>
            <a:rPr lang="en-US" sz="1800">
              <a:latin typeface="Times New Roman" panose="02020603050405020304" pitchFamily="18" charset="0"/>
              <a:cs typeface="Times New Roman" panose="02020603050405020304" pitchFamily="18" charset="0"/>
            </a:rPr>
            <a:t>Khái quát nhân vật trong Chèo</a:t>
          </a:r>
        </a:p>
      </dgm:t>
    </dgm:pt>
    <dgm:pt modelId="{50FB6C61-F442-43A3-B1E4-B34A52813D7C}" type="parTrans" cxnId="{ADB0280B-A2AE-4E6C-B5B9-383F7893DF38}">
      <dgm:prSet/>
      <dgm:spPr/>
      <dgm:t>
        <a:bodyPr/>
        <a:lstStyle/>
        <a:p>
          <a:endParaRPr lang="en-US">
            <a:latin typeface="Times New Roman" panose="02020603050405020304" pitchFamily="18" charset="0"/>
            <a:cs typeface="Times New Roman" panose="02020603050405020304" pitchFamily="18" charset="0"/>
          </a:endParaRPr>
        </a:p>
      </dgm:t>
    </dgm:pt>
    <dgm:pt modelId="{B4BDA944-6BC4-4230-9F35-0B4D43B7E6B3}" type="sibTrans" cxnId="{ADB0280B-A2AE-4E6C-B5B9-383F7893DF38}">
      <dgm:prSet/>
      <dgm:spPr/>
      <dgm:t>
        <a:bodyPr/>
        <a:lstStyle/>
        <a:p>
          <a:endParaRPr lang="en-US">
            <a:latin typeface="Times New Roman" panose="02020603050405020304" pitchFamily="18" charset="0"/>
            <a:cs typeface="Times New Roman" panose="02020603050405020304" pitchFamily="18" charset="0"/>
          </a:endParaRPr>
        </a:p>
      </dgm:t>
    </dgm:pt>
    <dgm:pt modelId="{FB287687-0FA5-4DC4-89F5-C03466ECB4C4}">
      <dgm:prSet custT="1"/>
      <dgm:spPr>
        <a:solidFill>
          <a:schemeClr val="accent2"/>
        </a:solidFill>
      </dgm:spPr>
      <dgm:t>
        <a:bodyPr/>
        <a:lstStyle/>
        <a:p>
          <a:r>
            <a:rPr lang="en-US" sz="2000" b="1">
              <a:solidFill>
                <a:srgbClr val="002060"/>
              </a:solidFill>
              <a:latin typeface="Times New Roman" panose="02020603050405020304" pitchFamily="18" charset="0"/>
              <a:cs typeface="Times New Roman" panose="02020603050405020304" pitchFamily="18" charset="0"/>
            </a:rPr>
            <a:t>Kết luận</a:t>
          </a:r>
        </a:p>
      </dgm:t>
    </dgm:pt>
    <dgm:pt modelId="{6ED70D1F-0A59-4BD8-A27C-C28837C9A70A}" type="parTrans" cxnId="{088C3890-E7C5-4A4C-9544-97C748D518B8}">
      <dgm:prSet/>
      <dgm:spPr/>
      <dgm:t>
        <a:bodyPr/>
        <a:lstStyle/>
        <a:p>
          <a:endParaRPr lang="en-US">
            <a:latin typeface="Times New Roman" panose="02020603050405020304" pitchFamily="18" charset="0"/>
            <a:cs typeface="Times New Roman" panose="02020603050405020304" pitchFamily="18" charset="0"/>
          </a:endParaRPr>
        </a:p>
      </dgm:t>
    </dgm:pt>
    <dgm:pt modelId="{A5D7DAD7-4DDE-40B5-8BC1-018E2DC33CD8}" type="sibTrans" cxnId="{088C3890-E7C5-4A4C-9544-97C748D518B8}">
      <dgm:prSet/>
      <dgm:spPr/>
      <dgm:t>
        <a:bodyPr/>
        <a:lstStyle/>
        <a:p>
          <a:endParaRPr lang="en-US">
            <a:latin typeface="Times New Roman" panose="02020603050405020304" pitchFamily="18" charset="0"/>
            <a:cs typeface="Times New Roman" panose="02020603050405020304" pitchFamily="18" charset="0"/>
          </a:endParaRPr>
        </a:p>
      </dgm:t>
    </dgm:pt>
    <dgm:pt modelId="{C9C616C6-D419-4B0A-A1F3-73DBC4060C9E}">
      <dgm:prSet custT="1"/>
      <dgm:spPr/>
      <dgm:t>
        <a:bodyPr/>
        <a:lstStyle/>
        <a:p>
          <a:r>
            <a:rPr lang="en-US" sz="1800">
              <a:latin typeface="Times New Roman" panose="02020603050405020304" pitchFamily="18" charset="0"/>
              <a:cs typeface="Times New Roman" panose="02020603050405020304" pitchFamily="18" charset="0"/>
            </a:rPr>
            <a:t>Hình tượng Xúy Vân là hình tượng mang tính sáng tạo và cũng gây nhiều tranh cãi trong văn học</a:t>
          </a:r>
        </a:p>
      </dgm:t>
    </dgm:pt>
    <dgm:pt modelId="{B46B69A9-CC14-4F9E-AEDB-7F5AD7C9C9E2}" type="parTrans" cxnId="{38C03948-70AB-47FB-B86E-7CBBCD7893C4}">
      <dgm:prSet/>
      <dgm:spPr/>
      <dgm:t>
        <a:bodyPr/>
        <a:lstStyle/>
        <a:p>
          <a:endParaRPr lang="en-US">
            <a:latin typeface="Times New Roman" panose="02020603050405020304" pitchFamily="18" charset="0"/>
            <a:cs typeface="Times New Roman" panose="02020603050405020304" pitchFamily="18" charset="0"/>
          </a:endParaRPr>
        </a:p>
      </dgm:t>
    </dgm:pt>
    <dgm:pt modelId="{5D9AECA7-4683-48E9-B40F-4924A2114491}" type="sibTrans" cxnId="{38C03948-70AB-47FB-B86E-7CBBCD7893C4}">
      <dgm:prSet/>
      <dgm:spPr/>
      <dgm:t>
        <a:bodyPr/>
        <a:lstStyle/>
        <a:p>
          <a:endParaRPr lang="en-US">
            <a:latin typeface="Times New Roman" panose="02020603050405020304" pitchFamily="18" charset="0"/>
            <a:cs typeface="Times New Roman" panose="02020603050405020304" pitchFamily="18" charset="0"/>
          </a:endParaRPr>
        </a:p>
      </dgm:t>
    </dgm:pt>
    <dgm:pt modelId="{524F4894-ED01-4F05-8DB5-E2E19CFB62F8}">
      <dgm:prSet custT="1"/>
      <dgm:spPr/>
      <dgm:t>
        <a:bodyPr/>
        <a:lstStyle/>
        <a:p>
          <a:r>
            <a:rPr lang="en-US" sz="1800">
              <a:latin typeface="Times New Roman" panose="02020603050405020304" pitchFamily="18" charset="0"/>
              <a:cs typeface="Times New Roman" panose="02020603050405020304" pitchFamily="18" charset="0"/>
            </a:rPr>
            <a:t>Nhân vật Xúy Vân</a:t>
          </a:r>
        </a:p>
      </dgm:t>
    </dgm:pt>
    <dgm:pt modelId="{9978608E-513B-409E-B9C7-906FE66687D9}" type="parTrans" cxnId="{5AF715EE-490B-40D5-9CA8-80EA9EDA3670}">
      <dgm:prSet/>
      <dgm:spPr/>
      <dgm:t>
        <a:bodyPr/>
        <a:lstStyle/>
        <a:p>
          <a:endParaRPr lang="en-US">
            <a:latin typeface="Times New Roman" panose="02020603050405020304" pitchFamily="18" charset="0"/>
            <a:cs typeface="Times New Roman" panose="02020603050405020304" pitchFamily="18" charset="0"/>
          </a:endParaRPr>
        </a:p>
      </dgm:t>
    </dgm:pt>
    <dgm:pt modelId="{69A1E01F-AA8A-47F7-A8F6-3057B5B413C0}" type="sibTrans" cxnId="{5AF715EE-490B-40D5-9CA8-80EA9EDA3670}">
      <dgm:prSet/>
      <dgm:spPr/>
      <dgm:t>
        <a:bodyPr/>
        <a:lstStyle/>
        <a:p>
          <a:endParaRPr lang="en-US">
            <a:latin typeface="Times New Roman" panose="02020603050405020304" pitchFamily="18" charset="0"/>
            <a:cs typeface="Times New Roman" panose="02020603050405020304" pitchFamily="18" charset="0"/>
          </a:endParaRPr>
        </a:p>
      </dgm:t>
    </dgm:pt>
    <dgm:pt modelId="{7B4DAF6C-F686-4082-B55C-97C49B6CF242}">
      <dgm:prSet custT="1"/>
      <dgm:spPr/>
      <dgm:t>
        <a:bodyPr/>
        <a:lstStyle/>
        <a:p>
          <a:r>
            <a:rPr lang="en-US" sz="1800">
              <a:latin typeface="Times New Roman" panose="02020603050405020304" pitchFamily="18" charset="0"/>
              <a:cs typeface="Times New Roman" panose="02020603050405020304" pitchFamily="18" charset="0"/>
            </a:rPr>
            <a:t>Nhân vật đáng trách nhưng đáng thương nhiều hơn.</a:t>
          </a:r>
        </a:p>
      </dgm:t>
    </dgm:pt>
    <dgm:pt modelId="{11C68D69-8381-46D7-8E1D-626EE4500DD1}" type="parTrans" cxnId="{6CC19685-5C11-478C-86B2-B49116304AC4}">
      <dgm:prSet/>
      <dgm:spPr/>
      <dgm:t>
        <a:bodyPr/>
        <a:lstStyle/>
        <a:p>
          <a:endParaRPr lang="en-US"/>
        </a:p>
      </dgm:t>
    </dgm:pt>
    <dgm:pt modelId="{1EB0B5E2-6AB4-4A6D-8FA6-38CCAF5C8504}" type="sibTrans" cxnId="{6CC19685-5C11-478C-86B2-B49116304AC4}">
      <dgm:prSet/>
      <dgm:spPr/>
      <dgm:t>
        <a:bodyPr/>
        <a:lstStyle/>
        <a:p>
          <a:endParaRPr lang="en-US"/>
        </a:p>
      </dgm:t>
    </dgm:pt>
    <dgm:pt modelId="{E8954532-F4C2-42B2-9755-49D9FBC88BA7}">
      <dgm:prSet custT="1"/>
      <dgm:spPr/>
      <dgm:t>
        <a:bodyPr/>
        <a:lstStyle/>
        <a:p>
          <a:r>
            <a:rPr lang="en-US" sz="1800">
              <a:latin typeface="Times New Roman" panose="02020603050405020304" pitchFamily="18" charset="0"/>
              <a:cs typeface="Times New Roman" panose="02020603050405020304" pitchFamily="18" charset="0"/>
            </a:rPr>
            <a:t>Phản ánh thực trạng xã hội thời xưa với những bất công của người phụ nữ.</a:t>
          </a:r>
        </a:p>
      </dgm:t>
    </dgm:pt>
    <dgm:pt modelId="{B8EF75BF-FAD9-4744-BED9-A0D8DB852EB6}" type="parTrans" cxnId="{0A76F600-AB6A-4518-A268-A8231B77FEDF}">
      <dgm:prSet/>
      <dgm:spPr/>
      <dgm:t>
        <a:bodyPr/>
        <a:lstStyle/>
        <a:p>
          <a:endParaRPr lang="en-US"/>
        </a:p>
      </dgm:t>
    </dgm:pt>
    <dgm:pt modelId="{23CA87BF-F034-444E-8288-827225117503}" type="sibTrans" cxnId="{0A76F600-AB6A-4518-A268-A8231B77FEDF}">
      <dgm:prSet/>
      <dgm:spPr/>
      <dgm:t>
        <a:bodyPr/>
        <a:lstStyle/>
        <a:p>
          <a:endParaRPr lang="en-US"/>
        </a:p>
      </dgm:t>
    </dgm:pt>
    <dgm:pt modelId="{CC2571EF-AD32-4C59-AF47-DE7CA5712C3C}">
      <dgm:prSet custT="1"/>
      <dgm:spPr/>
      <dgm:t>
        <a:bodyPr/>
        <a:lstStyle/>
        <a:p>
          <a:r>
            <a:rPr lang="en-US" sz="1800">
              <a:latin typeface="Times New Roman" panose="02020603050405020304" pitchFamily="18" charset="0"/>
              <a:cs typeface="Times New Roman" panose="02020603050405020304" pitchFamily="18" charset="0"/>
            </a:rPr>
            <a:t>Liên hệ 1 số nhân vật tác phẩm khác</a:t>
          </a:r>
        </a:p>
      </dgm:t>
    </dgm:pt>
    <dgm:pt modelId="{103B90EE-5666-4544-95D6-70FD6BF59844}" type="parTrans" cxnId="{E643BB80-E94E-494A-83D7-3698EA97A0A3}">
      <dgm:prSet/>
      <dgm:spPr/>
      <dgm:t>
        <a:bodyPr/>
        <a:lstStyle/>
        <a:p>
          <a:endParaRPr lang="en-US"/>
        </a:p>
      </dgm:t>
    </dgm:pt>
    <dgm:pt modelId="{3328145C-F4AB-4F83-A9E2-8DF817DA5C51}" type="sibTrans" cxnId="{E643BB80-E94E-494A-83D7-3698EA97A0A3}">
      <dgm:prSet/>
      <dgm:spPr/>
      <dgm:t>
        <a:bodyPr/>
        <a:lstStyle/>
        <a:p>
          <a:endParaRPr lang="en-US"/>
        </a:p>
      </dgm:t>
    </dgm:pt>
    <dgm:pt modelId="{79B81CE4-9036-46F2-86D7-E8F1E97A52E6}" type="pres">
      <dgm:prSet presAssocID="{013ADE95-3A36-47E8-B9F4-B0CBA8FE3ECF}" presName="diagram" presStyleCnt="0">
        <dgm:presLayoutVars>
          <dgm:chPref val="1"/>
          <dgm:dir/>
          <dgm:animOne val="branch"/>
          <dgm:animLvl val="lvl"/>
          <dgm:resizeHandles val="exact"/>
        </dgm:presLayoutVars>
      </dgm:prSet>
      <dgm:spPr/>
    </dgm:pt>
    <dgm:pt modelId="{8806AB3A-E1D2-460D-B092-0D748DABA668}" type="pres">
      <dgm:prSet presAssocID="{15FF3BD5-F4AF-4FDC-95A7-DF779977B1A7}" presName="root1" presStyleCnt="0"/>
      <dgm:spPr/>
    </dgm:pt>
    <dgm:pt modelId="{A4044D25-DCA3-49D6-BAF1-98F90882B400}" type="pres">
      <dgm:prSet presAssocID="{15FF3BD5-F4AF-4FDC-95A7-DF779977B1A7}" presName="LevelOneTextNode" presStyleLbl="node0" presStyleIdx="0" presStyleCnt="1" custScaleX="82603" custScaleY="534069">
        <dgm:presLayoutVars>
          <dgm:chPref val="3"/>
        </dgm:presLayoutVars>
      </dgm:prSet>
      <dgm:spPr/>
    </dgm:pt>
    <dgm:pt modelId="{C1862B9D-4268-4BB4-8BEE-C5142A870F57}" type="pres">
      <dgm:prSet presAssocID="{15FF3BD5-F4AF-4FDC-95A7-DF779977B1A7}" presName="level2hierChild" presStyleCnt="0"/>
      <dgm:spPr/>
    </dgm:pt>
    <dgm:pt modelId="{0AC93306-4171-4FBB-A087-295876192B66}" type="pres">
      <dgm:prSet presAssocID="{1AABB987-F908-4FAF-A3FE-3B91EB064B28}" presName="conn2-1" presStyleLbl="parChTrans1D2" presStyleIdx="0" presStyleCnt="3"/>
      <dgm:spPr/>
    </dgm:pt>
    <dgm:pt modelId="{C419725B-202B-4FBA-9BBE-1CD2016536AA}" type="pres">
      <dgm:prSet presAssocID="{1AABB987-F908-4FAF-A3FE-3B91EB064B28}" presName="connTx" presStyleLbl="parChTrans1D2" presStyleIdx="0" presStyleCnt="3"/>
      <dgm:spPr/>
    </dgm:pt>
    <dgm:pt modelId="{6FD6BA2B-6C41-4F3F-AD53-7FC593DECBEB}" type="pres">
      <dgm:prSet presAssocID="{76268917-D6B6-40E5-94E3-06B12103E49A}" presName="root2" presStyleCnt="0"/>
      <dgm:spPr/>
    </dgm:pt>
    <dgm:pt modelId="{943EB4AD-B7F2-4218-9E93-A1981A786089}" type="pres">
      <dgm:prSet presAssocID="{76268917-D6B6-40E5-94E3-06B12103E49A}" presName="LevelTwoTextNode" presStyleLbl="node2" presStyleIdx="0" presStyleCnt="3" custLinFactNeighborX="-9045" custLinFactNeighborY="46547">
        <dgm:presLayoutVars>
          <dgm:chPref val="3"/>
        </dgm:presLayoutVars>
      </dgm:prSet>
      <dgm:spPr/>
    </dgm:pt>
    <dgm:pt modelId="{872B2D14-1270-4C68-96B3-56872F5CC0D6}" type="pres">
      <dgm:prSet presAssocID="{76268917-D6B6-40E5-94E3-06B12103E49A}" presName="level3hierChild" presStyleCnt="0"/>
      <dgm:spPr/>
    </dgm:pt>
    <dgm:pt modelId="{3D942B79-0032-4C64-9BA0-7C6633FCE27B}" type="pres">
      <dgm:prSet presAssocID="{6153C940-A0FE-48EE-8116-F9DC10260DD3}" presName="conn2-1" presStyleLbl="parChTrans1D3" presStyleIdx="0" presStyleCnt="7"/>
      <dgm:spPr/>
    </dgm:pt>
    <dgm:pt modelId="{DB9E8153-C7CC-4AAA-8EC8-474AD5616CF5}" type="pres">
      <dgm:prSet presAssocID="{6153C940-A0FE-48EE-8116-F9DC10260DD3}" presName="connTx" presStyleLbl="parChTrans1D3" presStyleIdx="0" presStyleCnt="7"/>
      <dgm:spPr/>
    </dgm:pt>
    <dgm:pt modelId="{5F95E608-DF9B-49EA-A3C9-960B07654C0F}" type="pres">
      <dgm:prSet presAssocID="{0A90CC47-2A0E-4CCC-847F-EAA0D1EFAD87}" presName="root2" presStyleCnt="0"/>
      <dgm:spPr/>
    </dgm:pt>
    <dgm:pt modelId="{AAB381FD-9C76-4B66-9E77-4E92BAB8B9DA}" type="pres">
      <dgm:prSet presAssocID="{0A90CC47-2A0E-4CCC-847F-EAA0D1EFAD87}" presName="LevelTwoTextNode" presStyleLbl="node3" presStyleIdx="0" presStyleCnt="7" custScaleX="492524" custScaleY="77618" custLinFactNeighborX="-2280" custLinFactNeighborY="11018">
        <dgm:presLayoutVars>
          <dgm:chPref val="3"/>
        </dgm:presLayoutVars>
      </dgm:prSet>
      <dgm:spPr/>
    </dgm:pt>
    <dgm:pt modelId="{F149D5C6-C27C-4F72-92D0-1AA14E515AB8}" type="pres">
      <dgm:prSet presAssocID="{0A90CC47-2A0E-4CCC-847F-EAA0D1EFAD87}" presName="level3hierChild" presStyleCnt="0"/>
      <dgm:spPr/>
    </dgm:pt>
    <dgm:pt modelId="{39F93563-8877-41AB-A498-3F54419E2007}" type="pres">
      <dgm:prSet presAssocID="{CA7FF97C-D126-4C65-BF91-226DF4B5010F}" presName="conn2-1" presStyleLbl="parChTrans1D2" presStyleIdx="1" presStyleCnt="3"/>
      <dgm:spPr/>
    </dgm:pt>
    <dgm:pt modelId="{513DB68F-AD8D-4398-A57B-760A5C71E0F8}" type="pres">
      <dgm:prSet presAssocID="{CA7FF97C-D126-4C65-BF91-226DF4B5010F}" presName="connTx" presStyleLbl="parChTrans1D2" presStyleIdx="1" presStyleCnt="3"/>
      <dgm:spPr/>
    </dgm:pt>
    <dgm:pt modelId="{967B51CD-C921-4FE1-8A0E-583ADF0018DF}" type="pres">
      <dgm:prSet presAssocID="{62F8B9F7-917A-48CC-B0A6-AE96E7DE2F8B}" presName="root2" presStyleCnt="0"/>
      <dgm:spPr/>
    </dgm:pt>
    <dgm:pt modelId="{48B8ECF6-B6F5-4A42-A94D-693852BF2DC5}" type="pres">
      <dgm:prSet presAssocID="{62F8B9F7-917A-48CC-B0A6-AE96E7DE2F8B}" presName="LevelTwoTextNode" presStyleLbl="node2" presStyleIdx="1" presStyleCnt="3" custLinFactNeighborX="-474" custLinFactNeighborY="65435">
        <dgm:presLayoutVars>
          <dgm:chPref val="3"/>
        </dgm:presLayoutVars>
      </dgm:prSet>
      <dgm:spPr/>
    </dgm:pt>
    <dgm:pt modelId="{B234E855-C513-49B1-9A5C-F7A204795431}" type="pres">
      <dgm:prSet presAssocID="{62F8B9F7-917A-48CC-B0A6-AE96E7DE2F8B}" presName="level3hierChild" presStyleCnt="0"/>
      <dgm:spPr/>
    </dgm:pt>
    <dgm:pt modelId="{83B1806E-A057-4181-9B54-6B9CD801FCF5}" type="pres">
      <dgm:prSet presAssocID="{50FB6C61-F442-43A3-B1E4-B34A52813D7C}" presName="conn2-1" presStyleLbl="parChTrans1D3" presStyleIdx="1" presStyleCnt="7"/>
      <dgm:spPr/>
    </dgm:pt>
    <dgm:pt modelId="{35D66157-2506-420B-A64D-B6D017D41690}" type="pres">
      <dgm:prSet presAssocID="{50FB6C61-F442-43A3-B1E4-B34A52813D7C}" presName="connTx" presStyleLbl="parChTrans1D3" presStyleIdx="1" presStyleCnt="7"/>
      <dgm:spPr/>
    </dgm:pt>
    <dgm:pt modelId="{FC660C45-2C67-4479-B23F-2FE58B8AD59A}" type="pres">
      <dgm:prSet presAssocID="{E657EC71-11B4-4DBF-83B4-9EE9E449820E}" presName="root2" presStyleCnt="0"/>
      <dgm:spPr/>
    </dgm:pt>
    <dgm:pt modelId="{A70A1D92-C781-4547-841E-1C13F6272233}" type="pres">
      <dgm:prSet presAssocID="{E657EC71-11B4-4DBF-83B4-9EE9E449820E}" presName="LevelTwoTextNode" presStyleLbl="node3" presStyleIdx="1" presStyleCnt="7" custScaleX="492524" custScaleY="71063">
        <dgm:presLayoutVars>
          <dgm:chPref val="3"/>
        </dgm:presLayoutVars>
      </dgm:prSet>
      <dgm:spPr/>
    </dgm:pt>
    <dgm:pt modelId="{9896B6AB-5B1B-46F3-B06B-D380B681F8F5}" type="pres">
      <dgm:prSet presAssocID="{E657EC71-11B4-4DBF-83B4-9EE9E449820E}" presName="level3hierChild" presStyleCnt="0"/>
      <dgm:spPr/>
    </dgm:pt>
    <dgm:pt modelId="{7FD51376-56AC-429C-98B8-38E3A403B63E}" type="pres">
      <dgm:prSet presAssocID="{9978608E-513B-409E-B9C7-906FE66687D9}" presName="conn2-1" presStyleLbl="parChTrans1D3" presStyleIdx="2" presStyleCnt="7"/>
      <dgm:spPr/>
    </dgm:pt>
    <dgm:pt modelId="{429E0503-C306-4A53-B300-435F03E123B4}" type="pres">
      <dgm:prSet presAssocID="{9978608E-513B-409E-B9C7-906FE66687D9}" presName="connTx" presStyleLbl="parChTrans1D3" presStyleIdx="2" presStyleCnt="7"/>
      <dgm:spPr/>
    </dgm:pt>
    <dgm:pt modelId="{755466DD-CA51-442A-8F53-1DE201616071}" type="pres">
      <dgm:prSet presAssocID="{524F4894-ED01-4F05-8DB5-E2E19CFB62F8}" presName="root2" presStyleCnt="0"/>
      <dgm:spPr/>
    </dgm:pt>
    <dgm:pt modelId="{066446F5-A51D-430E-91AD-36681AD3E0F6}" type="pres">
      <dgm:prSet presAssocID="{524F4894-ED01-4F05-8DB5-E2E19CFB62F8}" presName="LevelTwoTextNode" presStyleLbl="node3" presStyleIdx="2" presStyleCnt="7" custScaleX="497519" custScaleY="86797" custLinFactNeighborX="-503" custLinFactNeighborY="4922">
        <dgm:presLayoutVars>
          <dgm:chPref val="3"/>
        </dgm:presLayoutVars>
      </dgm:prSet>
      <dgm:spPr/>
    </dgm:pt>
    <dgm:pt modelId="{B6BBA538-4877-4596-9D86-398DFCBCD605}" type="pres">
      <dgm:prSet presAssocID="{524F4894-ED01-4F05-8DB5-E2E19CFB62F8}" presName="level3hierChild" presStyleCnt="0"/>
      <dgm:spPr/>
    </dgm:pt>
    <dgm:pt modelId="{57E98DC4-FAC7-4B29-ABEB-8B3A7C77DD77}" type="pres">
      <dgm:prSet presAssocID="{6ED70D1F-0A59-4BD8-A27C-C28837C9A70A}" presName="conn2-1" presStyleLbl="parChTrans1D2" presStyleIdx="2" presStyleCnt="3"/>
      <dgm:spPr/>
    </dgm:pt>
    <dgm:pt modelId="{96359E40-F9C2-4C99-BF2D-692284A7268E}" type="pres">
      <dgm:prSet presAssocID="{6ED70D1F-0A59-4BD8-A27C-C28837C9A70A}" presName="connTx" presStyleLbl="parChTrans1D2" presStyleIdx="2" presStyleCnt="3"/>
      <dgm:spPr/>
    </dgm:pt>
    <dgm:pt modelId="{A03BCAC8-4027-4DC0-BFE6-0C309DB80A79}" type="pres">
      <dgm:prSet presAssocID="{FB287687-0FA5-4DC4-89F5-C03466ECB4C4}" presName="root2" presStyleCnt="0"/>
      <dgm:spPr/>
    </dgm:pt>
    <dgm:pt modelId="{51AECBA0-7EE9-44F1-AC79-E60747507627}" type="pres">
      <dgm:prSet presAssocID="{FB287687-0FA5-4DC4-89F5-C03466ECB4C4}" presName="LevelTwoTextNode" presStyleLbl="node2" presStyleIdx="2" presStyleCnt="3">
        <dgm:presLayoutVars>
          <dgm:chPref val="3"/>
        </dgm:presLayoutVars>
      </dgm:prSet>
      <dgm:spPr/>
    </dgm:pt>
    <dgm:pt modelId="{E5F4C5EF-27CF-47F0-B0A1-48EC91FD1701}" type="pres">
      <dgm:prSet presAssocID="{FB287687-0FA5-4DC4-89F5-C03466ECB4C4}" presName="level3hierChild" presStyleCnt="0"/>
      <dgm:spPr/>
    </dgm:pt>
    <dgm:pt modelId="{22F04ECE-504A-45C0-B831-8A99980A6E48}" type="pres">
      <dgm:prSet presAssocID="{B46B69A9-CC14-4F9E-AEDB-7F5AD7C9C9E2}" presName="conn2-1" presStyleLbl="parChTrans1D3" presStyleIdx="3" presStyleCnt="7"/>
      <dgm:spPr/>
    </dgm:pt>
    <dgm:pt modelId="{6E4D4129-D718-47E2-B91C-8A69C1B4A53E}" type="pres">
      <dgm:prSet presAssocID="{B46B69A9-CC14-4F9E-AEDB-7F5AD7C9C9E2}" presName="connTx" presStyleLbl="parChTrans1D3" presStyleIdx="3" presStyleCnt="7"/>
      <dgm:spPr/>
    </dgm:pt>
    <dgm:pt modelId="{B16A6761-F3D3-4E0E-B9E5-2BAFD6723022}" type="pres">
      <dgm:prSet presAssocID="{C9C616C6-D419-4B0A-A1F3-73DBC4060C9E}" presName="root2" presStyleCnt="0"/>
      <dgm:spPr/>
    </dgm:pt>
    <dgm:pt modelId="{4D1EF922-B9B0-4A30-8879-5E29A9110115}" type="pres">
      <dgm:prSet presAssocID="{C9C616C6-D419-4B0A-A1F3-73DBC4060C9E}" presName="LevelTwoTextNode" presStyleLbl="node3" presStyleIdx="3" presStyleCnt="7" custScaleX="499788" custScaleY="89851" custLinFactNeighborX="3559" custLinFactNeighborY="13289">
        <dgm:presLayoutVars>
          <dgm:chPref val="3"/>
        </dgm:presLayoutVars>
      </dgm:prSet>
      <dgm:spPr/>
    </dgm:pt>
    <dgm:pt modelId="{F90EA8BC-D16A-4F7C-9C81-82C8BA5E88CD}" type="pres">
      <dgm:prSet presAssocID="{C9C616C6-D419-4B0A-A1F3-73DBC4060C9E}" presName="level3hierChild" presStyleCnt="0"/>
      <dgm:spPr/>
    </dgm:pt>
    <dgm:pt modelId="{AC02B34F-AF39-4689-8CA8-D1EDD1443547}" type="pres">
      <dgm:prSet presAssocID="{11C68D69-8381-46D7-8E1D-626EE4500DD1}" presName="conn2-1" presStyleLbl="parChTrans1D3" presStyleIdx="4" presStyleCnt="7"/>
      <dgm:spPr/>
    </dgm:pt>
    <dgm:pt modelId="{71577B68-03EF-4898-9EB5-14340E8883E0}" type="pres">
      <dgm:prSet presAssocID="{11C68D69-8381-46D7-8E1D-626EE4500DD1}" presName="connTx" presStyleLbl="parChTrans1D3" presStyleIdx="4" presStyleCnt="7"/>
      <dgm:spPr/>
    </dgm:pt>
    <dgm:pt modelId="{4E861F7B-ACC2-4B39-8CDB-AC2A12DC2C85}" type="pres">
      <dgm:prSet presAssocID="{7B4DAF6C-F686-4082-B55C-97C49B6CF242}" presName="root2" presStyleCnt="0"/>
      <dgm:spPr/>
    </dgm:pt>
    <dgm:pt modelId="{FB54BF84-C04D-452D-B137-8AB22A313925}" type="pres">
      <dgm:prSet presAssocID="{7B4DAF6C-F686-4082-B55C-97C49B6CF242}" presName="LevelTwoTextNode" presStyleLbl="node3" presStyleIdx="4" presStyleCnt="7" custScaleX="502652">
        <dgm:presLayoutVars>
          <dgm:chPref val="3"/>
        </dgm:presLayoutVars>
      </dgm:prSet>
      <dgm:spPr/>
    </dgm:pt>
    <dgm:pt modelId="{D689C1E2-77B1-4749-87C7-1D7DD1DEC9EA}" type="pres">
      <dgm:prSet presAssocID="{7B4DAF6C-F686-4082-B55C-97C49B6CF242}" presName="level3hierChild" presStyleCnt="0"/>
      <dgm:spPr/>
    </dgm:pt>
    <dgm:pt modelId="{CE4CAC9C-DF14-4F50-8660-7FBF5E266476}" type="pres">
      <dgm:prSet presAssocID="{B8EF75BF-FAD9-4744-BED9-A0D8DB852EB6}" presName="conn2-1" presStyleLbl="parChTrans1D3" presStyleIdx="5" presStyleCnt="7"/>
      <dgm:spPr/>
    </dgm:pt>
    <dgm:pt modelId="{475C7757-B10C-4BCF-BCFF-FA3CAE656B12}" type="pres">
      <dgm:prSet presAssocID="{B8EF75BF-FAD9-4744-BED9-A0D8DB852EB6}" presName="connTx" presStyleLbl="parChTrans1D3" presStyleIdx="5" presStyleCnt="7"/>
      <dgm:spPr/>
    </dgm:pt>
    <dgm:pt modelId="{6C81ADC7-B5D8-4E35-BF64-A57EACF254CE}" type="pres">
      <dgm:prSet presAssocID="{E8954532-F4C2-42B2-9755-49D9FBC88BA7}" presName="root2" presStyleCnt="0"/>
      <dgm:spPr/>
    </dgm:pt>
    <dgm:pt modelId="{34F113F9-4F67-4710-993F-67B132DD9956}" type="pres">
      <dgm:prSet presAssocID="{E8954532-F4C2-42B2-9755-49D9FBC88BA7}" presName="LevelTwoTextNode" presStyleLbl="node3" presStyleIdx="5" presStyleCnt="7" custScaleX="514244">
        <dgm:presLayoutVars>
          <dgm:chPref val="3"/>
        </dgm:presLayoutVars>
      </dgm:prSet>
      <dgm:spPr/>
    </dgm:pt>
    <dgm:pt modelId="{C6A771A6-CA53-4EFB-9884-06ABF8511514}" type="pres">
      <dgm:prSet presAssocID="{E8954532-F4C2-42B2-9755-49D9FBC88BA7}" presName="level3hierChild" presStyleCnt="0"/>
      <dgm:spPr/>
    </dgm:pt>
    <dgm:pt modelId="{BA30336A-6A34-4494-AAE5-4A6E51ABD597}" type="pres">
      <dgm:prSet presAssocID="{103B90EE-5666-4544-95D6-70FD6BF59844}" presName="conn2-1" presStyleLbl="parChTrans1D3" presStyleIdx="6" presStyleCnt="7"/>
      <dgm:spPr/>
    </dgm:pt>
    <dgm:pt modelId="{0FC743D1-72CA-4BE3-9024-CDCDFA701308}" type="pres">
      <dgm:prSet presAssocID="{103B90EE-5666-4544-95D6-70FD6BF59844}" presName="connTx" presStyleLbl="parChTrans1D3" presStyleIdx="6" presStyleCnt="7"/>
      <dgm:spPr/>
    </dgm:pt>
    <dgm:pt modelId="{CCE72EEE-08C7-4427-A739-6C49183677E0}" type="pres">
      <dgm:prSet presAssocID="{CC2571EF-AD32-4C59-AF47-DE7CA5712C3C}" presName="root2" presStyleCnt="0"/>
      <dgm:spPr/>
    </dgm:pt>
    <dgm:pt modelId="{E0699F63-DC19-41F9-A6F3-D82851209E10}" type="pres">
      <dgm:prSet presAssocID="{CC2571EF-AD32-4C59-AF47-DE7CA5712C3C}" presName="LevelTwoTextNode" presStyleLbl="node3" presStyleIdx="6" presStyleCnt="7" custScaleX="493617" custScaleY="74342">
        <dgm:presLayoutVars>
          <dgm:chPref val="3"/>
        </dgm:presLayoutVars>
      </dgm:prSet>
      <dgm:spPr/>
    </dgm:pt>
    <dgm:pt modelId="{FEF934C7-F239-410F-A89A-6C6721E8B90B}" type="pres">
      <dgm:prSet presAssocID="{CC2571EF-AD32-4C59-AF47-DE7CA5712C3C}" presName="level3hierChild" presStyleCnt="0"/>
      <dgm:spPr/>
    </dgm:pt>
  </dgm:ptLst>
  <dgm:cxnLst>
    <dgm:cxn modelId="{0A76F600-AB6A-4518-A268-A8231B77FEDF}" srcId="{FB287687-0FA5-4DC4-89F5-C03466ECB4C4}" destId="{E8954532-F4C2-42B2-9755-49D9FBC88BA7}" srcOrd="2" destOrd="0" parTransId="{B8EF75BF-FAD9-4744-BED9-A0D8DB852EB6}" sibTransId="{23CA87BF-F034-444E-8288-827225117503}"/>
    <dgm:cxn modelId="{BFF48801-F0A8-4471-8ACF-1FC98C7CDDC9}" type="presOf" srcId="{50FB6C61-F442-43A3-B1E4-B34A52813D7C}" destId="{83B1806E-A057-4181-9B54-6B9CD801FCF5}" srcOrd="0" destOrd="0" presId="urn:microsoft.com/office/officeart/2005/8/layout/hierarchy2"/>
    <dgm:cxn modelId="{AEAB2E07-1069-4700-83DC-5F3D6A7CD864}" type="presOf" srcId="{9978608E-513B-409E-B9C7-906FE66687D9}" destId="{429E0503-C306-4A53-B300-435F03E123B4}" srcOrd="1" destOrd="0" presId="urn:microsoft.com/office/officeart/2005/8/layout/hierarchy2"/>
    <dgm:cxn modelId="{ADB0280B-A2AE-4E6C-B5B9-383F7893DF38}" srcId="{62F8B9F7-917A-48CC-B0A6-AE96E7DE2F8B}" destId="{E657EC71-11B4-4DBF-83B4-9EE9E449820E}" srcOrd="0" destOrd="0" parTransId="{50FB6C61-F442-43A3-B1E4-B34A52813D7C}" sibTransId="{B4BDA944-6BC4-4230-9F35-0B4D43B7E6B3}"/>
    <dgm:cxn modelId="{9D803F0B-95F4-4127-8887-6BFF7F9983CE}" type="presOf" srcId="{CC2571EF-AD32-4C59-AF47-DE7CA5712C3C}" destId="{E0699F63-DC19-41F9-A6F3-D82851209E10}" srcOrd="0" destOrd="0" presId="urn:microsoft.com/office/officeart/2005/8/layout/hierarchy2"/>
    <dgm:cxn modelId="{93CEDC0C-9382-4549-83E3-2A03548969BB}" type="presOf" srcId="{B8EF75BF-FAD9-4744-BED9-A0D8DB852EB6}" destId="{475C7757-B10C-4BCF-BCFF-FA3CAE656B12}" srcOrd="1" destOrd="0" presId="urn:microsoft.com/office/officeart/2005/8/layout/hierarchy2"/>
    <dgm:cxn modelId="{D6DD2E19-E50D-46B0-BBD2-3EB1592BDE7D}" type="presOf" srcId="{013ADE95-3A36-47E8-B9F4-B0CBA8FE3ECF}" destId="{79B81CE4-9036-46F2-86D7-E8F1E97A52E6}" srcOrd="0" destOrd="0" presId="urn:microsoft.com/office/officeart/2005/8/layout/hierarchy2"/>
    <dgm:cxn modelId="{98C12E2C-06AF-42DD-B7CD-7CE0FB06B55A}" type="presOf" srcId="{1AABB987-F908-4FAF-A3FE-3B91EB064B28}" destId="{0AC93306-4171-4FBB-A087-295876192B66}" srcOrd="0" destOrd="0" presId="urn:microsoft.com/office/officeart/2005/8/layout/hierarchy2"/>
    <dgm:cxn modelId="{CC0E0432-B667-4B63-9848-84DB9AFA9EEE}" type="presOf" srcId="{9978608E-513B-409E-B9C7-906FE66687D9}" destId="{7FD51376-56AC-429C-98B8-38E3A403B63E}" srcOrd="0" destOrd="0" presId="urn:microsoft.com/office/officeart/2005/8/layout/hierarchy2"/>
    <dgm:cxn modelId="{6CFE3E3E-B727-4A50-AA41-49501A2DFBC0}" type="presOf" srcId="{B46B69A9-CC14-4F9E-AEDB-7F5AD7C9C9E2}" destId="{22F04ECE-504A-45C0-B831-8A99980A6E48}" srcOrd="0" destOrd="0" presId="urn:microsoft.com/office/officeart/2005/8/layout/hierarchy2"/>
    <dgm:cxn modelId="{D6E5C25C-2E9F-49EA-A99E-C8B192BFCD11}" type="presOf" srcId="{CA7FF97C-D126-4C65-BF91-226DF4B5010F}" destId="{513DB68F-AD8D-4398-A57B-760A5C71E0F8}" srcOrd="1" destOrd="0" presId="urn:microsoft.com/office/officeart/2005/8/layout/hierarchy2"/>
    <dgm:cxn modelId="{F41B3443-4BE0-404E-A593-FCA614A5A83A}" type="presOf" srcId="{11C68D69-8381-46D7-8E1D-626EE4500DD1}" destId="{71577B68-03EF-4898-9EB5-14340E8883E0}" srcOrd="1" destOrd="0" presId="urn:microsoft.com/office/officeart/2005/8/layout/hierarchy2"/>
    <dgm:cxn modelId="{D7D57F63-6AB1-4F6D-9F95-DDC6393FB851}" srcId="{013ADE95-3A36-47E8-B9F4-B0CBA8FE3ECF}" destId="{15FF3BD5-F4AF-4FDC-95A7-DF779977B1A7}" srcOrd="0" destOrd="0" parTransId="{1188F1B0-3F83-4142-89CF-A8BC649022DB}" sibTransId="{52C6DC6C-4A4B-4AE8-94E6-5D48E39A18EA}"/>
    <dgm:cxn modelId="{38C03948-70AB-47FB-B86E-7CBBCD7893C4}" srcId="{FB287687-0FA5-4DC4-89F5-C03466ECB4C4}" destId="{C9C616C6-D419-4B0A-A1F3-73DBC4060C9E}" srcOrd="0" destOrd="0" parTransId="{B46B69A9-CC14-4F9E-AEDB-7F5AD7C9C9E2}" sibTransId="{5D9AECA7-4683-48E9-B40F-4924A2114491}"/>
    <dgm:cxn modelId="{F93A8F49-1C2E-4D3B-ACE9-C70789D3C772}" type="presOf" srcId="{0A90CC47-2A0E-4CCC-847F-EAA0D1EFAD87}" destId="{AAB381FD-9C76-4B66-9E77-4E92BAB8B9DA}" srcOrd="0" destOrd="0" presId="urn:microsoft.com/office/officeart/2005/8/layout/hierarchy2"/>
    <dgm:cxn modelId="{97AB224A-0EEC-452E-A30A-A27280BD71A6}" type="presOf" srcId="{B8EF75BF-FAD9-4744-BED9-A0D8DB852EB6}" destId="{CE4CAC9C-DF14-4F50-8660-7FBF5E266476}" srcOrd="0" destOrd="0" presId="urn:microsoft.com/office/officeart/2005/8/layout/hierarchy2"/>
    <dgm:cxn modelId="{720EB456-C648-4675-B942-E3821F8A878D}" type="presOf" srcId="{11C68D69-8381-46D7-8E1D-626EE4500DD1}" destId="{AC02B34F-AF39-4689-8CA8-D1EDD1443547}" srcOrd="0" destOrd="0" presId="urn:microsoft.com/office/officeart/2005/8/layout/hierarchy2"/>
    <dgm:cxn modelId="{E643BB80-E94E-494A-83D7-3698EA97A0A3}" srcId="{FB287687-0FA5-4DC4-89F5-C03466ECB4C4}" destId="{CC2571EF-AD32-4C59-AF47-DE7CA5712C3C}" srcOrd="3" destOrd="0" parTransId="{103B90EE-5666-4544-95D6-70FD6BF59844}" sibTransId="{3328145C-F4AB-4F83-A9E2-8DF817DA5C51}"/>
    <dgm:cxn modelId="{D0CAA981-202A-498E-8965-7FA79CF3D9A6}" type="presOf" srcId="{FB287687-0FA5-4DC4-89F5-C03466ECB4C4}" destId="{51AECBA0-7EE9-44F1-AC79-E60747507627}" srcOrd="0" destOrd="0" presId="urn:microsoft.com/office/officeart/2005/8/layout/hierarchy2"/>
    <dgm:cxn modelId="{6CC19685-5C11-478C-86B2-B49116304AC4}" srcId="{FB287687-0FA5-4DC4-89F5-C03466ECB4C4}" destId="{7B4DAF6C-F686-4082-B55C-97C49B6CF242}" srcOrd="1" destOrd="0" parTransId="{11C68D69-8381-46D7-8E1D-626EE4500DD1}" sibTransId="{1EB0B5E2-6AB4-4A6D-8FA6-38CCAF5C8504}"/>
    <dgm:cxn modelId="{B752AA8A-3354-45FE-BBAB-A6ED4BC772B2}" type="presOf" srcId="{7B4DAF6C-F686-4082-B55C-97C49B6CF242}" destId="{FB54BF84-C04D-452D-B137-8AB22A313925}" srcOrd="0" destOrd="0" presId="urn:microsoft.com/office/officeart/2005/8/layout/hierarchy2"/>
    <dgm:cxn modelId="{088C3890-E7C5-4A4C-9544-97C748D518B8}" srcId="{15FF3BD5-F4AF-4FDC-95A7-DF779977B1A7}" destId="{FB287687-0FA5-4DC4-89F5-C03466ECB4C4}" srcOrd="2" destOrd="0" parTransId="{6ED70D1F-0A59-4BD8-A27C-C28837C9A70A}" sibTransId="{A5D7DAD7-4DDE-40B5-8BC1-018E2DC33CD8}"/>
    <dgm:cxn modelId="{29589C90-5301-422E-9D26-B3BC04C32023}" type="presOf" srcId="{C9C616C6-D419-4B0A-A1F3-73DBC4060C9E}" destId="{4D1EF922-B9B0-4A30-8879-5E29A9110115}" srcOrd="0" destOrd="0" presId="urn:microsoft.com/office/officeart/2005/8/layout/hierarchy2"/>
    <dgm:cxn modelId="{95AA3B94-08E6-41F3-82D8-6F4CF005547A}" srcId="{15FF3BD5-F4AF-4FDC-95A7-DF779977B1A7}" destId="{76268917-D6B6-40E5-94E3-06B12103E49A}" srcOrd="0" destOrd="0" parTransId="{1AABB987-F908-4FAF-A3FE-3B91EB064B28}" sibTransId="{1610EBFB-3B00-4E9F-80AD-B1D2104674E8}"/>
    <dgm:cxn modelId="{FA737994-D193-4A5A-8AA6-1A8DA40D8CCF}" type="presOf" srcId="{62F8B9F7-917A-48CC-B0A6-AE96E7DE2F8B}" destId="{48B8ECF6-B6F5-4A42-A94D-693852BF2DC5}" srcOrd="0" destOrd="0" presId="urn:microsoft.com/office/officeart/2005/8/layout/hierarchy2"/>
    <dgm:cxn modelId="{F878999B-FDCA-4E00-B751-36DE3AF55766}" srcId="{76268917-D6B6-40E5-94E3-06B12103E49A}" destId="{0A90CC47-2A0E-4CCC-847F-EAA0D1EFAD87}" srcOrd="0" destOrd="0" parTransId="{6153C940-A0FE-48EE-8116-F9DC10260DD3}" sibTransId="{99912787-E685-4D55-A4C1-5673FF7EC939}"/>
    <dgm:cxn modelId="{41B48F9D-4F8F-4509-AE37-11E80F2A5F2E}" type="presOf" srcId="{103B90EE-5666-4544-95D6-70FD6BF59844}" destId="{0FC743D1-72CA-4BE3-9024-CDCDFA701308}" srcOrd="1" destOrd="0" presId="urn:microsoft.com/office/officeart/2005/8/layout/hierarchy2"/>
    <dgm:cxn modelId="{B09AE1A1-1659-495F-82D0-A887FD91A3C2}" type="presOf" srcId="{1AABB987-F908-4FAF-A3FE-3B91EB064B28}" destId="{C419725B-202B-4FBA-9BBE-1CD2016536AA}" srcOrd="1" destOrd="0" presId="urn:microsoft.com/office/officeart/2005/8/layout/hierarchy2"/>
    <dgm:cxn modelId="{EBC074A8-8744-46FA-B829-1086B9ADD772}" type="presOf" srcId="{524F4894-ED01-4F05-8DB5-E2E19CFB62F8}" destId="{066446F5-A51D-430E-91AD-36681AD3E0F6}" srcOrd="0" destOrd="0" presId="urn:microsoft.com/office/officeart/2005/8/layout/hierarchy2"/>
    <dgm:cxn modelId="{C1FA08A9-5007-404B-B2B6-BB47DBF9CB10}" type="presOf" srcId="{E657EC71-11B4-4DBF-83B4-9EE9E449820E}" destId="{A70A1D92-C781-4547-841E-1C13F6272233}" srcOrd="0" destOrd="0" presId="urn:microsoft.com/office/officeart/2005/8/layout/hierarchy2"/>
    <dgm:cxn modelId="{DD6F17BF-A484-4BAA-AF06-6950CCFC452B}" srcId="{15FF3BD5-F4AF-4FDC-95A7-DF779977B1A7}" destId="{62F8B9F7-917A-48CC-B0A6-AE96E7DE2F8B}" srcOrd="1" destOrd="0" parTransId="{CA7FF97C-D126-4C65-BF91-226DF4B5010F}" sibTransId="{67E4EF0F-C694-40AF-B52C-8600AAB77A74}"/>
    <dgm:cxn modelId="{D2A34EBF-F6E8-4BF6-8E5B-D98958A0075A}" type="presOf" srcId="{6ED70D1F-0A59-4BD8-A27C-C28837C9A70A}" destId="{57E98DC4-FAC7-4B29-ABEB-8B3A7C77DD77}" srcOrd="0" destOrd="0" presId="urn:microsoft.com/office/officeart/2005/8/layout/hierarchy2"/>
    <dgm:cxn modelId="{A88DC3C1-20DC-4A84-8B1E-A53D52121987}" type="presOf" srcId="{15FF3BD5-F4AF-4FDC-95A7-DF779977B1A7}" destId="{A4044D25-DCA3-49D6-BAF1-98F90882B400}" srcOrd="0" destOrd="0" presId="urn:microsoft.com/office/officeart/2005/8/layout/hierarchy2"/>
    <dgm:cxn modelId="{1972E9CA-6C16-4BF2-B24C-52DC64E52FF4}" type="presOf" srcId="{6153C940-A0FE-48EE-8116-F9DC10260DD3}" destId="{3D942B79-0032-4C64-9BA0-7C6633FCE27B}" srcOrd="0" destOrd="0" presId="urn:microsoft.com/office/officeart/2005/8/layout/hierarchy2"/>
    <dgm:cxn modelId="{71EC3CCF-2063-425D-A26F-42F49A9D4AFE}" type="presOf" srcId="{6ED70D1F-0A59-4BD8-A27C-C28837C9A70A}" destId="{96359E40-F9C2-4C99-BF2D-692284A7268E}" srcOrd="1" destOrd="0" presId="urn:microsoft.com/office/officeart/2005/8/layout/hierarchy2"/>
    <dgm:cxn modelId="{080CD8D2-99C9-4E9D-A7A4-11E8D52709A7}" type="presOf" srcId="{76268917-D6B6-40E5-94E3-06B12103E49A}" destId="{943EB4AD-B7F2-4218-9E93-A1981A786089}" srcOrd="0" destOrd="0" presId="urn:microsoft.com/office/officeart/2005/8/layout/hierarchy2"/>
    <dgm:cxn modelId="{790E0ADE-76B2-45E8-8B39-0B5422ABAACB}" type="presOf" srcId="{B46B69A9-CC14-4F9E-AEDB-7F5AD7C9C9E2}" destId="{6E4D4129-D718-47E2-B91C-8A69C1B4A53E}" srcOrd="1" destOrd="0" presId="urn:microsoft.com/office/officeart/2005/8/layout/hierarchy2"/>
    <dgm:cxn modelId="{A1898BE5-AB22-474D-BF45-BCAAE87DE22F}" type="presOf" srcId="{CA7FF97C-D126-4C65-BF91-226DF4B5010F}" destId="{39F93563-8877-41AB-A498-3F54419E2007}" srcOrd="0" destOrd="0" presId="urn:microsoft.com/office/officeart/2005/8/layout/hierarchy2"/>
    <dgm:cxn modelId="{87BB3AEA-1C5B-4EC6-B30D-0BCA07FA25A9}" type="presOf" srcId="{6153C940-A0FE-48EE-8116-F9DC10260DD3}" destId="{DB9E8153-C7CC-4AAA-8EC8-474AD5616CF5}" srcOrd="1" destOrd="0" presId="urn:microsoft.com/office/officeart/2005/8/layout/hierarchy2"/>
    <dgm:cxn modelId="{839813EB-52BA-4DE0-A61C-951EACD8D3BC}" type="presOf" srcId="{E8954532-F4C2-42B2-9755-49D9FBC88BA7}" destId="{34F113F9-4F67-4710-993F-67B132DD9956}" srcOrd="0" destOrd="0" presId="urn:microsoft.com/office/officeart/2005/8/layout/hierarchy2"/>
    <dgm:cxn modelId="{5AF715EE-490B-40D5-9CA8-80EA9EDA3670}" srcId="{62F8B9F7-917A-48CC-B0A6-AE96E7DE2F8B}" destId="{524F4894-ED01-4F05-8DB5-E2E19CFB62F8}" srcOrd="1" destOrd="0" parTransId="{9978608E-513B-409E-B9C7-906FE66687D9}" sibTransId="{69A1E01F-AA8A-47F7-A8F6-3057B5B413C0}"/>
    <dgm:cxn modelId="{40AD99F5-D855-4587-977D-937C2C261BE4}" type="presOf" srcId="{50FB6C61-F442-43A3-B1E4-B34A52813D7C}" destId="{35D66157-2506-420B-A64D-B6D017D41690}" srcOrd="1" destOrd="0" presId="urn:microsoft.com/office/officeart/2005/8/layout/hierarchy2"/>
    <dgm:cxn modelId="{760C2AFF-346B-4CAB-A7DB-07E25E34724B}" type="presOf" srcId="{103B90EE-5666-4544-95D6-70FD6BF59844}" destId="{BA30336A-6A34-4494-AAE5-4A6E51ABD597}" srcOrd="0" destOrd="0" presId="urn:microsoft.com/office/officeart/2005/8/layout/hierarchy2"/>
    <dgm:cxn modelId="{32F3766F-8B33-4E2B-BB54-46643D35A162}" type="presParOf" srcId="{79B81CE4-9036-46F2-86D7-E8F1E97A52E6}" destId="{8806AB3A-E1D2-460D-B092-0D748DABA668}" srcOrd="0" destOrd="0" presId="urn:microsoft.com/office/officeart/2005/8/layout/hierarchy2"/>
    <dgm:cxn modelId="{F3104192-C9CC-4FA5-8664-C56E017CD57B}" type="presParOf" srcId="{8806AB3A-E1D2-460D-B092-0D748DABA668}" destId="{A4044D25-DCA3-49D6-BAF1-98F90882B400}" srcOrd="0" destOrd="0" presId="urn:microsoft.com/office/officeart/2005/8/layout/hierarchy2"/>
    <dgm:cxn modelId="{D084BE65-B1F9-4401-B70A-9FED9700842B}" type="presParOf" srcId="{8806AB3A-E1D2-460D-B092-0D748DABA668}" destId="{C1862B9D-4268-4BB4-8BEE-C5142A870F57}" srcOrd="1" destOrd="0" presId="urn:microsoft.com/office/officeart/2005/8/layout/hierarchy2"/>
    <dgm:cxn modelId="{F7598665-FFC5-4308-87BC-FCD24BB8C3F3}" type="presParOf" srcId="{C1862B9D-4268-4BB4-8BEE-C5142A870F57}" destId="{0AC93306-4171-4FBB-A087-295876192B66}" srcOrd="0" destOrd="0" presId="urn:microsoft.com/office/officeart/2005/8/layout/hierarchy2"/>
    <dgm:cxn modelId="{25DA17DE-7957-441A-AE8D-E4AE18DC523A}" type="presParOf" srcId="{0AC93306-4171-4FBB-A087-295876192B66}" destId="{C419725B-202B-4FBA-9BBE-1CD2016536AA}" srcOrd="0" destOrd="0" presId="urn:microsoft.com/office/officeart/2005/8/layout/hierarchy2"/>
    <dgm:cxn modelId="{8999429F-ED34-4B72-9031-5E6D3F2E292D}" type="presParOf" srcId="{C1862B9D-4268-4BB4-8BEE-C5142A870F57}" destId="{6FD6BA2B-6C41-4F3F-AD53-7FC593DECBEB}" srcOrd="1" destOrd="0" presId="urn:microsoft.com/office/officeart/2005/8/layout/hierarchy2"/>
    <dgm:cxn modelId="{E79377B7-A2F0-4D8C-9B83-185F2B17CEFC}" type="presParOf" srcId="{6FD6BA2B-6C41-4F3F-AD53-7FC593DECBEB}" destId="{943EB4AD-B7F2-4218-9E93-A1981A786089}" srcOrd="0" destOrd="0" presId="urn:microsoft.com/office/officeart/2005/8/layout/hierarchy2"/>
    <dgm:cxn modelId="{A953A41C-A01E-412F-AA8B-8AEDB8CF6F41}" type="presParOf" srcId="{6FD6BA2B-6C41-4F3F-AD53-7FC593DECBEB}" destId="{872B2D14-1270-4C68-96B3-56872F5CC0D6}" srcOrd="1" destOrd="0" presId="urn:microsoft.com/office/officeart/2005/8/layout/hierarchy2"/>
    <dgm:cxn modelId="{8E0654EB-6811-4516-A825-18517CFEFBB5}" type="presParOf" srcId="{872B2D14-1270-4C68-96B3-56872F5CC0D6}" destId="{3D942B79-0032-4C64-9BA0-7C6633FCE27B}" srcOrd="0" destOrd="0" presId="urn:microsoft.com/office/officeart/2005/8/layout/hierarchy2"/>
    <dgm:cxn modelId="{D6FE4F79-9155-4807-A638-AA75D94A4A60}" type="presParOf" srcId="{3D942B79-0032-4C64-9BA0-7C6633FCE27B}" destId="{DB9E8153-C7CC-4AAA-8EC8-474AD5616CF5}" srcOrd="0" destOrd="0" presId="urn:microsoft.com/office/officeart/2005/8/layout/hierarchy2"/>
    <dgm:cxn modelId="{B13732CB-E6C3-43C6-A0E7-8E373940ABFB}" type="presParOf" srcId="{872B2D14-1270-4C68-96B3-56872F5CC0D6}" destId="{5F95E608-DF9B-49EA-A3C9-960B07654C0F}" srcOrd="1" destOrd="0" presId="urn:microsoft.com/office/officeart/2005/8/layout/hierarchy2"/>
    <dgm:cxn modelId="{FD2028A4-564A-4750-9D32-8FFBA22A4377}" type="presParOf" srcId="{5F95E608-DF9B-49EA-A3C9-960B07654C0F}" destId="{AAB381FD-9C76-4B66-9E77-4E92BAB8B9DA}" srcOrd="0" destOrd="0" presId="urn:microsoft.com/office/officeart/2005/8/layout/hierarchy2"/>
    <dgm:cxn modelId="{C9E5051F-BD27-4D86-AFA2-59A03CF55564}" type="presParOf" srcId="{5F95E608-DF9B-49EA-A3C9-960B07654C0F}" destId="{F149D5C6-C27C-4F72-92D0-1AA14E515AB8}" srcOrd="1" destOrd="0" presId="urn:microsoft.com/office/officeart/2005/8/layout/hierarchy2"/>
    <dgm:cxn modelId="{EF50E8A7-7AFE-41B7-A83E-F93186EFECC4}" type="presParOf" srcId="{C1862B9D-4268-4BB4-8BEE-C5142A870F57}" destId="{39F93563-8877-41AB-A498-3F54419E2007}" srcOrd="2" destOrd="0" presId="urn:microsoft.com/office/officeart/2005/8/layout/hierarchy2"/>
    <dgm:cxn modelId="{BE7680F3-B4B7-4898-B1E0-F67C07F25467}" type="presParOf" srcId="{39F93563-8877-41AB-A498-3F54419E2007}" destId="{513DB68F-AD8D-4398-A57B-760A5C71E0F8}" srcOrd="0" destOrd="0" presId="urn:microsoft.com/office/officeart/2005/8/layout/hierarchy2"/>
    <dgm:cxn modelId="{B298726F-DD1D-4B7A-A570-691378E733C7}" type="presParOf" srcId="{C1862B9D-4268-4BB4-8BEE-C5142A870F57}" destId="{967B51CD-C921-4FE1-8A0E-583ADF0018DF}" srcOrd="3" destOrd="0" presId="urn:microsoft.com/office/officeart/2005/8/layout/hierarchy2"/>
    <dgm:cxn modelId="{88EDEFFF-2509-49D0-80CE-52A6E9987C17}" type="presParOf" srcId="{967B51CD-C921-4FE1-8A0E-583ADF0018DF}" destId="{48B8ECF6-B6F5-4A42-A94D-693852BF2DC5}" srcOrd="0" destOrd="0" presId="urn:microsoft.com/office/officeart/2005/8/layout/hierarchy2"/>
    <dgm:cxn modelId="{74D81F40-53C1-4848-A0CD-323C218AAD2D}" type="presParOf" srcId="{967B51CD-C921-4FE1-8A0E-583ADF0018DF}" destId="{B234E855-C513-49B1-9A5C-F7A204795431}" srcOrd="1" destOrd="0" presId="urn:microsoft.com/office/officeart/2005/8/layout/hierarchy2"/>
    <dgm:cxn modelId="{72E1E7BE-0048-4D68-AD02-3D86BADD8B36}" type="presParOf" srcId="{B234E855-C513-49B1-9A5C-F7A204795431}" destId="{83B1806E-A057-4181-9B54-6B9CD801FCF5}" srcOrd="0" destOrd="0" presId="urn:microsoft.com/office/officeart/2005/8/layout/hierarchy2"/>
    <dgm:cxn modelId="{0F4C40A8-D5F0-4ED0-B4E9-7FFFE8E34A6D}" type="presParOf" srcId="{83B1806E-A057-4181-9B54-6B9CD801FCF5}" destId="{35D66157-2506-420B-A64D-B6D017D41690}" srcOrd="0" destOrd="0" presId="urn:microsoft.com/office/officeart/2005/8/layout/hierarchy2"/>
    <dgm:cxn modelId="{F4553339-570B-4561-837E-F4AD5F1117EB}" type="presParOf" srcId="{B234E855-C513-49B1-9A5C-F7A204795431}" destId="{FC660C45-2C67-4479-B23F-2FE58B8AD59A}" srcOrd="1" destOrd="0" presId="urn:microsoft.com/office/officeart/2005/8/layout/hierarchy2"/>
    <dgm:cxn modelId="{10286374-4388-4A97-B37A-BC6120350C37}" type="presParOf" srcId="{FC660C45-2C67-4479-B23F-2FE58B8AD59A}" destId="{A70A1D92-C781-4547-841E-1C13F6272233}" srcOrd="0" destOrd="0" presId="urn:microsoft.com/office/officeart/2005/8/layout/hierarchy2"/>
    <dgm:cxn modelId="{2EDF1827-8C5F-4B33-9D14-879AA746AE59}" type="presParOf" srcId="{FC660C45-2C67-4479-B23F-2FE58B8AD59A}" destId="{9896B6AB-5B1B-46F3-B06B-D380B681F8F5}" srcOrd="1" destOrd="0" presId="urn:microsoft.com/office/officeart/2005/8/layout/hierarchy2"/>
    <dgm:cxn modelId="{2022DE8D-ECE1-4024-B1F4-504D49E36856}" type="presParOf" srcId="{B234E855-C513-49B1-9A5C-F7A204795431}" destId="{7FD51376-56AC-429C-98B8-38E3A403B63E}" srcOrd="2" destOrd="0" presId="urn:microsoft.com/office/officeart/2005/8/layout/hierarchy2"/>
    <dgm:cxn modelId="{52A223BC-A345-4843-85C9-3C75A5B68C3D}" type="presParOf" srcId="{7FD51376-56AC-429C-98B8-38E3A403B63E}" destId="{429E0503-C306-4A53-B300-435F03E123B4}" srcOrd="0" destOrd="0" presId="urn:microsoft.com/office/officeart/2005/8/layout/hierarchy2"/>
    <dgm:cxn modelId="{C8428B09-7239-4063-B08F-59C91E1887C4}" type="presParOf" srcId="{B234E855-C513-49B1-9A5C-F7A204795431}" destId="{755466DD-CA51-442A-8F53-1DE201616071}" srcOrd="3" destOrd="0" presId="urn:microsoft.com/office/officeart/2005/8/layout/hierarchy2"/>
    <dgm:cxn modelId="{CD400AAA-B2D5-49E2-95AE-D0A92C49183E}" type="presParOf" srcId="{755466DD-CA51-442A-8F53-1DE201616071}" destId="{066446F5-A51D-430E-91AD-36681AD3E0F6}" srcOrd="0" destOrd="0" presId="urn:microsoft.com/office/officeart/2005/8/layout/hierarchy2"/>
    <dgm:cxn modelId="{6B1F40F7-CFE7-45B7-982F-E534CCE62FC0}" type="presParOf" srcId="{755466DD-CA51-442A-8F53-1DE201616071}" destId="{B6BBA538-4877-4596-9D86-398DFCBCD605}" srcOrd="1" destOrd="0" presId="urn:microsoft.com/office/officeart/2005/8/layout/hierarchy2"/>
    <dgm:cxn modelId="{804EA9AC-7EFD-4AB0-8D93-C64EB8B98973}" type="presParOf" srcId="{C1862B9D-4268-4BB4-8BEE-C5142A870F57}" destId="{57E98DC4-FAC7-4B29-ABEB-8B3A7C77DD77}" srcOrd="4" destOrd="0" presId="urn:microsoft.com/office/officeart/2005/8/layout/hierarchy2"/>
    <dgm:cxn modelId="{84AAD249-0625-40A3-83D7-F8288544C0CB}" type="presParOf" srcId="{57E98DC4-FAC7-4B29-ABEB-8B3A7C77DD77}" destId="{96359E40-F9C2-4C99-BF2D-692284A7268E}" srcOrd="0" destOrd="0" presId="urn:microsoft.com/office/officeart/2005/8/layout/hierarchy2"/>
    <dgm:cxn modelId="{26DF0E58-12C3-4E9A-8097-A9E03AFBCA0B}" type="presParOf" srcId="{C1862B9D-4268-4BB4-8BEE-C5142A870F57}" destId="{A03BCAC8-4027-4DC0-BFE6-0C309DB80A79}" srcOrd="5" destOrd="0" presId="urn:microsoft.com/office/officeart/2005/8/layout/hierarchy2"/>
    <dgm:cxn modelId="{D5293644-AE96-4E99-A94B-13B35F45D447}" type="presParOf" srcId="{A03BCAC8-4027-4DC0-BFE6-0C309DB80A79}" destId="{51AECBA0-7EE9-44F1-AC79-E60747507627}" srcOrd="0" destOrd="0" presId="urn:microsoft.com/office/officeart/2005/8/layout/hierarchy2"/>
    <dgm:cxn modelId="{281A4F27-BEEA-45D9-87F8-9C5255D413C2}" type="presParOf" srcId="{A03BCAC8-4027-4DC0-BFE6-0C309DB80A79}" destId="{E5F4C5EF-27CF-47F0-B0A1-48EC91FD1701}" srcOrd="1" destOrd="0" presId="urn:microsoft.com/office/officeart/2005/8/layout/hierarchy2"/>
    <dgm:cxn modelId="{FCBA9F5C-7E44-480E-9E4C-6B62DA91BA85}" type="presParOf" srcId="{E5F4C5EF-27CF-47F0-B0A1-48EC91FD1701}" destId="{22F04ECE-504A-45C0-B831-8A99980A6E48}" srcOrd="0" destOrd="0" presId="urn:microsoft.com/office/officeart/2005/8/layout/hierarchy2"/>
    <dgm:cxn modelId="{38F790D7-BA20-4215-ACD9-3BA1A24B128E}" type="presParOf" srcId="{22F04ECE-504A-45C0-B831-8A99980A6E48}" destId="{6E4D4129-D718-47E2-B91C-8A69C1B4A53E}" srcOrd="0" destOrd="0" presId="urn:microsoft.com/office/officeart/2005/8/layout/hierarchy2"/>
    <dgm:cxn modelId="{6CE7159A-9FB5-4521-9113-11830E5341A8}" type="presParOf" srcId="{E5F4C5EF-27CF-47F0-B0A1-48EC91FD1701}" destId="{B16A6761-F3D3-4E0E-B9E5-2BAFD6723022}" srcOrd="1" destOrd="0" presId="urn:microsoft.com/office/officeart/2005/8/layout/hierarchy2"/>
    <dgm:cxn modelId="{8717167E-3549-4680-BC70-076BCE57BFE4}" type="presParOf" srcId="{B16A6761-F3D3-4E0E-B9E5-2BAFD6723022}" destId="{4D1EF922-B9B0-4A30-8879-5E29A9110115}" srcOrd="0" destOrd="0" presId="urn:microsoft.com/office/officeart/2005/8/layout/hierarchy2"/>
    <dgm:cxn modelId="{669D610D-0BA9-4753-9784-89001A903038}" type="presParOf" srcId="{B16A6761-F3D3-4E0E-B9E5-2BAFD6723022}" destId="{F90EA8BC-D16A-4F7C-9C81-82C8BA5E88CD}" srcOrd="1" destOrd="0" presId="urn:microsoft.com/office/officeart/2005/8/layout/hierarchy2"/>
    <dgm:cxn modelId="{3CB259EA-E1E8-4C8C-88F7-D1D625DBD93A}" type="presParOf" srcId="{E5F4C5EF-27CF-47F0-B0A1-48EC91FD1701}" destId="{AC02B34F-AF39-4689-8CA8-D1EDD1443547}" srcOrd="2" destOrd="0" presId="urn:microsoft.com/office/officeart/2005/8/layout/hierarchy2"/>
    <dgm:cxn modelId="{14725188-FCB7-4974-8C36-56F3F7407670}" type="presParOf" srcId="{AC02B34F-AF39-4689-8CA8-D1EDD1443547}" destId="{71577B68-03EF-4898-9EB5-14340E8883E0}" srcOrd="0" destOrd="0" presId="urn:microsoft.com/office/officeart/2005/8/layout/hierarchy2"/>
    <dgm:cxn modelId="{07F94DD1-42C8-4C21-9019-0619A18DE9D4}" type="presParOf" srcId="{E5F4C5EF-27CF-47F0-B0A1-48EC91FD1701}" destId="{4E861F7B-ACC2-4B39-8CDB-AC2A12DC2C85}" srcOrd="3" destOrd="0" presId="urn:microsoft.com/office/officeart/2005/8/layout/hierarchy2"/>
    <dgm:cxn modelId="{F8310572-ED82-42DA-9220-3C39C6485832}" type="presParOf" srcId="{4E861F7B-ACC2-4B39-8CDB-AC2A12DC2C85}" destId="{FB54BF84-C04D-452D-B137-8AB22A313925}" srcOrd="0" destOrd="0" presId="urn:microsoft.com/office/officeart/2005/8/layout/hierarchy2"/>
    <dgm:cxn modelId="{57AC6832-C1BF-4F6C-978D-26FDA5E353C8}" type="presParOf" srcId="{4E861F7B-ACC2-4B39-8CDB-AC2A12DC2C85}" destId="{D689C1E2-77B1-4749-87C7-1D7DD1DEC9EA}" srcOrd="1" destOrd="0" presId="urn:microsoft.com/office/officeart/2005/8/layout/hierarchy2"/>
    <dgm:cxn modelId="{AEE32230-9737-423F-9353-3039441C64A4}" type="presParOf" srcId="{E5F4C5EF-27CF-47F0-B0A1-48EC91FD1701}" destId="{CE4CAC9C-DF14-4F50-8660-7FBF5E266476}" srcOrd="4" destOrd="0" presId="urn:microsoft.com/office/officeart/2005/8/layout/hierarchy2"/>
    <dgm:cxn modelId="{502E0718-5413-478D-9356-326354798F44}" type="presParOf" srcId="{CE4CAC9C-DF14-4F50-8660-7FBF5E266476}" destId="{475C7757-B10C-4BCF-BCFF-FA3CAE656B12}" srcOrd="0" destOrd="0" presId="urn:microsoft.com/office/officeart/2005/8/layout/hierarchy2"/>
    <dgm:cxn modelId="{D5F66F28-2DF7-4E53-9CBB-F820DED5825B}" type="presParOf" srcId="{E5F4C5EF-27CF-47F0-B0A1-48EC91FD1701}" destId="{6C81ADC7-B5D8-4E35-BF64-A57EACF254CE}" srcOrd="5" destOrd="0" presId="urn:microsoft.com/office/officeart/2005/8/layout/hierarchy2"/>
    <dgm:cxn modelId="{FB3D83FC-95EE-44FB-BAE5-72A96A8FEF55}" type="presParOf" srcId="{6C81ADC7-B5D8-4E35-BF64-A57EACF254CE}" destId="{34F113F9-4F67-4710-993F-67B132DD9956}" srcOrd="0" destOrd="0" presId="urn:microsoft.com/office/officeart/2005/8/layout/hierarchy2"/>
    <dgm:cxn modelId="{F644FD36-32C6-41C8-AC47-29698E5D7529}" type="presParOf" srcId="{6C81ADC7-B5D8-4E35-BF64-A57EACF254CE}" destId="{C6A771A6-CA53-4EFB-9884-06ABF8511514}" srcOrd="1" destOrd="0" presId="urn:microsoft.com/office/officeart/2005/8/layout/hierarchy2"/>
    <dgm:cxn modelId="{C28F23E5-BEA5-492C-934A-B2E256DE0AEE}" type="presParOf" srcId="{E5F4C5EF-27CF-47F0-B0A1-48EC91FD1701}" destId="{BA30336A-6A34-4494-AAE5-4A6E51ABD597}" srcOrd="6" destOrd="0" presId="urn:microsoft.com/office/officeart/2005/8/layout/hierarchy2"/>
    <dgm:cxn modelId="{5CF50123-3E18-4D6F-90C4-DE69FC5714C0}" type="presParOf" srcId="{BA30336A-6A34-4494-AAE5-4A6E51ABD597}" destId="{0FC743D1-72CA-4BE3-9024-CDCDFA701308}" srcOrd="0" destOrd="0" presId="urn:microsoft.com/office/officeart/2005/8/layout/hierarchy2"/>
    <dgm:cxn modelId="{A65A4513-857D-4537-A51E-E89E87E0D4F6}" type="presParOf" srcId="{E5F4C5EF-27CF-47F0-B0A1-48EC91FD1701}" destId="{CCE72EEE-08C7-4427-A739-6C49183677E0}" srcOrd="7" destOrd="0" presId="urn:microsoft.com/office/officeart/2005/8/layout/hierarchy2"/>
    <dgm:cxn modelId="{D0697AA0-DA68-49B1-B657-CA8C007DB4B1}" type="presParOf" srcId="{CCE72EEE-08C7-4427-A739-6C49183677E0}" destId="{E0699F63-DC19-41F9-A6F3-D82851209E10}" srcOrd="0" destOrd="0" presId="urn:microsoft.com/office/officeart/2005/8/layout/hierarchy2"/>
    <dgm:cxn modelId="{60D0AEBD-D7D0-4633-96C9-4B046BE778E3}" type="presParOf" srcId="{CCE72EEE-08C7-4427-A739-6C49183677E0}" destId="{FEF934C7-F239-410F-A89A-6C6721E8B90B}" srcOrd="1" destOrd="0" presId="urn:microsoft.com/office/officeart/2005/8/layout/hierarchy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44D25-DCA3-49D6-BAF1-98F90882B400}">
      <dsp:nvSpPr>
        <dsp:cNvPr id="0" name=""/>
        <dsp:cNvSpPr/>
      </dsp:nvSpPr>
      <dsp:spPr>
        <a:xfrm>
          <a:off x="809" y="1029444"/>
          <a:ext cx="1421814" cy="3359778"/>
        </a:xfrm>
        <a:prstGeom prst="roundRect">
          <a:avLst>
            <a:gd name="adj" fmla="val 10000"/>
          </a:avLst>
        </a:prstGeom>
        <a:solidFill>
          <a:srgbClr val="3E9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imes New Roman" panose="02020603050405020304" pitchFamily="18" charset="0"/>
              <a:cs typeface="Times New Roman" panose="02020603050405020304" pitchFamily="18" charset="0"/>
            </a:rPr>
            <a:t>Các câu hỏi khi xây dựng luận điểm </a:t>
          </a:r>
        </a:p>
      </dsp:txBody>
      <dsp:txXfrm>
        <a:off x="42453" y="1071088"/>
        <a:ext cx="1338526" cy="3276490"/>
      </dsp:txXfrm>
    </dsp:sp>
    <dsp:sp modelId="{0AC93306-4171-4FBB-A087-295876192B66}">
      <dsp:nvSpPr>
        <dsp:cNvPr id="0" name=""/>
        <dsp:cNvSpPr/>
      </dsp:nvSpPr>
      <dsp:spPr>
        <a:xfrm rot="18072452">
          <a:off x="828148" y="1627604"/>
          <a:ext cx="2467418" cy="53085"/>
        </a:xfrm>
        <a:custGeom>
          <a:avLst/>
          <a:gdLst/>
          <a:ahLst/>
          <a:cxnLst/>
          <a:rect l="0" t="0" r="0" b="0"/>
          <a:pathLst>
            <a:path>
              <a:moveTo>
                <a:pt x="0" y="26542"/>
              </a:moveTo>
              <a:lnTo>
                <a:pt x="2467418" y="265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latin typeface="Times New Roman" panose="02020603050405020304" pitchFamily="18" charset="0"/>
            <a:cs typeface="Times New Roman" panose="02020603050405020304" pitchFamily="18" charset="0"/>
          </a:endParaRPr>
        </a:p>
      </dsp:txBody>
      <dsp:txXfrm>
        <a:off x="2000172" y="1592461"/>
        <a:ext cx="123370" cy="123370"/>
      </dsp:txXfrm>
    </dsp:sp>
    <dsp:sp modelId="{943EB4AD-B7F2-4218-9E93-A1981A786089}">
      <dsp:nvSpPr>
        <dsp:cNvPr id="0" name=""/>
        <dsp:cNvSpPr/>
      </dsp:nvSpPr>
      <dsp:spPr>
        <a:xfrm>
          <a:off x="2701091" y="205775"/>
          <a:ext cx="7808459" cy="78636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Vấn đề được chọn nghiên cứu có ý nghĩa gì? </a:t>
          </a:r>
          <a:endParaRPr lang="en-US" sz="2400" b="1" kern="1200">
            <a:solidFill>
              <a:srgbClr val="002060"/>
            </a:solidFill>
            <a:latin typeface="Times New Roman" panose="02020603050405020304" pitchFamily="18" charset="0"/>
            <a:cs typeface="Times New Roman" panose="02020603050405020304" pitchFamily="18" charset="0"/>
          </a:endParaRPr>
        </a:p>
      </dsp:txBody>
      <dsp:txXfrm>
        <a:off x="2724123" y="228807"/>
        <a:ext cx="7762395" cy="740304"/>
      </dsp:txXfrm>
    </dsp:sp>
    <dsp:sp modelId="{39F93563-8877-41AB-A498-3F54419E2007}">
      <dsp:nvSpPr>
        <dsp:cNvPr id="0" name=""/>
        <dsp:cNvSpPr/>
      </dsp:nvSpPr>
      <dsp:spPr>
        <a:xfrm rot="19181886">
          <a:off x="1223680" y="2140644"/>
          <a:ext cx="1676354" cy="53085"/>
        </a:xfrm>
        <a:custGeom>
          <a:avLst/>
          <a:gdLst/>
          <a:ahLst/>
          <a:cxnLst/>
          <a:rect l="0" t="0" r="0" b="0"/>
          <a:pathLst>
            <a:path>
              <a:moveTo>
                <a:pt x="0" y="26542"/>
              </a:moveTo>
              <a:lnTo>
                <a:pt x="1676354" y="265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dsp:txBody>
      <dsp:txXfrm>
        <a:off x="2019948" y="2125278"/>
        <a:ext cx="83817" cy="83817"/>
      </dsp:txXfrm>
    </dsp:sp>
    <dsp:sp modelId="{48B8ECF6-B6F5-4A42-A94D-693852BF2DC5}">
      <dsp:nvSpPr>
        <dsp:cNvPr id="0" name=""/>
        <dsp:cNvSpPr/>
      </dsp:nvSpPr>
      <dsp:spPr>
        <a:xfrm>
          <a:off x="2701091" y="1231857"/>
          <a:ext cx="7808459" cy="78636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Cần xác định hướng nghiên cứu như thế nào? Phương pháp tiếp cận nào cần được lựa chọn? </a:t>
          </a:r>
          <a:endParaRPr lang="en-US" sz="2400" b="1" kern="1200">
            <a:solidFill>
              <a:srgbClr val="002060"/>
            </a:solidFill>
            <a:latin typeface="Times New Roman" panose="02020603050405020304" pitchFamily="18" charset="0"/>
            <a:cs typeface="Times New Roman" panose="02020603050405020304" pitchFamily="18" charset="0"/>
          </a:endParaRPr>
        </a:p>
      </dsp:txBody>
      <dsp:txXfrm>
        <a:off x="2724123" y="1254889"/>
        <a:ext cx="7762395" cy="740304"/>
      </dsp:txXfrm>
    </dsp:sp>
    <dsp:sp modelId="{57E98DC4-FAC7-4B29-ABEB-8B3A7C77DD77}">
      <dsp:nvSpPr>
        <dsp:cNvPr id="0" name=""/>
        <dsp:cNvSpPr/>
      </dsp:nvSpPr>
      <dsp:spPr>
        <a:xfrm rot="21443583">
          <a:off x="1421962" y="2653685"/>
          <a:ext cx="1279791" cy="53085"/>
        </a:xfrm>
        <a:custGeom>
          <a:avLst/>
          <a:gdLst/>
          <a:ahLst/>
          <a:cxnLst/>
          <a:rect l="0" t="0" r="0" b="0"/>
          <a:pathLst>
            <a:path>
              <a:moveTo>
                <a:pt x="0" y="26542"/>
              </a:moveTo>
              <a:lnTo>
                <a:pt x="1279791" y="265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latin typeface="Times New Roman" panose="02020603050405020304" pitchFamily="18" charset="0"/>
            <a:cs typeface="Times New Roman" panose="02020603050405020304" pitchFamily="18" charset="0"/>
          </a:endParaRPr>
        </a:p>
      </dsp:txBody>
      <dsp:txXfrm>
        <a:off x="2029862" y="2648233"/>
        <a:ext cx="63989" cy="63989"/>
      </dsp:txXfrm>
    </dsp:sp>
    <dsp:sp modelId="{51AECBA0-7EE9-44F1-AC79-E60747507627}">
      <dsp:nvSpPr>
        <dsp:cNvPr id="0" name=""/>
        <dsp:cNvSpPr/>
      </dsp:nvSpPr>
      <dsp:spPr>
        <a:xfrm>
          <a:off x="2701091" y="2257938"/>
          <a:ext cx="7808459" cy="78636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Những khía cạnh nào của vấn đề cần được tập trung phân tích? </a:t>
          </a:r>
          <a:endParaRPr lang="en-US" sz="2400" b="1" kern="1200">
            <a:solidFill>
              <a:srgbClr val="002060"/>
            </a:solidFill>
            <a:latin typeface="Times New Roman" panose="02020603050405020304" pitchFamily="18" charset="0"/>
            <a:cs typeface="Times New Roman" panose="02020603050405020304" pitchFamily="18" charset="0"/>
          </a:endParaRPr>
        </a:p>
      </dsp:txBody>
      <dsp:txXfrm>
        <a:off x="2724123" y="2280970"/>
        <a:ext cx="7762395" cy="740304"/>
      </dsp:txXfrm>
    </dsp:sp>
    <dsp:sp modelId="{7BF0A87B-CDF0-4A00-8FB5-5D83546DA94B}">
      <dsp:nvSpPr>
        <dsp:cNvPr id="0" name=""/>
        <dsp:cNvSpPr/>
      </dsp:nvSpPr>
      <dsp:spPr>
        <a:xfrm rot="2227666">
          <a:off x="1260101" y="3166726"/>
          <a:ext cx="1603512" cy="53085"/>
        </a:xfrm>
        <a:custGeom>
          <a:avLst/>
          <a:gdLst/>
          <a:ahLst/>
          <a:cxnLst/>
          <a:rect l="0" t="0" r="0" b="0"/>
          <a:pathLst>
            <a:path>
              <a:moveTo>
                <a:pt x="0" y="26542"/>
              </a:moveTo>
              <a:lnTo>
                <a:pt x="1603512" y="265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dsp:txBody>
      <dsp:txXfrm>
        <a:off x="2021769" y="3153181"/>
        <a:ext cx="80175" cy="80175"/>
      </dsp:txXfrm>
    </dsp:sp>
    <dsp:sp modelId="{C94776C4-F770-403C-A5EE-05F8C70F195D}">
      <dsp:nvSpPr>
        <dsp:cNvPr id="0" name=""/>
        <dsp:cNvSpPr/>
      </dsp:nvSpPr>
      <dsp:spPr>
        <a:xfrm>
          <a:off x="2701091" y="3284020"/>
          <a:ext cx="7808459" cy="78636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Những tư liệu minh họa nào có thể huy động? </a:t>
          </a:r>
          <a:endParaRPr lang="en-US" sz="2400" b="1" kern="1200">
            <a:solidFill>
              <a:srgbClr val="002060"/>
            </a:solidFill>
            <a:latin typeface="Times New Roman" panose="02020603050405020304" pitchFamily="18" charset="0"/>
            <a:cs typeface="Times New Roman" panose="02020603050405020304" pitchFamily="18" charset="0"/>
          </a:endParaRPr>
        </a:p>
      </dsp:txBody>
      <dsp:txXfrm>
        <a:off x="2724123" y="3307052"/>
        <a:ext cx="7762395" cy="740304"/>
      </dsp:txXfrm>
    </dsp:sp>
    <dsp:sp modelId="{D87B3C60-FAA4-4C65-9975-26F13E8CA2ED}">
      <dsp:nvSpPr>
        <dsp:cNvPr id="0" name=""/>
        <dsp:cNvSpPr/>
      </dsp:nvSpPr>
      <dsp:spPr>
        <a:xfrm rot="3484663">
          <a:off x="852948" y="3708871"/>
          <a:ext cx="2417819" cy="53085"/>
        </a:xfrm>
        <a:custGeom>
          <a:avLst/>
          <a:gdLst/>
          <a:ahLst/>
          <a:cxnLst/>
          <a:rect l="0" t="0" r="0" b="0"/>
          <a:pathLst>
            <a:path>
              <a:moveTo>
                <a:pt x="0" y="26542"/>
              </a:moveTo>
              <a:lnTo>
                <a:pt x="2417819" y="265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latin typeface="Times New Roman" panose="02020603050405020304" pitchFamily="18" charset="0"/>
            <a:cs typeface="Times New Roman" panose="02020603050405020304" pitchFamily="18" charset="0"/>
          </a:endParaRPr>
        </a:p>
      </dsp:txBody>
      <dsp:txXfrm>
        <a:off x="2001412" y="3674969"/>
        <a:ext cx="120890" cy="120890"/>
      </dsp:txXfrm>
    </dsp:sp>
    <dsp:sp modelId="{58A38374-9BBA-455A-80FD-D92A89F41D2B}">
      <dsp:nvSpPr>
        <dsp:cNvPr id="0" name=""/>
        <dsp:cNvSpPr/>
      </dsp:nvSpPr>
      <dsp:spPr>
        <a:xfrm>
          <a:off x="2701091" y="4310101"/>
          <a:ext cx="7752110" cy="902789"/>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Thái độ nên có trước các đối tượng được đề cập là gì? </a:t>
          </a:r>
        </a:p>
      </dsp:txBody>
      <dsp:txXfrm>
        <a:off x="2727533" y="4336543"/>
        <a:ext cx="7699226" cy="8499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44D25-DCA3-49D6-BAF1-98F90882B400}">
      <dsp:nvSpPr>
        <dsp:cNvPr id="0" name=""/>
        <dsp:cNvSpPr/>
      </dsp:nvSpPr>
      <dsp:spPr>
        <a:xfrm>
          <a:off x="13391" y="179095"/>
          <a:ext cx="1213972" cy="3924464"/>
        </a:xfrm>
        <a:prstGeom prst="roundRect">
          <a:avLst>
            <a:gd name="adj" fmla="val 10000"/>
          </a:avLst>
        </a:prstGeom>
        <a:solidFill>
          <a:srgbClr val="3E9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effectLst/>
              <a:latin typeface="Times New Roman" panose="02020603050405020304" pitchFamily="18" charset="0"/>
              <a:ea typeface="Times New Roman" panose="02020603050405020304" pitchFamily="18" charset="0"/>
            </a:rPr>
            <a:t>Hình tượng Xúy Vân qua lớp chèo Xúy Vân giả dại</a:t>
          </a:r>
          <a:endParaRPr lang="en-US" sz="2000" b="1" kern="1200">
            <a:latin typeface="Times New Roman" panose="02020603050405020304" pitchFamily="18" charset="0"/>
            <a:cs typeface="Times New Roman" panose="02020603050405020304" pitchFamily="18" charset="0"/>
          </a:endParaRPr>
        </a:p>
      </dsp:txBody>
      <dsp:txXfrm>
        <a:off x="48947" y="214651"/>
        <a:ext cx="1142860" cy="3853352"/>
      </dsp:txXfrm>
    </dsp:sp>
    <dsp:sp modelId="{0AC93306-4171-4FBB-A087-295876192B66}">
      <dsp:nvSpPr>
        <dsp:cNvPr id="0" name=""/>
        <dsp:cNvSpPr/>
      </dsp:nvSpPr>
      <dsp:spPr>
        <a:xfrm rot="17359223">
          <a:off x="767313" y="1480326"/>
          <a:ext cx="1375030" cy="24409"/>
        </a:xfrm>
        <a:custGeom>
          <a:avLst/>
          <a:gdLst/>
          <a:ahLst/>
          <a:cxnLst/>
          <a:rect l="0" t="0" r="0" b="0"/>
          <a:pathLst>
            <a:path>
              <a:moveTo>
                <a:pt x="0" y="12204"/>
              </a:moveTo>
              <a:lnTo>
                <a:pt x="1375030" y="122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dsp:txBody>
      <dsp:txXfrm>
        <a:off x="1420452" y="1458155"/>
        <a:ext cx="68751" cy="68751"/>
      </dsp:txXfrm>
    </dsp:sp>
    <dsp:sp modelId="{943EB4AD-B7F2-4218-9E93-A1981A786089}">
      <dsp:nvSpPr>
        <dsp:cNvPr id="0" name=""/>
        <dsp:cNvSpPr/>
      </dsp:nvSpPr>
      <dsp:spPr>
        <a:xfrm>
          <a:off x="1682292" y="476322"/>
          <a:ext cx="1469646" cy="734823"/>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002060"/>
              </a:solidFill>
              <a:latin typeface="Times New Roman" panose="02020603050405020304" pitchFamily="18" charset="0"/>
              <a:cs typeface="Times New Roman" panose="02020603050405020304" pitchFamily="18" charset="0"/>
            </a:rPr>
            <a:t>Đặt vấn đề</a:t>
          </a:r>
        </a:p>
      </dsp:txBody>
      <dsp:txXfrm>
        <a:off x="1703814" y="497844"/>
        <a:ext cx="1426602" cy="691779"/>
      </dsp:txXfrm>
    </dsp:sp>
    <dsp:sp modelId="{3D942B79-0032-4C64-9BA0-7C6633FCE27B}">
      <dsp:nvSpPr>
        <dsp:cNvPr id="0" name=""/>
        <dsp:cNvSpPr/>
      </dsp:nvSpPr>
      <dsp:spPr>
        <a:xfrm rot="20351991">
          <a:off x="3127981" y="700991"/>
          <a:ext cx="735196" cy="24409"/>
        </a:xfrm>
        <a:custGeom>
          <a:avLst/>
          <a:gdLst/>
          <a:ahLst/>
          <a:cxnLst/>
          <a:rect l="0" t="0" r="0" b="0"/>
          <a:pathLst>
            <a:path>
              <a:moveTo>
                <a:pt x="0" y="12204"/>
              </a:moveTo>
              <a:lnTo>
                <a:pt x="735196" y="122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dsp:txBody>
      <dsp:txXfrm>
        <a:off x="3477199" y="694816"/>
        <a:ext cx="36759" cy="36759"/>
      </dsp:txXfrm>
    </dsp:sp>
    <dsp:sp modelId="{AAB381FD-9C76-4B66-9E77-4E92BAB8B9DA}">
      <dsp:nvSpPr>
        <dsp:cNvPr id="0" name=""/>
        <dsp:cNvSpPr/>
      </dsp:nvSpPr>
      <dsp:spPr>
        <a:xfrm>
          <a:off x="3839220" y="297481"/>
          <a:ext cx="7238363" cy="5703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Nêu lí do, mục đích, nhiệm vụ của đề tài</a:t>
          </a:r>
        </a:p>
      </dsp:txBody>
      <dsp:txXfrm>
        <a:off x="3855925" y="314186"/>
        <a:ext cx="7204953" cy="536945"/>
      </dsp:txXfrm>
    </dsp:sp>
    <dsp:sp modelId="{39F93563-8877-41AB-A498-3F54419E2007}">
      <dsp:nvSpPr>
        <dsp:cNvPr id="0" name=""/>
        <dsp:cNvSpPr/>
      </dsp:nvSpPr>
      <dsp:spPr>
        <a:xfrm rot="20852763">
          <a:off x="1220364" y="2064977"/>
          <a:ext cx="594890" cy="24409"/>
        </a:xfrm>
        <a:custGeom>
          <a:avLst/>
          <a:gdLst/>
          <a:ahLst/>
          <a:cxnLst/>
          <a:rect l="0" t="0" r="0" b="0"/>
          <a:pathLst>
            <a:path>
              <a:moveTo>
                <a:pt x="0" y="12204"/>
              </a:moveTo>
              <a:lnTo>
                <a:pt x="594890" y="122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dsp:txBody>
      <dsp:txXfrm>
        <a:off x="1502937" y="2062310"/>
        <a:ext cx="29744" cy="29744"/>
      </dsp:txXfrm>
    </dsp:sp>
    <dsp:sp modelId="{48B8ECF6-B6F5-4A42-A94D-693852BF2DC5}">
      <dsp:nvSpPr>
        <dsp:cNvPr id="0" name=""/>
        <dsp:cNvSpPr/>
      </dsp:nvSpPr>
      <dsp:spPr>
        <a:xfrm>
          <a:off x="1808256" y="1645625"/>
          <a:ext cx="1469646" cy="734823"/>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002060"/>
              </a:solidFill>
              <a:latin typeface="Times New Roman" panose="02020603050405020304" pitchFamily="18" charset="0"/>
              <a:cs typeface="Times New Roman" panose="02020603050405020304" pitchFamily="18" charset="0"/>
            </a:rPr>
            <a:t>Giải quyết vấn đề</a:t>
          </a:r>
        </a:p>
      </dsp:txBody>
      <dsp:txXfrm>
        <a:off x="1829778" y="1667147"/>
        <a:ext cx="1426602" cy="691779"/>
      </dsp:txXfrm>
    </dsp:sp>
    <dsp:sp modelId="{83B1806E-A057-4181-9B54-6B9CD801FCF5}">
      <dsp:nvSpPr>
        <dsp:cNvPr id="0" name=""/>
        <dsp:cNvSpPr/>
      </dsp:nvSpPr>
      <dsp:spPr>
        <a:xfrm rot="18289875">
          <a:off x="3054600" y="1573409"/>
          <a:ext cx="1041430" cy="24409"/>
        </a:xfrm>
        <a:custGeom>
          <a:avLst/>
          <a:gdLst/>
          <a:ahLst/>
          <a:cxnLst/>
          <a:rect l="0" t="0" r="0" b="0"/>
          <a:pathLst>
            <a:path>
              <a:moveTo>
                <a:pt x="0" y="12204"/>
              </a:moveTo>
              <a:lnTo>
                <a:pt x="1041430" y="122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dsp:txBody>
      <dsp:txXfrm>
        <a:off x="3549279" y="1559578"/>
        <a:ext cx="52071" cy="52071"/>
      </dsp:txXfrm>
    </dsp:sp>
    <dsp:sp modelId="{A70A1D92-C781-4547-841E-1C13F6272233}">
      <dsp:nvSpPr>
        <dsp:cNvPr id="0" name=""/>
        <dsp:cNvSpPr/>
      </dsp:nvSpPr>
      <dsp:spPr>
        <a:xfrm>
          <a:off x="3872728" y="897097"/>
          <a:ext cx="7238363" cy="5221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Khái quát nhân vật trong Chèo</a:t>
          </a:r>
        </a:p>
      </dsp:txBody>
      <dsp:txXfrm>
        <a:off x="3888022" y="912391"/>
        <a:ext cx="7207775" cy="491599"/>
      </dsp:txXfrm>
    </dsp:sp>
    <dsp:sp modelId="{7FD51376-56AC-429C-98B8-38E3A403B63E}">
      <dsp:nvSpPr>
        <dsp:cNvPr id="0" name=""/>
        <dsp:cNvSpPr/>
      </dsp:nvSpPr>
      <dsp:spPr>
        <a:xfrm rot="20859893">
          <a:off x="3270962" y="1936602"/>
          <a:ext cx="601313" cy="24409"/>
        </a:xfrm>
        <a:custGeom>
          <a:avLst/>
          <a:gdLst/>
          <a:ahLst/>
          <a:cxnLst/>
          <a:rect l="0" t="0" r="0" b="0"/>
          <a:pathLst>
            <a:path>
              <a:moveTo>
                <a:pt x="0" y="12204"/>
              </a:moveTo>
              <a:lnTo>
                <a:pt x="601313" y="122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dsp:txBody>
      <dsp:txXfrm>
        <a:off x="3556586" y="1933774"/>
        <a:ext cx="30065" cy="30065"/>
      </dsp:txXfrm>
    </dsp:sp>
    <dsp:sp modelId="{066446F5-A51D-430E-91AD-36681AD3E0F6}">
      <dsp:nvSpPr>
        <dsp:cNvPr id="0" name=""/>
        <dsp:cNvSpPr/>
      </dsp:nvSpPr>
      <dsp:spPr>
        <a:xfrm>
          <a:off x="3865335" y="1565676"/>
          <a:ext cx="7311772" cy="6378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Nhân vật Xúy Vân</a:t>
          </a:r>
        </a:p>
      </dsp:txBody>
      <dsp:txXfrm>
        <a:off x="3884016" y="1584357"/>
        <a:ext cx="7274410" cy="600442"/>
      </dsp:txXfrm>
    </dsp:sp>
    <dsp:sp modelId="{57E98DC4-FAC7-4B29-ABEB-8B3A7C77DD77}">
      <dsp:nvSpPr>
        <dsp:cNvPr id="0" name=""/>
        <dsp:cNvSpPr/>
      </dsp:nvSpPr>
      <dsp:spPr>
        <a:xfrm rot="4216540">
          <a:off x="650378" y="2948938"/>
          <a:ext cx="1741829" cy="24409"/>
        </a:xfrm>
        <a:custGeom>
          <a:avLst/>
          <a:gdLst/>
          <a:ahLst/>
          <a:cxnLst/>
          <a:rect l="0" t="0" r="0" b="0"/>
          <a:pathLst>
            <a:path>
              <a:moveTo>
                <a:pt x="0" y="12204"/>
              </a:moveTo>
              <a:lnTo>
                <a:pt x="1741829" y="122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Times New Roman" panose="02020603050405020304" pitchFamily="18" charset="0"/>
            <a:cs typeface="Times New Roman" panose="02020603050405020304" pitchFamily="18" charset="0"/>
          </a:endParaRPr>
        </a:p>
      </dsp:txBody>
      <dsp:txXfrm>
        <a:off x="1477747" y="2917597"/>
        <a:ext cx="87091" cy="87091"/>
      </dsp:txXfrm>
    </dsp:sp>
    <dsp:sp modelId="{51AECBA0-7EE9-44F1-AC79-E60747507627}">
      <dsp:nvSpPr>
        <dsp:cNvPr id="0" name=""/>
        <dsp:cNvSpPr/>
      </dsp:nvSpPr>
      <dsp:spPr>
        <a:xfrm>
          <a:off x="1815222" y="3413547"/>
          <a:ext cx="1469646" cy="734823"/>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002060"/>
              </a:solidFill>
              <a:latin typeface="Times New Roman" panose="02020603050405020304" pitchFamily="18" charset="0"/>
              <a:cs typeface="Times New Roman" panose="02020603050405020304" pitchFamily="18" charset="0"/>
            </a:rPr>
            <a:t>Kết luận</a:t>
          </a:r>
        </a:p>
      </dsp:txBody>
      <dsp:txXfrm>
        <a:off x="1836744" y="3435069"/>
        <a:ext cx="1426602" cy="691779"/>
      </dsp:txXfrm>
    </dsp:sp>
    <dsp:sp modelId="{22F04ECE-504A-45C0-B831-8A99980A6E48}">
      <dsp:nvSpPr>
        <dsp:cNvPr id="0" name=""/>
        <dsp:cNvSpPr/>
      </dsp:nvSpPr>
      <dsp:spPr>
        <a:xfrm rot="18045518">
          <a:off x="2979085" y="3230930"/>
          <a:ext cx="1251730" cy="24409"/>
        </a:xfrm>
        <a:custGeom>
          <a:avLst/>
          <a:gdLst/>
          <a:ahLst/>
          <a:cxnLst/>
          <a:rect l="0" t="0" r="0" b="0"/>
          <a:pathLst>
            <a:path>
              <a:moveTo>
                <a:pt x="0" y="12204"/>
              </a:moveTo>
              <a:lnTo>
                <a:pt x="1251730" y="122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dsp:txBody>
      <dsp:txXfrm>
        <a:off x="3573657" y="3211841"/>
        <a:ext cx="62586" cy="62586"/>
      </dsp:txXfrm>
    </dsp:sp>
    <dsp:sp modelId="{4D1EF922-B9B0-4A30-8879-5E29A9110115}">
      <dsp:nvSpPr>
        <dsp:cNvPr id="0" name=""/>
        <dsp:cNvSpPr/>
      </dsp:nvSpPr>
      <dsp:spPr>
        <a:xfrm>
          <a:off x="3925032" y="2375187"/>
          <a:ext cx="7345118" cy="6602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Hình tượng Xúy Vân là hình tượng mang tính sáng tạo và cũng gây nhiều tranh cãi trong văn học</a:t>
          </a:r>
        </a:p>
      </dsp:txBody>
      <dsp:txXfrm>
        <a:off x="3944370" y="2394525"/>
        <a:ext cx="7306442" cy="621570"/>
      </dsp:txXfrm>
    </dsp:sp>
    <dsp:sp modelId="{AC02B34F-AF39-4689-8CA8-D1EDD1443547}">
      <dsp:nvSpPr>
        <dsp:cNvPr id="0" name=""/>
        <dsp:cNvSpPr/>
      </dsp:nvSpPr>
      <dsp:spPr>
        <a:xfrm rot="19687553">
          <a:off x="3232677" y="3585983"/>
          <a:ext cx="692241" cy="24409"/>
        </a:xfrm>
        <a:custGeom>
          <a:avLst/>
          <a:gdLst/>
          <a:ahLst/>
          <a:cxnLst/>
          <a:rect l="0" t="0" r="0" b="0"/>
          <a:pathLst>
            <a:path>
              <a:moveTo>
                <a:pt x="0" y="12204"/>
              </a:moveTo>
              <a:lnTo>
                <a:pt x="692241" y="122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61492" y="3580882"/>
        <a:ext cx="34612" cy="34612"/>
      </dsp:txXfrm>
    </dsp:sp>
    <dsp:sp modelId="{FB54BF84-C04D-452D-B137-8AB22A313925}">
      <dsp:nvSpPr>
        <dsp:cNvPr id="0" name=""/>
        <dsp:cNvSpPr/>
      </dsp:nvSpPr>
      <dsp:spPr>
        <a:xfrm>
          <a:off x="3872728" y="3048006"/>
          <a:ext cx="7387209" cy="7348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Nhân vật đáng trách nhưng đáng thương nhiều hơn.</a:t>
          </a:r>
        </a:p>
      </dsp:txBody>
      <dsp:txXfrm>
        <a:off x="3894250" y="3069528"/>
        <a:ext cx="7344165" cy="691779"/>
      </dsp:txXfrm>
    </dsp:sp>
    <dsp:sp modelId="{CE4CAC9C-DF14-4F50-8660-7FBF5E266476}">
      <dsp:nvSpPr>
        <dsp:cNvPr id="0" name=""/>
        <dsp:cNvSpPr/>
      </dsp:nvSpPr>
      <dsp:spPr>
        <a:xfrm rot="2352209">
          <a:off x="3199489" y="4008507"/>
          <a:ext cx="758619" cy="24409"/>
        </a:xfrm>
        <a:custGeom>
          <a:avLst/>
          <a:gdLst/>
          <a:ahLst/>
          <a:cxnLst/>
          <a:rect l="0" t="0" r="0" b="0"/>
          <a:pathLst>
            <a:path>
              <a:moveTo>
                <a:pt x="0" y="12204"/>
              </a:moveTo>
              <a:lnTo>
                <a:pt x="758619" y="122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59833" y="4001746"/>
        <a:ext cx="37930" cy="37930"/>
      </dsp:txXfrm>
    </dsp:sp>
    <dsp:sp modelId="{34F113F9-4F67-4710-993F-67B132DD9956}">
      <dsp:nvSpPr>
        <dsp:cNvPr id="0" name=""/>
        <dsp:cNvSpPr/>
      </dsp:nvSpPr>
      <dsp:spPr>
        <a:xfrm>
          <a:off x="3872728" y="3893053"/>
          <a:ext cx="7557570" cy="7348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Phản ánh thực trạng xã hội thời xưa với những bất công của người phụ nữ.</a:t>
          </a:r>
        </a:p>
      </dsp:txBody>
      <dsp:txXfrm>
        <a:off x="3894250" y="3914575"/>
        <a:ext cx="7514526" cy="691779"/>
      </dsp:txXfrm>
    </dsp:sp>
    <dsp:sp modelId="{BA30336A-6A34-4494-AAE5-4A6E51ABD597}">
      <dsp:nvSpPr>
        <dsp:cNvPr id="0" name=""/>
        <dsp:cNvSpPr/>
      </dsp:nvSpPr>
      <dsp:spPr>
        <a:xfrm rot="3867623">
          <a:off x="2897041" y="4383895"/>
          <a:ext cx="1363514" cy="24409"/>
        </a:xfrm>
        <a:custGeom>
          <a:avLst/>
          <a:gdLst/>
          <a:ahLst/>
          <a:cxnLst/>
          <a:rect l="0" t="0" r="0" b="0"/>
          <a:pathLst>
            <a:path>
              <a:moveTo>
                <a:pt x="0" y="12204"/>
              </a:moveTo>
              <a:lnTo>
                <a:pt x="1363514" y="122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44710" y="4362012"/>
        <a:ext cx="68175" cy="68175"/>
      </dsp:txXfrm>
    </dsp:sp>
    <dsp:sp modelId="{E0699F63-DC19-41F9-A6F3-D82851209E10}">
      <dsp:nvSpPr>
        <dsp:cNvPr id="0" name=""/>
        <dsp:cNvSpPr/>
      </dsp:nvSpPr>
      <dsp:spPr>
        <a:xfrm>
          <a:off x="3872728" y="4738100"/>
          <a:ext cx="7254426" cy="5462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Liên hệ 1 số nhân vật tác phẩm khác</a:t>
          </a:r>
        </a:p>
      </dsp:txBody>
      <dsp:txXfrm>
        <a:off x="3888728" y="4754100"/>
        <a:ext cx="7222426" cy="51428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2F077-497E-403B-B209-C1ADF3A47C82}" type="datetimeFigureOut">
              <a:rPr lang="zh-CN" altLang="en-US" smtClean="0"/>
              <a:t>2025/1/14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22972C-01CF-4E58-B70B-52F38AD633FD}" type="slidenum">
              <a:rPr lang="zh-CN" altLang="en-US" smtClean="0"/>
              <a:t>‹#›</a:t>
            </a:fld>
            <a:endParaRPr lang="zh-CN" altLang="en-US"/>
          </a:p>
        </p:txBody>
      </p:sp>
    </p:spTree>
    <p:extLst>
      <p:ext uri="{BB962C8B-B14F-4D97-AF65-F5344CB8AC3E}">
        <p14:creationId xmlns:p14="http://schemas.microsoft.com/office/powerpoint/2010/main" val="2675431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a:t>
            </a:fld>
            <a:endParaRPr lang="zh-CN" altLang="en-US"/>
          </a:p>
        </p:txBody>
      </p:sp>
    </p:spTree>
    <p:extLst>
      <p:ext uri="{BB962C8B-B14F-4D97-AF65-F5344CB8AC3E}">
        <p14:creationId xmlns:p14="http://schemas.microsoft.com/office/powerpoint/2010/main" val="3060926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10</a:t>
            </a:fld>
            <a:endParaRPr lang="zh-CN" altLang="en-US"/>
          </a:p>
        </p:txBody>
      </p:sp>
    </p:spTree>
    <p:extLst>
      <p:ext uri="{BB962C8B-B14F-4D97-AF65-F5344CB8AC3E}">
        <p14:creationId xmlns:p14="http://schemas.microsoft.com/office/powerpoint/2010/main" val="119593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11</a:t>
            </a:fld>
            <a:endParaRPr lang="zh-CN" altLang="en-US"/>
          </a:p>
        </p:txBody>
      </p:sp>
    </p:spTree>
    <p:extLst>
      <p:ext uri="{BB962C8B-B14F-4D97-AF65-F5344CB8AC3E}">
        <p14:creationId xmlns:p14="http://schemas.microsoft.com/office/powerpoint/2010/main" val="96867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12</a:t>
            </a:fld>
            <a:endParaRPr lang="zh-CN" altLang="en-US"/>
          </a:p>
        </p:txBody>
      </p:sp>
    </p:spTree>
    <p:extLst>
      <p:ext uri="{BB962C8B-B14F-4D97-AF65-F5344CB8AC3E}">
        <p14:creationId xmlns:p14="http://schemas.microsoft.com/office/powerpoint/2010/main" val="3012992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13</a:t>
            </a:fld>
            <a:endParaRPr lang="zh-CN" altLang="en-US"/>
          </a:p>
        </p:txBody>
      </p:sp>
    </p:spTree>
    <p:extLst>
      <p:ext uri="{BB962C8B-B14F-4D97-AF65-F5344CB8AC3E}">
        <p14:creationId xmlns:p14="http://schemas.microsoft.com/office/powerpoint/2010/main" val="2188754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14</a:t>
            </a:fld>
            <a:endParaRPr lang="zh-CN" altLang="en-US"/>
          </a:p>
        </p:txBody>
      </p:sp>
    </p:spTree>
    <p:extLst>
      <p:ext uri="{BB962C8B-B14F-4D97-AF65-F5344CB8AC3E}">
        <p14:creationId xmlns:p14="http://schemas.microsoft.com/office/powerpoint/2010/main" val="4125272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15</a:t>
            </a:fld>
            <a:endParaRPr lang="zh-CN" altLang="en-US"/>
          </a:p>
        </p:txBody>
      </p:sp>
    </p:spTree>
    <p:extLst>
      <p:ext uri="{BB962C8B-B14F-4D97-AF65-F5344CB8AC3E}">
        <p14:creationId xmlns:p14="http://schemas.microsoft.com/office/powerpoint/2010/main" val="1223072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16</a:t>
            </a:fld>
            <a:endParaRPr lang="zh-CN" altLang="en-US"/>
          </a:p>
        </p:txBody>
      </p:sp>
    </p:spTree>
    <p:extLst>
      <p:ext uri="{BB962C8B-B14F-4D97-AF65-F5344CB8AC3E}">
        <p14:creationId xmlns:p14="http://schemas.microsoft.com/office/powerpoint/2010/main" val="1536096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17</a:t>
            </a:fld>
            <a:endParaRPr lang="zh-CN" altLang="en-US"/>
          </a:p>
        </p:txBody>
      </p:sp>
    </p:spTree>
    <p:extLst>
      <p:ext uri="{BB962C8B-B14F-4D97-AF65-F5344CB8AC3E}">
        <p14:creationId xmlns:p14="http://schemas.microsoft.com/office/powerpoint/2010/main" val="3798968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18</a:t>
            </a:fld>
            <a:endParaRPr lang="zh-CN" altLang="en-US"/>
          </a:p>
        </p:txBody>
      </p:sp>
    </p:spTree>
    <p:extLst>
      <p:ext uri="{BB962C8B-B14F-4D97-AF65-F5344CB8AC3E}">
        <p14:creationId xmlns:p14="http://schemas.microsoft.com/office/powerpoint/2010/main" val="3131642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19</a:t>
            </a:fld>
            <a:endParaRPr lang="zh-CN" altLang="en-US"/>
          </a:p>
        </p:txBody>
      </p:sp>
    </p:spTree>
    <p:extLst>
      <p:ext uri="{BB962C8B-B14F-4D97-AF65-F5344CB8AC3E}">
        <p14:creationId xmlns:p14="http://schemas.microsoft.com/office/powerpoint/2010/main" val="3842471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2</a:t>
            </a:fld>
            <a:endParaRPr lang="zh-CN" altLang="en-US"/>
          </a:p>
        </p:txBody>
      </p:sp>
    </p:spTree>
    <p:extLst>
      <p:ext uri="{BB962C8B-B14F-4D97-AF65-F5344CB8AC3E}">
        <p14:creationId xmlns:p14="http://schemas.microsoft.com/office/powerpoint/2010/main" val="2388167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20</a:t>
            </a:fld>
            <a:endParaRPr lang="zh-CN" altLang="en-US"/>
          </a:p>
        </p:txBody>
      </p:sp>
    </p:spTree>
    <p:extLst>
      <p:ext uri="{BB962C8B-B14F-4D97-AF65-F5344CB8AC3E}">
        <p14:creationId xmlns:p14="http://schemas.microsoft.com/office/powerpoint/2010/main" val="3634533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21</a:t>
            </a:fld>
            <a:endParaRPr lang="zh-CN" altLang="en-US"/>
          </a:p>
        </p:txBody>
      </p:sp>
    </p:spTree>
    <p:extLst>
      <p:ext uri="{BB962C8B-B14F-4D97-AF65-F5344CB8AC3E}">
        <p14:creationId xmlns:p14="http://schemas.microsoft.com/office/powerpoint/2010/main" val="3360675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22</a:t>
            </a:fld>
            <a:endParaRPr lang="zh-CN" altLang="en-US"/>
          </a:p>
        </p:txBody>
      </p:sp>
    </p:spTree>
    <p:extLst>
      <p:ext uri="{BB962C8B-B14F-4D97-AF65-F5344CB8AC3E}">
        <p14:creationId xmlns:p14="http://schemas.microsoft.com/office/powerpoint/2010/main" val="1128276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23</a:t>
            </a:fld>
            <a:endParaRPr lang="zh-CN" altLang="en-US"/>
          </a:p>
        </p:txBody>
      </p:sp>
    </p:spTree>
    <p:extLst>
      <p:ext uri="{BB962C8B-B14F-4D97-AF65-F5344CB8AC3E}">
        <p14:creationId xmlns:p14="http://schemas.microsoft.com/office/powerpoint/2010/main" val="592395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24</a:t>
            </a:fld>
            <a:endParaRPr lang="zh-CN" altLang="en-US"/>
          </a:p>
        </p:txBody>
      </p:sp>
    </p:spTree>
    <p:extLst>
      <p:ext uri="{BB962C8B-B14F-4D97-AF65-F5344CB8AC3E}">
        <p14:creationId xmlns:p14="http://schemas.microsoft.com/office/powerpoint/2010/main" val="3346182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25</a:t>
            </a:fld>
            <a:endParaRPr lang="zh-CN" altLang="en-US"/>
          </a:p>
        </p:txBody>
      </p:sp>
    </p:spTree>
    <p:extLst>
      <p:ext uri="{BB962C8B-B14F-4D97-AF65-F5344CB8AC3E}">
        <p14:creationId xmlns:p14="http://schemas.microsoft.com/office/powerpoint/2010/main" val="169714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26</a:t>
            </a:fld>
            <a:endParaRPr lang="zh-CN" altLang="en-US"/>
          </a:p>
        </p:txBody>
      </p:sp>
    </p:spTree>
    <p:extLst>
      <p:ext uri="{BB962C8B-B14F-4D97-AF65-F5344CB8AC3E}">
        <p14:creationId xmlns:p14="http://schemas.microsoft.com/office/powerpoint/2010/main" val="1230520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27</a:t>
            </a:fld>
            <a:endParaRPr lang="zh-CN" altLang="en-US"/>
          </a:p>
        </p:txBody>
      </p:sp>
    </p:spTree>
    <p:extLst>
      <p:ext uri="{BB962C8B-B14F-4D97-AF65-F5344CB8AC3E}">
        <p14:creationId xmlns:p14="http://schemas.microsoft.com/office/powerpoint/2010/main" val="596453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28</a:t>
            </a:fld>
            <a:endParaRPr lang="zh-CN" altLang="en-US"/>
          </a:p>
        </p:txBody>
      </p:sp>
    </p:spTree>
    <p:extLst>
      <p:ext uri="{BB962C8B-B14F-4D97-AF65-F5344CB8AC3E}">
        <p14:creationId xmlns:p14="http://schemas.microsoft.com/office/powerpoint/2010/main" val="2325038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29</a:t>
            </a:fld>
            <a:endParaRPr lang="zh-CN" altLang="en-US"/>
          </a:p>
        </p:txBody>
      </p:sp>
    </p:spTree>
    <p:extLst>
      <p:ext uri="{BB962C8B-B14F-4D97-AF65-F5344CB8AC3E}">
        <p14:creationId xmlns:p14="http://schemas.microsoft.com/office/powerpoint/2010/main" val="3774461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022972C-01CF-4E58-B70B-52F38AD633FD}" type="slidenum">
              <a:rPr lang="zh-CN" altLang="en-US" smtClean="0"/>
              <a:t>3</a:t>
            </a:fld>
            <a:endParaRPr lang="zh-CN" altLang="en-US"/>
          </a:p>
        </p:txBody>
      </p:sp>
    </p:spTree>
    <p:extLst>
      <p:ext uri="{BB962C8B-B14F-4D97-AF65-F5344CB8AC3E}">
        <p14:creationId xmlns:p14="http://schemas.microsoft.com/office/powerpoint/2010/main" val="4063181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30</a:t>
            </a:fld>
            <a:endParaRPr lang="zh-CN" altLang="en-US"/>
          </a:p>
        </p:txBody>
      </p:sp>
    </p:spTree>
    <p:extLst>
      <p:ext uri="{BB962C8B-B14F-4D97-AF65-F5344CB8AC3E}">
        <p14:creationId xmlns:p14="http://schemas.microsoft.com/office/powerpoint/2010/main" val="3656091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31</a:t>
            </a:fld>
            <a:endParaRPr lang="zh-CN" altLang="en-US"/>
          </a:p>
        </p:txBody>
      </p:sp>
    </p:spTree>
    <p:extLst>
      <p:ext uri="{BB962C8B-B14F-4D97-AF65-F5344CB8AC3E}">
        <p14:creationId xmlns:p14="http://schemas.microsoft.com/office/powerpoint/2010/main" val="2117225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32</a:t>
            </a:fld>
            <a:endParaRPr lang="zh-CN" altLang="en-US"/>
          </a:p>
        </p:txBody>
      </p:sp>
    </p:spTree>
    <p:extLst>
      <p:ext uri="{BB962C8B-B14F-4D97-AF65-F5344CB8AC3E}">
        <p14:creationId xmlns:p14="http://schemas.microsoft.com/office/powerpoint/2010/main" val="21928840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33</a:t>
            </a:fld>
            <a:endParaRPr lang="zh-CN" altLang="en-US"/>
          </a:p>
        </p:txBody>
      </p:sp>
    </p:spTree>
    <p:extLst>
      <p:ext uri="{BB962C8B-B14F-4D97-AF65-F5344CB8AC3E}">
        <p14:creationId xmlns:p14="http://schemas.microsoft.com/office/powerpoint/2010/main" val="374857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34</a:t>
            </a:fld>
            <a:endParaRPr lang="zh-CN" altLang="en-US"/>
          </a:p>
        </p:txBody>
      </p:sp>
    </p:spTree>
    <p:extLst>
      <p:ext uri="{BB962C8B-B14F-4D97-AF65-F5344CB8AC3E}">
        <p14:creationId xmlns:p14="http://schemas.microsoft.com/office/powerpoint/2010/main" val="3130947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35</a:t>
            </a:fld>
            <a:endParaRPr lang="zh-CN" altLang="en-US"/>
          </a:p>
        </p:txBody>
      </p:sp>
    </p:spTree>
    <p:extLst>
      <p:ext uri="{BB962C8B-B14F-4D97-AF65-F5344CB8AC3E}">
        <p14:creationId xmlns:p14="http://schemas.microsoft.com/office/powerpoint/2010/main" val="4052195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36</a:t>
            </a:fld>
            <a:endParaRPr lang="zh-CN" altLang="en-US"/>
          </a:p>
        </p:txBody>
      </p:sp>
    </p:spTree>
    <p:extLst>
      <p:ext uri="{BB962C8B-B14F-4D97-AF65-F5344CB8AC3E}">
        <p14:creationId xmlns:p14="http://schemas.microsoft.com/office/powerpoint/2010/main" val="16856830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sz="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A022972C-01CF-4E58-B70B-52F38AD633FD}" type="slidenum">
              <a:rPr lang="zh-CN" altLang="en-US" smtClean="0"/>
              <a:t>37</a:t>
            </a:fld>
            <a:endParaRPr lang="zh-CN" altLang="en-US"/>
          </a:p>
        </p:txBody>
      </p:sp>
    </p:spTree>
    <p:extLst>
      <p:ext uri="{BB962C8B-B14F-4D97-AF65-F5344CB8AC3E}">
        <p14:creationId xmlns:p14="http://schemas.microsoft.com/office/powerpoint/2010/main" val="927360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38</a:t>
            </a:fld>
            <a:endParaRPr lang="zh-CN" altLang="en-US"/>
          </a:p>
        </p:txBody>
      </p:sp>
    </p:spTree>
    <p:extLst>
      <p:ext uri="{BB962C8B-B14F-4D97-AF65-F5344CB8AC3E}">
        <p14:creationId xmlns:p14="http://schemas.microsoft.com/office/powerpoint/2010/main" val="14552506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39</a:t>
            </a:fld>
            <a:endParaRPr lang="zh-CN" altLang="en-US"/>
          </a:p>
        </p:txBody>
      </p:sp>
    </p:spTree>
    <p:extLst>
      <p:ext uri="{BB962C8B-B14F-4D97-AF65-F5344CB8AC3E}">
        <p14:creationId xmlns:p14="http://schemas.microsoft.com/office/powerpoint/2010/main" val="356958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sz="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A022972C-01CF-4E58-B70B-52F38AD633FD}" type="slidenum">
              <a:rPr lang="zh-CN" altLang="en-US" smtClean="0"/>
              <a:t>4</a:t>
            </a:fld>
            <a:endParaRPr lang="zh-CN" altLang="en-US"/>
          </a:p>
        </p:txBody>
      </p:sp>
    </p:spTree>
    <p:extLst>
      <p:ext uri="{BB962C8B-B14F-4D97-AF65-F5344CB8AC3E}">
        <p14:creationId xmlns:p14="http://schemas.microsoft.com/office/powerpoint/2010/main" val="2755188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5</a:t>
            </a:fld>
            <a:endParaRPr lang="zh-CN" altLang="en-US"/>
          </a:p>
        </p:txBody>
      </p:sp>
    </p:spTree>
    <p:extLst>
      <p:ext uri="{BB962C8B-B14F-4D97-AF65-F5344CB8AC3E}">
        <p14:creationId xmlns:p14="http://schemas.microsoft.com/office/powerpoint/2010/main" val="3521120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6</a:t>
            </a:fld>
            <a:endParaRPr lang="zh-CN" altLang="en-US"/>
          </a:p>
        </p:txBody>
      </p:sp>
    </p:spTree>
    <p:extLst>
      <p:ext uri="{BB962C8B-B14F-4D97-AF65-F5344CB8AC3E}">
        <p14:creationId xmlns:p14="http://schemas.microsoft.com/office/powerpoint/2010/main" val="2845657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7</a:t>
            </a:fld>
            <a:endParaRPr lang="zh-CN" altLang="en-US"/>
          </a:p>
        </p:txBody>
      </p:sp>
    </p:spTree>
    <p:extLst>
      <p:ext uri="{BB962C8B-B14F-4D97-AF65-F5344CB8AC3E}">
        <p14:creationId xmlns:p14="http://schemas.microsoft.com/office/powerpoint/2010/main" val="3972283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8</a:t>
            </a:fld>
            <a:endParaRPr lang="zh-CN" altLang="en-US"/>
          </a:p>
        </p:txBody>
      </p:sp>
    </p:spTree>
    <p:extLst>
      <p:ext uri="{BB962C8B-B14F-4D97-AF65-F5344CB8AC3E}">
        <p14:creationId xmlns:p14="http://schemas.microsoft.com/office/powerpoint/2010/main" val="80582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9</a:t>
            </a:fld>
            <a:endParaRPr lang="zh-CN" altLang="en-US"/>
          </a:p>
        </p:txBody>
      </p:sp>
    </p:spTree>
    <p:extLst>
      <p:ext uri="{BB962C8B-B14F-4D97-AF65-F5344CB8AC3E}">
        <p14:creationId xmlns:p14="http://schemas.microsoft.com/office/powerpoint/2010/main" val="3136648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2025/1/14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2025/1/14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2025/1/14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2025/1/14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2025/1/14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2025/1/14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7578BB31-84E6-B94F-8562-E535ECEB75D4}" type="datetimeFigureOut">
              <a:rPr kumimoji="1" lang="zh-CN" altLang="en-US" smtClean="0"/>
              <a:t>2025/1/14</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7578BB31-84E6-B94F-8562-E535ECEB75D4}" type="datetimeFigureOut">
              <a:rPr kumimoji="1" lang="zh-CN" altLang="en-US" smtClean="0"/>
              <a:t>2025/1/14</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578BB31-84E6-B94F-8562-E535ECEB75D4}" type="datetimeFigureOut">
              <a:rPr kumimoji="1" lang="zh-CN" altLang="en-US" smtClean="0"/>
              <a:t>2025/1/14</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2025/1/14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8BB31-84E6-B94F-8562-E535ECEB75D4}" type="datetimeFigureOut">
              <a:rPr kumimoji="1" lang="zh-CN" altLang="en-US" smtClean="0"/>
              <a:t>2025/1/14</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8D0CD-54D8-C040-8ABE-554E07913EF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2025/1/14</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34.png"/><Relationship Id="rId5" Type="http://schemas.openxmlformats.org/officeDocument/2006/relationships/image" Target="../media/image5.png"/><Relationship Id="rId10" Type="http://schemas.openxmlformats.org/officeDocument/2006/relationships/image" Target="../media/image33.png"/><Relationship Id="rId4" Type="http://schemas.openxmlformats.org/officeDocument/2006/relationships/image" Target="../media/image3.pn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0.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image" Target="../media/image48.png"/><Relationship Id="rId12" Type="http://schemas.openxmlformats.org/officeDocument/2006/relationships/diagramColors" Target="../diagrams/colors1.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diagramQuickStyle" Target="../diagrams/quickStyle1.xml"/><Relationship Id="rId5" Type="http://schemas.openxmlformats.org/officeDocument/2006/relationships/image" Target="../media/image5.png"/><Relationship Id="rId10" Type="http://schemas.openxmlformats.org/officeDocument/2006/relationships/diagramLayout" Target="../diagrams/layout1.xml"/><Relationship Id="rId4" Type="http://schemas.openxmlformats.org/officeDocument/2006/relationships/image" Target="../media/image3.png"/><Relationship Id="rId9"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image" Target="../media/image48.png"/><Relationship Id="rId12" Type="http://schemas.openxmlformats.org/officeDocument/2006/relationships/diagramColors" Target="../diagrams/colors2.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diagramQuickStyle" Target="../diagrams/quickStyle2.xml"/><Relationship Id="rId5" Type="http://schemas.openxmlformats.org/officeDocument/2006/relationships/image" Target="../media/image5.png"/><Relationship Id="rId10" Type="http://schemas.openxmlformats.org/officeDocument/2006/relationships/diagramLayout" Target="../diagrams/layout2.xml"/><Relationship Id="rId4" Type="http://schemas.openxmlformats.org/officeDocument/2006/relationships/image" Target="../media/image3.png"/><Relationship Id="rId9"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10" Type="http://schemas.openxmlformats.org/officeDocument/2006/relationships/image" Target="../media/image52.png"/><Relationship Id="rId4" Type="http://schemas.openxmlformats.org/officeDocument/2006/relationships/image" Target="../media/image3.png"/><Relationship Id="rId9"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1.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notesSlide" Target="../notesSlides/notesSlide37.xml"/><Relationship Id="rId17" Type="http://schemas.openxmlformats.org/officeDocument/2006/relationships/image" Target="../media/image53.png"/><Relationship Id="rId2" Type="http://schemas.openxmlformats.org/officeDocument/2006/relationships/tags" Target="../tags/tag3.xml"/><Relationship Id="rId16" Type="http://schemas.openxmlformats.org/officeDocument/2006/relationships/image" Target="../media/image4.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Layout" Target="../slideLayouts/slideLayout1.xml"/><Relationship Id="rId5" Type="http://schemas.openxmlformats.org/officeDocument/2006/relationships/tags" Target="../tags/tag6.xml"/><Relationship Id="rId15" Type="http://schemas.openxmlformats.org/officeDocument/2006/relationships/image" Target="../media/image5.png"/><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image" Target="../media/image1.png"/><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notesSlide" Target="../notesSlides/notesSlide38.xml"/><Relationship Id="rId17" Type="http://schemas.openxmlformats.org/officeDocument/2006/relationships/image" Target="../media/image53.png"/><Relationship Id="rId2" Type="http://schemas.openxmlformats.org/officeDocument/2006/relationships/tags" Target="../tags/tag13.xml"/><Relationship Id="rId16" Type="http://schemas.openxmlformats.org/officeDocument/2006/relationships/image" Target="../media/image4.pn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slideLayout" Target="../slideLayouts/slideLayout1.xml"/><Relationship Id="rId5" Type="http://schemas.openxmlformats.org/officeDocument/2006/relationships/tags" Target="../tags/tag16.xml"/><Relationship Id="rId15" Type="http://schemas.openxmlformats.org/officeDocument/2006/relationships/image" Target="../media/image5.png"/><Relationship Id="rId10" Type="http://schemas.openxmlformats.org/officeDocument/2006/relationships/tags" Target="../tags/tag21.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grpSp>
        <p:nvGrpSpPr>
          <p:cNvPr id="11" name="组合 83">
            <a:extLst>
              <a:ext uri="{FF2B5EF4-FFF2-40B4-BE49-F238E27FC236}">
                <a16:creationId xmlns:a16="http://schemas.microsoft.com/office/drawing/2014/main" id="{5757E09F-6655-CC25-8A84-D18B4AE8F6B4}"/>
              </a:ext>
            </a:extLst>
          </p:cNvPr>
          <p:cNvGrpSpPr/>
          <p:nvPr/>
        </p:nvGrpSpPr>
        <p:grpSpPr>
          <a:xfrm>
            <a:off x="-55364" y="3700145"/>
            <a:ext cx="12256889" cy="3167380"/>
            <a:chOff x="-1" y="6744"/>
            <a:chExt cx="15613" cy="4056"/>
          </a:xfrm>
        </p:grpSpPr>
        <p:pic>
          <p:nvPicPr>
            <p:cNvPr id="13" name="图片 47">
              <a:extLst>
                <a:ext uri="{FF2B5EF4-FFF2-40B4-BE49-F238E27FC236}">
                  <a16:creationId xmlns:a16="http://schemas.microsoft.com/office/drawing/2014/main" id="{DE021916-576B-A4F4-D613-12AFDAEFCDC9}"/>
                </a:ext>
              </a:extLst>
            </p:cNvPr>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14" name="图片 82">
              <a:extLst>
                <a:ext uri="{FF2B5EF4-FFF2-40B4-BE49-F238E27FC236}">
                  <a16:creationId xmlns:a16="http://schemas.microsoft.com/office/drawing/2014/main" id="{21631F78-98F5-77E2-6F8D-5BFCE92F875F}"/>
                </a:ext>
              </a:extLst>
            </p:cNvPr>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pic>
        <p:nvPicPr>
          <p:cNvPr id="4" name="图片 3" descr="118"/>
          <p:cNvPicPr>
            <a:picLocks noChangeAspect="1"/>
          </p:cNvPicPr>
          <p:nvPr/>
        </p:nvPicPr>
        <p:blipFill>
          <a:blip r:embed="rId5"/>
          <a:stretch>
            <a:fillRect/>
          </a:stretch>
        </p:blipFill>
        <p:spPr>
          <a:xfrm>
            <a:off x="-38735" y="2540"/>
            <a:ext cx="12240260" cy="6864985"/>
          </a:xfrm>
          <a:prstGeom prst="rect">
            <a:avLst/>
          </a:prstGeom>
        </p:spPr>
      </p:pic>
      <p:pic>
        <p:nvPicPr>
          <p:cNvPr id="7" name="图片 6" descr="111"/>
          <p:cNvPicPr>
            <a:picLocks noChangeAspect="1"/>
          </p:cNvPicPr>
          <p:nvPr/>
        </p:nvPicPr>
        <p:blipFill>
          <a:blip r:embed="rId6"/>
          <a:stretch>
            <a:fillRect/>
          </a:stretch>
        </p:blipFill>
        <p:spPr>
          <a:xfrm>
            <a:off x="859155" y="769620"/>
            <a:ext cx="1332230" cy="999490"/>
          </a:xfrm>
          <a:prstGeom prst="rect">
            <a:avLst/>
          </a:prstGeom>
        </p:spPr>
      </p:pic>
      <p:pic>
        <p:nvPicPr>
          <p:cNvPr id="8" name="图片 7" descr="117"/>
          <p:cNvPicPr>
            <a:picLocks noChangeAspect="1"/>
          </p:cNvPicPr>
          <p:nvPr/>
        </p:nvPicPr>
        <p:blipFill>
          <a:blip r:embed="rId7"/>
          <a:stretch>
            <a:fillRect/>
          </a:stretch>
        </p:blipFill>
        <p:spPr>
          <a:xfrm>
            <a:off x="10577830" y="564515"/>
            <a:ext cx="1314450" cy="1409700"/>
          </a:xfrm>
          <a:prstGeom prst="rect">
            <a:avLst/>
          </a:prstGeom>
        </p:spPr>
      </p:pic>
      <p:sp>
        <p:nvSpPr>
          <p:cNvPr id="15" name="文本框 14"/>
          <p:cNvSpPr txBox="1"/>
          <p:nvPr/>
        </p:nvSpPr>
        <p:spPr>
          <a:xfrm>
            <a:off x="2844869" y="1578306"/>
            <a:ext cx="6068696" cy="3416320"/>
          </a:xfrm>
          <a:prstGeom prst="rect">
            <a:avLst/>
          </a:prstGeom>
          <a:noFill/>
        </p:spPr>
        <p:txBody>
          <a:bodyPr wrap="square" rtlCol="0">
            <a:spAutoFit/>
          </a:bodyPr>
          <a:lstStyle/>
          <a:p>
            <a:pPr algn="ctr"/>
            <a:r>
              <a:rPr kumimoji="1" lang="en-US" altLang="zh-CN" sz="7200" b="1">
                <a:solidFill>
                  <a:srgbClr val="C00000"/>
                </a:solidFill>
                <a:latin typeface="Times New Roman" panose="02020603050405020304" pitchFamily="18" charset="0"/>
                <a:cs typeface="Times New Roman" panose="02020603050405020304" pitchFamily="18" charset="0"/>
                <a:sym typeface="+mn-lt"/>
              </a:rPr>
              <a:t>Viết báo cáo nghiên cứu về một vấn đề</a:t>
            </a:r>
            <a:endParaRPr kumimoji="1" lang="zh-CN" altLang="en-US" sz="7200" b="1" dirty="0">
              <a:solidFill>
                <a:srgbClr val="C00000"/>
              </a:solidFill>
              <a:latin typeface="Times New Roman" panose="02020603050405020304" pitchFamily="18" charset="0"/>
              <a:cs typeface="Times New Roman" panose="02020603050405020304" pitchFamily="18" charset="0"/>
              <a:sym typeface="+mn-lt"/>
            </a:endParaRPr>
          </a:p>
        </p:txBody>
      </p:sp>
      <p:sp>
        <p:nvSpPr>
          <p:cNvPr id="9" name="圆角矩形标注 19">
            <a:extLst>
              <a:ext uri="{FF2B5EF4-FFF2-40B4-BE49-F238E27FC236}">
                <a16:creationId xmlns:a16="http://schemas.microsoft.com/office/drawing/2014/main" id="{F287941F-F81A-4D93-8675-66F2558F26EF}"/>
              </a:ext>
            </a:extLst>
          </p:cNvPr>
          <p:cNvSpPr/>
          <p:nvPr/>
        </p:nvSpPr>
        <p:spPr>
          <a:xfrm flipH="1">
            <a:off x="4401184" y="695740"/>
            <a:ext cx="2365376" cy="833755"/>
          </a:xfrm>
          <a:prstGeom prst="wedgeRoundRectCallout">
            <a:avLst/>
          </a:prstGeom>
          <a:solidFill>
            <a:srgbClr val="8BC6DB"/>
          </a:solidFill>
          <a:ln>
            <a:noFill/>
          </a:ln>
          <a:effectLst>
            <a:outerShdw blurRad="50800" dist="50800" dir="240000" algn="ctr" rotWithShape="0">
              <a:srgbClr val="000000">
                <a:alpha val="43000"/>
              </a:srgbClr>
            </a:outerShdw>
          </a:effectLst>
          <a:scene3d>
            <a:camera prst="orthographicFront"/>
            <a:lightRig rig="threePt" dir="t"/>
          </a:scene3d>
          <a:sp3d contourW="12700"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400" b="1">
                <a:latin typeface="Times New Roman" panose="02020603050405020304" pitchFamily="18" charset="0"/>
                <a:ea typeface="方正字迹-邢体草书繁体" panose="03000502000000000000" charset="-122"/>
                <a:cs typeface="Times New Roman" panose="02020603050405020304" pitchFamily="18" charset="0"/>
              </a:rPr>
              <a:t>Viết</a:t>
            </a:r>
          </a:p>
        </p:txBody>
      </p:sp>
      <p:grpSp>
        <p:nvGrpSpPr>
          <p:cNvPr id="5" name="组合 17">
            <a:extLst>
              <a:ext uri="{FF2B5EF4-FFF2-40B4-BE49-F238E27FC236}">
                <a16:creationId xmlns:a16="http://schemas.microsoft.com/office/drawing/2014/main" id="{FDC6B211-D686-E292-0F7D-5EAFED96217E}"/>
              </a:ext>
            </a:extLst>
          </p:cNvPr>
          <p:cNvGrpSpPr/>
          <p:nvPr/>
        </p:nvGrpSpPr>
        <p:grpSpPr>
          <a:xfrm>
            <a:off x="-792885" y="1161859"/>
            <a:ext cx="13344203" cy="7514969"/>
            <a:chOff x="-361355" y="690699"/>
            <a:chExt cx="12804540" cy="7514969"/>
          </a:xfrm>
        </p:grpSpPr>
        <p:pic>
          <p:nvPicPr>
            <p:cNvPr id="6" name="图片 6">
              <a:extLst>
                <a:ext uri="{FF2B5EF4-FFF2-40B4-BE49-F238E27FC236}">
                  <a16:creationId xmlns:a16="http://schemas.microsoft.com/office/drawing/2014/main" id="{2E319F99-9BE2-A9FC-6C8C-7619D36335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61355" y="690699"/>
              <a:ext cx="5312749" cy="7514969"/>
            </a:xfrm>
            <a:prstGeom prst="rect">
              <a:avLst/>
            </a:prstGeom>
          </p:spPr>
        </p:pic>
        <p:pic>
          <p:nvPicPr>
            <p:cNvPr id="10" name="图片 7">
              <a:extLst>
                <a:ext uri="{FF2B5EF4-FFF2-40B4-BE49-F238E27FC236}">
                  <a16:creationId xmlns:a16="http://schemas.microsoft.com/office/drawing/2014/main" id="{AC33EAA0-FA28-98ED-50DC-052BFCC4F1A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7594884" y="694078"/>
              <a:ext cx="4848301" cy="6858000"/>
            </a:xfrm>
            <a:prstGeom prst="rect">
              <a:avLst/>
            </a:prstGeom>
          </p:spPr>
        </p:pic>
      </p:grpSp>
      <p:pic>
        <p:nvPicPr>
          <p:cNvPr id="12" name="图片 66" descr="微信截图_20220505112400">
            <a:extLst>
              <a:ext uri="{FF2B5EF4-FFF2-40B4-BE49-F238E27FC236}">
                <a16:creationId xmlns:a16="http://schemas.microsoft.com/office/drawing/2014/main" id="{8920F74A-A562-0B7D-B6E2-184374111305}"/>
              </a:ext>
            </a:extLst>
          </p:cNvPr>
          <p:cNvPicPr>
            <a:picLocks noChangeAspect="1"/>
          </p:cNvPicPr>
          <p:nvPr/>
        </p:nvPicPr>
        <p:blipFill>
          <a:blip r:embed="rId10"/>
          <a:stretch>
            <a:fillRect/>
          </a:stretch>
        </p:blipFill>
        <p:spPr>
          <a:xfrm rot="20340000">
            <a:off x="5251850" y="4886556"/>
            <a:ext cx="1513723" cy="1617976"/>
          </a:xfrm>
          <a:prstGeom prst="rect">
            <a:avLst/>
          </a:prstGeom>
        </p:spPr>
      </p:pic>
      <p:sp>
        <p:nvSpPr>
          <p:cNvPr id="16" name="Rectangle 15"/>
          <p:cNvSpPr/>
          <p:nvPr/>
        </p:nvSpPr>
        <p:spPr>
          <a:xfrm>
            <a:off x="2090057" y="399186"/>
            <a:ext cx="2001882" cy="400110"/>
          </a:xfrm>
          <a:prstGeom prst="rect">
            <a:avLst/>
          </a:prstGeom>
        </p:spPr>
        <p:txBody>
          <a:bodyPr wrap="square">
            <a:spAutoFit/>
          </a:bodyPr>
          <a:lstStyle/>
          <a:p>
            <a:pPr algn="ctr"/>
            <a:r>
              <a:rPr lang="en-US" sz="1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000"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0981713891- 0366.698.459.NN139</a:t>
            </a:r>
            <a:endParaRPr lang="en-US" sz="10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1" presetClass="entr" presetSubtype="0" fill="hold" grpId="0" nodeType="clickEffect">
                                  <p:stCondLst>
                                    <p:cond delay="0"/>
                                  </p:stCondLst>
                                  <p:iterate type="lt">
                                    <p:tmPct val="10000"/>
                                  </p:iterate>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5"/>
                                        </p:tgtEl>
                                        <p:attrNameLst>
                                          <p:attrName>ppt_y</p:attrName>
                                        </p:attrNameLst>
                                      </p:cBhvr>
                                      <p:tavLst>
                                        <p:tav tm="0">
                                          <p:val>
                                            <p:strVal val="#ppt_y"/>
                                          </p:val>
                                        </p:tav>
                                        <p:tav tm="100000">
                                          <p:val>
                                            <p:strVal val="#ppt_y"/>
                                          </p:val>
                                        </p:tav>
                                      </p:tavLst>
                                    </p:anim>
                                    <p:anim calcmode="lin" valueType="num">
                                      <p:cBhvr>
                                        <p:cTn id="3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sp>
        <p:nvSpPr>
          <p:cNvPr id="16" name="文本框 15"/>
          <p:cNvSpPr txBox="1"/>
          <p:nvPr/>
        </p:nvSpPr>
        <p:spPr>
          <a:xfrm>
            <a:off x="2191385" y="483019"/>
            <a:ext cx="9335938" cy="646331"/>
          </a:xfrm>
          <a:prstGeom prst="rect">
            <a:avLst/>
          </a:prstGeom>
          <a:noFill/>
          <a:ln>
            <a:noFill/>
          </a:ln>
        </p:spPr>
        <p:txBody>
          <a:bodyPr wrap="square" rtlCol="0">
            <a:spAutoFit/>
            <a:scene3d>
              <a:camera prst="orthographicFront"/>
              <a:lightRig rig="threePt" dir="t"/>
            </a:scene3d>
          </a:bodyPr>
          <a:lstStyle/>
          <a:p>
            <a:r>
              <a:rPr kumimoji="1" lang="en-US"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I. Tìm hiểu yêu cầu của kiểu bài</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11" name="图片 10" descr="图片7"/>
          <p:cNvPicPr>
            <a:picLocks noChangeAspect="1"/>
          </p:cNvPicPr>
          <p:nvPr/>
        </p:nvPicPr>
        <p:blipFill>
          <a:blip r:embed="rId6"/>
          <a:stretch>
            <a:fillRect/>
          </a:stretch>
        </p:blipFill>
        <p:spPr>
          <a:xfrm>
            <a:off x="8667730" y="4161790"/>
            <a:ext cx="3215640" cy="2364105"/>
          </a:xfrm>
          <a:prstGeom prst="rect">
            <a:avLst/>
          </a:prstGeom>
        </p:spPr>
      </p:pic>
      <p:pic>
        <p:nvPicPr>
          <p:cNvPr id="33" name="图片 32" descr="111"/>
          <p:cNvPicPr>
            <a:picLocks noChangeAspect="1"/>
          </p:cNvPicPr>
          <p:nvPr/>
        </p:nvPicPr>
        <p:blipFill>
          <a:blip r:embed="rId7"/>
          <a:stretch>
            <a:fillRect/>
          </a:stretch>
        </p:blipFill>
        <p:spPr>
          <a:xfrm>
            <a:off x="859155" y="769620"/>
            <a:ext cx="1332230" cy="999490"/>
          </a:xfrm>
          <a:prstGeom prst="rect">
            <a:avLst/>
          </a:prstGeom>
        </p:spPr>
      </p:pic>
      <p:pic>
        <p:nvPicPr>
          <p:cNvPr id="35" name="图片 11">
            <a:extLst>
              <a:ext uri="{FF2B5EF4-FFF2-40B4-BE49-F238E27FC236}">
                <a16:creationId xmlns:a16="http://schemas.microsoft.com/office/drawing/2014/main" id="{97B3E0BC-BD9B-4BFD-9390-215BDB7C88EF}"/>
              </a:ext>
            </a:extLst>
          </p:cNvPr>
          <p:cNvPicPr>
            <a:picLocks noChangeAspect="1"/>
          </p:cNvPicPr>
          <p:nvPr/>
        </p:nvPicPr>
        <p:blipFill>
          <a:blip r:embed="rId8" cstate="print"/>
          <a:stretch>
            <a:fillRect/>
          </a:stretch>
        </p:blipFill>
        <p:spPr>
          <a:xfrm>
            <a:off x="140677" y="821447"/>
            <a:ext cx="4988510" cy="4988510"/>
          </a:xfrm>
          <a:prstGeom prst="rect">
            <a:avLst/>
          </a:prstGeom>
        </p:spPr>
      </p:pic>
      <p:sp>
        <p:nvSpPr>
          <p:cNvPr id="37" name="矩形 13">
            <a:extLst>
              <a:ext uri="{FF2B5EF4-FFF2-40B4-BE49-F238E27FC236}">
                <a16:creationId xmlns:a16="http://schemas.microsoft.com/office/drawing/2014/main" id="{73676E02-27FD-42B0-803B-D63F910F941E}"/>
              </a:ext>
            </a:extLst>
          </p:cNvPr>
          <p:cNvSpPr/>
          <p:nvPr/>
        </p:nvSpPr>
        <p:spPr>
          <a:xfrm>
            <a:off x="1120572" y="2788260"/>
            <a:ext cx="2783330" cy="1569660"/>
          </a:xfrm>
          <a:prstGeom prst="rect">
            <a:avLst/>
          </a:prstGeom>
        </p:spPr>
        <p:txBody>
          <a:bodyPr wrap="square">
            <a:spAutoFit/>
          </a:bodyPr>
          <a:lstStyle/>
          <a:p>
            <a:pPr algn="ctr"/>
            <a:r>
              <a:rPr lang="en-US" sz="2400">
                <a:latin typeface="Times New Roman" panose="02020603050405020304" pitchFamily="18" charset="0"/>
                <a:cs typeface="Times New Roman" panose="02020603050405020304" pitchFamily="18" charset="0"/>
              </a:rPr>
              <a:t>Khái quát được ý nghĩa của vấn đề sân khấu dân gian đã chọn nghiên cứu.</a:t>
            </a:r>
          </a:p>
        </p:txBody>
      </p:sp>
      <p:pic>
        <p:nvPicPr>
          <p:cNvPr id="39" name="图片 14">
            <a:extLst>
              <a:ext uri="{FF2B5EF4-FFF2-40B4-BE49-F238E27FC236}">
                <a16:creationId xmlns:a16="http://schemas.microsoft.com/office/drawing/2014/main" id="{BAFC9DB8-0B47-4B7D-8ECB-652DB56851DC}"/>
              </a:ext>
            </a:extLst>
          </p:cNvPr>
          <p:cNvPicPr>
            <a:picLocks noChangeAspect="1"/>
          </p:cNvPicPr>
          <p:nvPr/>
        </p:nvPicPr>
        <p:blipFill>
          <a:blip r:embed="rId8" cstate="print"/>
          <a:stretch>
            <a:fillRect/>
          </a:stretch>
        </p:blipFill>
        <p:spPr>
          <a:xfrm>
            <a:off x="6488046" y="332105"/>
            <a:ext cx="5111164" cy="5111164"/>
          </a:xfrm>
          <a:prstGeom prst="rect">
            <a:avLst/>
          </a:prstGeom>
        </p:spPr>
      </p:pic>
      <p:sp>
        <p:nvSpPr>
          <p:cNvPr id="40" name="矩形 15">
            <a:extLst>
              <a:ext uri="{FF2B5EF4-FFF2-40B4-BE49-F238E27FC236}">
                <a16:creationId xmlns:a16="http://schemas.microsoft.com/office/drawing/2014/main" id="{A8F71C85-70D2-4632-B621-AE66F5CD9829}"/>
              </a:ext>
            </a:extLst>
          </p:cNvPr>
          <p:cNvSpPr/>
          <p:nvPr/>
        </p:nvSpPr>
        <p:spPr>
          <a:xfrm>
            <a:off x="7308871" y="2408209"/>
            <a:ext cx="3215640" cy="1569660"/>
          </a:xfrm>
          <a:prstGeom prst="rect">
            <a:avLst/>
          </a:prstGeom>
        </p:spPr>
        <p:txBody>
          <a:bodyPr wrap="square">
            <a:spAutoFit/>
          </a:bodyPr>
          <a:lstStyle/>
          <a:p>
            <a:pPr algn="ctr"/>
            <a:r>
              <a:rPr lang="en-US" sz="2400">
                <a:latin typeface="Times New Roman" panose="02020603050405020304" pitchFamily="18" charset="0"/>
                <a:cs typeface="Times New Roman" panose="02020603050405020304" pitchFamily="18" charset="0"/>
              </a:rPr>
              <a:t>Thể hiện được thái độ trung thực khi kế thừa kết quả nghiên cứu của những người khác.</a:t>
            </a:r>
            <a:endParaRPr lang="en-US" sz="3200">
              <a:latin typeface="Times New Roman" panose="02020603050405020304" pitchFamily="18" charset="0"/>
              <a:cs typeface="Times New Roman" panose="02020603050405020304" pitchFamily="18" charset="0"/>
            </a:endParaRPr>
          </a:p>
        </p:txBody>
      </p:sp>
      <p:pic>
        <p:nvPicPr>
          <p:cNvPr id="43" name="图片 4" descr="C:\Users\Administrator\Desktop\0b8226b213d09f0fade1cdb260911728.png0b8226b213d09f0fade1cdb260911728">
            <a:extLst>
              <a:ext uri="{FF2B5EF4-FFF2-40B4-BE49-F238E27FC236}">
                <a16:creationId xmlns:a16="http://schemas.microsoft.com/office/drawing/2014/main" id="{B9E2793C-51A0-4BD2-8387-33CF7D8FBDBC}"/>
              </a:ext>
            </a:extLst>
          </p:cNvPr>
          <p:cNvPicPr>
            <a:picLocks noChangeAspect="1"/>
          </p:cNvPicPr>
          <p:nvPr/>
        </p:nvPicPr>
        <p:blipFill rotWithShape="1">
          <a:blip r:embed="rId9"/>
          <a:srcRect/>
          <a:stretch>
            <a:fillRect/>
          </a:stretch>
        </p:blipFill>
        <p:spPr>
          <a:xfrm flipH="1">
            <a:off x="4281392" y="4836596"/>
            <a:ext cx="3027479" cy="189180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34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par>
                              <p:cTn id="28" fill="hold">
                                <p:stCondLst>
                                  <p:cond delay="500"/>
                                </p:stCondLst>
                                <p:childTnLst>
                                  <p:par>
                                    <p:cTn id="29" presetID="2" presetClass="entr" presetSubtype="8" fill="hold" nodeType="afterEffect" p14:presetBounceEnd="50000">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14:bounceEnd="50000">
                                          <p:cBhvr additive="base">
                                            <p:cTn id="31" dur="1000" fill="hold"/>
                                            <p:tgtEl>
                                              <p:spTgt spid="43"/>
                                            </p:tgtEl>
                                            <p:attrNameLst>
                                              <p:attrName>ppt_x</p:attrName>
                                            </p:attrNameLst>
                                          </p:cBhvr>
                                          <p:tavLst>
                                            <p:tav tm="0">
                                              <p:val>
                                                <p:strVal val="0-#ppt_w/2"/>
                                              </p:val>
                                            </p:tav>
                                            <p:tav tm="100000">
                                              <p:val>
                                                <p:strVal val="#ppt_x"/>
                                              </p:val>
                                            </p:tav>
                                          </p:tavLst>
                                        </p:anim>
                                        <p:anim calcmode="lin" valueType="num" p14:bounceEnd="50000">
                                          <p:cBhvr additive="base">
                                            <p:cTn id="32" dur="10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3" presetClass="entr" presetSubtype="16" fill="hold" grpId="0" nodeType="afterEffect">
                                      <p:stCondLst>
                                        <p:cond delay="0"/>
                                      </p:stCondLst>
                                      <p:iterate type="lt">
                                        <p:tmPct val="10000"/>
                                      </p:iterate>
                                      <p:childTnLst>
                                        <p:set>
                                          <p:cBhvr>
                                            <p:cTn id="48" dur="1" fill="hold">
                                              <p:stCondLst>
                                                <p:cond delay="0"/>
                                              </p:stCondLst>
                                            </p:cTn>
                                            <p:tgtEl>
                                              <p:spTgt spid="37"/>
                                            </p:tgtEl>
                                            <p:attrNameLst>
                                              <p:attrName>style.visibility</p:attrName>
                                            </p:attrNameLst>
                                          </p:cBhvr>
                                          <p:to>
                                            <p:strVal val="visible"/>
                                          </p:to>
                                        </p:set>
                                        <p:anim calcmode="lin" valueType="num">
                                          <p:cBhvr>
                                            <p:cTn id="49" dur="500" fill="hold"/>
                                            <p:tgtEl>
                                              <p:spTgt spid="37"/>
                                            </p:tgtEl>
                                            <p:attrNameLst>
                                              <p:attrName>ppt_w</p:attrName>
                                            </p:attrNameLst>
                                          </p:cBhvr>
                                          <p:tavLst>
                                            <p:tav tm="0">
                                              <p:val>
                                                <p:fltVal val="0"/>
                                              </p:val>
                                            </p:tav>
                                            <p:tav tm="100000">
                                              <p:val>
                                                <p:strVal val="#ppt_w"/>
                                              </p:val>
                                            </p:tav>
                                          </p:tavLst>
                                        </p:anim>
                                        <p:anim calcmode="lin" valueType="num">
                                          <p:cBhvr>
                                            <p:cTn id="50" dur="500" fill="hold"/>
                                            <p:tgtEl>
                                              <p:spTgt spid="37"/>
                                            </p:tgtEl>
                                            <p:attrNameLst>
                                              <p:attrName>ppt_h</p:attrName>
                                            </p:attrNameLst>
                                          </p:cBhvr>
                                          <p:tavLst>
                                            <p:tav tm="0">
                                              <p:val>
                                                <p:fltVal val="0"/>
                                              </p:val>
                                            </p:tav>
                                            <p:tav tm="100000">
                                              <p:val>
                                                <p:strVal val="#ppt_h"/>
                                              </p:val>
                                            </p:tav>
                                          </p:tavLst>
                                        </p:anim>
                                      </p:childTnLst>
                                    </p:cTn>
                                  </p:par>
                                </p:childTnLst>
                              </p:cTn>
                            </p:par>
                            <p:par>
                              <p:cTn id="51" fill="hold">
                                <p:stCondLst>
                                  <p:cond delay="4250"/>
                                </p:stCondLst>
                                <p:childTnLst>
                                  <p:par>
                                    <p:cTn id="52" presetID="47" presetClass="entr" presetSubtype="0"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anim calcmode="lin" valueType="num">
                                          <p:cBhvr>
                                            <p:cTn id="55" dur="1000" fill="hold"/>
                                            <p:tgtEl>
                                              <p:spTgt spid="39"/>
                                            </p:tgtEl>
                                            <p:attrNameLst>
                                              <p:attrName>ppt_x</p:attrName>
                                            </p:attrNameLst>
                                          </p:cBhvr>
                                          <p:tavLst>
                                            <p:tav tm="0">
                                              <p:val>
                                                <p:strVal val="#ppt_x"/>
                                              </p:val>
                                            </p:tav>
                                            <p:tav tm="100000">
                                              <p:val>
                                                <p:strVal val="#ppt_x"/>
                                              </p:val>
                                            </p:tav>
                                          </p:tavLst>
                                        </p:anim>
                                        <p:anim calcmode="lin" valueType="num">
                                          <p:cBhvr>
                                            <p:cTn id="5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iterate type="lt">
                                        <p:tmPct val="10000"/>
                                      </p:iterate>
                                      <p:childTnLst>
                                        <p:set>
                                          <p:cBhvr>
                                            <p:cTn id="60" dur="1" fill="hold">
                                              <p:stCondLst>
                                                <p:cond delay="0"/>
                                              </p:stCondLst>
                                            </p:cTn>
                                            <p:tgtEl>
                                              <p:spTgt spid="40"/>
                                            </p:tgtEl>
                                            <p:attrNameLst>
                                              <p:attrName>style.visibility</p:attrName>
                                            </p:attrNameLst>
                                          </p:cBhvr>
                                          <p:to>
                                            <p:strVal val="visible"/>
                                          </p:to>
                                        </p:set>
                                        <p:anim calcmode="lin" valueType="num">
                                          <p:cBhvr>
                                            <p:cTn id="61" dur="500" fill="hold"/>
                                            <p:tgtEl>
                                              <p:spTgt spid="40"/>
                                            </p:tgtEl>
                                            <p:attrNameLst>
                                              <p:attrName>ppt_w</p:attrName>
                                            </p:attrNameLst>
                                          </p:cBhvr>
                                          <p:tavLst>
                                            <p:tav tm="0">
                                              <p:val>
                                                <p:fltVal val="0"/>
                                              </p:val>
                                            </p:tav>
                                            <p:tav tm="100000">
                                              <p:val>
                                                <p:strVal val="#ppt_w"/>
                                              </p:val>
                                            </p:tav>
                                          </p:tavLst>
                                        </p:anim>
                                        <p:anim calcmode="lin" valueType="num">
                                          <p:cBhvr>
                                            <p:cTn id="62"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37"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34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1000" fill="hold"/>
                                            <p:tgtEl>
                                              <p:spTgt spid="43"/>
                                            </p:tgtEl>
                                            <p:attrNameLst>
                                              <p:attrName>ppt_x</p:attrName>
                                            </p:attrNameLst>
                                          </p:cBhvr>
                                          <p:tavLst>
                                            <p:tav tm="0">
                                              <p:val>
                                                <p:strVal val="0-#ppt_w/2"/>
                                              </p:val>
                                            </p:tav>
                                            <p:tav tm="100000">
                                              <p:val>
                                                <p:strVal val="#ppt_x"/>
                                              </p:val>
                                            </p:tav>
                                          </p:tavLst>
                                        </p:anim>
                                        <p:anim calcmode="lin" valueType="num">
                                          <p:cBhvr additive="base">
                                            <p:cTn id="32" dur="10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3" presetClass="entr" presetSubtype="16" fill="hold" grpId="0" nodeType="afterEffect">
                                      <p:stCondLst>
                                        <p:cond delay="0"/>
                                      </p:stCondLst>
                                      <p:iterate type="lt">
                                        <p:tmPct val="10000"/>
                                      </p:iterate>
                                      <p:childTnLst>
                                        <p:set>
                                          <p:cBhvr>
                                            <p:cTn id="48" dur="1" fill="hold">
                                              <p:stCondLst>
                                                <p:cond delay="0"/>
                                              </p:stCondLst>
                                            </p:cTn>
                                            <p:tgtEl>
                                              <p:spTgt spid="37"/>
                                            </p:tgtEl>
                                            <p:attrNameLst>
                                              <p:attrName>style.visibility</p:attrName>
                                            </p:attrNameLst>
                                          </p:cBhvr>
                                          <p:to>
                                            <p:strVal val="visible"/>
                                          </p:to>
                                        </p:set>
                                        <p:anim calcmode="lin" valueType="num">
                                          <p:cBhvr>
                                            <p:cTn id="49" dur="500" fill="hold"/>
                                            <p:tgtEl>
                                              <p:spTgt spid="37"/>
                                            </p:tgtEl>
                                            <p:attrNameLst>
                                              <p:attrName>ppt_w</p:attrName>
                                            </p:attrNameLst>
                                          </p:cBhvr>
                                          <p:tavLst>
                                            <p:tav tm="0">
                                              <p:val>
                                                <p:fltVal val="0"/>
                                              </p:val>
                                            </p:tav>
                                            <p:tav tm="100000">
                                              <p:val>
                                                <p:strVal val="#ppt_w"/>
                                              </p:val>
                                            </p:tav>
                                          </p:tavLst>
                                        </p:anim>
                                        <p:anim calcmode="lin" valueType="num">
                                          <p:cBhvr>
                                            <p:cTn id="50" dur="500" fill="hold"/>
                                            <p:tgtEl>
                                              <p:spTgt spid="37"/>
                                            </p:tgtEl>
                                            <p:attrNameLst>
                                              <p:attrName>ppt_h</p:attrName>
                                            </p:attrNameLst>
                                          </p:cBhvr>
                                          <p:tavLst>
                                            <p:tav tm="0">
                                              <p:val>
                                                <p:fltVal val="0"/>
                                              </p:val>
                                            </p:tav>
                                            <p:tav tm="100000">
                                              <p:val>
                                                <p:strVal val="#ppt_h"/>
                                              </p:val>
                                            </p:tav>
                                          </p:tavLst>
                                        </p:anim>
                                      </p:childTnLst>
                                    </p:cTn>
                                  </p:par>
                                </p:childTnLst>
                              </p:cTn>
                            </p:par>
                            <p:par>
                              <p:cTn id="51" fill="hold">
                                <p:stCondLst>
                                  <p:cond delay="4250"/>
                                </p:stCondLst>
                                <p:childTnLst>
                                  <p:par>
                                    <p:cTn id="52" presetID="47" presetClass="entr" presetSubtype="0"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anim calcmode="lin" valueType="num">
                                          <p:cBhvr>
                                            <p:cTn id="55" dur="1000" fill="hold"/>
                                            <p:tgtEl>
                                              <p:spTgt spid="39"/>
                                            </p:tgtEl>
                                            <p:attrNameLst>
                                              <p:attrName>ppt_x</p:attrName>
                                            </p:attrNameLst>
                                          </p:cBhvr>
                                          <p:tavLst>
                                            <p:tav tm="0">
                                              <p:val>
                                                <p:strVal val="#ppt_x"/>
                                              </p:val>
                                            </p:tav>
                                            <p:tav tm="100000">
                                              <p:val>
                                                <p:strVal val="#ppt_x"/>
                                              </p:val>
                                            </p:tav>
                                          </p:tavLst>
                                        </p:anim>
                                        <p:anim calcmode="lin" valueType="num">
                                          <p:cBhvr>
                                            <p:cTn id="5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iterate type="lt">
                                        <p:tmPct val="10000"/>
                                      </p:iterate>
                                      <p:childTnLst>
                                        <p:set>
                                          <p:cBhvr>
                                            <p:cTn id="60" dur="1" fill="hold">
                                              <p:stCondLst>
                                                <p:cond delay="0"/>
                                              </p:stCondLst>
                                            </p:cTn>
                                            <p:tgtEl>
                                              <p:spTgt spid="40"/>
                                            </p:tgtEl>
                                            <p:attrNameLst>
                                              <p:attrName>style.visibility</p:attrName>
                                            </p:attrNameLst>
                                          </p:cBhvr>
                                          <p:to>
                                            <p:strVal val="visible"/>
                                          </p:to>
                                        </p:set>
                                        <p:anim calcmode="lin" valueType="num">
                                          <p:cBhvr>
                                            <p:cTn id="61" dur="500" fill="hold"/>
                                            <p:tgtEl>
                                              <p:spTgt spid="40"/>
                                            </p:tgtEl>
                                            <p:attrNameLst>
                                              <p:attrName>ppt_w</p:attrName>
                                            </p:attrNameLst>
                                          </p:cBhvr>
                                          <p:tavLst>
                                            <p:tav tm="0">
                                              <p:val>
                                                <p:fltVal val="0"/>
                                              </p:val>
                                            </p:tav>
                                            <p:tav tm="100000">
                                              <p:val>
                                                <p:strVal val="#ppt_w"/>
                                              </p:val>
                                            </p:tav>
                                          </p:tavLst>
                                        </p:anim>
                                        <p:anim calcmode="lin" valueType="num">
                                          <p:cBhvr>
                                            <p:cTn id="62"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37" grpId="0"/>
          <p:bldP spid="40"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pic>
        <p:nvPicPr>
          <p:cNvPr id="9" name="图片 8" descr="C:\Users\Administrator\Desktop\8caddaf406263e9fb52e828c22b3093e.png8caddaf406263e9fb52e828c22b3093e"/>
          <p:cNvPicPr>
            <a:picLocks noChangeAspect="1"/>
          </p:cNvPicPr>
          <p:nvPr/>
        </p:nvPicPr>
        <p:blipFill rotWithShape="1">
          <a:blip r:embed="rId5"/>
          <a:srcRect/>
          <a:stretch>
            <a:fillRect/>
          </a:stretch>
        </p:blipFill>
        <p:spPr>
          <a:xfrm>
            <a:off x="9495790" y="-4445"/>
            <a:ext cx="2384425" cy="2384425"/>
          </a:xfrm>
          <a:prstGeom prst="rect">
            <a:avLst/>
          </a:prstGeom>
        </p:spPr>
      </p:pic>
      <p:pic>
        <p:nvPicPr>
          <p:cNvPr id="14" name="图片 13" descr="C:\Users\Administrator\Desktop\3a87d5d65ea40f1894161d566048c99a.png3a87d5d65ea40f1894161d566048c99a"/>
          <p:cNvPicPr>
            <a:picLocks noChangeAspect="1"/>
          </p:cNvPicPr>
          <p:nvPr/>
        </p:nvPicPr>
        <p:blipFill rotWithShape="1">
          <a:blip r:embed="rId6"/>
          <a:srcRect/>
          <a:stretch>
            <a:fillRect/>
          </a:stretch>
        </p:blipFill>
        <p:spPr>
          <a:xfrm>
            <a:off x="7496864" y="1280077"/>
            <a:ext cx="1721840" cy="1636776"/>
          </a:xfrm>
          <a:prstGeom prst="rect">
            <a:avLst/>
          </a:prstGeom>
          <a:effectLst>
            <a:outerShdw blurRad="63500" sx="102000" sy="102000" algn="ctr" rotWithShape="0">
              <a:prstClr val="black">
                <a:alpha val="40000"/>
              </a:prstClr>
            </a:outerShdw>
          </a:effectLst>
        </p:spPr>
      </p:pic>
      <p:sp>
        <p:nvSpPr>
          <p:cNvPr id="17" name="文本框 16"/>
          <p:cNvSpPr txBox="1"/>
          <p:nvPr/>
        </p:nvSpPr>
        <p:spPr>
          <a:xfrm>
            <a:off x="7611016" y="1544467"/>
            <a:ext cx="1493556" cy="1107996"/>
          </a:xfrm>
          <a:prstGeom prst="rect">
            <a:avLst/>
          </a:prstGeom>
          <a:noFill/>
        </p:spPr>
        <p:txBody>
          <a:bodyPr wrap="square" rtlCol="0">
            <a:spAutoFit/>
          </a:bodyPr>
          <a:lstStyle/>
          <a:p>
            <a:pPr algn="ctr"/>
            <a:r>
              <a:rPr kumimoji="1" lang="en-US" altLang="zh-CN" sz="6600" b="1">
                <a:solidFill>
                  <a:srgbClr val="C00000"/>
                </a:solidFill>
                <a:latin typeface="Times New Roman" panose="02020603050405020304" pitchFamily="18" charset="0"/>
                <a:cs typeface="Times New Roman" panose="02020603050405020304" pitchFamily="18" charset="0"/>
                <a:sym typeface="+mn-lt"/>
              </a:rPr>
              <a:t>II. </a:t>
            </a:r>
            <a:endParaRPr kumimoji="1" lang="en-US" altLang="zh-CN" sz="6600" b="1" dirty="0">
              <a:solidFill>
                <a:srgbClr val="C00000"/>
              </a:solidFill>
              <a:latin typeface="Times New Roman" panose="02020603050405020304" pitchFamily="18" charset="0"/>
              <a:cs typeface="Times New Roman" panose="02020603050405020304" pitchFamily="18" charset="0"/>
              <a:sym typeface="+mn-lt"/>
            </a:endParaRPr>
          </a:p>
        </p:txBody>
      </p:sp>
      <p:sp>
        <p:nvSpPr>
          <p:cNvPr id="20" name="文本框 19"/>
          <p:cNvSpPr txBox="1"/>
          <p:nvPr/>
        </p:nvSpPr>
        <p:spPr>
          <a:xfrm>
            <a:off x="7145159" y="2914689"/>
            <a:ext cx="4453501" cy="2862322"/>
          </a:xfrm>
          <a:prstGeom prst="rect">
            <a:avLst/>
          </a:prstGeom>
          <a:noFill/>
        </p:spPr>
        <p:txBody>
          <a:bodyPr wrap="square" rtlCol="0">
            <a:spAutoFit/>
          </a:bodyPr>
          <a:lstStyle/>
          <a:p>
            <a:r>
              <a:rPr kumimoji="1" lang="en-US" altLang="zh-CN" sz="6000" b="1">
                <a:solidFill>
                  <a:srgbClr val="718CFF"/>
                </a:solidFill>
                <a:latin typeface="Times New Roman" panose="02020603050405020304" pitchFamily="18" charset="0"/>
                <a:cs typeface="Times New Roman" panose="02020603050405020304" pitchFamily="18" charset="0"/>
                <a:sym typeface="+mn-lt"/>
              </a:rPr>
              <a:t>Đọc và phân tích bài viết tham khảo</a:t>
            </a:r>
            <a:endParaRPr kumimoji="1" lang="zh-CN" altLang="en-US" sz="6000" b="1" dirty="0">
              <a:solidFill>
                <a:srgbClr val="718CFF"/>
              </a:solidFill>
              <a:latin typeface="Times New Roman" panose="02020603050405020304" pitchFamily="18" charset="0"/>
              <a:cs typeface="Times New Roman" panose="02020603050405020304" pitchFamily="18" charset="0"/>
              <a:sym typeface="+mn-lt"/>
            </a:endParaRPr>
          </a:p>
        </p:txBody>
      </p:sp>
      <p:pic>
        <p:nvPicPr>
          <p:cNvPr id="35" name="图片 34" descr="C:\Users\Administrator\Desktop\408baa8ae0a10fbcc55019899fbfcc66.png408baa8ae0a10fbcc55019899fbfcc66"/>
          <p:cNvPicPr>
            <a:picLocks noChangeAspect="1"/>
          </p:cNvPicPr>
          <p:nvPr/>
        </p:nvPicPr>
        <p:blipFill rotWithShape="1">
          <a:blip r:embed="rId7"/>
          <a:srcRect/>
          <a:stretch>
            <a:fillRect/>
          </a:stretch>
        </p:blipFill>
        <p:spPr>
          <a:xfrm>
            <a:off x="5893791" y="690010"/>
            <a:ext cx="1669415" cy="1669775"/>
          </a:xfrm>
          <a:prstGeom prst="rect">
            <a:avLst/>
          </a:prstGeom>
        </p:spPr>
      </p:pic>
      <p:pic>
        <p:nvPicPr>
          <p:cNvPr id="36" name="图片 35"/>
          <p:cNvPicPr>
            <a:picLocks noChangeAspect="1"/>
          </p:cNvPicPr>
          <p:nvPr/>
        </p:nvPicPr>
        <p:blipFill rotWithShape="1">
          <a:blip r:embed="rId8"/>
          <a:srcRect/>
          <a:stretch>
            <a:fillRect/>
          </a:stretch>
        </p:blipFill>
        <p:spPr>
          <a:xfrm>
            <a:off x="3101009" y="306883"/>
            <a:ext cx="1391478" cy="1223743"/>
          </a:xfrm>
          <a:prstGeom prst="rect">
            <a:avLst/>
          </a:prstGeom>
        </p:spPr>
      </p:pic>
      <p:pic>
        <p:nvPicPr>
          <p:cNvPr id="11" name="图片 9" descr="C:\Users\Administrator\Desktop\174040dbb9680acf2b33b5682f16c45b.png174040dbb9680acf2b33b5682f16c45b">
            <a:extLst>
              <a:ext uri="{FF2B5EF4-FFF2-40B4-BE49-F238E27FC236}">
                <a16:creationId xmlns:a16="http://schemas.microsoft.com/office/drawing/2014/main" id="{2DCB7142-A787-4952-A893-FE2CB034E233}"/>
              </a:ext>
            </a:extLst>
          </p:cNvPr>
          <p:cNvPicPr>
            <a:picLocks noChangeAspect="1"/>
          </p:cNvPicPr>
          <p:nvPr/>
        </p:nvPicPr>
        <p:blipFill>
          <a:blip r:embed="rId9"/>
          <a:srcRect/>
          <a:stretch>
            <a:fillRect/>
          </a:stretch>
        </p:blipFill>
        <p:spPr>
          <a:xfrm>
            <a:off x="243735" y="1196103"/>
            <a:ext cx="6370612" cy="5503982"/>
          </a:xfrm>
          <a:prstGeom prst="rect">
            <a:avLst/>
          </a:prstGeom>
        </p:spPr>
      </p:pic>
      <p:pic>
        <p:nvPicPr>
          <p:cNvPr id="12" name="图片 10" descr="C:\Users\Administrator\Desktop\3d77ef80d50cd2bab198a5e07c7061b6.png3d77ef80d50cd2bab198a5e07c7061b6">
            <a:extLst>
              <a:ext uri="{FF2B5EF4-FFF2-40B4-BE49-F238E27FC236}">
                <a16:creationId xmlns:a16="http://schemas.microsoft.com/office/drawing/2014/main" id="{4ECCE48D-41FD-4CDE-9EC5-37AB1D7E2469}"/>
              </a:ext>
            </a:extLst>
          </p:cNvPr>
          <p:cNvPicPr>
            <a:picLocks noChangeAspect="1"/>
          </p:cNvPicPr>
          <p:nvPr/>
        </p:nvPicPr>
        <p:blipFill>
          <a:blip r:embed="rId10"/>
          <a:srcRect/>
          <a:stretch>
            <a:fillRect/>
          </a:stretch>
        </p:blipFill>
        <p:spPr>
          <a:xfrm>
            <a:off x="9954332" y="4478021"/>
            <a:ext cx="2393950" cy="2394585"/>
          </a:xfrm>
          <a:prstGeom prst="rect">
            <a:avLst/>
          </a:prstGeom>
        </p:spPr>
      </p:pic>
    </p:spTree>
    <p:extLst>
      <p:ext uri="{BB962C8B-B14F-4D97-AF65-F5344CB8AC3E}">
        <p14:creationId xmlns:p14="http://schemas.microsoft.com/office/powerpoint/2010/main" val="2460510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style.rotation</p:attrName>
                                            </p:attrNameLst>
                                          </p:cBhvr>
                                          <p:tavLst>
                                            <p:tav tm="0">
                                              <p:val>
                                                <p:fltVal val="720"/>
                                              </p:val>
                                            </p:tav>
                                            <p:tav tm="100000">
                                              <p:val>
                                                <p:fltVal val="0"/>
                                              </p:val>
                                            </p:tav>
                                          </p:tavLst>
                                        </p:anim>
                                        <p:anim calcmode="lin" valueType="num">
                                          <p:cBhvr>
                                            <p:cTn id="9" dur="2000" fill="hold"/>
                                            <p:tgtEl>
                                              <p:spTgt spid="9"/>
                                            </p:tgtEl>
                                            <p:attrNameLst>
                                              <p:attrName>ppt_h</p:attrName>
                                            </p:attrNameLst>
                                          </p:cBhvr>
                                          <p:tavLst>
                                            <p:tav tm="0">
                                              <p:val>
                                                <p:fltVal val="0"/>
                                              </p:val>
                                            </p:tav>
                                            <p:tav tm="100000">
                                              <p:val>
                                                <p:strVal val="#ppt_h"/>
                                              </p:val>
                                            </p:tav>
                                          </p:tavLst>
                                        </p:anim>
                                        <p:anim calcmode="lin" valueType="num">
                                          <p:cBhvr>
                                            <p:cTn id="10" dur="2000" fill="hold"/>
                                            <p:tgtEl>
                                              <p:spTgt spid="9"/>
                                            </p:tgtEl>
                                            <p:attrNameLst>
                                              <p:attrName>ppt_w</p:attrName>
                                            </p:attrNameLst>
                                          </p:cBhvr>
                                          <p:tavLst>
                                            <p:tav tm="0">
                                              <p:val>
                                                <p:fltVal val="0"/>
                                              </p:val>
                                            </p:tav>
                                            <p:tav tm="100000">
                                              <p:val>
                                                <p:strVal val="#ppt_w"/>
                                              </p:val>
                                            </p:tav>
                                          </p:tavLst>
                                        </p:anim>
                                      </p:childTnLst>
                                    </p:cTn>
                                  </p:par>
                                </p:childTnLst>
                              </p:cTn>
                            </p:par>
                            <p:par>
                              <p:cTn id="11" fill="hold">
                                <p:stCondLst>
                                  <p:cond delay="3500"/>
                                </p:stCondLst>
                                <p:childTnLst>
                                  <p:par>
                                    <p:cTn id="12" presetID="2" presetClass="entr" presetSubtype="9" fill="hold" nodeType="afterEffect" p14:presetBounceEnd="50000">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14:bounceEnd="50000">
                                          <p:cBhvr additive="base">
                                            <p:cTn id="14" dur="2000" fill="hold"/>
                                            <p:tgtEl>
                                              <p:spTgt spid="36"/>
                                            </p:tgtEl>
                                            <p:attrNameLst>
                                              <p:attrName>ppt_x</p:attrName>
                                            </p:attrNameLst>
                                          </p:cBhvr>
                                          <p:tavLst>
                                            <p:tav tm="0">
                                              <p:val>
                                                <p:strVal val="0-#ppt_w/2"/>
                                              </p:val>
                                            </p:tav>
                                            <p:tav tm="100000">
                                              <p:val>
                                                <p:strVal val="#ppt_x"/>
                                              </p:val>
                                            </p:tav>
                                          </p:tavLst>
                                        </p:anim>
                                        <p:anim calcmode="lin" valueType="num" p14:bounceEnd="50000">
                                          <p:cBhvr additive="base">
                                            <p:cTn id="15" dur="2000" fill="hold"/>
                                            <p:tgtEl>
                                              <p:spTgt spid="36"/>
                                            </p:tgtEl>
                                            <p:attrNameLst>
                                              <p:attrName>ppt_y</p:attrName>
                                            </p:attrNameLst>
                                          </p:cBhvr>
                                          <p:tavLst>
                                            <p:tav tm="0">
                                              <p:val>
                                                <p:strVal val="0-#ppt_h/2"/>
                                              </p:val>
                                            </p:tav>
                                            <p:tav tm="100000">
                                              <p:val>
                                                <p:strVal val="#ppt_y"/>
                                              </p:val>
                                            </p:tav>
                                          </p:tavLst>
                                        </p:anim>
                                      </p:childTnLst>
                                    </p:cTn>
                                  </p:par>
                                  <p:par>
                                    <p:cTn id="16" presetID="2" presetClass="entr" presetSubtype="2" fill="hold" nodeType="withEffect" p14:presetBounceEnd="50000">
                                      <p:stCondLst>
                                        <p:cond delay="1000"/>
                                      </p:stCondLst>
                                      <p:childTnLst>
                                        <p:set>
                                          <p:cBhvr>
                                            <p:cTn id="17" dur="1" fill="hold">
                                              <p:stCondLst>
                                                <p:cond delay="0"/>
                                              </p:stCondLst>
                                            </p:cTn>
                                            <p:tgtEl>
                                              <p:spTgt spid="35"/>
                                            </p:tgtEl>
                                            <p:attrNameLst>
                                              <p:attrName>style.visibility</p:attrName>
                                            </p:attrNameLst>
                                          </p:cBhvr>
                                          <p:to>
                                            <p:strVal val="visible"/>
                                          </p:to>
                                        </p:set>
                                        <p:anim calcmode="lin" valueType="num" p14:bounceEnd="50000">
                                          <p:cBhvr additive="base">
                                            <p:cTn id="18" dur="2000" fill="hold"/>
                                            <p:tgtEl>
                                              <p:spTgt spid="35"/>
                                            </p:tgtEl>
                                            <p:attrNameLst>
                                              <p:attrName>ppt_x</p:attrName>
                                            </p:attrNameLst>
                                          </p:cBhvr>
                                          <p:tavLst>
                                            <p:tav tm="0">
                                              <p:val>
                                                <p:strVal val="1+#ppt_w/2"/>
                                              </p:val>
                                            </p:tav>
                                            <p:tav tm="100000">
                                              <p:val>
                                                <p:strVal val="#ppt_x"/>
                                              </p:val>
                                            </p:tav>
                                          </p:tavLst>
                                        </p:anim>
                                        <p:anim calcmode="lin" valueType="num" p14:bounceEnd="50000">
                                          <p:cBhvr additive="base">
                                            <p:cTn id="19" dur="2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par>
                              <p:cTn id="25" fill="hold">
                                <p:stCondLst>
                                  <p:cond delay="500"/>
                                </p:stCondLst>
                                <p:childTnLst>
                                  <p:par>
                                    <p:cTn id="26" presetID="2" presetClass="entr" presetSubtype="2" decel="5000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1000" fill="hold"/>
                                            <p:tgtEl>
                                              <p:spTgt spid="11"/>
                                            </p:tgtEl>
                                            <p:attrNameLst>
                                              <p:attrName>ppt_x</p:attrName>
                                            </p:attrNameLst>
                                          </p:cBhvr>
                                          <p:tavLst>
                                            <p:tav tm="0">
                                              <p:val>
                                                <p:strVal val="1+#ppt_w/2"/>
                                              </p:val>
                                            </p:tav>
                                            <p:tav tm="100000">
                                              <p:val>
                                                <p:strVal val="#ppt_x"/>
                                              </p:val>
                                            </p:tav>
                                          </p:tavLst>
                                        </p:anim>
                                        <p:anim calcmode="lin" valueType="num">
                                          <p:cBhvr additive="base">
                                            <p:cTn id="29" dur="1000" fill="hold"/>
                                            <p:tgtEl>
                                              <p:spTgt spid="11"/>
                                            </p:tgtEl>
                                            <p:attrNameLst>
                                              <p:attrName>ppt_y</p:attrName>
                                            </p:attrNameLst>
                                          </p:cBhvr>
                                          <p:tavLst>
                                            <p:tav tm="0">
                                              <p:val>
                                                <p:strVal val="#ppt_y"/>
                                              </p:val>
                                            </p:tav>
                                            <p:tav tm="100000">
                                              <p:val>
                                                <p:strVal val="#ppt_y"/>
                                              </p:val>
                                            </p:tav>
                                          </p:tavLst>
                                        </p:anim>
                                      </p:childTnLst>
                                    </p:cTn>
                                  </p:par>
                                  <p:par>
                                    <p:cTn id="30" presetID="2" presetClass="entr" presetSubtype="12" decel="50000"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0-#ppt_w/2"/>
                                              </p:val>
                                            </p:tav>
                                            <p:tav tm="100000">
                                              <p:val>
                                                <p:strVal val="#ppt_x"/>
                                              </p:val>
                                            </p:tav>
                                          </p:tavLst>
                                        </p:anim>
                                        <p:anim calcmode="lin" valueType="num">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16" presetClass="entr" presetSubtype="37"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outVertical)">
                                          <p:cBhvr>
                                            <p:cTn id="37" dur="500"/>
                                            <p:tgtEl>
                                              <p:spTgt spid="14"/>
                                            </p:tgtEl>
                                          </p:cBhvr>
                                        </p:animEffect>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par>
                              <p:cTn id="44" fill="hold">
                                <p:stCondLst>
                                  <p:cond delay="3000"/>
                                </p:stCondLst>
                                <p:childTnLst>
                                  <p:par>
                                    <p:cTn id="45" presetID="2" presetClass="entr" presetSubtype="4" fill="hold" grpId="0" nodeType="afterEffect" p14:presetBounceEnd="50000">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14:bounceEnd="50000">
                                          <p:cBhvr additive="base">
                                            <p:cTn id="47" dur="1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48" dur="1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style.rotation</p:attrName>
                                            </p:attrNameLst>
                                          </p:cBhvr>
                                          <p:tavLst>
                                            <p:tav tm="0">
                                              <p:val>
                                                <p:fltVal val="720"/>
                                              </p:val>
                                            </p:tav>
                                            <p:tav tm="100000">
                                              <p:val>
                                                <p:fltVal val="0"/>
                                              </p:val>
                                            </p:tav>
                                          </p:tavLst>
                                        </p:anim>
                                        <p:anim calcmode="lin" valueType="num">
                                          <p:cBhvr>
                                            <p:cTn id="9" dur="2000" fill="hold"/>
                                            <p:tgtEl>
                                              <p:spTgt spid="9"/>
                                            </p:tgtEl>
                                            <p:attrNameLst>
                                              <p:attrName>ppt_h</p:attrName>
                                            </p:attrNameLst>
                                          </p:cBhvr>
                                          <p:tavLst>
                                            <p:tav tm="0">
                                              <p:val>
                                                <p:fltVal val="0"/>
                                              </p:val>
                                            </p:tav>
                                            <p:tav tm="100000">
                                              <p:val>
                                                <p:strVal val="#ppt_h"/>
                                              </p:val>
                                            </p:tav>
                                          </p:tavLst>
                                        </p:anim>
                                        <p:anim calcmode="lin" valueType="num">
                                          <p:cBhvr>
                                            <p:cTn id="10" dur="2000" fill="hold"/>
                                            <p:tgtEl>
                                              <p:spTgt spid="9"/>
                                            </p:tgtEl>
                                            <p:attrNameLst>
                                              <p:attrName>ppt_w</p:attrName>
                                            </p:attrNameLst>
                                          </p:cBhvr>
                                          <p:tavLst>
                                            <p:tav tm="0">
                                              <p:val>
                                                <p:fltVal val="0"/>
                                              </p:val>
                                            </p:tav>
                                            <p:tav tm="100000">
                                              <p:val>
                                                <p:strVal val="#ppt_w"/>
                                              </p:val>
                                            </p:tav>
                                          </p:tavLst>
                                        </p:anim>
                                      </p:childTnLst>
                                    </p:cTn>
                                  </p:par>
                                </p:childTnLst>
                              </p:cTn>
                            </p:par>
                            <p:par>
                              <p:cTn id="11" fill="hold">
                                <p:stCondLst>
                                  <p:cond delay="3500"/>
                                </p:stCondLst>
                                <p:childTnLst>
                                  <p:par>
                                    <p:cTn id="12" presetID="2" presetClass="entr" presetSubtype="9"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2000" fill="hold"/>
                                            <p:tgtEl>
                                              <p:spTgt spid="36"/>
                                            </p:tgtEl>
                                            <p:attrNameLst>
                                              <p:attrName>ppt_x</p:attrName>
                                            </p:attrNameLst>
                                          </p:cBhvr>
                                          <p:tavLst>
                                            <p:tav tm="0">
                                              <p:val>
                                                <p:strVal val="0-#ppt_w/2"/>
                                              </p:val>
                                            </p:tav>
                                            <p:tav tm="100000">
                                              <p:val>
                                                <p:strVal val="#ppt_x"/>
                                              </p:val>
                                            </p:tav>
                                          </p:tavLst>
                                        </p:anim>
                                        <p:anim calcmode="lin" valueType="num">
                                          <p:cBhvr additive="base">
                                            <p:cTn id="15" dur="2000" fill="hold"/>
                                            <p:tgtEl>
                                              <p:spTgt spid="36"/>
                                            </p:tgtEl>
                                            <p:attrNameLst>
                                              <p:attrName>ppt_y</p:attrName>
                                            </p:attrNameLst>
                                          </p:cBhvr>
                                          <p:tavLst>
                                            <p:tav tm="0">
                                              <p:val>
                                                <p:strVal val="0-#ppt_h/2"/>
                                              </p:val>
                                            </p:tav>
                                            <p:tav tm="100000">
                                              <p:val>
                                                <p:strVal val="#ppt_y"/>
                                              </p:val>
                                            </p:tav>
                                          </p:tavLst>
                                        </p:anim>
                                      </p:childTnLst>
                                    </p:cTn>
                                  </p:par>
                                  <p:par>
                                    <p:cTn id="16" presetID="2" presetClass="entr" presetSubtype="2" fill="hold" nodeType="withEffect">
                                      <p:stCondLst>
                                        <p:cond delay="100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2000" fill="hold"/>
                                            <p:tgtEl>
                                              <p:spTgt spid="35"/>
                                            </p:tgtEl>
                                            <p:attrNameLst>
                                              <p:attrName>ppt_x</p:attrName>
                                            </p:attrNameLst>
                                          </p:cBhvr>
                                          <p:tavLst>
                                            <p:tav tm="0">
                                              <p:val>
                                                <p:strVal val="1+#ppt_w/2"/>
                                              </p:val>
                                            </p:tav>
                                            <p:tav tm="100000">
                                              <p:val>
                                                <p:strVal val="#ppt_x"/>
                                              </p:val>
                                            </p:tav>
                                          </p:tavLst>
                                        </p:anim>
                                        <p:anim calcmode="lin" valueType="num">
                                          <p:cBhvr additive="base">
                                            <p:cTn id="19" dur="2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par>
                              <p:cTn id="25" fill="hold">
                                <p:stCondLst>
                                  <p:cond delay="500"/>
                                </p:stCondLst>
                                <p:childTnLst>
                                  <p:par>
                                    <p:cTn id="26" presetID="2" presetClass="entr" presetSubtype="2" decel="5000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1000" fill="hold"/>
                                            <p:tgtEl>
                                              <p:spTgt spid="11"/>
                                            </p:tgtEl>
                                            <p:attrNameLst>
                                              <p:attrName>ppt_x</p:attrName>
                                            </p:attrNameLst>
                                          </p:cBhvr>
                                          <p:tavLst>
                                            <p:tav tm="0">
                                              <p:val>
                                                <p:strVal val="1+#ppt_w/2"/>
                                              </p:val>
                                            </p:tav>
                                            <p:tav tm="100000">
                                              <p:val>
                                                <p:strVal val="#ppt_x"/>
                                              </p:val>
                                            </p:tav>
                                          </p:tavLst>
                                        </p:anim>
                                        <p:anim calcmode="lin" valueType="num">
                                          <p:cBhvr additive="base">
                                            <p:cTn id="29" dur="1000" fill="hold"/>
                                            <p:tgtEl>
                                              <p:spTgt spid="11"/>
                                            </p:tgtEl>
                                            <p:attrNameLst>
                                              <p:attrName>ppt_y</p:attrName>
                                            </p:attrNameLst>
                                          </p:cBhvr>
                                          <p:tavLst>
                                            <p:tav tm="0">
                                              <p:val>
                                                <p:strVal val="#ppt_y"/>
                                              </p:val>
                                            </p:tav>
                                            <p:tav tm="100000">
                                              <p:val>
                                                <p:strVal val="#ppt_y"/>
                                              </p:val>
                                            </p:tav>
                                          </p:tavLst>
                                        </p:anim>
                                      </p:childTnLst>
                                    </p:cTn>
                                  </p:par>
                                  <p:par>
                                    <p:cTn id="30" presetID="2" presetClass="entr" presetSubtype="12" decel="50000"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0-#ppt_w/2"/>
                                              </p:val>
                                            </p:tav>
                                            <p:tav tm="100000">
                                              <p:val>
                                                <p:strVal val="#ppt_x"/>
                                              </p:val>
                                            </p:tav>
                                          </p:tavLst>
                                        </p:anim>
                                        <p:anim calcmode="lin" valueType="num">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16" presetClass="entr" presetSubtype="37"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outVertical)">
                                          <p:cBhvr>
                                            <p:cTn id="37" dur="500"/>
                                            <p:tgtEl>
                                              <p:spTgt spid="14"/>
                                            </p:tgtEl>
                                          </p:cBhvr>
                                        </p:animEffect>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par>
                              <p:cTn id="44" fill="hold">
                                <p:stCondLst>
                                  <p:cond delay="3000"/>
                                </p:stCondLst>
                                <p:childTnLst>
                                  <p:par>
                                    <p:cTn id="45" presetID="2" presetClass="entr" presetSubtype="4"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1500" fill="hold"/>
                                            <p:tgtEl>
                                              <p:spTgt spid="20"/>
                                            </p:tgtEl>
                                            <p:attrNameLst>
                                              <p:attrName>ppt_x</p:attrName>
                                            </p:attrNameLst>
                                          </p:cBhvr>
                                          <p:tavLst>
                                            <p:tav tm="0">
                                              <p:val>
                                                <p:strVal val="#ppt_x"/>
                                              </p:val>
                                            </p:tav>
                                            <p:tav tm="100000">
                                              <p:val>
                                                <p:strVal val="#ppt_x"/>
                                              </p:val>
                                            </p:tav>
                                          </p:tavLst>
                                        </p:anim>
                                        <p:anim calcmode="lin" valueType="num">
                                          <p:cBhvr additive="base">
                                            <p:cTn id="48" dur="1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sp>
        <p:nvSpPr>
          <p:cNvPr id="16" name="文本框 15"/>
          <p:cNvSpPr txBox="1"/>
          <p:nvPr/>
        </p:nvSpPr>
        <p:spPr>
          <a:xfrm>
            <a:off x="2335298" y="735978"/>
            <a:ext cx="8553095" cy="646331"/>
          </a:xfrm>
          <a:prstGeom prst="rect">
            <a:avLst/>
          </a:prstGeom>
          <a:noFill/>
          <a:ln>
            <a:noFill/>
          </a:ln>
        </p:spPr>
        <p:txBody>
          <a:bodyPr wrap="square" rtlCol="0">
            <a:spAutoFit/>
            <a:scene3d>
              <a:camera prst="orthographicFront"/>
              <a:lightRig rig="threePt" dir="t"/>
            </a:scene3d>
          </a:bodyPr>
          <a:lstStyle/>
          <a:p>
            <a:r>
              <a:rPr kumimoji="1" lang="en-US"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II. Đọc và phân tích bài viết tham khảo</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11" name="图片 10" descr="图片7"/>
          <p:cNvPicPr>
            <a:picLocks noChangeAspect="1"/>
          </p:cNvPicPr>
          <p:nvPr/>
        </p:nvPicPr>
        <p:blipFill>
          <a:blip r:embed="rId6"/>
          <a:stretch>
            <a:fillRect/>
          </a:stretch>
        </p:blipFill>
        <p:spPr>
          <a:xfrm>
            <a:off x="8667730" y="4161790"/>
            <a:ext cx="3215640" cy="2364105"/>
          </a:xfrm>
          <a:prstGeom prst="rect">
            <a:avLst/>
          </a:prstGeom>
        </p:spPr>
      </p:pic>
      <p:pic>
        <p:nvPicPr>
          <p:cNvPr id="33" name="图片 32" descr="111"/>
          <p:cNvPicPr>
            <a:picLocks noChangeAspect="1"/>
          </p:cNvPicPr>
          <p:nvPr/>
        </p:nvPicPr>
        <p:blipFill>
          <a:blip r:embed="rId7"/>
          <a:stretch>
            <a:fillRect/>
          </a:stretch>
        </p:blipFill>
        <p:spPr>
          <a:xfrm>
            <a:off x="859155" y="769620"/>
            <a:ext cx="1332230" cy="999490"/>
          </a:xfrm>
          <a:prstGeom prst="rect">
            <a:avLst/>
          </a:prstGeom>
        </p:spPr>
      </p:pic>
      <p:pic>
        <p:nvPicPr>
          <p:cNvPr id="21" name="图片 6" descr="C:\Users\Administrator\Desktop\50c05fe20773b7a86c549a1e19953a0d.png50c05fe20773b7a86c549a1e19953a0d">
            <a:extLst>
              <a:ext uri="{FF2B5EF4-FFF2-40B4-BE49-F238E27FC236}">
                <a16:creationId xmlns:a16="http://schemas.microsoft.com/office/drawing/2014/main" id="{967A6C9E-11F8-4955-94A7-2F4784E90C8F}"/>
              </a:ext>
            </a:extLst>
          </p:cNvPr>
          <p:cNvPicPr>
            <a:picLocks noChangeAspect="1"/>
          </p:cNvPicPr>
          <p:nvPr/>
        </p:nvPicPr>
        <p:blipFill rotWithShape="1">
          <a:blip r:embed="rId8"/>
          <a:srcRect/>
          <a:stretch>
            <a:fillRect/>
          </a:stretch>
        </p:blipFill>
        <p:spPr>
          <a:xfrm>
            <a:off x="440055" y="2265117"/>
            <a:ext cx="5518150" cy="4450080"/>
          </a:xfrm>
          <a:prstGeom prst="rect">
            <a:avLst/>
          </a:prstGeom>
        </p:spPr>
      </p:pic>
      <p:pic>
        <p:nvPicPr>
          <p:cNvPr id="25" name="图片 8" descr="cd70afdc4ca69f6b2bf455ce537a1cd3">
            <a:extLst>
              <a:ext uri="{FF2B5EF4-FFF2-40B4-BE49-F238E27FC236}">
                <a16:creationId xmlns:a16="http://schemas.microsoft.com/office/drawing/2014/main" id="{AA5A7D29-78DE-49E2-B3F3-B23C4874D319}"/>
              </a:ext>
            </a:extLst>
          </p:cNvPr>
          <p:cNvPicPr>
            <a:picLocks noChangeAspect="1"/>
          </p:cNvPicPr>
          <p:nvPr/>
        </p:nvPicPr>
        <p:blipFill>
          <a:blip r:embed="rId9"/>
          <a:stretch>
            <a:fillRect/>
          </a:stretch>
        </p:blipFill>
        <p:spPr>
          <a:xfrm>
            <a:off x="5660103" y="1382309"/>
            <a:ext cx="4478635" cy="4478635"/>
          </a:xfrm>
          <a:prstGeom prst="rect">
            <a:avLst/>
          </a:prstGeom>
        </p:spPr>
      </p:pic>
      <p:sp>
        <p:nvSpPr>
          <p:cNvPr id="2" name="Rectangle 1">
            <a:extLst>
              <a:ext uri="{FF2B5EF4-FFF2-40B4-BE49-F238E27FC236}">
                <a16:creationId xmlns:a16="http://schemas.microsoft.com/office/drawing/2014/main" id="{98086DBE-713D-407E-BB38-B7F84DB4D1F5}"/>
              </a:ext>
            </a:extLst>
          </p:cNvPr>
          <p:cNvSpPr/>
          <p:nvPr/>
        </p:nvSpPr>
        <p:spPr>
          <a:xfrm>
            <a:off x="6437236" y="2934051"/>
            <a:ext cx="3049212" cy="1815882"/>
          </a:xfrm>
          <a:prstGeom prst="rect">
            <a:avLst/>
          </a:prstGeom>
        </p:spPr>
        <p:txBody>
          <a:bodyPr wrap="square">
            <a:spAutoFit/>
          </a:bodyPr>
          <a:lstStyle/>
          <a:p>
            <a:pPr algn="ctr"/>
            <a:r>
              <a:rPr lang="en-US" sz="2800">
                <a:latin typeface="Times New Roman" panose="02020603050405020304" pitchFamily="18" charset="0"/>
                <a:cs typeface="Times New Roman" panose="02020603050405020304" pitchFamily="18" charset="0"/>
              </a:rPr>
              <a:t>Phân tích bài viết tham khảo: </a:t>
            </a:r>
            <a:r>
              <a:rPr lang="en-US" sz="2800" b="1">
                <a:latin typeface="Times New Roman" panose="02020603050405020304" pitchFamily="18" charset="0"/>
                <a:cs typeface="Times New Roman" panose="02020603050405020304" pitchFamily="18" charset="0"/>
              </a:rPr>
              <a:t>Ngôn ngữ đối thoại trong chèo</a:t>
            </a:r>
          </a:p>
        </p:txBody>
      </p:sp>
    </p:spTree>
    <p:extLst>
      <p:ext uri="{BB962C8B-B14F-4D97-AF65-F5344CB8AC3E}">
        <p14:creationId xmlns:p14="http://schemas.microsoft.com/office/powerpoint/2010/main" val="57492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40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2000"/>
                                        <p:tgtEl>
                                          <p:spTgt spid="11"/>
                                        </p:tgtEl>
                                      </p:cBhvr>
                                    </p:animEffect>
                                  </p:childTnLst>
                                </p:cTn>
                              </p:par>
                            </p:childTnLst>
                          </p:cTn>
                        </p:par>
                        <p:par>
                          <p:cTn id="39" fill="hold">
                            <p:stCondLst>
                              <p:cond delay="2000"/>
                            </p:stCondLst>
                            <p:childTnLst>
                              <p:par>
                                <p:cTn id="40" presetID="37" presetClass="entr" presetSubtype="0"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900" decel="100000" fill="hold"/>
                                        <p:tgtEl>
                                          <p:spTgt spid="21"/>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sp>
        <p:nvSpPr>
          <p:cNvPr id="16" name="文本框 15"/>
          <p:cNvSpPr txBox="1"/>
          <p:nvPr/>
        </p:nvSpPr>
        <p:spPr>
          <a:xfrm>
            <a:off x="2324830" y="564515"/>
            <a:ext cx="6987982" cy="584775"/>
          </a:xfrm>
          <a:prstGeom prst="rect">
            <a:avLst/>
          </a:prstGeom>
          <a:noFill/>
          <a:ln>
            <a:noFill/>
          </a:ln>
        </p:spPr>
        <p:txBody>
          <a:bodyPr wrap="square" rtlCol="0">
            <a:spAutoFit/>
            <a:scene3d>
              <a:camera prst="orthographicFront"/>
              <a:lightRig rig="threePt" dir="t"/>
            </a:scene3d>
          </a:bodyPr>
          <a:lstStyle/>
          <a:p>
            <a:r>
              <a:rPr kumimoji="1" lang="en-US" altLang="zh-CN" sz="32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II. Đọc và phân tích bài viết tham khảo</a:t>
            </a:r>
            <a:endParaRPr kumimoji="1" lang="zh-CN" altLang="en-US" sz="32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11" name="图片 10" descr="图片7"/>
          <p:cNvPicPr>
            <a:picLocks noChangeAspect="1"/>
          </p:cNvPicPr>
          <p:nvPr/>
        </p:nvPicPr>
        <p:blipFill>
          <a:blip r:embed="rId6"/>
          <a:stretch>
            <a:fillRect/>
          </a:stretch>
        </p:blipFill>
        <p:spPr>
          <a:xfrm>
            <a:off x="8667730" y="4161790"/>
            <a:ext cx="3215640" cy="2364105"/>
          </a:xfrm>
          <a:prstGeom prst="rect">
            <a:avLst/>
          </a:prstGeom>
        </p:spPr>
      </p:pic>
      <p:pic>
        <p:nvPicPr>
          <p:cNvPr id="33" name="图片 32" descr="111"/>
          <p:cNvPicPr>
            <a:picLocks noChangeAspect="1"/>
          </p:cNvPicPr>
          <p:nvPr/>
        </p:nvPicPr>
        <p:blipFill>
          <a:blip r:embed="rId7"/>
          <a:stretch>
            <a:fillRect/>
          </a:stretch>
        </p:blipFill>
        <p:spPr>
          <a:xfrm>
            <a:off x="859155" y="769620"/>
            <a:ext cx="1332230" cy="999490"/>
          </a:xfrm>
          <a:prstGeom prst="rect">
            <a:avLst/>
          </a:prstGeom>
        </p:spPr>
      </p:pic>
      <p:pic>
        <p:nvPicPr>
          <p:cNvPr id="13" name="图片 8">
            <a:extLst>
              <a:ext uri="{FF2B5EF4-FFF2-40B4-BE49-F238E27FC236}">
                <a16:creationId xmlns:a16="http://schemas.microsoft.com/office/drawing/2014/main" id="{631C4C11-4FDE-4ECC-8C5D-90DDCBE496D3}"/>
              </a:ext>
            </a:extLst>
          </p:cNvPr>
          <p:cNvPicPr>
            <a:picLocks noChangeAspect="1"/>
          </p:cNvPicPr>
          <p:nvPr/>
        </p:nvPicPr>
        <p:blipFill>
          <a:blip r:embed="rId8"/>
          <a:stretch>
            <a:fillRect/>
          </a:stretch>
        </p:blipFill>
        <p:spPr>
          <a:xfrm>
            <a:off x="4725676" y="1059143"/>
            <a:ext cx="5131025" cy="5131025"/>
          </a:xfrm>
          <a:prstGeom prst="rect">
            <a:avLst/>
          </a:prstGeom>
        </p:spPr>
      </p:pic>
      <p:pic>
        <p:nvPicPr>
          <p:cNvPr id="14" name="图片 9" descr="C:\Users\Administrator\Desktop\1239c814209700ed65dc142840e88ebd.png1239c814209700ed65dc142840e88ebd">
            <a:extLst>
              <a:ext uri="{FF2B5EF4-FFF2-40B4-BE49-F238E27FC236}">
                <a16:creationId xmlns:a16="http://schemas.microsoft.com/office/drawing/2014/main" id="{C11CEB0D-50BE-48A8-9850-096C12A0A4A7}"/>
              </a:ext>
            </a:extLst>
          </p:cNvPr>
          <p:cNvPicPr>
            <a:picLocks noChangeAspect="1"/>
          </p:cNvPicPr>
          <p:nvPr/>
        </p:nvPicPr>
        <p:blipFill>
          <a:blip r:embed="rId9"/>
          <a:srcRect/>
          <a:stretch>
            <a:fillRect/>
          </a:stretch>
        </p:blipFill>
        <p:spPr>
          <a:xfrm>
            <a:off x="1092835" y="3386455"/>
            <a:ext cx="4206875" cy="1739265"/>
          </a:xfrm>
          <a:prstGeom prst="rect">
            <a:avLst/>
          </a:prstGeom>
        </p:spPr>
      </p:pic>
      <p:sp>
        <p:nvSpPr>
          <p:cNvPr id="2" name="Rectangle 1">
            <a:extLst>
              <a:ext uri="{FF2B5EF4-FFF2-40B4-BE49-F238E27FC236}">
                <a16:creationId xmlns:a16="http://schemas.microsoft.com/office/drawing/2014/main" id="{90A3DD7B-8459-408B-B306-73C97C33B531}"/>
              </a:ext>
            </a:extLst>
          </p:cNvPr>
          <p:cNvSpPr/>
          <p:nvPr/>
        </p:nvSpPr>
        <p:spPr>
          <a:xfrm>
            <a:off x="5798630" y="3323192"/>
            <a:ext cx="2985114" cy="1569660"/>
          </a:xfrm>
          <a:prstGeom prst="rect">
            <a:avLst/>
          </a:prstGeom>
        </p:spPr>
        <p:txBody>
          <a:bodyPr wrap="square">
            <a:spAutoFit/>
          </a:bodyPr>
          <a:lstStyle/>
          <a:p>
            <a:pPr algn="ctr"/>
            <a:r>
              <a:rPr lang="en-US" sz="2400" i="1">
                <a:latin typeface="Times New Roman" panose="02020603050405020304" pitchFamily="18" charset="0"/>
                <a:cs typeface="Times New Roman" panose="02020603050405020304" pitchFamily="18" charset="0"/>
              </a:rPr>
              <a:t>Nhan đề của báo cáo nghiên cứu cho biết điều gì về nội dung và phạm vi nghiên cứu?</a:t>
            </a:r>
            <a:endParaRPr lang="en-US" sz="240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DA720A77-43E3-4CD6-9D90-DA325404F92C}"/>
              </a:ext>
            </a:extLst>
          </p:cNvPr>
          <p:cNvSpPr/>
          <p:nvPr/>
        </p:nvSpPr>
        <p:spPr>
          <a:xfrm>
            <a:off x="5864836" y="1781398"/>
            <a:ext cx="2852703" cy="523220"/>
          </a:xfrm>
          <a:prstGeom prst="rect">
            <a:avLst/>
          </a:prstGeom>
        </p:spPr>
        <p:txBody>
          <a:bodyPr wrap="square">
            <a:spAutoFit/>
          </a:bodyPr>
          <a:lstStyle/>
          <a:p>
            <a:pPr algn="ctr">
              <a:spcAft>
                <a:spcPts val="0"/>
              </a:spcAft>
            </a:pPr>
            <a:r>
              <a:rPr lang="en-US" sz="2800" b="1">
                <a:solidFill>
                  <a:schemeClr val="bg1"/>
                </a:solidFill>
                <a:latin typeface="Times New Roman" panose="02020603050405020304" pitchFamily="18" charset="0"/>
                <a:ea typeface="Times New Roman" panose="02020603050405020304" pitchFamily="18" charset="0"/>
              </a:rPr>
              <a:t>Câu 1</a:t>
            </a:r>
          </a:p>
        </p:txBody>
      </p:sp>
    </p:spTree>
    <p:extLst>
      <p:ext uri="{BB962C8B-B14F-4D97-AF65-F5344CB8AC3E}">
        <p14:creationId xmlns:p14="http://schemas.microsoft.com/office/powerpoint/2010/main" val="1019747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40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2000"/>
                                        <p:tgtEl>
                                          <p:spTgt spid="11"/>
                                        </p:tgtEl>
                                      </p:cBhvr>
                                    </p:animEffect>
                                  </p:childTnLst>
                                </p:cTn>
                              </p:par>
                            </p:childTnLst>
                          </p:cTn>
                        </p:par>
                        <p:par>
                          <p:cTn id="39" fill="hold">
                            <p:stCondLst>
                              <p:cond delay="2000"/>
                            </p:stCondLst>
                            <p:childTnLst>
                              <p:par>
                                <p:cTn id="40" presetID="37"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900" decel="100000" fill="hold"/>
                                        <p:tgtEl>
                                          <p:spTgt spid="13"/>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46" presetID="47" presetClass="entr" presetSubtype="0" fill="hold" nodeType="withEffect">
                                  <p:stCondLst>
                                    <p:cond delay="50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fill="hold"/>
                                        <p:tgtEl>
                                          <p:spTgt spid="2"/>
                                        </p:tgtEl>
                                        <p:attrNameLst>
                                          <p:attrName>ppt_x</p:attrName>
                                        </p:attrNameLst>
                                      </p:cBhvr>
                                      <p:tavLst>
                                        <p:tav tm="0">
                                          <p:val>
                                            <p:strVal val="#ppt_x"/>
                                          </p:val>
                                        </p:tav>
                                        <p:tav tm="100000">
                                          <p:val>
                                            <p:strVal val="#ppt_x"/>
                                          </p:val>
                                        </p:tav>
                                      </p:tavLst>
                                    </p:anim>
                                    <p:anim calcmode="lin" valueType="num">
                                      <p:cBhvr additive="base">
                                        <p:cTn id="6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sp>
        <p:nvSpPr>
          <p:cNvPr id="16" name="文本框 15"/>
          <p:cNvSpPr txBox="1"/>
          <p:nvPr/>
        </p:nvSpPr>
        <p:spPr>
          <a:xfrm>
            <a:off x="2324830" y="564515"/>
            <a:ext cx="6987982" cy="584775"/>
          </a:xfrm>
          <a:prstGeom prst="rect">
            <a:avLst/>
          </a:prstGeom>
          <a:noFill/>
          <a:ln>
            <a:noFill/>
          </a:ln>
        </p:spPr>
        <p:txBody>
          <a:bodyPr wrap="square" rtlCol="0">
            <a:spAutoFit/>
            <a:scene3d>
              <a:camera prst="orthographicFront"/>
              <a:lightRig rig="threePt" dir="t"/>
            </a:scene3d>
          </a:bodyPr>
          <a:lstStyle/>
          <a:p>
            <a:r>
              <a:rPr kumimoji="1" lang="en-US" altLang="zh-CN" sz="32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II. Đọc và phân tích bài viết tham khảo</a:t>
            </a:r>
            <a:endParaRPr kumimoji="1" lang="zh-CN" altLang="en-US" sz="32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11" name="图片 10" descr="图片7"/>
          <p:cNvPicPr>
            <a:picLocks noChangeAspect="1"/>
          </p:cNvPicPr>
          <p:nvPr/>
        </p:nvPicPr>
        <p:blipFill>
          <a:blip r:embed="rId6"/>
          <a:stretch>
            <a:fillRect/>
          </a:stretch>
        </p:blipFill>
        <p:spPr>
          <a:xfrm>
            <a:off x="8667730" y="4161790"/>
            <a:ext cx="3215640" cy="2364105"/>
          </a:xfrm>
          <a:prstGeom prst="rect">
            <a:avLst/>
          </a:prstGeom>
        </p:spPr>
      </p:pic>
      <p:pic>
        <p:nvPicPr>
          <p:cNvPr id="33" name="图片 32" descr="111"/>
          <p:cNvPicPr>
            <a:picLocks noChangeAspect="1"/>
          </p:cNvPicPr>
          <p:nvPr/>
        </p:nvPicPr>
        <p:blipFill>
          <a:blip r:embed="rId7"/>
          <a:stretch>
            <a:fillRect/>
          </a:stretch>
        </p:blipFill>
        <p:spPr>
          <a:xfrm>
            <a:off x="859155" y="769620"/>
            <a:ext cx="1332230" cy="999490"/>
          </a:xfrm>
          <a:prstGeom prst="rect">
            <a:avLst/>
          </a:prstGeom>
        </p:spPr>
      </p:pic>
      <p:pic>
        <p:nvPicPr>
          <p:cNvPr id="3" name="图片 5">
            <a:extLst>
              <a:ext uri="{FF2B5EF4-FFF2-40B4-BE49-F238E27FC236}">
                <a16:creationId xmlns:a16="http://schemas.microsoft.com/office/drawing/2014/main" id="{E630CD5C-C6C3-D7A3-4455-5DB8198D896B}"/>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78478" y="3749955"/>
            <a:ext cx="3384560" cy="2723278"/>
          </a:xfrm>
          <a:prstGeom prst="rect">
            <a:avLst/>
          </a:prstGeom>
        </p:spPr>
      </p:pic>
      <p:pic>
        <p:nvPicPr>
          <p:cNvPr id="4" name="图片 12">
            <a:extLst>
              <a:ext uri="{FF2B5EF4-FFF2-40B4-BE49-F238E27FC236}">
                <a16:creationId xmlns:a16="http://schemas.microsoft.com/office/drawing/2014/main" id="{65A1CB96-1D19-BBD6-493A-B140E0F8C9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8402" y="769620"/>
            <a:ext cx="4963914" cy="5398187"/>
          </a:xfrm>
          <a:prstGeom prst="rect">
            <a:avLst/>
          </a:prstGeom>
        </p:spPr>
      </p:pic>
      <p:sp>
        <p:nvSpPr>
          <p:cNvPr id="5" name="文本框 13">
            <a:extLst>
              <a:ext uri="{FF2B5EF4-FFF2-40B4-BE49-F238E27FC236}">
                <a16:creationId xmlns:a16="http://schemas.microsoft.com/office/drawing/2014/main" id="{7F118F2D-1183-D7F9-7457-1608950782AA}"/>
              </a:ext>
            </a:extLst>
          </p:cNvPr>
          <p:cNvSpPr txBox="1"/>
          <p:nvPr/>
        </p:nvSpPr>
        <p:spPr>
          <a:xfrm>
            <a:off x="6155725" y="2388655"/>
            <a:ext cx="3389267" cy="2308324"/>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en-US" sz="2400">
                <a:latin typeface="Times New Roman" panose="02020603050405020304" pitchFamily="18" charset="0"/>
                <a:cs typeface="Times New Roman" panose="02020603050405020304" pitchFamily="18" charset="0"/>
              </a:rPr>
              <a:t>Nhan đề của báo cáo nghiên cứu cho thấy nội dung và phạm vi nghiên cứu là về loại hình sân khấu chèo và ngôn ngữ đối thoại của chèo.</a:t>
            </a:r>
          </a:p>
        </p:txBody>
      </p:sp>
      <p:grpSp>
        <p:nvGrpSpPr>
          <p:cNvPr id="6" name="组 18">
            <a:extLst>
              <a:ext uri="{FF2B5EF4-FFF2-40B4-BE49-F238E27FC236}">
                <a16:creationId xmlns:a16="http://schemas.microsoft.com/office/drawing/2014/main" id="{66A04DC9-946E-7725-00A5-A17F2FD78A9A}"/>
              </a:ext>
            </a:extLst>
          </p:cNvPr>
          <p:cNvGrpSpPr/>
          <p:nvPr/>
        </p:nvGrpSpPr>
        <p:grpSpPr>
          <a:xfrm>
            <a:off x="1841768" y="1532188"/>
            <a:ext cx="2712720" cy="2490216"/>
            <a:chOff x="4739640" y="33668"/>
            <a:chExt cx="2712720" cy="2490216"/>
          </a:xfrm>
        </p:grpSpPr>
        <p:pic>
          <p:nvPicPr>
            <p:cNvPr id="7" name="图片 19">
              <a:extLst>
                <a:ext uri="{FF2B5EF4-FFF2-40B4-BE49-F238E27FC236}">
                  <a16:creationId xmlns:a16="http://schemas.microsoft.com/office/drawing/2014/main" id="{169A0F1F-879B-42D7-F165-83FB8F52CC4D}"/>
                </a:ext>
              </a:extLst>
            </p:cNvPr>
            <p:cNvPicPr>
              <a:picLocks noChangeAspect="1"/>
            </p:cNvPicPr>
            <p:nvPr/>
          </p:nvPicPr>
          <p:blipFill>
            <a:blip r:embed="rId11"/>
            <a:stretch>
              <a:fillRect/>
            </a:stretch>
          </p:blipFill>
          <p:spPr>
            <a:xfrm>
              <a:off x="4739640" y="33668"/>
              <a:ext cx="2712720" cy="2490216"/>
            </a:xfrm>
            <a:prstGeom prst="rect">
              <a:avLst/>
            </a:prstGeom>
          </p:spPr>
        </p:pic>
        <p:sp>
          <p:nvSpPr>
            <p:cNvPr id="9" name="文本框 20">
              <a:extLst>
                <a:ext uri="{FF2B5EF4-FFF2-40B4-BE49-F238E27FC236}">
                  <a16:creationId xmlns:a16="http://schemas.microsoft.com/office/drawing/2014/main" id="{2AB4AADB-32FB-E949-121D-37D949315E73}"/>
                </a:ext>
              </a:extLst>
            </p:cNvPr>
            <p:cNvSpPr txBox="1"/>
            <p:nvPr/>
          </p:nvSpPr>
          <p:spPr>
            <a:xfrm rot="21237856">
              <a:off x="5446720" y="996335"/>
              <a:ext cx="1285929" cy="523220"/>
            </a:xfrm>
            <a:prstGeom prst="rect">
              <a:avLst/>
            </a:prstGeom>
            <a:noFill/>
          </p:spPr>
          <p:txBody>
            <a:bodyPr wrap="none" rtlCol="0">
              <a:spAutoFit/>
            </a:bodyPr>
            <a:lstStyle/>
            <a:p>
              <a:r>
                <a:rPr kumimoji="1" lang="en-US" altLang="zh-CN" sz="2800" b="1" spc="300">
                  <a:solidFill>
                    <a:schemeClr val="tx1">
                      <a:lumMod val="75000"/>
                      <a:lumOff val="25000"/>
                    </a:schemeClr>
                  </a:solidFill>
                  <a:latin typeface="Times New Roman" panose="02020603050405020304" pitchFamily="18" charset="0"/>
                  <a:cs typeface="Times New Roman" panose="02020603050405020304" pitchFamily="18" charset="0"/>
                  <a:sym typeface="+mn-lt"/>
                </a:rPr>
                <a:t>Câu 1</a:t>
              </a:r>
              <a:endParaRPr kumimoji="1" lang="zh-CN" altLang="en-US" sz="2800" b="1" spc="3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2281475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40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2000"/>
                                        <p:tgtEl>
                                          <p:spTgt spid="11"/>
                                        </p:tgtEl>
                                      </p:cBhvr>
                                    </p:animEffect>
                                  </p:childTnLst>
                                </p:cTn>
                              </p:par>
                            </p:childTnLst>
                          </p:cTn>
                        </p:par>
                        <p:par>
                          <p:cTn id="39" fill="hold">
                            <p:stCondLst>
                              <p:cond delay="2000"/>
                            </p:stCondLst>
                            <p:childTnLst>
                              <p:par>
                                <p:cTn id="40" presetID="52"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Scale>
                                      <p:cBhvr>
                                        <p:cTn id="42" dur="15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500" decel="50000" fill="hold">
                                          <p:stCondLst>
                                            <p:cond delay="0"/>
                                          </p:stCondLst>
                                        </p:cTn>
                                        <p:tgtEl>
                                          <p:spTgt spid="6"/>
                                        </p:tgtEl>
                                        <p:attrNameLst>
                                          <p:attrName>ppt_x</p:attrName>
                                          <p:attrName>ppt_y</p:attrName>
                                        </p:attrNameLst>
                                      </p:cBhvr>
                                    </p:animMotion>
                                    <p:animEffect transition="in" filter="fade">
                                      <p:cBhvr>
                                        <p:cTn id="44" dur="1500"/>
                                        <p:tgtEl>
                                          <p:spTgt spid="6"/>
                                        </p:tgtEl>
                                      </p:cBhvr>
                                    </p:animEffect>
                                  </p:childTnLst>
                                </p:cTn>
                              </p:par>
                            </p:childTnLst>
                          </p:cTn>
                        </p:par>
                        <p:par>
                          <p:cTn id="45" fill="hold">
                            <p:stCondLst>
                              <p:cond delay="3500"/>
                            </p:stCondLst>
                            <p:childTnLst>
                              <p:par>
                                <p:cTn id="46" presetID="53" presetClass="entr" presetSubtype="16"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par>
                                <p:cTn id="51" presetID="14" presetClass="entr" presetSubtype="1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randombar(horizontal)">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barn(inVertical)">
                                      <p:cBhvr>
                                        <p:cTn id="5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sp>
        <p:nvSpPr>
          <p:cNvPr id="16" name="文本框 15"/>
          <p:cNvSpPr txBox="1"/>
          <p:nvPr/>
        </p:nvSpPr>
        <p:spPr>
          <a:xfrm>
            <a:off x="2324830" y="564515"/>
            <a:ext cx="6987982" cy="584775"/>
          </a:xfrm>
          <a:prstGeom prst="rect">
            <a:avLst/>
          </a:prstGeom>
          <a:noFill/>
          <a:ln>
            <a:noFill/>
          </a:ln>
        </p:spPr>
        <p:txBody>
          <a:bodyPr wrap="square" rtlCol="0">
            <a:spAutoFit/>
            <a:scene3d>
              <a:camera prst="orthographicFront"/>
              <a:lightRig rig="threePt" dir="t"/>
            </a:scene3d>
          </a:bodyPr>
          <a:lstStyle/>
          <a:p>
            <a:r>
              <a:rPr kumimoji="1" lang="en-US" altLang="zh-CN" sz="32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II. Đọc và phân tích bài viết tham khảo</a:t>
            </a:r>
            <a:endParaRPr kumimoji="1" lang="zh-CN" altLang="en-US" sz="32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11" name="图片 10" descr="图片7"/>
          <p:cNvPicPr>
            <a:picLocks noChangeAspect="1"/>
          </p:cNvPicPr>
          <p:nvPr/>
        </p:nvPicPr>
        <p:blipFill>
          <a:blip r:embed="rId6"/>
          <a:stretch>
            <a:fillRect/>
          </a:stretch>
        </p:blipFill>
        <p:spPr>
          <a:xfrm>
            <a:off x="8667730" y="4161790"/>
            <a:ext cx="3215640" cy="2364105"/>
          </a:xfrm>
          <a:prstGeom prst="rect">
            <a:avLst/>
          </a:prstGeom>
        </p:spPr>
      </p:pic>
      <p:pic>
        <p:nvPicPr>
          <p:cNvPr id="33" name="图片 32" descr="111"/>
          <p:cNvPicPr>
            <a:picLocks noChangeAspect="1"/>
          </p:cNvPicPr>
          <p:nvPr/>
        </p:nvPicPr>
        <p:blipFill>
          <a:blip r:embed="rId7"/>
          <a:stretch>
            <a:fillRect/>
          </a:stretch>
        </p:blipFill>
        <p:spPr>
          <a:xfrm>
            <a:off x="859155" y="769620"/>
            <a:ext cx="1332230" cy="999490"/>
          </a:xfrm>
          <a:prstGeom prst="rect">
            <a:avLst/>
          </a:prstGeom>
        </p:spPr>
      </p:pic>
      <p:pic>
        <p:nvPicPr>
          <p:cNvPr id="13" name="图片 8">
            <a:extLst>
              <a:ext uri="{FF2B5EF4-FFF2-40B4-BE49-F238E27FC236}">
                <a16:creationId xmlns:a16="http://schemas.microsoft.com/office/drawing/2014/main" id="{631C4C11-4FDE-4ECC-8C5D-90DDCBE496D3}"/>
              </a:ext>
            </a:extLst>
          </p:cNvPr>
          <p:cNvPicPr>
            <a:picLocks noChangeAspect="1"/>
          </p:cNvPicPr>
          <p:nvPr/>
        </p:nvPicPr>
        <p:blipFill>
          <a:blip r:embed="rId8"/>
          <a:stretch>
            <a:fillRect/>
          </a:stretch>
        </p:blipFill>
        <p:spPr>
          <a:xfrm>
            <a:off x="5446805" y="863169"/>
            <a:ext cx="5131025" cy="5131025"/>
          </a:xfrm>
          <a:prstGeom prst="rect">
            <a:avLst/>
          </a:prstGeom>
        </p:spPr>
      </p:pic>
      <p:sp>
        <p:nvSpPr>
          <p:cNvPr id="2" name="Rectangle 1">
            <a:extLst>
              <a:ext uri="{FF2B5EF4-FFF2-40B4-BE49-F238E27FC236}">
                <a16:creationId xmlns:a16="http://schemas.microsoft.com/office/drawing/2014/main" id="{90A3DD7B-8459-408B-B306-73C97C33B531}"/>
              </a:ext>
            </a:extLst>
          </p:cNvPr>
          <p:cNvSpPr/>
          <p:nvPr/>
        </p:nvSpPr>
        <p:spPr>
          <a:xfrm>
            <a:off x="6585966" y="3364845"/>
            <a:ext cx="2985114" cy="1200329"/>
          </a:xfrm>
          <a:prstGeom prst="rect">
            <a:avLst/>
          </a:prstGeom>
        </p:spPr>
        <p:txBody>
          <a:bodyPr wrap="square">
            <a:spAutoFit/>
          </a:bodyPr>
          <a:lstStyle/>
          <a:p>
            <a:pPr algn="ctr"/>
            <a:r>
              <a:rPr lang="en-US" sz="2400" i="1">
                <a:latin typeface="Times New Roman" panose="02020603050405020304" pitchFamily="18" charset="0"/>
                <a:cs typeface="Times New Roman" panose="02020603050405020304" pitchFamily="18" charset="0"/>
              </a:rPr>
              <a:t>Báo cáo nghiên cứu có những luận điểm chính nào?</a:t>
            </a:r>
            <a:endParaRPr lang="en-US" sz="320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DA720A77-43E3-4CD6-9D90-DA325404F92C}"/>
              </a:ext>
            </a:extLst>
          </p:cNvPr>
          <p:cNvSpPr/>
          <p:nvPr/>
        </p:nvSpPr>
        <p:spPr>
          <a:xfrm>
            <a:off x="6585966" y="1611649"/>
            <a:ext cx="2852703" cy="523220"/>
          </a:xfrm>
          <a:prstGeom prst="rect">
            <a:avLst/>
          </a:prstGeom>
        </p:spPr>
        <p:txBody>
          <a:bodyPr wrap="square">
            <a:spAutoFit/>
          </a:bodyPr>
          <a:lstStyle/>
          <a:p>
            <a:pPr algn="ctr">
              <a:spcAft>
                <a:spcPts val="0"/>
              </a:spcAft>
            </a:pPr>
            <a:r>
              <a:rPr lang="en-US" sz="2800" b="1">
                <a:solidFill>
                  <a:schemeClr val="bg1"/>
                </a:solidFill>
                <a:latin typeface="Times New Roman" panose="02020603050405020304" pitchFamily="18" charset="0"/>
                <a:ea typeface="Times New Roman" panose="02020603050405020304" pitchFamily="18" charset="0"/>
              </a:rPr>
              <a:t>Câu 2</a:t>
            </a:r>
          </a:p>
        </p:txBody>
      </p:sp>
      <p:pic>
        <p:nvPicPr>
          <p:cNvPr id="3" name="图片 18">
            <a:extLst>
              <a:ext uri="{FF2B5EF4-FFF2-40B4-BE49-F238E27FC236}">
                <a16:creationId xmlns:a16="http://schemas.microsoft.com/office/drawing/2014/main" id="{4AD0F5E3-F7A5-EA35-D6FA-EE8A2F1075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460" y="3120448"/>
            <a:ext cx="4914041" cy="3740727"/>
          </a:xfrm>
          <a:prstGeom prst="rect">
            <a:avLst/>
          </a:prstGeom>
        </p:spPr>
      </p:pic>
    </p:spTree>
    <p:extLst>
      <p:ext uri="{BB962C8B-B14F-4D97-AF65-F5344CB8AC3E}">
        <p14:creationId xmlns:p14="http://schemas.microsoft.com/office/powerpoint/2010/main" val="3692441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40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2000"/>
                                        <p:tgtEl>
                                          <p:spTgt spid="11"/>
                                        </p:tgtEl>
                                      </p:cBhvr>
                                    </p:animEffect>
                                  </p:childTnLst>
                                </p:cTn>
                              </p:par>
                            </p:childTnLst>
                          </p:cTn>
                        </p:par>
                        <p:par>
                          <p:cTn id="39" fill="hold">
                            <p:stCondLst>
                              <p:cond delay="2000"/>
                            </p:stCondLst>
                            <p:childTnLst>
                              <p:par>
                                <p:cTn id="40" presetID="37"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900" decel="100000" fill="hold"/>
                                        <p:tgtEl>
                                          <p:spTgt spid="13"/>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46" presetID="10" presetClass="entr" presetSubtype="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ppt_x"/>
                                          </p:val>
                                        </p:tav>
                                        <p:tav tm="100000">
                                          <p:val>
                                            <p:strVal val="#ppt_x"/>
                                          </p:val>
                                        </p:tav>
                                      </p:tavLst>
                                    </p:anim>
                                    <p:anim calcmode="lin" valueType="num">
                                      <p:cBhvr additive="base">
                                        <p:cTn id="6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pic>
        <p:nvPicPr>
          <p:cNvPr id="10" name="图片 9" descr="117"/>
          <p:cNvPicPr>
            <a:picLocks noChangeAspect="1"/>
          </p:cNvPicPr>
          <p:nvPr/>
        </p:nvPicPr>
        <p:blipFill>
          <a:blip r:embed="rId5"/>
          <a:stretch>
            <a:fillRect/>
          </a:stretch>
        </p:blipFill>
        <p:spPr>
          <a:xfrm>
            <a:off x="10877550" y="234627"/>
            <a:ext cx="1314450" cy="1409700"/>
          </a:xfrm>
          <a:prstGeom prst="rect">
            <a:avLst/>
          </a:prstGeom>
        </p:spPr>
      </p:pic>
      <p:pic>
        <p:nvPicPr>
          <p:cNvPr id="11" name="图片 10" descr="图片7"/>
          <p:cNvPicPr>
            <a:picLocks noChangeAspect="1"/>
          </p:cNvPicPr>
          <p:nvPr/>
        </p:nvPicPr>
        <p:blipFill>
          <a:blip r:embed="rId6"/>
          <a:stretch>
            <a:fillRect/>
          </a:stretch>
        </p:blipFill>
        <p:spPr>
          <a:xfrm>
            <a:off x="9842227" y="5116195"/>
            <a:ext cx="2050053" cy="1507178"/>
          </a:xfrm>
          <a:prstGeom prst="rect">
            <a:avLst/>
          </a:prstGeom>
        </p:spPr>
      </p:pic>
      <p:pic>
        <p:nvPicPr>
          <p:cNvPr id="33" name="图片 32" descr="111"/>
          <p:cNvPicPr>
            <a:picLocks noChangeAspect="1"/>
          </p:cNvPicPr>
          <p:nvPr/>
        </p:nvPicPr>
        <p:blipFill>
          <a:blip r:embed="rId7"/>
          <a:stretch>
            <a:fillRect/>
          </a:stretch>
        </p:blipFill>
        <p:spPr>
          <a:xfrm>
            <a:off x="577801" y="392508"/>
            <a:ext cx="1332230" cy="999490"/>
          </a:xfrm>
          <a:prstGeom prst="rect">
            <a:avLst/>
          </a:prstGeom>
        </p:spPr>
      </p:pic>
      <p:grpSp>
        <p:nvGrpSpPr>
          <p:cNvPr id="2" name="组 19">
            <a:extLst>
              <a:ext uri="{FF2B5EF4-FFF2-40B4-BE49-F238E27FC236}">
                <a16:creationId xmlns:a16="http://schemas.microsoft.com/office/drawing/2014/main" id="{63D65BCD-AC94-9BA9-C46D-BEE7348E8FB5}"/>
              </a:ext>
            </a:extLst>
          </p:cNvPr>
          <p:cNvGrpSpPr/>
          <p:nvPr/>
        </p:nvGrpSpPr>
        <p:grpSpPr>
          <a:xfrm>
            <a:off x="4981177" y="109785"/>
            <a:ext cx="3559429" cy="2490216"/>
            <a:chOff x="4739640" y="33668"/>
            <a:chExt cx="2712720" cy="2490216"/>
          </a:xfrm>
        </p:grpSpPr>
        <p:pic>
          <p:nvPicPr>
            <p:cNvPr id="3" name="图片 20">
              <a:extLst>
                <a:ext uri="{FF2B5EF4-FFF2-40B4-BE49-F238E27FC236}">
                  <a16:creationId xmlns:a16="http://schemas.microsoft.com/office/drawing/2014/main" id="{F611E22B-91CA-4A95-239D-9DB049E98A52}"/>
                </a:ext>
              </a:extLst>
            </p:cNvPr>
            <p:cNvPicPr>
              <a:picLocks noChangeAspect="1"/>
            </p:cNvPicPr>
            <p:nvPr/>
          </p:nvPicPr>
          <p:blipFill>
            <a:blip r:embed="rId8"/>
            <a:stretch>
              <a:fillRect/>
            </a:stretch>
          </p:blipFill>
          <p:spPr>
            <a:xfrm>
              <a:off x="4739640" y="33668"/>
              <a:ext cx="2712720" cy="2490216"/>
            </a:xfrm>
            <a:prstGeom prst="rect">
              <a:avLst/>
            </a:prstGeom>
          </p:spPr>
        </p:pic>
        <p:sp>
          <p:nvSpPr>
            <p:cNvPr id="4" name="文本框 21">
              <a:extLst>
                <a:ext uri="{FF2B5EF4-FFF2-40B4-BE49-F238E27FC236}">
                  <a16:creationId xmlns:a16="http://schemas.microsoft.com/office/drawing/2014/main" id="{A5992D42-5352-B107-CED5-2F70D9F05E77}"/>
                </a:ext>
              </a:extLst>
            </p:cNvPr>
            <p:cNvSpPr txBox="1"/>
            <p:nvPr/>
          </p:nvSpPr>
          <p:spPr>
            <a:xfrm rot="21237856">
              <a:off x="5146785" y="862681"/>
              <a:ext cx="1819827" cy="830997"/>
            </a:xfrm>
            <a:prstGeom prst="rect">
              <a:avLst/>
            </a:prstGeom>
            <a:noFill/>
          </p:spPr>
          <p:txBody>
            <a:bodyPr wrap="square" rtlCol="0">
              <a:spAutoFit/>
            </a:bodyPr>
            <a:lstStyle/>
            <a:p>
              <a:pPr algn="ctr"/>
              <a:r>
                <a:rPr kumimoji="1" lang="en-US" altLang="zh-CN" sz="2400" b="1" spc="300">
                  <a:solidFill>
                    <a:schemeClr val="tx1">
                      <a:lumMod val="75000"/>
                      <a:lumOff val="25000"/>
                    </a:schemeClr>
                  </a:solidFill>
                  <a:latin typeface="Times New Roman" panose="02020603050405020304" pitchFamily="18" charset="0"/>
                  <a:cs typeface="Times New Roman" panose="02020603050405020304" pitchFamily="18" charset="0"/>
                  <a:sym typeface="+mn-lt"/>
                </a:rPr>
                <a:t>Luận điểm chính</a:t>
              </a:r>
              <a:endParaRPr kumimoji="1" lang="zh-CN" altLang="en-US" sz="2400" b="1" spc="3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grpSp>
        <p:nvGrpSpPr>
          <p:cNvPr id="5" name="组合 143">
            <a:extLst>
              <a:ext uri="{FF2B5EF4-FFF2-40B4-BE49-F238E27FC236}">
                <a16:creationId xmlns:a16="http://schemas.microsoft.com/office/drawing/2014/main" id="{92DA252C-1377-7E61-997A-6657B4239BBC}"/>
              </a:ext>
            </a:extLst>
          </p:cNvPr>
          <p:cNvGrpSpPr/>
          <p:nvPr/>
        </p:nvGrpSpPr>
        <p:grpSpPr>
          <a:xfrm>
            <a:off x="715351" y="1910119"/>
            <a:ext cx="5022850" cy="1200150"/>
            <a:chOff x="9469" y="1715"/>
            <a:chExt cx="7910" cy="1890"/>
          </a:xfrm>
        </p:grpSpPr>
        <p:grpSp>
          <p:nvGrpSpPr>
            <p:cNvPr id="25" name="组合 144">
              <a:extLst>
                <a:ext uri="{FF2B5EF4-FFF2-40B4-BE49-F238E27FC236}">
                  <a16:creationId xmlns:a16="http://schemas.microsoft.com/office/drawing/2014/main" id="{F4AC697A-E247-6E78-64AD-08E71CC1ECE7}"/>
                </a:ext>
              </a:extLst>
            </p:cNvPr>
            <p:cNvGrpSpPr/>
            <p:nvPr/>
          </p:nvGrpSpPr>
          <p:grpSpPr>
            <a:xfrm>
              <a:off x="9469" y="1715"/>
              <a:ext cx="1138" cy="1138"/>
              <a:chOff x="9826" y="719"/>
              <a:chExt cx="1424" cy="1424"/>
            </a:xfrm>
          </p:grpSpPr>
          <p:sp>
            <p:nvSpPr>
              <p:cNvPr id="27" name="椭圆 145">
                <a:extLst>
                  <a:ext uri="{FF2B5EF4-FFF2-40B4-BE49-F238E27FC236}">
                    <a16:creationId xmlns:a16="http://schemas.microsoft.com/office/drawing/2014/main" id="{96F19243-0E75-5EAD-8689-BDA97F38AF00}"/>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altLang="zh-CN" sz="32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28" name="椭圆 146">
                <a:extLst>
                  <a:ext uri="{FF2B5EF4-FFF2-40B4-BE49-F238E27FC236}">
                    <a16:creationId xmlns:a16="http://schemas.microsoft.com/office/drawing/2014/main" id="{3160F0BB-4243-22C6-6A40-853CBE3A102A}"/>
                  </a:ext>
                </a:extLst>
              </p:cNvPr>
              <p:cNvSpPr/>
              <p:nvPr/>
            </p:nvSpPr>
            <p:spPr>
              <a:xfrm>
                <a:off x="9925" y="818"/>
                <a:ext cx="1225" cy="1225"/>
              </a:xfrm>
              <a:prstGeom prst="ellips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altLang="zh-CN" sz="3200" b="1" dirty="0">
                    <a:ln>
                      <a:solidFill>
                        <a:srgbClr val="994B46"/>
                      </a:solidFill>
                    </a:ln>
                    <a:solidFill>
                      <a:srgbClr val="FFE7C1"/>
                    </a:solidFill>
                    <a:effectLst/>
                    <a:latin typeface="字魂189号-星岩乐黑体" panose="00000500000000000000" charset="-122"/>
                    <a:ea typeface="字魂189号-星岩乐黑体" panose="00000500000000000000" charset="-122"/>
                    <a:cs typeface="+mn-ea"/>
                    <a:sym typeface="+mn-lt"/>
                  </a:rPr>
                  <a:t>1</a:t>
                </a:r>
              </a:p>
            </p:txBody>
          </p:sp>
        </p:grpSp>
        <p:sp>
          <p:nvSpPr>
            <p:cNvPr id="26" name="文本框 148">
              <a:extLst>
                <a:ext uri="{FF2B5EF4-FFF2-40B4-BE49-F238E27FC236}">
                  <a16:creationId xmlns:a16="http://schemas.microsoft.com/office/drawing/2014/main" id="{216FEC5C-E865-D297-99A5-C57FC1F63B3E}"/>
                </a:ext>
              </a:extLst>
            </p:cNvPr>
            <p:cNvSpPr txBox="1"/>
            <p:nvPr/>
          </p:nvSpPr>
          <p:spPr>
            <a:xfrm>
              <a:off x="10867" y="1715"/>
              <a:ext cx="6512" cy="18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Ngôn ngữ sân khấu chèo ở đoạn này có thể là những câu thơ chữ Hán đầy điển cố, khó hiểu, đến đoạn khác lại gần như là một câu ca dao nuột nà, phơi phới tình người.</a:t>
              </a:r>
              <a:endParaRPr lang="en-US" sz="1800">
                <a:effectLst/>
                <a:latin typeface=".VnTime"/>
                <a:ea typeface="Times New Roman" panose="02020603050405020304" pitchFamily="18" charset="0"/>
                <a:cs typeface="Times New Roman" panose="02020603050405020304" pitchFamily="18" charset="0"/>
              </a:endParaRPr>
            </a:p>
          </p:txBody>
        </p:sp>
      </p:grpSp>
      <p:grpSp>
        <p:nvGrpSpPr>
          <p:cNvPr id="6" name="组合 150">
            <a:extLst>
              <a:ext uri="{FF2B5EF4-FFF2-40B4-BE49-F238E27FC236}">
                <a16:creationId xmlns:a16="http://schemas.microsoft.com/office/drawing/2014/main" id="{3528452D-BF00-DBD1-922B-5972D7A20EEC}"/>
              </a:ext>
            </a:extLst>
          </p:cNvPr>
          <p:cNvGrpSpPr/>
          <p:nvPr/>
        </p:nvGrpSpPr>
        <p:grpSpPr>
          <a:xfrm>
            <a:off x="698116" y="3557857"/>
            <a:ext cx="4800600" cy="1200150"/>
            <a:chOff x="9469" y="1715"/>
            <a:chExt cx="7560" cy="1890"/>
          </a:xfrm>
        </p:grpSpPr>
        <p:grpSp>
          <p:nvGrpSpPr>
            <p:cNvPr id="21" name="组合 151">
              <a:extLst>
                <a:ext uri="{FF2B5EF4-FFF2-40B4-BE49-F238E27FC236}">
                  <a16:creationId xmlns:a16="http://schemas.microsoft.com/office/drawing/2014/main" id="{0D07CA99-240C-713E-2E44-E1E4D8CD6B24}"/>
                </a:ext>
              </a:extLst>
            </p:cNvPr>
            <p:cNvGrpSpPr/>
            <p:nvPr/>
          </p:nvGrpSpPr>
          <p:grpSpPr>
            <a:xfrm>
              <a:off x="9469" y="1715"/>
              <a:ext cx="1138" cy="1138"/>
              <a:chOff x="9826" y="719"/>
              <a:chExt cx="1424" cy="1424"/>
            </a:xfrm>
          </p:grpSpPr>
          <p:sp>
            <p:nvSpPr>
              <p:cNvPr id="23" name="椭圆 152">
                <a:extLst>
                  <a:ext uri="{FF2B5EF4-FFF2-40B4-BE49-F238E27FC236}">
                    <a16:creationId xmlns:a16="http://schemas.microsoft.com/office/drawing/2014/main" id="{9C593C5A-6D6B-FDA8-D8D8-79A20C98AB54}"/>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altLang="zh-CN" sz="32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24" name="椭圆 153">
                <a:extLst>
                  <a:ext uri="{FF2B5EF4-FFF2-40B4-BE49-F238E27FC236}">
                    <a16:creationId xmlns:a16="http://schemas.microsoft.com/office/drawing/2014/main" id="{92FC7741-2C51-1D0A-5D0D-3711B4CD5B8B}"/>
                  </a:ext>
                </a:extLst>
              </p:cNvPr>
              <p:cNvSpPr/>
              <p:nvPr/>
            </p:nvSpPr>
            <p:spPr>
              <a:xfrm>
                <a:off x="9925" y="818"/>
                <a:ext cx="1225" cy="1225"/>
              </a:xfrm>
              <a:prstGeom prst="ellipse">
                <a:avLst/>
              </a:prstGeom>
              <a:solidFill>
                <a:srgbClr val="9B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altLang="zh-CN" sz="3200" b="1" dirty="0">
                    <a:ln>
                      <a:solidFill>
                        <a:srgbClr val="994B46"/>
                      </a:solidFill>
                    </a:ln>
                    <a:solidFill>
                      <a:srgbClr val="FFE7C1"/>
                    </a:solidFill>
                    <a:effectLst/>
                    <a:latin typeface="字魂189号-星岩乐黑体" panose="00000500000000000000" charset="-122"/>
                    <a:ea typeface="字魂189号-星岩乐黑体" panose="00000500000000000000" charset="-122"/>
                    <a:cs typeface="+mn-ea"/>
                    <a:sym typeface="+mn-lt"/>
                  </a:rPr>
                  <a:t>2</a:t>
                </a:r>
                <a:endParaRPr lang="en-US" altLang="zh-CN" sz="3200" b="1" dirty="0">
                  <a:solidFill>
                    <a:srgbClr val="FFE7C1"/>
                  </a:solidFill>
                  <a:effectLst/>
                  <a:latin typeface="思源黑体 CN Medium" panose="020B0600000000000000" charset="-122"/>
                  <a:ea typeface="思源黑体 CN Medium" panose="020B0600000000000000" charset="-122"/>
                  <a:cs typeface="+mn-ea"/>
                  <a:sym typeface="+mn-lt"/>
                </a:endParaRPr>
              </a:p>
            </p:txBody>
          </p:sp>
        </p:grpSp>
        <p:sp>
          <p:nvSpPr>
            <p:cNvPr id="22" name="文本框 155">
              <a:extLst>
                <a:ext uri="{FF2B5EF4-FFF2-40B4-BE49-F238E27FC236}">
                  <a16:creationId xmlns:a16="http://schemas.microsoft.com/office/drawing/2014/main" id="{B7CF962D-A0D1-3B89-54FD-7280FA9322F8}"/>
                </a:ext>
              </a:extLst>
            </p:cNvPr>
            <p:cNvSpPr txBox="1"/>
            <p:nvPr/>
          </p:nvSpPr>
          <p:spPr>
            <a:xfrm>
              <a:off x="10867" y="1715"/>
              <a:ext cx="6162" cy="18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Một câu đối thoại hay là một câu nói vừa giải thích được những đặc điểm riêng của nhân vật đồng thời lại là sự thể hiện của nhân vật đó.</a:t>
              </a:r>
              <a:endParaRPr lang="en-US" sz="1800">
                <a:effectLst/>
                <a:latin typeface=".VnTime"/>
                <a:ea typeface="Times New Roman" panose="02020603050405020304" pitchFamily="18" charset="0"/>
                <a:cs typeface="Times New Roman" panose="02020603050405020304" pitchFamily="18" charset="0"/>
              </a:endParaRPr>
            </a:p>
          </p:txBody>
        </p:sp>
      </p:grpSp>
      <p:grpSp>
        <p:nvGrpSpPr>
          <p:cNvPr id="7" name="组合 157">
            <a:extLst>
              <a:ext uri="{FF2B5EF4-FFF2-40B4-BE49-F238E27FC236}">
                <a16:creationId xmlns:a16="http://schemas.microsoft.com/office/drawing/2014/main" id="{19C2D738-BC88-BE8C-4B41-A7701FEF1C11}"/>
              </a:ext>
            </a:extLst>
          </p:cNvPr>
          <p:cNvGrpSpPr/>
          <p:nvPr/>
        </p:nvGrpSpPr>
        <p:grpSpPr>
          <a:xfrm>
            <a:off x="741847" y="5173660"/>
            <a:ext cx="4800600" cy="1294765"/>
            <a:chOff x="9469" y="1715"/>
            <a:chExt cx="7560" cy="2039"/>
          </a:xfrm>
        </p:grpSpPr>
        <p:grpSp>
          <p:nvGrpSpPr>
            <p:cNvPr id="17" name="组合 158">
              <a:extLst>
                <a:ext uri="{FF2B5EF4-FFF2-40B4-BE49-F238E27FC236}">
                  <a16:creationId xmlns:a16="http://schemas.microsoft.com/office/drawing/2014/main" id="{5F16AE65-E97C-99BB-D3D3-CC1CD34BFD25}"/>
                </a:ext>
              </a:extLst>
            </p:cNvPr>
            <p:cNvGrpSpPr/>
            <p:nvPr/>
          </p:nvGrpSpPr>
          <p:grpSpPr>
            <a:xfrm>
              <a:off x="9469" y="1715"/>
              <a:ext cx="1138" cy="1138"/>
              <a:chOff x="9826" y="719"/>
              <a:chExt cx="1424" cy="1424"/>
            </a:xfrm>
          </p:grpSpPr>
          <p:sp>
            <p:nvSpPr>
              <p:cNvPr id="19" name="椭圆 159">
                <a:extLst>
                  <a:ext uri="{FF2B5EF4-FFF2-40B4-BE49-F238E27FC236}">
                    <a16:creationId xmlns:a16="http://schemas.microsoft.com/office/drawing/2014/main" id="{171BCB42-A5F2-F670-F453-4208AAC3FB07}"/>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altLang="zh-CN" sz="32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20" name="椭圆 160">
                <a:extLst>
                  <a:ext uri="{FF2B5EF4-FFF2-40B4-BE49-F238E27FC236}">
                    <a16:creationId xmlns:a16="http://schemas.microsoft.com/office/drawing/2014/main" id="{5780D37F-F93C-FFA8-7BE3-C7A24F24CD9C}"/>
                  </a:ext>
                </a:extLst>
              </p:cNvPr>
              <p:cNvSpPr/>
              <p:nvPr/>
            </p:nvSpPr>
            <p:spPr>
              <a:xfrm>
                <a:off x="9925" y="818"/>
                <a:ext cx="1225" cy="1225"/>
              </a:xfrm>
              <a:prstGeom prst="ellipse">
                <a:avLst/>
              </a:prstGeom>
              <a:solidFill>
                <a:srgbClr val="634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altLang="zh-CN" sz="3200" b="1" dirty="0">
                    <a:ln>
                      <a:solidFill>
                        <a:srgbClr val="994B46"/>
                      </a:solidFill>
                    </a:ln>
                    <a:solidFill>
                      <a:srgbClr val="FFE7C1"/>
                    </a:solidFill>
                    <a:effectLst/>
                    <a:latin typeface="字魂189号-星岩乐黑体" panose="00000500000000000000" charset="-122"/>
                    <a:ea typeface="字魂189号-星岩乐黑体" panose="00000500000000000000" charset="-122"/>
                    <a:cs typeface="+mn-ea"/>
                    <a:sym typeface="+mn-lt"/>
                  </a:rPr>
                  <a:t>3</a:t>
                </a:r>
                <a:endParaRPr lang="en-US" altLang="zh-CN" sz="3200" b="1" dirty="0">
                  <a:solidFill>
                    <a:srgbClr val="FFE7C1"/>
                  </a:solidFill>
                  <a:effectLst/>
                  <a:latin typeface="思源黑体 CN Medium" panose="020B0600000000000000" charset="-122"/>
                  <a:ea typeface="思源黑体 CN Medium" panose="020B0600000000000000" charset="-122"/>
                  <a:cs typeface="+mn-ea"/>
                  <a:sym typeface="+mn-lt"/>
                </a:endParaRPr>
              </a:p>
            </p:txBody>
          </p:sp>
        </p:grpSp>
        <p:sp>
          <p:nvSpPr>
            <p:cNvPr id="18" name="文本框 162">
              <a:extLst>
                <a:ext uri="{FF2B5EF4-FFF2-40B4-BE49-F238E27FC236}">
                  <a16:creationId xmlns:a16="http://schemas.microsoft.com/office/drawing/2014/main" id="{D9162701-A79D-C70C-71E4-09B106F471F6}"/>
                </a:ext>
              </a:extLst>
            </p:cNvPr>
            <p:cNvSpPr txBox="1"/>
            <p:nvPr/>
          </p:nvSpPr>
          <p:spPr>
            <a:xfrm>
              <a:off x="10867" y="1864"/>
              <a:ext cx="6162" cy="18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Ngôn ngữ trong vở chèo mang tính tư tưởng, là sức sống bên trong của nhân vật, đồng thời là chiếc xe chở tư tưởng của tác giả.</a:t>
              </a:r>
              <a:endParaRPr lang="en-US" sz="1800">
                <a:effectLst/>
                <a:latin typeface=".VnTime"/>
                <a:ea typeface="Times New Roman" panose="02020603050405020304" pitchFamily="18" charset="0"/>
                <a:cs typeface="Times New Roman" panose="02020603050405020304" pitchFamily="18" charset="0"/>
              </a:endParaRPr>
            </a:p>
          </p:txBody>
        </p:sp>
      </p:grpSp>
      <p:grpSp>
        <p:nvGrpSpPr>
          <p:cNvPr id="9" name="组合 164">
            <a:extLst>
              <a:ext uri="{FF2B5EF4-FFF2-40B4-BE49-F238E27FC236}">
                <a16:creationId xmlns:a16="http://schemas.microsoft.com/office/drawing/2014/main" id="{56EB74CD-D227-28BB-73B7-E1FB880E281A}"/>
              </a:ext>
            </a:extLst>
          </p:cNvPr>
          <p:cNvGrpSpPr/>
          <p:nvPr/>
        </p:nvGrpSpPr>
        <p:grpSpPr>
          <a:xfrm>
            <a:off x="7058611" y="3068603"/>
            <a:ext cx="4505325" cy="923290"/>
            <a:chOff x="9469" y="1715"/>
            <a:chExt cx="7095" cy="1454"/>
          </a:xfrm>
        </p:grpSpPr>
        <p:grpSp>
          <p:nvGrpSpPr>
            <p:cNvPr id="12" name="组合 165">
              <a:extLst>
                <a:ext uri="{FF2B5EF4-FFF2-40B4-BE49-F238E27FC236}">
                  <a16:creationId xmlns:a16="http://schemas.microsoft.com/office/drawing/2014/main" id="{5BDD47B8-A939-6E4D-9EE7-767950EE432E}"/>
                </a:ext>
              </a:extLst>
            </p:cNvPr>
            <p:cNvGrpSpPr/>
            <p:nvPr/>
          </p:nvGrpSpPr>
          <p:grpSpPr>
            <a:xfrm>
              <a:off x="9469" y="1715"/>
              <a:ext cx="1138" cy="1138"/>
              <a:chOff x="9826" y="719"/>
              <a:chExt cx="1424" cy="1424"/>
            </a:xfrm>
          </p:grpSpPr>
          <p:sp>
            <p:nvSpPr>
              <p:cNvPr id="14" name="椭圆 166">
                <a:extLst>
                  <a:ext uri="{FF2B5EF4-FFF2-40B4-BE49-F238E27FC236}">
                    <a16:creationId xmlns:a16="http://schemas.microsoft.com/office/drawing/2014/main" id="{5E9CCFF1-2A16-B844-26B1-C6F8F20D3EDA}"/>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altLang="zh-CN" sz="32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15" name="椭圆 167">
                <a:extLst>
                  <a:ext uri="{FF2B5EF4-FFF2-40B4-BE49-F238E27FC236}">
                    <a16:creationId xmlns:a16="http://schemas.microsoft.com/office/drawing/2014/main" id="{141230ED-466E-5365-4398-FBD7B5D99667}"/>
                  </a:ext>
                </a:extLst>
              </p:cNvPr>
              <p:cNvSpPr/>
              <p:nvPr/>
            </p:nvSpPr>
            <p:spPr>
              <a:xfrm>
                <a:off x="9925" y="818"/>
                <a:ext cx="1225" cy="1225"/>
              </a:xfrm>
              <a:prstGeom prst="ellips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altLang="zh-CN" sz="3200" b="1" dirty="0">
                    <a:ln>
                      <a:solidFill>
                        <a:srgbClr val="994B46"/>
                      </a:solidFill>
                    </a:ln>
                    <a:solidFill>
                      <a:srgbClr val="FFE7C1"/>
                    </a:solidFill>
                    <a:effectLst/>
                    <a:latin typeface="字魂189号-星岩乐黑体" panose="00000500000000000000" charset="-122"/>
                    <a:ea typeface="字魂189号-星岩乐黑体" panose="00000500000000000000" charset="-122"/>
                    <a:cs typeface="+mn-ea"/>
                    <a:sym typeface="+mn-lt"/>
                  </a:rPr>
                  <a:t>4</a:t>
                </a:r>
                <a:endParaRPr lang="en-US" altLang="zh-CN" sz="3200" b="1" dirty="0">
                  <a:solidFill>
                    <a:srgbClr val="FFE7C1"/>
                  </a:solidFill>
                  <a:effectLst/>
                  <a:latin typeface="思源黑体 CN Medium" panose="020B0600000000000000" charset="-122"/>
                  <a:ea typeface="思源黑体 CN Medium" panose="020B0600000000000000" charset="-122"/>
                  <a:cs typeface="+mn-ea"/>
                  <a:sym typeface="+mn-lt"/>
                </a:endParaRPr>
              </a:p>
            </p:txBody>
          </p:sp>
        </p:grpSp>
        <p:sp>
          <p:nvSpPr>
            <p:cNvPr id="13" name="文本框 169">
              <a:extLst>
                <a:ext uri="{FF2B5EF4-FFF2-40B4-BE49-F238E27FC236}">
                  <a16:creationId xmlns:a16="http://schemas.microsoft.com/office/drawing/2014/main" id="{85509AD7-B773-5773-F32F-F797467B85F3}"/>
                </a:ext>
              </a:extLst>
            </p:cNvPr>
            <p:cNvSpPr txBox="1"/>
            <p:nvPr/>
          </p:nvSpPr>
          <p:spPr>
            <a:xfrm>
              <a:off x="10867" y="1715"/>
              <a:ext cx="5697" cy="14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Trong khi viết ngôn ngữ cho nhân vật, các tác giả xưa rất chú ý đến nhịp điệu và âm luật câu văn.</a:t>
              </a:r>
              <a:endParaRPr lang="en-US" sz="1800">
                <a:effectLst/>
                <a:latin typeface=".VnTime"/>
                <a:ea typeface="Times New Roman" panose="02020603050405020304" pitchFamily="18" charset="0"/>
                <a:cs typeface="Times New Roman" panose="02020603050405020304" pitchFamily="18" charset="0"/>
              </a:endParaRPr>
            </a:p>
          </p:txBody>
        </p:sp>
      </p:grpSp>
      <p:grpSp>
        <p:nvGrpSpPr>
          <p:cNvPr id="29" name="组合 143">
            <a:extLst>
              <a:ext uri="{FF2B5EF4-FFF2-40B4-BE49-F238E27FC236}">
                <a16:creationId xmlns:a16="http://schemas.microsoft.com/office/drawing/2014/main" id="{E16AA4E4-6481-4231-2FC3-63BE0426B5A5}"/>
              </a:ext>
            </a:extLst>
          </p:cNvPr>
          <p:cNvGrpSpPr/>
          <p:nvPr/>
        </p:nvGrpSpPr>
        <p:grpSpPr>
          <a:xfrm>
            <a:off x="7065275" y="4596271"/>
            <a:ext cx="4012565" cy="1477645"/>
            <a:chOff x="9469" y="1715"/>
            <a:chExt cx="6319" cy="2327"/>
          </a:xfrm>
        </p:grpSpPr>
        <p:grpSp>
          <p:nvGrpSpPr>
            <p:cNvPr id="30" name="组合 144">
              <a:extLst>
                <a:ext uri="{FF2B5EF4-FFF2-40B4-BE49-F238E27FC236}">
                  <a16:creationId xmlns:a16="http://schemas.microsoft.com/office/drawing/2014/main" id="{E76107D2-2255-A6C9-CC3E-77BCE1C833BC}"/>
                </a:ext>
              </a:extLst>
            </p:cNvPr>
            <p:cNvGrpSpPr/>
            <p:nvPr/>
          </p:nvGrpSpPr>
          <p:grpSpPr>
            <a:xfrm>
              <a:off x="9469" y="1715"/>
              <a:ext cx="1138" cy="1138"/>
              <a:chOff x="9826" y="719"/>
              <a:chExt cx="1424" cy="1424"/>
            </a:xfrm>
          </p:grpSpPr>
          <p:sp>
            <p:nvSpPr>
              <p:cNvPr id="32" name="椭圆 145">
                <a:extLst>
                  <a:ext uri="{FF2B5EF4-FFF2-40B4-BE49-F238E27FC236}">
                    <a16:creationId xmlns:a16="http://schemas.microsoft.com/office/drawing/2014/main" id="{DF5AEA35-1260-2927-335A-8DF8E373B356}"/>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altLang="zh-CN" sz="3200" b="1" dirty="0">
                  <a:solidFill>
                    <a:schemeClr val="tx1"/>
                  </a:solidFill>
                  <a:effectLst/>
                  <a:latin typeface="思源黑体 CN Medium" panose="020B0600000000000000" charset="-122"/>
                  <a:ea typeface="思源黑体 CN Medium" panose="020B0600000000000000" charset="-122"/>
                  <a:cs typeface="+mn-ea"/>
                  <a:sym typeface="+mn-lt"/>
                </a:endParaRPr>
              </a:p>
            </p:txBody>
          </p:sp>
          <p:sp>
            <p:nvSpPr>
              <p:cNvPr id="34" name="椭圆 146">
                <a:extLst>
                  <a:ext uri="{FF2B5EF4-FFF2-40B4-BE49-F238E27FC236}">
                    <a16:creationId xmlns:a16="http://schemas.microsoft.com/office/drawing/2014/main" id="{E51BEDBD-AED2-C412-2A22-07B768604128}"/>
                  </a:ext>
                </a:extLst>
              </p:cNvPr>
              <p:cNvSpPr/>
              <p:nvPr/>
            </p:nvSpPr>
            <p:spPr>
              <a:xfrm>
                <a:off x="9925" y="818"/>
                <a:ext cx="1225" cy="1225"/>
              </a:xfrm>
              <a:prstGeom prst="ellips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altLang="zh-CN" sz="3200" b="1" dirty="0">
                    <a:ln>
                      <a:solidFill>
                        <a:srgbClr val="994B46"/>
                      </a:solidFill>
                    </a:ln>
                    <a:solidFill>
                      <a:srgbClr val="FFE7C1"/>
                    </a:solidFill>
                    <a:latin typeface="字魂189号-星岩乐黑体" panose="00000500000000000000" charset="-122"/>
                    <a:ea typeface="字魂189号-星岩乐黑体" panose="00000500000000000000" charset="-122"/>
                    <a:cs typeface="+mn-ea"/>
                    <a:sym typeface="+mn-lt"/>
                  </a:rPr>
                  <a:t>5</a:t>
                </a:r>
                <a:endParaRPr lang="en-US" altLang="zh-CN" sz="3200" b="1" dirty="0">
                  <a:ln>
                    <a:solidFill>
                      <a:srgbClr val="994B46"/>
                    </a:solidFill>
                  </a:ln>
                  <a:solidFill>
                    <a:srgbClr val="FFE7C1"/>
                  </a:solidFill>
                  <a:effectLst/>
                  <a:latin typeface="字魂189号-星岩乐黑体" panose="00000500000000000000" charset="-122"/>
                  <a:ea typeface="字魂189号-星岩乐黑体" panose="00000500000000000000" charset="-122"/>
                  <a:cs typeface="+mn-ea"/>
                  <a:sym typeface="+mn-lt"/>
                </a:endParaRPr>
              </a:p>
            </p:txBody>
          </p:sp>
        </p:grpSp>
        <p:sp>
          <p:nvSpPr>
            <p:cNvPr id="31" name="文本框 148">
              <a:extLst>
                <a:ext uri="{FF2B5EF4-FFF2-40B4-BE49-F238E27FC236}">
                  <a16:creationId xmlns:a16="http://schemas.microsoft.com/office/drawing/2014/main" id="{705E6C7F-71BC-3BFA-6D25-F4BCA155F100}"/>
                </a:ext>
              </a:extLst>
            </p:cNvPr>
            <p:cNvSpPr txBox="1"/>
            <p:nvPr/>
          </p:nvSpPr>
          <p:spPr>
            <a:xfrm>
              <a:off x="10867" y="1715"/>
              <a:ext cx="4921" cy="23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Ở một số vở chèo xưa, có những nhân vật không hề có tiếng nói của bản thân họ mà nói bằng một loại ngôn ngữ nâng cao.</a:t>
              </a:r>
              <a:endParaRPr lang="en-US" sz="1800">
                <a:effectLst/>
                <a:latin typeface=".VnTime"/>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91594193"/>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ox(in)">
                                      <p:cBhvr>
                                        <p:cTn id="24" dur="2000"/>
                                        <p:tgtEl>
                                          <p:spTgt spid="11"/>
                                        </p:tgtEl>
                                      </p:cBhvr>
                                    </p:animEffect>
                                  </p:childTnLst>
                                </p:cTn>
                              </p:par>
                            </p:childTnLst>
                          </p:cTn>
                        </p:par>
                        <p:par>
                          <p:cTn id="25" fill="hold">
                            <p:stCondLst>
                              <p:cond delay="2000"/>
                            </p:stCondLst>
                            <p:childTnLst>
                              <p:par>
                                <p:cTn id="26" presetID="52"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Scale>
                                      <p:cBhvr>
                                        <p:cTn id="28" dur="15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500" decel="50000" fill="hold">
                                          <p:stCondLst>
                                            <p:cond delay="0"/>
                                          </p:stCondLst>
                                        </p:cTn>
                                        <p:tgtEl>
                                          <p:spTgt spid="2"/>
                                        </p:tgtEl>
                                        <p:attrNameLst>
                                          <p:attrName>ppt_x</p:attrName>
                                          <p:attrName>ppt_y</p:attrName>
                                        </p:attrNameLst>
                                      </p:cBhvr>
                                    </p:animMotion>
                                    <p:animEffect transition="in" filter="fade">
                                      <p:cBhvr>
                                        <p:cTn id="30" dur="1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ppt_x"/>
                                          </p:val>
                                        </p:tav>
                                        <p:tav tm="100000">
                                          <p:val>
                                            <p:strVal val="#ppt_x"/>
                                          </p:val>
                                        </p:tav>
                                      </p:tavLst>
                                    </p:anim>
                                    <p:anim calcmode="lin" valueType="num">
                                      <p:cBhvr additive="base">
                                        <p:cTn id="6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sp>
        <p:nvSpPr>
          <p:cNvPr id="16" name="文本框 15"/>
          <p:cNvSpPr txBox="1"/>
          <p:nvPr/>
        </p:nvSpPr>
        <p:spPr>
          <a:xfrm>
            <a:off x="2191385" y="483019"/>
            <a:ext cx="9335938" cy="646331"/>
          </a:xfrm>
          <a:prstGeom prst="rect">
            <a:avLst/>
          </a:prstGeom>
          <a:noFill/>
          <a:ln>
            <a:noFill/>
          </a:ln>
        </p:spPr>
        <p:txBody>
          <a:bodyPr wrap="square" rtlCol="0">
            <a:spAutoFit/>
            <a:scene3d>
              <a:camera prst="orthographicFront"/>
              <a:lightRig rig="threePt" dir="t"/>
            </a:scene3d>
          </a:bodyPr>
          <a:lstStyle/>
          <a:p>
            <a:r>
              <a:rPr kumimoji="1" lang="en-US"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II. Đọc và phân tích bài viết tham khảo</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11" name="图片 10" descr="图片7"/>
          <p:cNvPicPr>
            <a:picLocks noChangeAspect="1"/>
          </p:cNvPicPr>
          <p:nvPr/>
        </p:nvPicPr>
        <p:blipFill>
          <a:blip r:embed="rId6"/>
          <a:stretch>
            <a:fillRect/>
          </a:stretch>
        </p:blipFill>
        <p:spPr>
          <a:xfrm>
            <a:off x="8667730" y="4161790"/>
            <a:ext cx="3215640" cy="2364105"/>
          </a:xfrm>
          <a:prstGeom prst="rect">
            <a:avLst/>
          </a:prstGeom>
        </p:spPr>
      </p:pic>
      <p:pic>
        <p:nvPicPr>
          <p:cNvPr id="33" name="图片 32" descr="111"/>
          <p:cNvPicPr>
            <a:picLocks noChangeAspect="1"/>
          </p:cNvPicPr>
          <p:nvPr/>
        </p:nvPicPr>
        <p:blipFill>
          <a:blip r:embed="rId7"/>
          <a:stretch>
            <a:fillRect/>
          </a:stretch>
        </p:blipFill>
        <p:spPr>
          <a:xfrm>
            <a:off x="859155" y="769620"/>
            <a:ext cx="1332230" cy="999490"/>
          </a:xfrm>
          <a:prstGeom prst="rect">
            <a:avLst/>
          </a:prstGeom>
        </p:spPr>
      </p:pic>
      <p:pic>
        <p:nvPicPr>
          <p:cNvPr id="35" name="图片 11">
            <a:extLst>
              <a:ext uri="{FF2B5EF4-FFF2-40B4-BE49-F238E27FC236}">
                <a16:creationId xmlns:a16="http://schemas.microsoft.com/office/drawing/2014/main" id="{97B3E0BC-BD9B-4BFD-9390-215BDB7C88EF}"/>
              </a:ext>
            </a:extLst>
          </p:cNvPr>
          <p:cNvPicPr>
            <a:picLocks noChangeAspect="1"/>
          </p:cNvPicPr>
          <p:nvPr/>
        </p:nvPicPr>
        <p:blipFill>
          <a:blip r:embed="rId8" cstate="print"/>
          <a:stretch>
            <a:fillRect/>
          </a:stretch>
        </p:blipFill>
        <p:spPr>
          <a:xfrm>
            <a:off x="140677" y="821447"/>
            <a:ext cx="5111164" cy="5111164"/>
          </a:xfrm>
          <a:prstGeom prst="rect">
            <a:avLst/>
          </a:prstGeom>
        </p:spPr>
      </p:pic>
      <p:sp>
        <p:nvSpPr>
          <p:cNvPr id="37" name="矩形 13">
            <a:extLst>
              <a:ext uri="{FF2B5EF4-FFF2-40B4-BE49-F238E27FC236}">
                <a16:creationId xmlns:a16="http://schemas.microsoft.com/office/drawing/2014/main" id="{73676E02-27FD-42B0-803B-D63F910F941E}"/>
              </a:ext>
            </a:extLst>
          </p:cNvPr>
          <p:cNvSpPr/>
          <p:nvPr/>
        </p:nvSpPr>
        <p:spPr>
          <a:xfrm>
            <a:off x="1056931" y="3126212"/>
            <a:ext cx="3278655" cy="1200329"/>
          </a:xfrm>
          <a:prstGeom prst="rect">
            <a:avLst/>
          </a:prstGeom>
        </p:spPr>
        <p:txBody>
          <a:bodyPr wrap="square">
            <a:spAutoFit/>
          </a:bodyPr>
          <a:lstStyle/>
          <a:p>
            <a:pPr algn="ctr"/>
            <a:r>
              <a:rPr lang="en-US" sz="2400">
                <a:latin typeface="Times New Roman" panose="02020603050405020304" pitchFamily="18" charset="0"/>
                <a:cs typeface="Times New Roman" panose="02020603050405020304" pitchFamily="18" charset="0"/>
              </a:rPr>
              <a:t>Một đặc điểm nữa trong ngôn ngữ đối thoại trong chèo là tính ước lệ.</a:t>
            </a:r>
          </a:p>
        </p:txBody>
      </p:sp>
      <p:pic>
        <p:nvPicPr>
          <p:cNvPr id="39" name="图片 14">
            <a:extLst>
              <a:ext uri="{FF2B5EF4-FFF2-40B4-BE49-F238E27FC236}">
                <a16:creationId xmlns:a16="http://schemas.microsoft.com/office/drawing/2014/main" id="{BAFC9DB8-0B47-4B7D-8ECB-652DB56851DC}"/>
              </a:ext>
            </a:extLst>
          </p:cNvPr>
          <p:cNvPicPr>
            <a:picLocks noChangeAspect="1"/>
          </p:cNvPicPr>
          <p:nvPr/>
        </p:nvPicPr>
        <p:blipFill>
          <a:blip r:embed="rId8" cstate="print"/>
          <a:stretch>
            <a:fillRect/>
          </a:stretch>
        </p:blipFill>
        <p:spPr>
          <a:xfrm>
            <a:off x="6235411" y="389435"/>
            <a:ext cx="5111164" cy="5111164"/>
          </a:xfrm>
          <a:prstGeom prst="rect">
            <a:avLst/>
          </a:prstGeom>
        </p:spPr>
      </p:pic>
      <p:sp>
        <p:nvSpPr>
          <p:cNvPr id="40" name="矩形 15">
            <a:extLst>
              <a:ext uri="{FF2B5EF4-FFF2-40B4-BE49-F238E27FC236}">
                <a16:creationId xmlns:a16="http://schemas.microsoft.com/office/drawing/2014/main" id="{A8F71C85-70D2-4632-B621-AE66F5CD9829}"/>
              </a:ext>
            </a:extLst>
          </p:cNvPr>
          <p:cNvSpPr/>
          <p:nvPr/>
        </p:nvSpPr>
        <p:spPr>
          <a:xfrm>
            <a:off x="7046857" y="2374140"/>
            <a:ext cx="3364126" cy="1938992"/>
          </a:xfrm>
          <a:prstGeom prst="rect">
            <a:avLst/>
          </a:prstGeom>
        </p:spPr>
        <p:txBody>
          <a:bodyPr wrap="square">
            <a:spAutoFit/>
          </a:bodyPr>
          <a:lstStyle/>
          <a:p>
            <a:pPr algn="ctr"/>
            <a:r>
              <a:rPr lang="en-US" sz="2400">
                <a:latin typeface="Times New Roman" panose="02020603050405020304" pitchFamily="18" charset="0"/>
                <a:cs typeface="Times New Roman" panose="02020603050405020304" pitchFamily="18" charset="0"/>
              </a:rPr>
              <a:t>Về mặt hình thái văn học, ngôn ngữ trong chèo được trình bày dưới ba dạng: nói thường, nói có tuyền luật và hát.</a:t>
            </a:r>
          </a:p>
        </p:txBody>
      </p:sp>
      <p:sp>
        <p:nvSpPr>
          <p:cNvPr id="41" name="文本框 16">
            <a:extLst>
              <a:ext uri="{FF2B5EF4-FFF2-40B4-BE49-F238E27FC236}">
                <a16:creationId xmlns:a16="http://schemas.microsoft.com/office/drawing/2014/main" id="{40AB985D-8EE9-4A48-A88E-8B4278F0EC0D}"/>
              </a:ext>
            </a:extLst>
          </p:cNvPr>
          <p:cNvSpPr txBox="1"/>
          <p:nvPr/>
        </p:nvSpPr>
        <p:spPr>
          <a:xfrm>
            <a:off x="1968510" y="2186985"/>
            <a:ext cx="800219" cy="830997"/>
          </a:xfrm>
          <a:prstGeom prst="rect">
            <a:avLst/>
          </a:prstGeom>
          <a:noFill/>
        </p:spPr>
        <p:txBody>
          <a:bodyPr wrap="none" rtlCol="0">
            <a:spAutoFit/>
          </a:bodyPr>
          <a:lstStyle/>
          <a:p>
            <a:r>
              <a:rPr kumimoji="1" lang="en-US" altLang="zh-CN" sz="4800" b="1">
                <a:solidFill>
                  <a:srgbClr val="718CFF"/>
                </a:solidFill>
                <a:latin typeface="Times New Roman" panose="02020603050405020304" pitchFamily="18" charset="0"/>
                <a:cs typeface="Times New Roman" panose="02020603050405020304" pitchFamily="18" charset="0"/>
                <a:sym typeface="+mn-lt"/>
              </a:rPr>
              <a:t>06</a:t>
            </a:r>
            <a:endParaRPr kumimoji="1" lang="en-US" altLang="zh-CN" sz="4800" b="1" dirty="0">
              <a:solidFill>
                <a:srgbClr val="718CFF"/>
              </a:solidFill>
              <a:latin typeface="Times New Roman" panose="02020603050405020304" pitchFamily="18" charset="0"/>
              <a:cs typeface="Times New Roman" panose="02020603050405020304" pitchFamily="18" charset="0"/>
              <a:sym typeface="+mn-lt"/>
            </a:endParaRPr>
          </a:p>
        </p:txBody>
      </p:sp>
      <p:sp>
        <p:nvSpPr>
          <p:cNvPr id="42" name="文本框 17">
            <a:extLst>
              <a:ext uri="{FF2B5EF4-FFF2-40B4-BE49-F238E27FC236}">
                <a16:creationId xmlns:a16="http://schemas.microsoft.com/office/drawing/2014/main" id="{96CE10C3-ED3A-4C18-AC5C-BA2BAD936692}"/>
              </a:ext>
            </a:extLst>
          </p:cNvPr>
          <p:cNvSpPr txBox="1"/>
          <p:nvPr/>
        </p:nvSpPr>
        <p:spPr>
          <a:xfrm>
            <a:off x="7990774" y="1558716"/>
            <a:ext cx="800219" cy="830997"/>
          </a:xfrm>
          <a:prstGeom prst="rect">
            <a:avLst/>
          </a:prstGeom>
          <a:noFill/>
        </p:spPr>
        <p:txBody>
          <a:bodyPr wrap="none" rtlCol="0">
            <a:spAutoFit/>
          </a:bodyPr>
          <a:lstStyle/>
          <a:p>
            <a:r>
              <a:rPr kumimoji="1" lang="en-US" altLang="zh-CN" sz="4800" b="1">
                <a:solidFill>
                  <a:srgbClr val="718CFF"/>
                </a:solidFill>
                <a:latin typeface="Times New Roman" panose="02020603050405020304" pitchFamily="18" charset="0"/>
                <a:cs typeface="Times New Roman" panose="02020603050405020304" pitchFamily="18" charset="0"/>
                <a:sym typeface="+mn-lt"/>
              </a:rPr>
              <a:t>07</a:t>
            </a:r>
            <a:endParaRPr kumimoji="1" lang="en-US" altLang="zh-CN" sz="4800" b="1" dirty="0">
              <a:solidFill>
                <a:srgbClr val="718CFF"/>
              </a:solidFill>
              <a:latin typeface="Times New Roman" panose="02020603050405020304" pitchFamily="18" charset="0"/>
              <a:cs typeface="Times New Roman" panose="02020603050405020304" pitchFamily="18" charset="0"/>
              <a:sym typeface="+mn-lt"/>
            </a:endParaRPr>
          </a:p>
        </p:txBody>
      </p:sp>
      <p:pic>
        <p:nvPicPr>
          <p:cNvPr id="43" name="图片 4" descr="C:\Users\Administrator\Desktop\0b8226b213d09f0fade1cdb260911728.png0b8226b213d09f0fade1cdb260911728">
            <a:extLst>
              <a:ext uri="{FF2B5EF4-FFF2-40B4-BE49-F238E27FC236}">
                <a16:creationId xmlns:a16="http://schemas.microsoft.com/office/drawing/2014/main" id="{B9E2793C-51A0-4BD2-8387-33CF7D8FBDBC}"/>
              </a:ext>
            </a:extLst>
          </p:cNvPr>
          <p:cNvPicPr>
            <a:picLocks noChangeAspect="1"/>
          </p:cNvPicPr>
          <p:nvPr/>
        </p:nvPicPr>
        <p:blipFill rotWithShape="1">
          <a:blip r:embed="rId9"/>
          <a:srcRect/>
          <a:stretch>
            <a:fillRect/>
          </a:stretch>
        </p:blipFill>
        <p:spPr>
          <a:xfrm flipH="1">
            <a:off x="4281392" y="4836596"/>
            <a:ext cx="3027479" cy="1891801"/>
          </a:xfrm>
          <a:prstGeom prst="rect">
            <a:avLst/>
          </a:prstGeom>
        </p:spPr>
      </p:pic>
    </p:spTree>
    <p:extLst>
      <p:ext uri="{BB962C8B-B14F-4D97-AF65-F5344CB8AC3E}">
        <p14:creationId xmlns:p14="http://schemas.microsoft.com/office/powerpoint/2010/main" val="22968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40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1000"/>
                                            <p:tgtEl>
                                              <p:spTgt spid="35"/>
                                            </p:tgtEl>
                                          </p:cBhvr>
                                        </p:animEffect>
                                        <p:anim calcmode="lin" valueType="num">
                                          <p:cBhvr>
                                            <p:cTn id="39" dur="1000" fill="hold"/>
                                            <p:tgtEl>
                                              <p:spTgt spid="35"/>
                                            </p:tgtEl>
                                            <p:attrNameLst>
                                              <p:attrName>ppt_x</p:attrName>
                                            </p:attrNameLst>
                                          </p:cBhvr>
                                          <p:tavLst>
                                            <p:tav tm="0">
                                              <p:val>
                                                <p:strVal val="#ppt_x"/>
                                              </p:val>
                                            </p:tav>
                                            <p:tav tm="100000">
                                              <p:val>
                                                <p:strVal val="#ppt_x"/>
                                              </p:val>
                                            </p:tav>
                                          </p:tavLst>
                                        </p:anim>
                                        <p:anim calcmode="lin" valueType="num">
                                          <p:cBhvr>
                                            <p:cTn id="40" dur="1000" fill="hold"/>
                                            <p:tgtEl>
                                              <p:spTgt spid="3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2" presetClass="entr" presetSubtype="8" fill="hold" nodeType="afterEffect" p14:presetBounceEnd="50000">
                                      <p:stCondLst>
                                        <p:cond delay="0"/>
                                      </p:stCondLst>
                                      <p:childTnLst>
                                        <p:set>
                                          <p:cBhvr>
                                            <p:cTn id="43" dur="1" fill="hold">
                                              <p:stCondLst>
                                                <p:cond delay="0"/>
                                              </p:stCondLst>
                                            </p:cTn>
                                            <p:tgtEl>
                                              <p:spTgt spid="43"/>
                                            </p:tgtEl>
                                            <p:attrNameLst>
                                              <p:attrName>style.visibility</p:attrName>
                                            </p:attrNameLst>
                                          </p:cBhvr>
                                          <p:to>
                                            <p:strVal val="visible"/>
                                          </p:to>
                                        </p:set>
                                        <p:anim calcmode="lin" valueType="num" p14:bounceEnd="50000">
                                          <p:cBhvr additive="base">
                                            <p:cTn id="44" dur="1000" fill="hold"/>
                                            <p:tgtEl>
                                              <p:spTgt spid="43"/>
                                            </p:tgtEl>
                                            <p:attrNameLst>
                                              <p:attrName>ppt_x</p:attrName>
                                            </p:attrNameLst>
                                          </p:cBhvr>
                                          <p:tavLst>
                                            <p:tav tm="0">
                                              <p:val>
                                                <p:strVal val="0-#ppt_w/2"/>
                                              </p:val>
                                            </p:tav>
                                            <p:tav tm="100000">
                                              <p:val>
                                                <p:strVal val="#ppt_x"/>
                                              </p:val>
                                            </p:tav>
                                          </p:tavLst>
                                        </p:anim>
                                        <p:anim calcmode="lin" valueType="num" p14:bounceEnd="50000">
                                          <p:cBhvr additive="base">
                                            <p:cTn id="45" dur="1000" fill="hold"/>
                                            <p:tgtEl>
                                              <p:spTgt spid="43"/>
                                            </p:tgtEl>
                                            <p:attrNameLst>
                                              <p:attrName>ppt_y</p:attrName>
                                            </p:attrNameLst>
                                          </p:cBhvr>
                                          <p:tavLst>
                                            <p:tav tm="0">
                                              <p:val>
                                                <p:strVal val="#ppt_y"/>
                                              </p:val>
                                            </p:tav>
                                            <p:tav tm="100000">
                                              <p:val>
                                                <p:strVal val="#ppt_y"/>
                                              </p:val>
                                            </p:tav>
                                          </p:tavLst>
                                        </p:anim>
                                      </p:childTnLst>
                                    </p:cTn>
                                  </p:par>
                                </p:childTnLst>
                              </p:cTn>
                            </p:par>
                            <p:par>
                              <p:cTn id="46" fill="hold">
                                <p:stCondLst>
                                  <p:cond delay="2000"/>
                                </p:stCondLst>
                                <p:childTnLst>
                                  <p:par>
                                    <p:cTn id="47" presetID="37" presetClass="entr" presetSubtype="0"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900" decel="100000" fill="hold"/>
                                            <p:tgtEl>
                                              <p:spTgt spid="41"/>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childTnLst>
                              </p:cTn>
                            </p:par>
                            <p:par>
                              <p:cTn id="53" fill="hold">
                                <p:stCondLst>
                                  <p:cond delay="3000"/>
                                </p:stCondLst>
                                <p:childTnLst>
                                  <p:par>
                                    <p:cTn id="54" presetID="23" presetClass="entr" presetSubtype="16" fill="hold" grpId="0" nodeType="afterEffect">
                                      <p:stCondLst>
                                        <p:cond delay="0"/>
                                      </p:stCondLst>
                                      <p:iterate type="lt">
                                        <p:tmPct val="10000"/>
                                      </p:iterate>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childTnLst>
                                    </p:cTn>
                                  </p:par>
                                </p:childTnLst>
                              </p:cTn>
                            </p:par>
                            <p:par>
                              <p:cTn id="58" fill="hold">
                                <p:stCondLst>
                                  <p:cond delay="6150"/>
                                </p:stCondLst>
                                <p:childTnLst>
                                  <p:par>
                                    <p:cTn id="59" presetID="47" presetClass="entr" presetSubtype="0" fill="hold"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1000"/>
                                            <p:tgtEl>
                                              <p:spTgt spid="39"/>
                                            </p:tgtEl>
                                          </p:cBhvr>
                                        </p:animEffect>
                                        <p:anim calcmode="lin" valueType="num">
                                          <p:cBhvr>
                                            <p:cTn id="62" dur="1000" fill="hold"/>
                                            <p:tgtEl>
                                              <p:spTgt spid="39"/>
                                            </p:tgtEl>
                                            <p:attrNameLst>
                                              <p:attrName>ppt_x</p:attrName>
                                            </p:attrNameLst>
                                          </p:cBhvr>
                                          <p:tavLst>
                                            <p:tav tm="0">
                                              <p:val>
                                                <p:strVal val="#ppt_x"/>
                                              </p:val>
                                            </p:tav>
                                            <p:tav tm="100000">
                                              <p:val>
                                                <p:strVal val="#ppt_x"/>
                                              </p:val>
                                            </p:tav>
                                          </p:tavLst>
                                        </p:anim>
                                        <p:anim calcmode="lin" valueType="num">
                                          <p:cBhvr>
                                            <p:cTn id="63" dur="1000" fill="hold"/>
                                            <p:tgtEl>
                                              <p:spTgt spid="39"/>
                                            </p:tgtEl>
                                            <p:attrNameLst>
                                              <p:attrName>ppt_y</p:attrName>
                                            </p:attrNameLst>
                                          </p:cBhvr>
                                          <p:tavLst>
                                            <p:tav tm="0">
                                              <p:val>
                                                <p:strVal val="#ppt_y-.1"/>
                                              </p:val>
                                            </p:tav>
                                            <p:tav tm="100000">
                                              <p:val>
                                                <p:strVal val="#ppt_y"/>
                                              </p:val>
                                            </p:tav>
                                          </p:tavLst>
                                        </p:anim>
                                      </p:childTnLst>
                                    </p:cTn>
                                  </p:par>
                                </p:childTnLst>
                              </p:cTn>
                            </p:par>
                            <p:par>
                              <p:cTn id="64" fill="hold">
                                <p:stCondLst>
                                  <p:cond delay="7150"/>
                                </p:stCondLst>
                                <p:childTnLst>
                                  <p:par>
                                    <p:cTn id="65" presetID="37" presetClass="entr" presetSubtype="0" fill="hold" grpId="0" nodeType="after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1000"/>
                                            <p:tgtEl>
                                              <p:spTgt spid="42"/>
                                            </p:tgtEl>
                                          </p:cBhvr>
                                        </p:animEffect>
                                        <p:anim calcmode="lin" valueType="num">
                                          <p:cBhvr>
                                            <p:cTn id="68" dur="1000" fill="hold"/>
                                            <p:tgtEl>
                                              <p:spTgt spid="42"/>
                                            </p:tgtEl>
                                            <p:attrNameLst>
                                              <p:attrName>ppt_x</p:attrName>
                                            </p:attrNameLst>
                                          </p:cBhvr>
                                          <p:tavLst>
                                            <p:tav tm="0">
                                              <p:val>
                                                <p:strVal val="#ppt_x"/>
                                              </p:val>
                                            </p:tav>
                                            <p:tav tm="100000">
                                              <p:val>
                                                <p:strVal val="#ppt_x"/>
                                              </p:val>
                                            </p:tav>
                                          </p:tavLst>
                                        </p:anim>
                                        <p:anim calcmode="lin" valueType="num">
                                          <p:cBhvr>
                                            <p:cTn id="69" dur="900" decel="100000" fill="hold"/>
                                            <p:tgtEl>
                                              <p:spTgt spid="42"/>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grpId="0" nodeType="clickEffect">
                                      <p:stCondLst>
                                        <p:cond delay="0"/>
                                      </p:stCondLst>
                                      <p:iterate type="lt">
                                        <p:tmPct val="10000"/>
                                      </p:iterate>
                                      <p:childTnLst>
                                        <p:set>
                                          <p:cBhvr>
                                            <p:cTn id="74" dur="1" fill="hold">
                                              <p:stCondLst>
                                                <p:cond delay="0"/>
                                              </p:stCondLst>
                                            </p:cTn>
                                            <p:tgtEl>
                                              <p:spTgt spid="40"/>
                                            </p:tgtEl>
                                            <p:attrNameLst>
                                              <p:attrName>style.visibility</p:attrName>
                                            </p:attrNameLst>
                                          </p:cBhvr>
                                          <p:to>
                                            <p:strVal val="visible"/>
                                          </p:to>
                                        </p:set>
                                        <p:anim calcmode="lin" valueType="num">
                                          <p:cBhvr>
                                            <p:cTn id="75" dur="500" fill="hold"/>
                                            <p:tgtEl>
                                              <p:spTgt spid="40"/>
                                            </p:tgtEl>
                                            <p:attrNameLst>
                                              <p:attrName>ppt_w</p:attrName>
                                            </p:attrNameLst>
                                          </p:cBhvr>
                                          <p:tavLst>
                                            <p:tav tm="0">
                                              <p:val>
                                                <p:fltVal val="0"/>
                                              </p:val>
                                            </p:tav>
                                            <p:tav tm="100000">
                                              <p:val>
                                                <p:strVal val="#ppt_w"/>
                                              </p:val>
                                            </p:tav>
                                          </p:tavLst>
                                        </p:anim>
                                        <p:anim calcmode="lin" valueType="num">
                                          <p:cBhvr>
                                            <p:cTn id="76"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37" grpId="0"/>
          <p:bldP spid="40" grpId="0"/>
          <p:bldP spid="41" grpId="0"/>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40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1000"/>
                                            <p:tgtEl>
                                              <p:spTgt spid="35"/>
                                            </p:tgtEl>
                                          </p:cBhvr>
                                        </p:animEffect>
                                        <p:anim calcmode="lin" valueType="num">
                                          <p:cBhvr>
                                            <p:cTn id="39" dur="1000" fill="hold"/>
                                            <p:tgtEl>
                                              <p:spTgt spid="35"/>
                                            </p:tgtEl>
                                            <p:attrNameLst>
                                              <p:attrName>ppt_x</p:attrName>
                                            </p:attrNameLst>
                                          </p:cBhvr>
                                          <p:tavLst>
                                            <p:tav tm="0">
                                              <p:val>
                                                <p:strVal val="#ppt_x"/>
                                              </p:val>
                                            </p:tav>
                                            <p:tav tm="100000">
                                              <p:val>
                                                <p:strVal val="#ppt_x"/>
                                              </p:val>
                                            </p:tav>
                                          </p:tavLst>
                                        </p:anim>
                                        <p:anim calcmode="lin" valueType="num">
                                          <p:cBhvr>
                                            <p:cTn id="40" dur="1000" fill="hold"/>
                                            <p:tgtEl>
                                              <p:spTgt spid="3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2" presetClass="entr" presetSubtype="8" fill="hold" nodeType="afterEffect">
                                      <p:stCondLst>
                                        <p:cond delay="0"/>
                                      </p:stCondLst>
                                      <p:childTnLst>
                                        <p:set>
                                          <p:cBhvr>
                                            <p:cTn id="43" dur="1" fill="hold">
                                              <p:stCondLst>
                                                <p:cond delay="0"/>
                                              </p:stCondLst>
                                            </p:cTn>
                                            <p:tgtEl>
                                              <p:spTgt spid="43"/>
                                            </p:tgtEl>
                                            <p:attrNameLst>
                                              <p:attrName>style.visibility</p:attrName>
                                            </p:attrNameLst>
                                          </p:cBhvr>
                                          <p:to>
                                            <p:strVal val="visible"/>
                                          </p:to>
                                        </p:set>
                                        <p:anim calcmode="lin" valueType="num">
                                          <p:cBhvr additive="base">
                                            <p:cTn id="44" dur="1000" fill="hold"/>
                                            <p:tgtEl>
                                              <p:spTgt spid="43"/>
                                            </p:tgtEl>
                                            <p:attrNameLst>
                                              <p:attrName>ppt_x</p:attrName>
                                            </p:attrNameLst>
                                          </p:cBhvr>
                                          <p:tavLst>
                                            <p:tav tm="0">
                                              <p:val>
                                                <p:strVal val="0-#ppt_w/2"/>
                                              </p:val>
                                            </p:tav>
                                            <p:tav tm="100000">
                                              <p:val>
                                                <p:strVal val="#ppt_x"/>
                                              </p:val>
                                            </p:tav>
                                          </p:tavLst>
                                        </p:anim>
                                        <p:anim calcmode="lin" valueType="num">
                                          <p:cBhvr additive="base">
                                            <p:cTn id="45" dur="1000" fill="hold"/>
                                            <p:tgtEl>
                                              <p:spTgt spid="43"/>
                                            </p:tgtEl>
                                            <p:attrNameLst>
                                              <p:attrName>ppt_y</p:attrName>
                                            </p:attrNameLst>
                                          </p:cBhvr>
                                          <p:tavLst>
                                            <p:tav tm="0">
                                              <p:val>
                                                <p:strVal val="#ppt_y"/>
                                              </p:val>
                                            </p:tav>
                                            <p:tav tm="100000">
                                              <p:val>
                                                <p:strVal val="#ppt_y"/>
                                              </p:val>
                                            </p:tav>
                                          </p:tavLst>
                                        </p:anim>
                                      </p:childTnLst>
                                    </p:cTn>
                                  </p:par>
                                </p:childTnLst>
                              </p:cTn>
                            </p:par>
                            <p:par>
                              <p:cTn id="46" fill="hold">
                                <p:stCondLst>
                                  <p:cond delay="2000"/>
                                </p:stCondLst>
                                <p:childTnLst>
                                  <p:par>
                                    <p:cTn id="47" presetID="37" presetClass="entr" presetSubtype="0"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900" decel="100000" fill="hold"/>
                                            <p:tgtEl>
                                              <p:spTgt spid="41"/>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childTnLst>
                              </p:cTn>
                            </p:par>
                            <p:par>
                              <p:cTn id="53" fill="hold">
                                <p:stCondLst>
                                  <p:cond delay="3000"/>
                                </p:stCondLst>
                                <p:childTnLst>
                                  <p:par>
                                    <p:cTn id="54" presetID="23" presetClass="entr" presetSubtype="16" fill="hold" grpId="0" nodeType="afterEffect">
                                      <p:stCondLst>
                                        <p:cond delay="0"/>
                                      </p:stCondLst>
                                      <p:iterate type="lt">
                                        <p:tmPct val="10000"/>
                                      </p:iterate>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childTnLst>
                                    </p:cTn>
                                  </p:par>
                                </p:childTnLst>
                              </p:cTn>
                            </p:par>
                            <p:par>
                              <p:cTn id="58" fill="hold">
                                <p:stCondLst>
                                  <p:cond delay="6150"/>
                                </p:stCondLst>
                                <p:childTnLst>
                                  <p:par>
                                    <p:cTn id="59" presetID="47" presetClass="entr" presetSubtype="0" fill="hold"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1000"/>
                                            <p:tgtEl>
                                              <p:spTgt spid="39"/>
                                            </p:tgtEl>
                                          </p:cBhvr>
                                        </p:animEffect>
                                        <p:anim calcmode="lin" valueType="num">
                                          <p:cBhvr>
                                            <p:cTn id="62" dur="1000" fill="hold"/>
                                            <p:tgtEl>
                                              <p:spTgt spid="39"/>
                                            </p:tgtEl>
                                            <p:attrNameLst>
                                              <p:attrName>ppt_x</p:attrName>
                                            </p:attrNameLst>
                                          </p:cBhvr>
                                          <p:tavLst>
                                            <p:tav tm="0">
                                              <p:val>
                                                <p:strVal val="#ppt_x"/>
                                              </p:val>
                                            </p:tav>
                                            <p:tav tm="100000">
                                              <p:val>
                                                <p:strVal val="#ppt_x"/>
                                              </p:val>
                                            </p:tav>
                                          </p:tavLst>
                                        </p:anim>
                                        <p:anim calcmode="lin" valueType="num">
                                          <p:cBhvr>
                                            <p:cTn id="63" dur="1000" fill="hold"/>
                                            <p:tgtEl>
                                              <p:spTgt spid="39"/>
                                            </p:tgtEl>
                                            <p:attrNameLst>
                                              <p:attrName>ppt_y</p:attrName>
                                            </p:attrNameLst>
                                          </p:cBhvr>
                                          <p:tavLst>
                                            <p:tav tm="0">
                                              <p:val>
                                                <p:strVal val="#ppt_y-.1"/>
                                              </p:val>
                                            </p:tav>
                                            <p:tav tm="100000">
                                              <p:val>
                                                <p:strVal val="#ppt_y"/>
                                              </p:val>
                                            </p:tav>
                                          </p:tavLst>
                                        </p:anim>
                                      </p:childTnLst>
                                    </p:cTn>
                                  </p:par>
                                </p:childTnLst>
                              </p:cTn>
                            </p:par>
                            <p:par>
                              <p:cTn id="64" fill="hold">
                                <p:stCondLst>
                                  <p:cond delay="7150"/>
                                </p:stCondLst>
                                <p:childTnLst>
                                  <p:par>
                                    <p:cTn id="65" presetID="37" presetClass="entr" presetSubtype="0" fill="hold" grpId="0" nodeType="after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1000"/>
                                            <p:tgtEl>
                                              <p:spTgt spid="42"/>
                                            </p:tgtEl>
                                          </p:cBhvr>
                                        </p:animEffect>
                                        <p:anim calcmode="lin" valueType="num">
                                          <p:cBhvr>
                                            <p:cTn id="68" dur="1000" fill="hold"/>
                                            <p:tgtEl>
                                              <p:spTgt spid="42"/>
                                            </p:tgtEl>
                                            <p:attrNameLst>
                                              <p:attrName>ppt_x</p:attrName>
                                            </p:attrNameLst>
                                          </p:cBhvr>
                                          <p:tavLst>
                                            <p:tav tm="0">
                                              <p:val>
                                                <p:strVal val="#ppt_x"/>
                                              </p:val>
                                            </p:tav>
                                            <p:tav tm="100000">
                                              <p:val>
                                                <p:strVal val="#ppt_x"/>
                                              </p:val>
                                            </p:tav>
                                          </p:tavLst>
                                        </p:anim>
                                        <p:anim calcmode="lin" valueType="num">
                                          <p:cBhvr>
                                            <p:cTn id="69" dur="900" decel="100000" fill="hold"/>
                                            <p:tgtEl>
                                              <p:spTgt spid="42"/>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grpId="0" nodeType="clickEffect">
                                      <p:stCondLst>
                                        <p:cond delay="0"/>
                                      </p:stCondLst>
                                      <p:iterate type="lt">
                                        <p:tmPct val="10000"/>
                                      </p:iterate>
                                      <p:childTnLst>
                                        <p:set>
                                          <p:cBhvr>
                                            <p:cTn id="74" dur="1" fill="hold">
                                              <p:stCondLst>
                                                <p:cond delay="0"/>
                                              </p:stCondLst>
                                            </p:cTn>
                                            <p:tgtEl>
                                              <p:spTgt spid="40"/>
                                            </p:tgtEl>
                                            <p:attrNameLst>
                                              <p:attrName>style.visibility</p:attrName>
                                            </p:attrNameLst>
                                          </p:cBhvr>
                                          <p:to>
                                            <p:strVal val="visible"/>
                                          </p:to>
                                        </p:set>
                                        <p:anim calcmode="lin" valueType="num">
                                          <p:cBhvr>
                                            <p:cTn id="75" dur="500" fill="hold"/>
                                            <p:tgtEl>
                                              <p:spTgt spid="40"/>
                                            </p:tgtEl>
                                            <p:attrNameLst>
                                              <p:attrName>ppt_w</p:attrName>
                                            </p:attrNameLst>
                                          </p:cBhvr>
                                          <p:tavLst>
                                            <p:tav tm="0">
                                              <p:val>
                                                <p:fltVal val="0"/>
                                              </p:val>
                                            </p:tav>
                                            <p:tav tm="100000">
                                              <p:val>
                                                <p:strVal val="#ppt_w"/>
                                              </p:val>
                                            </p:tav>
                                          </p:tavLst>
                                        </p:anim>
                                        <p:anim calcmode="lin" valueType="num">
                                          <p:cBhvr>
                                            <p:cTn id="76"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37" grpId="0"/>
          <p:bldP spid="40" grpId="0"/>
          <p:bldP spid="41" grpId="0"/>
          <p:bldP spid="4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sp>
        <p:nvSpPr>
          <p:cNvPr id="16" name="文本框 15"/>
          <p:cNvSpPr txBox="1"/>
          <p:nvPr/>
        </p:nvSpPr>
        <p:spPr>
          <a:xfrm>
            <a:off x="2324830" y="564515"/>
            <a:ext cx="6987982" cy="584775"/>
          </a:xfrm>
          <a:prstGeom prst="rect">
            <a:avLst/>
          </a:prstGeom>
          <a:noFill/>
          <a:ln>
            <a:noFill/>
          </a:ln>
        </p:spPr>
        <p:txBody>
          <a:bodyPr wrap="square" rtlCol="0">
            <a:spAutoFit/>
            <a:scene3d>
              <a:camera prst="orthographicFront"/>
              <a:lightRig rig="threePt" dir="t"/>
            </a:scene3d>
          </a:bodyPr>
          <a:lstStyle/>
          <a:p>
            <a:r>
              <a:rPr kumimoji="1" lang="en-US" altLang="zh-CN" sz="32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II. Đọc và phân tích bài viết tham khảo</a:t>
            </a:r>
            <a:endParaRPr kumimoji="1" lang="zh-CN" altLang="en-US" sz="32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11" name="图片 10" descr="图片7"/>
          <p:cNvPicPr>
            <a:picLocks noChangeAspect="1"/>
          </p:cNvPicPr>
          <p:nvPr/>
        </p:nvPicPr>
        <p:blipFill>
          <a:blip r:embed="rId6"/>
          <a:stretch>
            <a:fillRect/>
          </a:stretch>
        </p:blipFill>
        <p:spPr>
          <a:xfrm>
            <a:off x="8667730" y="4161790"/>
            <a:ext cx="3215640" cy="2364105"/>
          </a:xfrm>
          <a:prstGeom prst="rect">
            <a:avLst/>
          </a:prstGeom>
        </p:spPr>
      </p:pic>
      <p:pic>
        <p:nvPicPr>
          <p:cNvPr id="33" name="图片 32" descr="111"/>
          <p:cNvPicPr>
            <a:picLocks noChangeAspect="1"/>
          </p:cNvPicPr>
          <p:nvPr/>
        </p:nvPicPr>
        <p:blipFill>
          <a:blip r:embed="rId7"/>
          <a:stretch>
            <a:fillRect/>
          </a:stretch>
        </p:blipFill>
        <p:spPr>
          <a:xfrm>
            <a:off x="859155" y="769620"/>
            <a:ext cx="1332230" cy="999490"/>
          </a:xfrm>
          <a:prstGeom prst="rect">
            <a:avLst/>
          </a:prstGeom>
        </p:spPr>
      </p:pic>
      <p:pic>
        <p:nvPicPr>
          <p:cNvPr id="13" name="图片 8">
            <a:extLst>
              <a:ext uri="{FF2B5EF4-FFF2-40B4-BE49-F238E27FC236}">
                <a16:creationId xmlns:a16="http://schemas.microsoft.com/office/drawing/2014/main" id="{631C4C11-4FDE-4ECC-8C5D-90DDCBE496D3}"/>
              </a:ext>
            </a:extLst>
          </p:cNvPr>
          <p:cNvPicPr>
            <a:picLocks noChangeAspect="1"/>
          </p:cNvPicPr>
          <p:nvPr/>
        </p:nvPicPr>
        <p:blipFill>
          <a:blip r:embed="rId8"/>
          <a:stretch>
            <a:fillRect/>
          </a:stretch>
        </p:blipFill>
        <p:spPr>
          <a:xfrm>
            <a:off x="5446805" y="863169"/>
            <a:ext cx="5131025" cy="5131025"/>
          </a:xfrm>
          <a:prstGeom prst="rect">
            <a:avLst/>
          </a:prstGeom>
        </p:spPr>
      </p:pic>
      <p:sp>
        <p:nvSpPr>
          <p:cNvPr id="2" name="Rectangle 1">
            <a:extLst>
              <a:ext uri="{FF2B5EF4-FFF2-40B4-BE49-F238E27FC236}">
                <a16:creationId xmlns:a16="http://schemas.microsoft.com/office/drawing/2014/main" id="{90A3DD7B-8459-408B-B306-73C97C33B531}"/>
              </a:ext>
            </a:extLst>
          </p:cNvPr>
          <p:cNvSpPr/>
          <p:nvPr/>
        </p:nvSpPr>
        <p:spPr>
          <a:xfrm>
            <a:off x="6585966" y="3364845"/>
            <a:ext cx="2985114" cy="1569660"/>
          </a:xfrm>
          <a:prstGeom prst="rect">
            <a:avLst/>
          </a:prstGeom>
        </p:spPr>
        <p:txBody>
          <a:bodyPr wrap="square">
            <a:spAutoFit/>
          </a:bodyPr>
          <a:lstStyle/>
          <a:p>
            <a:pPr algn="ctr"/>
            <a:r>
              <a:rPr lang="en-US" sz="2400" i="1">
                <a:latin typeface="Times New Roman" panose="02020603050405020304" pitchFamily="18" charset="0"/>
                <a:cs typeface="Times New Roman" panose="02020603050405020304" pitchFamily="18" charset="0"/>
              </a:rPr>
              <a:t>Tác giả đã sử dụng cứ liệu như thế nào để làm sáng tỏ các luận điểm?</a:t>
            </a:r>
            <a:endParaRPr lang="en-US" sz="240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DA720A77-43E3-4CD6-9D90-DA325404F92C}"/>
              </a:ext>
            </a:extLst>
          </p:cNvPr>
          <p:cNvSpPr/>
          <p:nvPr/>
        </p:nvSpPr>
        <p:spPr>
          <a:xfrm>
            <a:off x="6585966" y="1611649"/>
            <a:ext cx="2852703" cy="523220"/>
          </a:xfrm>
          <a:prstGeom prst="rect">
            <a:avLst/>
          </a:prstGeom>
        </p:spPr>
        <p:txBody>
          <a:bodyPr wrap="square">
            <a:spAutoFit/>
          </a:bodyPr>
          <a:lstStyle/>
          <a:p>
            <a:pPr algn="ctr">
              <a:spcAft>
                <a:spcPts val="0"/>
              </a:spcAft>
            </a:pPr>
            <a:r>
              <a:rPr lang="en-US" sz="2800" b="1">
                <a:solidFill>
                  <a:schemeClr val="bg1"/>
                </a:solidFill>
                <a:latin typeface="Times New Roman" panose="02020603050405020304" pitchFamily="18" charset="0"/>
                <a:ea typeface="Times New Roman" panose="02020603050405020304" pitchFamily="18" charset="0"/>
              </a:rPr>
              <a:t>Câu 3</a:t>
            </a:r>
          </a:p>
        </p:txBody>
      </p:sp>
      <p:pic>
        <p:nvPicPr>
          <p:cNvPr id="4" name="图片 19">
            <a:extLst>
              <a:ext uri="{FF2B5EF4-FFF2-40B4-BE49-F238E27FC236}">
                <a16:creationId xmlns:a16="http://schemas.microsoft.com/office/drawing/2014/main" id="{8E597E17-BF4C-47B4-E341-E1C9AA25C630}"/>
              </a:ext>
            </a:extLst>
          </p:cNvPr>
          <p:cNvPicPr>
            <a:picLocks noChangeAspect="1"/>
          </p:cNvPicPr>
          <p:nvPr/>
        </p:nvPicPr>
        <p:blipFill>
          <a:blip r:embed="rId9" cstate="email"/>
          <a:stretch>
            <a:fillRect/>
          </a:stretch>
        </p:blipFill>
        <p:spPr>
          <a:xfrm>
            <a:off x="-24130" y="2200683"/>
            <a:ext cx="5467643" cy="5467643"/>
          </a:xfrm>
          <a:prstGeom prst="rect">
            <a:avLst/>
          </a:prstGeom>
        </p:spPr>
      </p:pic>
    </p:spTree>
    <p:extLst>
      <p:ext uri="{BB962C8B-B14F-4D97-AF65-F5344CB8AC3E}">
        <p14:creationId xmlns:p14="http://schemas.microsoft.com/office/powerpoint/2010/main" val="1638435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40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ox(in)">
                                      <p:cBhvr>
                                        <p:cTn id="43" dur="20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37"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900" decel="100000" fill="hold"/>
                                        <p:tgtEl>
                                          <p:spTgt spid="13"/>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fill="hold"/>
                                        <p:tgtEl>
                                          <p:spTgt spid="2"/>
                                        </p:tgtEl>
                                        <p:attrNameLst>
                                          <p:attrName>ppt_x</p:attrName>
                                        </p:attrNameLst>
                                      </p:cBhvr>
                                      <p:tavLst>
                                        <p:tav tm="0">
                                          <p:val>
                                            <p:strVal val="#ppt_x"/>
                                          </p:val>
                                        </p:tav>
                                        <p:tav tm="100000">
                                          <p:val>
                                            <p:strVal val="#ppt_x"/>
                                          </p:val>
                                        </p:tav>
                                      </p:tavLst>
                                    </p:anim>
                                    <p:anim calcmode="lin" valueType="num">
                                      <p:cBhvr additive="base">
                                        <p:cTn id="6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sp>
        <p:nvSpPr>
          <p:cNvPr id="16" name="文本框 15"/>
          <p:cNvSpPr txBox="1"/>
          <p:nvPr/>
        </p:nvSpPr>
        <p:spPr>
          <a:xfrm>
            <a:off x="2324830" y="564515"/>
            <a:ext cx="6987982" cy="584775"/>
          </a:xfrm>
          <a:prstGeom prst="rect">
            <a:avLst/>
          </a:prstGeom>
          <a:noFill/>
          <a:ln>
            <a:noFill/>
          </a:ln>
        </p:spPr>
        <p:txBody>
          <a:bodyPr wrap="square" rtlCol="0">
            <a:spAutoFit/>
            <a:scene3d>
              <a:camera prst="orthographicFront"/>
              <a:lightRig rig="threePt" dir="t"/>
            </a:scene3d>
          </a:bodyPr>
          <a:lstStyle/>
          <a:p>
            <a:r>
              <a:rPr kumimoji="1" lang="en-US" altLang="zh-CN" sz="32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II. Đọc và phân tích bài viết tham khảo</a:t>
            </a:r>
            <a:endParaRPr kumimoji="1" lang="zh-CN" altLang="en-US" sz="32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11" name="图片 10" descr="图片7"/>
          <p:cNvPicPr>
            <a:picLocks noChangeAspect="1"/>
          </p:cNvPicPr>
          <p:nvPr/>
        </p:nvPicPr>
        <p:blipFill>
          <a:blip r:embed="rId6"/>
          <a:stretch>
            <a:fillRect/>
          </a:stretch>
        </p:blipFill>
        <p:spPr>
          <a:xfrm>
            <a:off x="8667730" y="4161790"/>
            <a:ext cx="3215640" cy="2364105"/>
          </a:xfrm>
          <a:prstGeom prst="rect">
            <a:avLst/>
          </a:prstGeom>
        </p:spPr>
      </p:pic>
      <p:pic>
        <p:nvPicPr>
          <p:cNvPr id="33" name="图片 32" descr="111"/>
          <p:cNvPicPr>
            <a:picLocks noChangeAspect="1"/>
          </p:cNvPicPr>
          <p:nvPr/>
        </p:nvPicPr>
        <p:blipFill>
          <a:blip r:embed="rId7"/>
          <a:stretch>
            <a:fillRect/>
          </a:stretch>
        </p:blipFill>
        <p:spPr>
          <a:xfrm>
            <a:off x="859155" y="769620"/>
            <a:ext cx="1332230" cy="999490"/>
          </a:xfrm>
          <a:prstGeom prst="rect">
            <a:avLst/>
          </a:prstGeom>
        </p:spPr>
      </p:pic>
      <p:pic>
        <p:nvPicPr>
          <p:cNvPr id="3" name="图片 1" descr="ce1ed7f935192fceca30dfb2bcebe602">
            <a:extLst>
              <a:ext uri="{FF2B5EF4-FFF2-40B4-BE49-F238E27FC236}">
                <a16:creationId xmlns:a16="http://schemas.microsoft.com/office/drawing/2014/main" id="{54BF1056-6430-8912-B281-BD1D23C595E6}"/>
              </a:ext>
            </a:extLst>
          </p:cNvPr>
          <p:cNvPicPr>
            <a:picLocks noChangeAspect="1"/>
          </p:cNvPicPr>
          <p:nvPr/>
        </p:nvPicPr>
        <p:blipFill>
          <a:blip r:embed="rId8"/>
          <a:srcRect l="11188" t="20367" r="10619" b="19944"/>
          <a:stretch>
            <a:fillRect/>
          </a:stretch>
        </p:blipFill>
        <p:spPr>
          <a:xfrm>
            <a:off x="5837733" y="1851967"/>
            <a:ext cx="5467643" cy="2885030"/>
          </a:xfrm>
          <a:prstGeom prst="rect">
            <a:avLst/>
          </a:prstGeom>
        </p:spPr>
      </p:pic>
      <p:sp>
        <p:nvSpPr>
          <p:cNvPr id="5" name="TextBox 4">
            <a:extLst>
              <a:ext uri="{FF2B5EF4-FFF2-40B4-BE49-F238E27FC236}">
                <a16:creationId xmlns:a16="http://schemas.microsoft.com/office/drawing/2014/main" id="{5EA5CD48-8EB2-6F3C-3780-E7849B328595}"/>
              </a:ext>
            </a:extLst>
          </p:cNvPr>
          <p:cNvSpPr txBox="1"/>
          <p:nvPr/>
        </p:nvSpPr>
        <p:spPr>
          <a:xfrm>
            <a:off x="6281530" y="2478874"/>
            <a:ext cx="4356128" cy="1631216"/>
          </a:xfrm>
          <a:prstGeom prst="rect">
            <a:avLst/>
          </a:prstGeom>
          <a:noFill/>
        </p:spPr>
        <p:txBody>
          <a:bodyPr wrap="square">
            <a:spAutoFit/>
          </a:bodyPr>
          <a:lstStyle/>
          <a:p>
            <a:pPr algn="ctr"/>
            <a:r>
              <a:rPr lang="en-US" sz="2000">
                <a:latin typeface="Times New Roman" panose="02020603050405020304" pitchFamily="18" charset="0"/>
                <a:cs typeface="Times New Roman" panose="02020603050405020304" pitchFamily="18" charset="0"/>
              </a:rPr>
              <a:t>     Tác giả đã sử dụng những cứ liệu là những thông tin, nghiên cứu đã có trước đấy về chèo; ngôn ngữ trong các kịch bản chèo phổ biến và thông tin chọn lọc từ một số cuốn sách viết về chèo,…</a:t>
            </a:r>
          </a:p>
        </p:txBody>
      </p:sp>
      <p:pic>
        <p:nvPicPr>
          <p:cNvPr id="6" name="图片 2" descr="2">
            <a:extLst>
              <a:ext uri="{FF2B5EF4-FFF2-40B4-BE49-F238E27FC236}">
                <a16:creationId xmlns:a16="http://schemas.microsoft.com/office/drawing/2014/main" id="{60010731-14B3-EBD4-122E-9FAD94FDD94B}"/>
              </a:ext>
            </a:extLst>
          </p:cNvPr>
          <p:cNvPicPr>
            <a:picLocks noChangeAspect="1"/>
          </p:cNvPicPr>
          <p:nvPr/>
        </p:nvPicPr>
        <p:blipFill>
          <a:blip r:embed="rId9"/>
          <a:srcRect/>
          <a:stretch>
            <a:fillRect/>
          </a:stretch>
        </p:blipFill>
        <p:spPr>
          <a:xfrm>
            <a:off x="103257" y="3665898"/>
            <a:ext cx="5303630" cy="289981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280622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40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ox(in)">
                                      <p:cBhvr>
                                        <p:cTn id="44" dur="2000"/>
                                        <p:tgtEl>
                                          <p:spTgt spid="11"/>
                                        </p:tgtEl>
                                      </p:cBhvr>
                                    </p:animEffect>
                                  </p:childTnLst>
                                </p:cTn>
                              </p:par>
                            </p:childTnLst>
                          </p:cTn>
                        </p:par>
                        <p:par>
                          <p:cTn id="45" fill="hold">
                            <p:stCondLst>
                              <p:cond delay="2000"/>
                            </p:stCondLst>
                            <p:childTnLst>
                              <p:par>
                                <p:cTn id="46" presetID="2" presetClass="entr" presetSubtype="4"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ppt_x"/>
                                          </p:val>
                                        </p:tav>
                                        <p:tav tm="100000">
                                          <p:val>
                                            <p:strVal val="#ppt_x"/>
                                          </p:val>
                                        </p:tav>
                                      </p:tavLst>
                                    </p:anim>
                                    <p:anim calcmode="lin" valueType="num">
                                      <p:cBhvr additive="base">
                                        <p:cTn id="4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down)">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pic>
        <p:nvPicPr>
          <p:cNvPr id="9" name="图片 8" descr="C:\Users\Administrator\Desktop\8caddaf406263e9fb52e828c22b3093e.png8caddaf406263e9fb52e828c22b3093e"/>
          <p:cNvPicPr>
            <a:picLocks noChangeAspect="1"/>
          </p:cNvPicPr>
          <p:nvPr/>
        </p:nvPicPr>
        <p:blipFill rotWithShape="1">
          <a:blip r:embed="rId5"/>
          <a:srcRect/>
          <a:stretch>
            <a:fillRect/>
          </a:stretch>
        </p:blipFill>
        <p:spPr>
          <a:xfrm>
            <a:off x="9751695" y="-3810"/>
            <a:ext cx="2127250" cy="2127250"/>
          </a:xfrm>
          <a:prstGeom prst="rect">
            <a:avLst/>
          </a:prstGeom>
        </p:spPr>
      </p:pic>
      <p:pic>
        <p:nvPicPr>
          <p:cNvPr id="14" name="图片 13" descr="C:\Users\Administrator\Desktop\3a87d5d65ea40f1894161d566048c99a.png3a87d5d65ea40f1894161d566048c99a"/>
          <p:cNvPicPr>
            <a:picLocks noChangeAspect="1"/>
          </p:cNvPicPr>
          <p:nvPr/>
        </p:nvPicPr>
        <p:blipFill rotWithShape="1">
          <a:blip r:embed="rId6"/>
          <a:srcRect/>
          <a:stretch>
            <a:fillRect/>
          </a:stretch>
        </p:blipFill>
        <p:spPr>
          <a:xfrm>
            <a:off x="6375209" y="1341993"/>
            <a:ext cx="1721840" cy="1636776"/>
          </a:xfrm>
          <a:prstGeom prst="rect">
            <a:avLst/>
          </a:prstGeom>
          <a:effectLst>
            <a:outerShdw blurRad="63500" sx="102000" sy="102000" algn="ctr" rotWithShape="0">
              <a:prstClr val="black">
                <a:alpha val="40000"/>
              </a:prstClr>
            </a:outerShdw>
          </a:effectLst>
        </p:spPr>
      </p:pic>
      <p:sp>
        <p:nvSpPr>
          <p:cNvPr id="17" name="文本框 16"/>
          <p:cNvSpPr txBox="1"/>
          <p:nvPr/>
        </p:nvSpPr>
        <p:spPr>
          <a:xfrm>
            <a:off x="6455147" y="1366799"/>
            <a:ext cx="1493556" cy="1446550"/>
          </a:xfrm>
          <a:prstGeom prst="rect">
            <a:avLst/>
          </a:prstGeom>
          <a:noFill/>
        </p:spPr>
        <p:txBody>
          <a:bodyPr wrap="square" rtlCol="0">
            <a:spAutoFit/>
          </a:bodyPr>
          <a:lstStyle/>
          <a:p>
            <a:pPr algn="ctr"/>
            <a:r>
              <a:rPr kumimoji="1" lang="en-US" altLang="zh-CN" sz="8800" dirty="0">
                <a:solidFill>
                  <a:srgbClr val="C00000"/>
                </a:solidFill>
                <a:cs typeface="+mn-ea"/>
                <a:sym typeface="+mn-lt"/>
              </a:rPr>
              <a:t>01</a:t>
            </a:r>
          </a:p>
        </p:txBody>
      </p:sp>
      <p:sp>
        <p:nvSpPr>
          <p:cNvPr id="20" name="文本框 19"/>
          <p:cNvSpPr txBox="1"/>
          <p:nvPr/>
        </p:nvSpPr>
        <p:spPr>
          <a:xfrm>
            <a:off x="5016255" y="3170410"/>
            <a:ext cx="4586030" cy="2308324"/>
          </a:xfrm>
          <a:prstGeom prst="rect">
            <a:avLst/>
          </a:prstGeom>
          <a:noFill/>
        </p:spPr>
        <p:txBody>
          <a:bodyPr wrap="square" rtlCol="0">
            <a:spAutoFit/>
          </a:bodyPr>
          <a:lstStyle/>
          <a:p>
            <a:pPr algn="ctr"/>
            <a:r>
              <a:rPr kumimoji="1" lang="en-US" altLang="zh-CN" sz="7200" b="1">
                <a:solidFill>
                  <a:srgbClr val="718CFF"/>
                </a:solidFill>
                <a:latin typeface="Times New Roman" panose="02020603050405020304" pitchFamily="18" charset="0"/>
                <a:cs typeface="Times New Roman" panose="02020603050405020304" pitchFamily="18" charset="0"/>
                <a:sym typeface="+mn-lt"/>
              </a:rPr>
              <a:t>Hoạt động khởi động</a:t>
            </a:r>
            <a:endParaRPr kumimoji="1" lang="zh-CN" altLang="en-US" sz="7200" b="1" dirty="0">
              <a:solidFill>
                <a:srgbClr val="718CFF"/>
              </a:solidFill>
              <a:latin typeface="Times New Roman" panose="02020603050405020304" pitchFamily="18" charset="0"/>
              <a:cs typeface="Times New Roman" panose="02020603050405020304" pitchFamily="18" charset="0"/>
              <a:sym typeface="+mn-lt"/>
            </a:endParaRPr>
          </a:p>
        </p:txBody>
      </p:sp>
      <p:pic>
        <p:nvPicPr>
          <p:cNvPr id="35" name="图片 34" descr="C:\Users\Administrator\Desktop\408baa8ae0a10fbcc55019899fbfcc66.png408baa8ae0a10fbcc55019899fbfcc66"/>
          <p:cNvPicPr>
            <a:picLocks noChangeAspect="1"/>
          </p:cNvPicPr>
          <p:nvPr/>
        </p:nvPicPr>
        <p:blipFill rotWithShape="1">
          <a:blip r:embed="rId7"/>
          <a:srcRect/>
          <a:stretch>
            <a:fillRect/>
          </a:stretch>
        </p:blipFill>
        <p:spPr>
          <a:xfrm>
            <a:off x="10209478" y="2763077"/>
            <a:ext cx="1669415" cy="1669775"/>
          </a:xfrm>
          <a:prstGeom prst="rect">
            <a:avLst/>
          </a:prstGeom>
        </p:spPr>
      </p:pic>
      <p:pic>
        <p:nvPicPr>
          <p:cNvPr id="36" name="图片 35"/>
          <p:cNvPicPr>
            <a:picLocks noChangeAspect="1"/>
          </p:cNvPicPr>
          <p:nvPr/>
        </p:nvPicPr>
        <p:blipFill rotWithShape="1">
          <a:blip r:embed="rId8"/>
          <a:srcRect/>
          <a:stretch>
            <a:fillRect/>
          </a:stretch>
        </p:blipFill>
        <p:spPr>
          <a:xfrm>
            <a:off x="3101009" y="306883"/>
            <a:ext cx="1391478" cy="1223743"/>
          </a:xfrm>
          <a:prstGeom prst="rect">
            <a:avLst/>
          </a:prstGeom>
        </p:spPr>
      </p:pic>
      <p:pic>
        <p:nvPicPr>
          <p:cNvPr id="2" name="图片 4">
            <a:extLst>
              <a:ext uri="{FF2B5EF4-FFF2-40B4-BE49-F238E27FC236}">
                <a16:creationId xmlns:a16="http://schemas.microsoft.com/office/drawing/2014/main" id="{DCAD4FEB-5AD0-94A2-E02B-DD85F230C3AB}"/>
              </a:ext>
            </a:extLst>
          </p:cNvPr>
          <p:cNvPicPr>
            <a:picLocks noChangeAspect="1"/>
          </p:cNvPicPr>
          <p:nvPr/>
        </p:nvPicPr>
        <p:blipFill>
          <a:blip r:embed="rId9"/>
          <a:stretch>
            <a:fillRect/>
          </a:stretch>
        </p:blipFill>
        <p:spPr>
          <a:xfrm>
            <a:off x="313055" y="1921337"/>
            <a:ext cx="4776685" cy="47766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style.rotation</p:attrName>
                                            </p:attrNameLst>
                                          </p:cBhvr>
                                          <p:tavLst>
                                            <p:tav tm="0">
                                              <p:val>
                                                <p:fltVal val="720"/>
                                              </p:val>
                                            </p:tav>
                                            <p:tav tm="100000">
                                              <p:val>
                                                <p:fltVal val="0"/>
                                              </p:val>
                                            </p:tav>
                                          </p:tavLst>
                                        </p:anim>
                                        <p:anim calcmode="lin" valueType="num">
                                          <p:cBhvr>
                                            <p:cTn id="9" dur="2000" fill="hold"/>
                                            <p:tgtEl>
                                              <p:spTgt spid="9"/>
                                            </p:tgtEl>
                                            <p:attrNameLst>
                                              <p:attrName>ppt_h</p:attrName>
                                            </p:attrNameLst>
                                          </p:cBhvr>
                                          <p:tavLst>
                                            <p:tav tm="0">
                                              <p:val>
                                                <p:fltVal val="0"/>
                                              </p:val>
                                            </p:tav>
                                            <p:tav tm="100000">
                                              <p:val>
                                                <p:strVal val="#ppt_h"/>
                                              </p:val>
                                            </p:tav>
                                          </p:tavLst>
                                        </p:anim>
                                        <p:anim calcmode="lin" valueType="num">
                                          <p:cBhvr>
                                            <p:cTn id="10" dur="2000" fill="hold"/>
                                            <p:tgtEl>
                                              <p:spTgt spid="9"/>
                                            </p:tgtEl>
                                            <p:attrNameLst>
                                              <p:attrName>ppt_w</p:attrName>
                                            </p:attrNameLst>
                                          </p:cBhvr>
                                          <p:tavLst>
                                            <p:tav tm="0">
                                              <p:val>
                                                <p:fltVal val="0"/>
                                              </p:val>
                                            </p:tav>
                                            <p:tav tm="100000">
                                              <p:val>
                                                <p:strVal val="#ppt_w"/>
                                              </p:val>
                                            </p:tav>
                                          </p:tavLst>
                                        </p:anim>
                                      </p:childTnLst>
                                    </p:cTn>
                                  </p:par>
                                </p:childTnLst>
                              </p:cTn>
                            </p:par>
                            <p:par>
                              <p:cTn id="11" fill="hold">
                                <p:stCondLst>
                                  <p:cond delay="3500"/>
                                </p:stCondLst>
                                <p:childTnLst>
                                  <p:par>
                                    <p:cTn id="12" presetID="2" presetClass="entr" presetSubtype="9" fill="hold" nodeType="afterEffect" p14:presetBounceEnd="50000">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14:bounceEnd="50000">
                                          <p:cBhvr additive="base">
                                            <p:cTn id="14" dur="2000" fill="hold"/>
                                            <p:tgtEl>
                                              <p:spTgt spid="36"/>
                                            </p:tgtEl>
                                            <p:attrNameLst>
                                              <p:attrName>ppt_x</p:attrName>
                                            </p:attrNameLst>
                                          </p:cBhvr>
                                          <p:tavLst>
                                            <p:tav tm="0">
                                              <p:val>
                                                <p:strVal val="0-#ppt_w/2"/>
                                              </p:val>
                                            </p:tav>
                                            <p:tav tm="100000">
                                              <p:val>
                                                <p:strVal val="#ppt_x"/>
                                              </p:val>
                                            </p:tav>
                                          </p:tavLst>
                                        </p:anim>
                                        <p:anim calcmode="lin" valueType="num" p14:bounceEnd="50000">
                                          <p:cBhvr additive="base">
                                            <p:cTn id="15" dur="2000" fill="hold"/>
                                            <p:tgtEl>
                                              <p:spTgt spid="36"/>
                                            </p:tgtEl>
                                            <p:attrNameLst>
                                              <p:attrName>ppt_y</p:attrName>
                                            </p:attrNameLst>
                                          </p:cBhvr>
                                          <p:tavLst>
                                            <p:tav tm="0">
                                              <p:val>
                                                <p:strVal val="0-#ppt_h/2"/>
                                              </p:val>
                                            </p:tav>
                                            <p:tav tm="100000">
                                              <p:val>
                                                <p:strVal val="#ppt_y"/>
                                              </p:val>
                                            </p:tav>
                                          </p:tavLst>
                                        </p:anim>
                                      </p:childTnLst>
                                    </p:cTn>
                                  </p:par>
                                  <p:par>
                                    <p:cTn id="16" presetID="2" presetClass="entr" presetSubtype="2" fill="hold" nodeType="withEffect" p14:presetBounceEnd="50000">
                                      <p:stCondLst>
                                        <p:cond delay="1000"/>
                                      </p:stCondLst>
                                      <p:childTnLst>
                                        <p:set>
                                          <p:cBhvr>
                                            <p:cTn id="17" dur="1" fill="hold">
                                              <p:stCondLst>
                                                <p:cond delay="0"/>
                                              </p:stCondLst>
                                            </p:cTn>
                                            <p:tgtEl>
                                              <p:spTgt spid="35"/>
                                            </p:tgtEl>
                                            <p:attrNameLst>
                                              <p:attrName>style.visibility</p:attrName>
                                            </p:attrNameLst>
                                          </p:cBhvr>
                                          <p:to>
                                            <p:strVal val="visible"/>
                                          </p:to>
                                        </p:set>
                                        <p:anim calcmode="lin" valueType="num" p14:bounceEnd="50000">
                                          <p:cBhvr additive="base">
                                            <p:cTn id="18" dur="2000" fill="hold"/>
                                            <p:tgtEl>
                                              <p:spTgt spid="35"/>
                                            </p:tgtEl>
                                            <p:attrNameLst>
                                              <p:attrName>ppt_x</p:attrName>
                                            </p:attrNameLst>
                                          </p:cBhvr>
                                          <p:tavLst>
                                            <p:tav tm="0">
                                              <p:val>
                                                <p:strVal val="1+#ppt_w/2"/>
                                              </p:val>
                                            </p:tav>
                                            <p:tav tm="100000">
                                              <p:val>
                                                <p:strVal val="#ppt_x"/>
                                              </p:val>
                                            </p:tav>
                                          </p:tavLst>
                                        </p:anim>
                                        <p:anim calcmode="lin" valueType="num" p14:bounceEnd="50000">
                                          <p:cBhvr additive="base">
                                            <p:cTn id="19" dur="2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out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14:presetBounceEnd="50000">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14:bounceEnd="50000">
                                          <p:cBhvr additive="base">
                                            <p:cTn id="41" dur="1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42" dur="1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style.rotation</p:attrName>
                                            </p:attrNameLst>
                                          </p:cBhvr>
                                          <p:tavLst>
                                            <p:tav tm="0">
                                              <p:val>
                                                <p:fltVal val="720"/>
                                              </p:val>
                                            </p:tav>
                                            <p:tav tm="100000">
                                              <p:val>
                                                <p:fltVal val="0"/>
                                              </p:val>
                                            </p:tav>
                                          </p:tavLst>
                                        </p:anim>
                                        <p:anim calcmode="lin" valueType="num">
                                          <p:cBhvr>
                                            <p:cTn id="9" dur="2000" fill="hold"/>
                                            <p:tgtEl>
                                              <p:spTgt spid="9"/>
                                            </p:tgtEl>
                                            <p:attrNameLst>
                                              <p:attrName>ppt_h</p:attrName>
                                            </p:attrNameLst>
                                          </p:cBhvr>
                                          <p:tavLst>
                                            <p:tav tm="0">
                                              <p:val>
                                                <p:fltVal val="0"/>
                                              </p:val>
                                            </p:tav>
                                            <p:tav tm="100000">
                                              <p:val>
                                                <p:strVal val="#ppt_h"/>
                                              </p:val>
                                            </p:tav>
                                          </p:tavLst>
                                        </p:anim>
                                        <p:anim calcmode="lin" valueType="num">
                                          <p:cBhvr>
                                            <p:cTn id="10" dur="2000" fill="hold"/>
                                            <p:tgtEl>
                                              <p:spTgt spid="9"/>
                                            </p:tgtEl>
                                            <p:attrNameLst>
                                              <p:attrName>ppt_w</p:attrName>
                                            </p:attrNameLst>
                                          </p:cBhvr>
                                          <p:tavLst>
                                            <p:tav tm="0">
                                              <p:val>
                                                <p:fltVal val="0"/>
                                              </p:val>
                                            </p:tav>
                                            <p:tav tm="100000">
                                              <p:val>
                                                <p:strVal val="#ppt_w"/>
                                              </p:val>
                                            </p:tav>
                                          </p:tavLst>
                                        </p:anim>
                                      </p:childTnLst>
                                    </p:cTn>
                                  </p:par>
                                </p:childTnLst>
                              </p:cTn>
                            </p:par>
                            <p:par>
                              <p:cTn id="11" fill="hold">
                                <p:stCondLst>
                                  <p:cond delay="3500"/>
                                </p:stCondLst>
                                <p:childTnLst>
                                  <p:par>
                                    <p:cTn id="12" presetID="2" presetClass="entr" presetSubtype="9"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2000" fill="hold"/>
                                            <p:tgtEl>
                                              <p:spTgt spid="36"/>
                                            </p:tgtEl>
                                            <p:attrNameLst>
                                              <p:attrName>ppt_x</p:attrName>
                                            </p:attrNameLst>
                                          </p:cBhvr>
                                          <p:tavLst>
                                            <p:tav tm="0">
                                              <p:val>
                                                <p:strVal val="0-#ppt_w/2"/>
                                              </p:val>
                                            </p:tav>
                                            <p:tav tm="100000">
                                              <p:val>
                                                <p:strVal val="#ppt_x"/>
                                              </p:val>
                                            </p:tav>
                                          </p:tavLst>
                                        </p:anim>
                                        <p:anim calcmode="lin" valueType="num">
                                          <p:cBhvr additive="base">
                                            <p:cTn id="15" dur="2000" fill="hold"/>
                                            <p:tgtEl>
                                              <p:spTgt spid="36"/>
                                            </p:tgtEl>
                                            <p:attrNameLst>
                                              <p:attrName>ppt_y</p:attrName>
                                            </p:attrNameLst>
                                          </p:cBhvr>
                                          <p:tavLst>
                                            <p:tav tm="0">
                                              <p:val>
                                                <p:strVal val="0-#ppt_h/2"/>
                                              </p:val>
                                            </p:tav>
                                            <p:tav tm="100000">
                                              <p:val>
                                                <p:strVal val="#ppt_y"/>
                                              </p:val>
                                            </p:tav>
                                          </p:tavLst>
                                        </p:anim>
                                      </p:childTnLst>
                                    </p:cTn>
                                  </p:par>
                                  <p:par>
                                    <p:cTn id="16" presetID="2" presetClass="entr" presetSubtype="2" fill="hold" nodeType="withEffect">
                                      <p:stCondLst>
                                        <p:cond delay="100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2000" fill="hold"/>
                                            <p:tgtEl>
                                              <p:spTgt spid="35"/>
                                            </p:tgtEl>
                                            <p:attrNameLst>
                                              <p:attrName>ppt_x</p:attrName>
                                            </p:attrNameLst>
                                          </p:cBhvr>
                                          <p:tavLst>
                                            <p:tav tm="0">
                                              <p:val>
                                                <p:strVal val="1+#ppt_w/2"/>
                                              </p:val>
                                            </p:tav>
                                            <p:tav tm="100000">
                                              <p:val>
                                                <p:strVal val="#ppt_x"/>
                                              </p:val>
                                            </p:tav>
                                          </p:tavLst>
                                        </p:anim>
                                        <p:anim calcmode="lin" valueType="num">
                                          <p:cBhvr additive="base">
                                            <p:cTn id="19" dur="2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out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1500" fill="hold"/>
                                            <p:tgtEl>
                                              <p:spTgt spid="20"/>
                                            </p:tgtEl>
                                            <p:attrNameLst>
                                              <p:attrName>ppt_x</p:attrName>
                                            </p:attrNameLst>
                                          </p:cBhvr>
                                          <p:tavLst>
                                            <p:tav tm="0">
                                              <p:val>
                                                <p:strVal val="#ppt_x"/>
                                              </p:val>
                                            </p:tav>
                                            <p:tav tm="100000">
                                              <p:val>
                                                <p:strVal val="#ppt_x"/>
                                              </p:val>
                                            </p:tav>
                                          </p:tavLst>
                                        </p:anim>
                                        <p:anim calcmode="lin" valueType="num">
                                          <p:cBhvr additive="base">
                                            <p:cTn id="48" dur="1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sp>
        <p:nvSpPr>
          <p:cNvPr id="16" name="文本框 15"/>
          <p:cNvSpPr txBox="1"/>
          <p:nvPr/>
        </p:nvSpPr>
        <p:spPr>
          <a:xfrm>
            <a:off x="2324830" y="564515"/>
            <a:ext cx="6987982" cy="584775"/>
          </a:xfrm>
          <a:prstGeom prst="rect">
            <a:avLst/>
          </a:prstGeom>
          <a:noFill/>
          <a:ln>
            <a:noFill/>
          </a:ln>
        </p:spPr>
        <p:txBody>
          <a:bodyPr wrap="square" rtlCol="0">
            <a:spAutoFit/>
            <a:scene3d>
              <a:camera prst="orthographicFront"/>
              <a:lightRig rig="threePt" dir="t"/>
            </a:scene3d>
          </a:bodyPr>
          <a:lstStyle/>
          <a:p>
            <a:r>
              <a:rPr kumimoji="1" lang="en-US" altLang="zh-CN" sz="32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II. Đọc và phân tích bài viết tham khảo</a:t>
            </a:r>
            <a:endParaRPr kumimoji="1" lang="zh-CN" altLang="en-US" sz="32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11" name="图片 10" descr="图片7"/>
          <p:cNvPicPr>
            <a:picLocks noChangeAspect="1"/>
          </p:cNvPicPr>
          <p:nvPr/>
        </p:nvPicPr>
        <p:blipFill>
          <a:blip r:embed="rId6"/>
          <a:stretch>
            <a:fillRect/>
          </a:stretch>
        </p:blipFill>
        <p:spPr>
          <a:xfrm>
            <a:off x="8667730" y="4161790"/>
            <a:ext cx="3215640" cy="2364105"/>
          </a:xfrm>
          <a:prstGeom prst="rect">
            <a:avLst/>
          </a:prstGeom>
        </p:spPr>
      </p:pic>
      <p:pic>
        <p:nvPicPr>
          <p:cNvPr id="33" name="图片 32" descr="111"/>
          <p:cNvPicPr>
            <a:picLocks noChangeAspect="1"/>
          </p:cNvPicPr>
          <p:nvPr/>
        </p:nvPicPr>
        <p:blipFill>
          <a:blip r:embed="rId7"/>
          <a:stretch>
            <a:fillRect/>
          </a:stretch>
        </p:blipFill>
        <p:spPr>
          <a:xfrm>
            <a:off x="859155" y="769620"/>
            <a:ext cx="1332230" cy="999490"/>
          </a:xfrm>
          <a:prstGeom prst="rect">
            <a:avLst/>
          </a:prstGeom>
        </p:spPr>
      </p:pic>
      <p:pic>
        <p:nvPicPr>
          <p:cNvPr id="13" name="图片 8">
            <a:extLst>
              <a:ext uri="{FF2B5EF4-FFF2-40B4-BE49-F238E27FC236}">
                <a16:creationId xmlns:a16="http://schemas.microsoft.com/office/drawing/2014/main" id="{631C4C11-4FDE-4ECC-8C5D-90DDCBE496D3}"/>
              </a:ext>
            </a:extLst>
          </p:cNvPr>
          <p:cNvPicPr>
            <a:picLocks noChangeAspect="1"/>
          </p:cNvPicPr>
          <p:nvPr/>
        </p:nvPicPr>
        <p:blipFill>
          <a:blip r:embed="rId8"/>
          <a:stretch>
            <a:fillRect/>
          </a:stretch>
        </p:blipFill>
        <p:spPr>
          <a:xfrm>
            <a:off x="5446805" y="863169"/>
            <a:ext cx="5131025" cy="5131025"/>
          </a:xfrm>
          <a:prstGeom prst="rect">
            <a:avLst/>
          </a:prstGeom>
        </p:spPr>
      </p:pic>
      <p:sp>
        <p:nvSpPr>
          <p:cNvPr id="2" name="Rectangle 1">
            <a:extLst>
              <a:ext uri="{FF2B5EF4-FFF2-40B4-BE49-F238E27FC236}">
                <a16:creationId xmlns:a16="http://schemas.microsoft.com/office/drawing/2014/main" id="{90A3DD7B-8459-408B-B306-73C97C33B531}"/>
              </a:ext>
            </a:extLst>
          </p:cNvPr>
          <p:cNvSpPr/>
          <p:nvPr/>
        </p:nvSpPr>
        <p:spPr>
          <a:xfrm>
            <a:off x="6519760" y="3000641"/>
            <a:ext cx="2985114" cy="2308324"/>
          </a:xfrm>
          <a:prstGeom prst="rect">
            <a:avLst/>
          </a:prstGeom>
        </p:spPr>
        <p:txBody>
          <a:bodyPr wrap="square">
            <a:spAutoFit/>
          </a:bodyPr>
          <a:lstStyle/>
          <a:p>
            <a:pPr algn="ctr"/>
            <a:r>
              <a:rPr lang="en-US" sz="2400" i="1">
                <a:latin typeface="Times New Roman" panose="02020603050405020304" pitchFamily="18" charset="0"/>
                <a:cs typeface="Times New Roman" panose="02020603050405020304" pitchFamily="18" charset="0"/>
              </a:rPr>
              <a:t>Cuối báo cáo nghiên cứu không có danh mục tài liệu tham khảo? Hãy cho biết suy nghĩ của bạn về điều này.</a:t>
            </a:r>
            <a:endParaRPr lang="en-US" sz="240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DA720A77-43E3-4CD6-9D90-DA325404F92C}"/>
              </a:ext>
            </a:extLst>
          </p:cNvPr>
          <p:cNvSpPr/>
          <p:nvPr/>
        </p:nvSpPr>
        <p:spPr>
          <a:xfrm>
            <a:off x="6585966" y="1611649"/>
            <a:ext cx="2852703" cy="523220"/>
          </a:xfrm>
          <a:prstGeom prst="rect">
            <a:avLst/>
          </a:prstGeom>
        </p:spPr>
        <p:txBody>
          <a:bodyPr wrap="square">
            <a:spAutoFit/>
          </a:bodyPr>
          <a:lstStyle/>
          <a:p>
            <a:pPr algn="ctr">
              <a:spcAft>
                <a:spcPts val="0"/>
              </a:spcAft>
            </a:pPr>
            <a:r>
              <a:rPr lang="en-US" sz="2800" b="1">
                <a:solidFill>
                  <a:schemeClr val="bg1"/>
                </a:solidFill>
                <a:latin typeface="Times New Roman" panose="02020603050405020304" pitchFamily="18" charset="0"/>
                <a:ea typeface="Times New Roman" panose="02020603050405020304" pitchFamily="18" charset="0"/>
              </a:rPr>
              <a:t>Câu 4</a:t>
            </a:r>
          </a:p>
        </p:txBody>
      </p:sp>
      <p:pic>
        <p:nvPicPr>
          <p:cNvPr id="4" name="图片 117">
            <a:extLst>
              <a:ext uri="{FF2B5EF4-FFF2-40B4-BE49-F238E27FC236}">
                <a16:creationId xmlns:a16="http://schemas.microsoft.com/office/drawing/2014/main" id="{90162FE5-81BA-FED1-FC86-EF323B331D74}"/>
              </a:ext>
            </a:extLst>
          </p:cNvPr>
          <p:cNvPicPr>
            <a:picLocks noChangeAspect="1"/>
          </p:cNvPicPr>
          <p:nvPr/>
        </p:nvPicPr>
        <p:blipFill>
          <a:blip r:embed="rId9"/>
          <a:srcRect/>
          <a:stretch>
            <a:fillRect/>
          </a:stretch>
        </p:blipFill>
        <p:spPr>
          <a:xfrm>
            <a:off x="87006" y="2781334"/>
            <a:ext cx="4475647" cy="4217061"/>
          </a:xfrm>
          <a:prstGeom prst="rect">
            <a:avLst/>
          </a:prstGeom>
        </p:spPr>
      </p:pic>
    </p:spTree>
    <p:extLst>
      <p:ext uri="{BB962C8B-B14F-4D97-AF65-F5344CB8AC3E}">
        <p14:creationId xmlns:p14="http://schemas.microsoft.com/office/powerpoint/2010/main" val="2710412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40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2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37" presetClass="entr" presetSubtype="0"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900" decel="100000" fill="hold"/>
                                        <p:tgtEl>
                                          <p:spTgt spid="13"/>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additive="base">
                                        <p:cTn id="62" dur="500" fill="hold"/>
                                        <p:tgtEl>
                                          <p:spTgt spid="2"/>
                                        </p:tgtEl>
                                        <p:attrNameLst>
                                          <p:attrName>ppt_x</p:attrName>
                                        </p:attrNameLst>
                                      </p:cBhvr>
                                      <p:tavLst>
                                        <p:tav tm="0">
                                          <p:val>
                                            <p:strVal val="#ppt_x"/>
                                          </p:val>
                                        </p:tav>
                                        <p:tav tm="100000">
                                          <p:val>
                                            <p:strVal val="#ppt_x"/>
                                          </p:val>
                                        </p:tav>
                                      </p:tavLst>
                                    </p:anim>
                                    <p:anim calcmode="lin" valueType="num">
                                      <p:cBhvr additive="base">
                                        <p:cTn id="6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63315" y="-6985"/>
            <a:ext cx="12240260" cy="6864985"/>
          </a:xfrm>
          <a:prstGeom prst="rect">
            <a:avLst/>
          </a:prstGeom>
        </p:spPr>
      </p:pic>
      <p:sp>
        <p:nvSpPr>
          <p:cNvPr id="16" name="文本框 15"/>
          <p:cNvSpPr txBox="1"/>
          <p:nvPr/>
        </p:nvSpPr>
        <p:spPr>
          <a:xfrm>
            <a:off x="2280802" y="441454"/>
            <a:ext cx="6717423" cy="523220"/>
          </a:xfrm>
          <a:prstGeom prst="rect">
            <a:avLst/>
          </a:prstGeom>
          <a:noFill/>
          <a:ln>
            <a:noFill/>
          </a:ln>
        </p:spPr>
        <p:txBody>
          <a:bodyPr wrap="square" rtlCol="0">
            <a:spAutoFit/>
            <a:scene3d>
              <a:camera prst="orthographicFront"/>
              <a:lightRig rig="threePt" dir="t"/>
            </a:scene3d>
          </a:bodyPr>
          <a:lstStyle/>
          <a:p>
            <a:r>
              <a:rPr kumimoji="1" lang="en-US" altLang="zh-CN" sz="28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II. Đọc và phân tích bài viết tham khảo</a:t>
            </a:r>
            <a:endParaRPr kumimoji="1" lang="zh-CN" altLang="en-US" sz="28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11" name="图片 10" descr="图片7"/>
          <p:cNvPicPr>
            <a:picLocks noChangeAspect="1"/>
          </p:cNvPicPr>
          <p:nvPr/>
        </p:nvPicPr>
        <p:blipFill>
          <a:blip r:embed="rId6"/>
          <a:stretch>
            <a:fillRect/>
          </a:stretch>
        </p:blipFill>
        <p:spPr>
          <a:xfrm>
            <a:off x="9535314" y="4799629"/>
            <a:ext cx="2348055" cy="1726266"/>
          </a:xfrm>
          <a:prstGeom prst="rect">
            <a:avLst/>
          </a:prstGeom>
        </p:spPr>
      </p:pic>
      <p:pic>
        <p:nvPicPr>
          <p:cNvPr id="33" name="图片 32" descr="111"/>
          <p:cNvPicPr>
            <a:picLocks noChangeAspect="1"/>
          </p:cNvPicPr>
          <p:nvPr/>
        </p:nvPicPr>
        <p:blipFill>
          <a:blip r:embed="rId7"/>
          <a:stretch>
            <a:fillRect/>
          </a:stretch>
        </p:blipFill>
        <p:spPr>
          <a:xfrm>
            <a:off x="859155" y="769620"/>
            <a:ext cx="1332230" cy="999490"/>
          </a:xfrm>
          <a:prstGeom prst="rect">
            <a:avLst/>
          </a:prstGeom>
        </p:spPr>
      </p:pic>
      <p:grpSp>
        <p:nvGrpSpPr>
          <p:cNvPr id="7" name="组 18">
            <a:extLst>
              <a:ext uri="{FF2B5EF4-FFF2-40B4-BE49-F238E27FC236}">
                <a16:creationId xmlns:a16="http://schemas.microsoft.com/office/drawing/2014/main" id="{6EFC56C4-2B8C-45D5-9AD8-7F2341A6C7B9}"/>
              </a:ext>
            </a:extLst>
          </p:cNvPr>
          <p:cNvGrpSpPr/>
          <p:nvPr/>
        </p:nvGrpSpPr>
        <p:grpSpPr>
          <a:xfrm>
            <a:off x="4459572" y="695206"/>
            <a:ext cx="3225017" cy="2490216"/>
            <a:chOff x="4739640" y="33668"/>
            <a:chExt cx="2712720" cy="2490216"/>
          </a:xfrm>
        </p:grpSpPr>
        <p:pic>
          <p:nvPicPr>
            <p:cNvPr id="9" name="图片 19">
              <a:extLst>
                <a:ext uri="{FF2B5EF4-FFF2-40B4-BE49-F238E27FC236}">
                  <a16:creationId xmlns:a16="http://schemas.microsoft.com/office/drawing/2014/main" id="{2385A128-E78B-4125-A0B3-57D7A9A2B375}"/>
                </a:ext>
              </a:extLst>
            </p:cNvPr>
            <p:cNvPicPr>
              <a:picLocks noChangeAspect="1"/>
            </p:cNvPicPr>
            <p:nvPr/>
          </p:nvPicPr>
          <p:blipFill>
            <a:blip r:embed="rId8"/>
            <a:stretch>
              <a:fillRect/>
            </a:stretch>
          </p:blipFill>
          <p:spPr>
            <a:xfrm>
              <a:off x="4739640" y="33668"/>
              <a:ext cx="2712720" cy="2490216"/>
            </a:xfrm>
            <a:prstGeom prst="rect">
              <a:avLst/>
            </a:prstGeom>
          </p:spPr>
        </p:pic>
        <p:sp>
          <p:nvSpPr>
            <p:cNvPr id="12" name="文本框 20">
              <a:extLst>
                <a:ext uri="{FF2B5EF4-FFF2-40B4-BE49-F238E27FC236}">
                  <a16:creationId xmlns:a16="http://schemas.microsoft.com/office/drawing/2014/main" id="{A9766C9F-D32A-4A1C-A5D3-FFE44D1BFAA6}"/>
                </a:ext>
              </a:extLst>
            </p:cNvPr>
            <p:cNvSpPr txBox="1"/>
            <p:nvPr/>
          </p:nvSpPr>
          <p:spPr>
            <a:xfrm rot="21237856">
              <a:off x="5176555" y="938890"/>
              <a:ext cx="1838888" cy="646331"/>
            </a:xfrm>
            <a:prstGeom prst="rect">
              <a:avLst/>
            </a:prstGeom>
            <a:noFill/>
          </p:spPr>
          <p:txBody>
            <a:bodyPr wrap="square" rtlCol="0">
              <a:spAutoFit/>
            </a:bodyPr>
            <a:lstStyle/>
            <a:p>
              <a:pPr algn="just">
                <a:spcAft>
                  <a:spcPts val="800"/>
                </a:spcAf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Phần cuối của báo cáo nghiên cứu đã</a:t>
              </a:r>
              <a:endParaRPr lang="en-US" sz="1800" b="1">
                <a:effectLst/>
                <a:latin typeface=".VnTime"/>
                <a:ea typeface="Times New Roman" panose="02020603050405020304" pitchFamily="18" charset="0"/>
                <a:cs typeface="Times New Roman" panose="02020603050405020304" pitchFamily="18" charset="0"/>
              </a:endParaRPr>
            </a:p>
          </p:txBody>
        </p:sp>
      </p:grpSp>
      <p:cxnSp>
        <p:nvCxnSpPr>
          <p:cNvPr id="13" name="Straight Connector 21">
            <a:extLst>
              <a:ext uri="{FF2B5EF4-FFF2-40B4-BE49-F238E27FC236}">
                <a16:creationId xmlns:a16="http://schemas.microsoft.com/office/drawing/2014/main" id="{F969664B-48D3-4520-8B13-F0550BFCF41D}"/>
              </a:ext>
            </a:extLst>
          </p:cNvPr>
          <p:cNvCxnSpPr>
            <a:cxnSpLocks noChangeShapeType="1"/>
          </p:cNvCxnSpPr>
          <p:nvPr/>
        </p:nvCxnSpPr>
        <p:spPr bwMode="auto">
          <a:xfrm>
            <a:off x="3214917" y="3252624"/>
            <a:ext cx="1143074"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grpSp>
        <p:nvGrpSpPr>
          <p:cNvPr id="14" name="Group 5">
            <a:extLst>
              <a:ext uri="{FF2B5EF4-FFF2-40B4-BE49-F238E27FC236}">
                <a16:creationId xmlns:a16="http://schemas.microsoft.com/office/drawing/2014/main" id="{00FBB5F3-36FC-4AC5-B338-D398425DF173}"/>
              </a:ext>
            </a:extLst>
          </p:cNvPr>
          <p:cNvGrpSpPr/>
          <p:nvPr/>
        </p:nvGrpSpPr>
        <p:grpSpPr>
          <a:xfrm>
            <a:off x="3077626" y="5044235"/>
            <a:ext cx="1192668" cy="1200329"/>
            <a:chOff x="6420131" y="3715897"/>
            <a:chExt cx="1192668" cy="1200329"/>
          </a:xfrm>
        </p:grpSpPr>
        <p:sp>
          <p:nvSpPr>
            <p:cNvPr id="15" name="Rounded Rectangle 26">
              <a:extLst>
                <a:ext uri="{FF2B5EF4-FFF2-40B4-BE49-F238E27FC236}">
                  <a16:creationId xmlns:a16="http://schemas.microsoft.com/office/drawing/2014/main" id="{95BDBA30-8AE3-4CA2-A0EE-4DD756573764}"/>
                </a:ext>
              </a:extLst>
            </p:cNvPr>
            <p:cNvSpPr>
              <a:spLocks noChangeArrowheads="1"/>
            </p:cNvSpPr>
            <p:nvPr/>
          </p:nvSpPr>
          <p:spPr bwMode="auto">
            <a:xfrm>
              <a:off x="6420131" y="3749417"/>
              <a:ext cx="1192668" cy="1122553"/>
            </a:xfrm>
            <a:prstGeom prst="roundRect">
              <a:avLst>
                <a:gd name="adj" fmla="val 9375"/>
              </a:avLst>
            </a:prstGeom>
            <a:solidFill>
              <a:schemeClr val="tx1"/>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20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7" name="TextBox 22">
              <a:extLst>
                <a:ext uri="{FF2B5EF4-FFF2-40B4-BE49-F238E27FC236}">
                  <a16:creationId xmlns:a16="http://schemas.microsoft.com/office/drawing/2014/main" id="{EFBAED31-CC6A-4776-8B6E-405A9BEE3864}"/>
                </a:ext>
              </a:extLst>
            </p:cNvPr>
            <p:cNvSpPr txBox="1">
              <a:spLocks noChangeArrowheads="1"/>
            </p:cNvSpPr>
            <p:nvPr/>
          </p:nvSpPr>
          <p:spPr bwMode="auto">
            <a:xfrm>
              <a:off x="6700154" y="3715897"/>
              <a:ext cx="7717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ltLang="id-ID" sz="7200" b="1" kern="0" dirty="0">
                  <a:solidFill>
                    <a:prstClr val="white">
                      <a:lumMod val="95000"/>
                    </a:prstClr>
                  </a:solidFill>
                  <a:latin typeface="Times New Roman" panose="02020603050405020304" pitchFamily="18" charset="0"/>
                  <a:cs typeface="Times New Roman" panose="02020603050405020304" pitchFamily="18" charset="0"/>
                </a:rPr>
                <a:t>3</a:t>
              </a:r>
              <a:endParaRPr kumimoji="0" lang="nb-NO" altLang="id-ID" sz="7200" b="1" i="0" u="none" strike="noStrike" kern="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B1917B83-43CD-46E1-AC83-EFC8A2491FDB}"/>
              </a:ext>
            </a:extLst>
          </p:cNvPr>
          <p:cNvGrpSpPr/>
          <p:nvPr/>
        </p:nvGrpSpPr>
        <p:grpSpPr>
          <a:xfrm>
            <a:off x="2656685" y="3955203"/>
            <a:ext cx="1192668" cy="1214773"/>
            <a:chOff x="5999190" y="2626865"/>
            <a:chExt cx="1192668" cy="1214773"/>
          </a:xfrm>
        </p:grpSpPr>
        <p:sp>
          <p:nvSpPr>
            <p:cNvPr id="19" name="Rounded Rectangle 25">
              <a:extLst>
                <a:ext uri="{FF2B5EF4-FFF2-40B4-BE49-F238E27FC236}">
                  <a16:creationId xmlns:a16="http://schemas.microsoft.com/office/drawing/2014/main" id="{DA7F19C3-3A18-479B-86EC-33C3D7F80544}"/>
                </a:ext>
              </a:extLst>
            </p:cNvPr>
            <p:cNvSpPr>
              <a:spLocks noChangeArrowheads="1"/>
            </p:cNvSpPr>
            <p:nvPr/>
          </p:nvSpPr>
          <p:spPr bwMode="auto">
            <a:xfrm>
              <a:off x="5999190" y="2626865"/>
              <a:ext cx="1192668" cy="1122553"/>
            </a:xfrm>
            <a:prstGeom prst="roundRect">
              <a:avLst>
                <a:gd name="adj" fmla="val 9375"/>
              </a:avLst>
            </a:prstGeom>
            <a:solidFill>
              <a:srgbClr val="FFDD13"/>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20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0" name="TextBox 23">
              <a:extLst>
                <a:ext uri="{FF2B5EF4-FFF2-40B4-BE49-F238E27FC236}">
                  <a16:creationId xmlns:a16="http://schemas.microsoft.com/office/drawing/2014/main" id="{2E05FD74-402F-45ED-9999-0F780F402639}"/>
                </a:ext>
              </a:extLst>
            </p:cNvPr>
            <p:cNvSpPr txBox="1">
              <a:spLocks noChangeArrowheads="1"/>
            </p:cNvSpPr>
            <p:nvPr/>
          </p:nvSpPr>
          <p:spPr bwMode="auto">
            <a:xfrm>
              <a:off x="6319130" y="2641309"/>
              <a:ext cx="7717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ltLang="id-ID" sz="7200" b="1" kern="0" dirty="0">
                  <a:solidFill>
                    <a:prstClr val="white">
                      <a:lumMod val="95000"/>
                    </a:prstClr>
                  </a:solidFill>
                  <a:latin typeface="Times New Roman" panose="02020603050405020304" pitchFamily="18" charset="0"/>
                  <a:cs typeface="Times New Roman" panose="02020603050405020304" pitchFamily="18" charset="0"/>
                </a:rPr>
                <a:t>2</a:t>
              </a:r>
              <a:endParaRPr kumimoji="0" lang="nb-NO" altLang="id-ID" sz="7200" b="1" i="0" u="none" strike="noStrike" kern="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endParaRPr>
            </a:p>
          </p:txBody>
        </p:sp>
      </p:grpSp>
      <p:grpSp>
        <p:nvGrpSpPr>
          <p:cNvPr id="21" name="Group 7">
            <a:extLst>
              <a:ext uri="{FF2B5EF4-FFF2-40B4-BE49-F238E27FC236}">
                <a16:creationId xmlns:a16="http://schemas.microsoft.com/office/drawing/2014/main" id="{51AC6B57-6073-4513-85E1-E2129DD1BC3F}"/>
              </a:ext>
            </a:extLst>
          </p:cNvPr>
          <p:cNvGrpSpPr/>
          <p:nvPr/>
        </p:nvGrpSpPr>
        <p:grpSpPr>
          <a:xfrm>
            <a:off x="2060355" y="2794130"/>
            <a:ext cx="1192668" cy="1223630"/>
            <a:chOff x="5402860" y="1465792"/>
            <a:chExt cx="1192668" cy="1223630"/>
          </a:xfrm>
        </p:grpSpPr>
        <p:sp>
          <p:nvSpPr>
            <p:cNvPr id="22" name="Rounded Rectangle 27">
              <a:extLst>
                <a:ext uri="{FF2B5EF4-FFF2-40B4-BE49-F238E27FC236}">
                  <a16:creationId xmlns:a16="http://schemas.microsoft.com/office/drawing/2014/main" id="{26F04B31-21AB-4DA7-ABF5-988C3A211619}"/>
                </a:ext>
              </a:extLst>
            </p:cNvPr>
            <p:cNvSpPr>
              <a:spLocks noChangeArrowheads="1"/>
            </p:cNvSpPr>
            <p:nvPr/>
          </p:nvSpPr>
          <p:spPr bwMode="auto">
            <a:xfrm rot="20684149">
              <a:off x="5402860" y="1566869"/>
              <a:ext cx="1192668" cy="1122553"/>
            </a:xfrm>
            <a:prstGeom prst="roundRect">
              <a:avLst>
                <a:gd name="adj" fmla="val 9375"/>
              </a:avLst>
            </a:prstGeom>
            <a:solidFill>
              <a:srgbClr val="FAAF3B"/>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20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3" name="TextBox 24">
              <a:extLst>
                <a:ext uri="{FF2B5EF4-FFF2-40B4-BE49-F238E27FC236}">
                  <a16:creationId xmlns:a16="http://schemas.microsoft.com/office/drawing/2014/main" id="{44204260-B222-4151-9D65-BBE97C69A111}"/>
                </a:ext>
              </a:extLst>
            </p:cNvPr>
            <p:cNvSpPr txBox="1">
              <a:spLocks noChangeArrowheads="1"/>
            </p:cNvSpPr>
            <p:nvPr/>
          </p:nvSpPr>
          <p:spPr bwMode="auto">
            <a:xfrm rot="20681241">
              <a:off x="5692174" y="1465792"/>
              <a:ext cx="7717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ltLang="id-ID" sz="7200" b="1" kern="0" dirty="0">
                  <a:solidFill>
                    <a:prstClr val="white">
                      <a:lumMod val="95000"/>
                    </a:prstClr>
                  </a:solidFill>
                  <a:latin typeface="Times New Roman" panose="02020603050405020304" pitchFamily="18" charset="0"/>
                  <a:cs typeface="Times New Roman" panose="02020603050405020304" pitchFamily="18" charset="0"/>
                </a:rPr>
                <a:t>1</a:t>
              </a:r>
              <a:endParaRPr kumimoji="0" lang="nb-NO" altLang="id-ID" sz="7200" b="1" i="0" u="none" strike="noStrike" kern="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endParaRPr>
            </a:p>
          </p:txBody>
        </p:sp>
      </p:grpSp>
      <p:cxnSp>
        <p:nvCxnSpPr>
          <p:cNvPr id="24" name="Straight Connector 52">
            <a:extLst>
              <a:ext uri="{FF2B5EF4-FFF2-40B4-BE49-F238E27FC236}">
                <a16:creationId xmlns:a16="http://schemas.microsoft.com/office/drawing/2014/main" id="{8421C1C7-0971-4FEE-8B3B-2539FBB5557A}"/>
              </a:ext>
            </a:extLst>
          </p:cNvPr>
          <p:cNvCxnSpPr>
            <a:cxnSpLocks noChangeShapeType="1"/>
          </p:cNvCxnSpPr>
          <p:nvPr/>
        </p:nvCxnSpPr>
        <p:spPr bwMode="auto">
          <a:xfrm>
            <a:off x="3849353" y="4546739"/>
            <a:ext cx="1143074"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26" name="矩形 14">
            <a:extLst>
              <a:ext uri="{FF2B5EF4-FFF2-40B4-BE49-F238E27FC236}">
                <a16:creationId xmlns:a16="http://schemas.microsoft.com/office/drawing/2014/main" id="{0ED278AE-6087-4E7A-884B-2605B3AC4A6F}"/>
              </a:ext>
            </a:extLst>
          </p:cNvPr>
          <p:cNvSpPr/>
          <p:nvPr/>
        </p:nvSpPr>
        <p:spPr>
          <a:xfrm>
            <a:off x="4630719" y="2849054"/>
            <a:ext cx="6932923" cy="707886"/>
          </a:xfrm>
          <a:prstGeom prst="rect">
            <a:avLst/>
          </a:prstGeom>
        </p:spPr>
        <p:txBody>
          <a:bodyPr wrap="square">
            <a:spAutoFit/>
            <a:scene3d>
              <a:camera prst="orthographicFront"/>
              <a:lightRig rig="threePt" dir="t"/>
            </a:scene3d>
            <a:sp3d contourW="12700"/>
          </a:bodyPr>
          <a:lstStyle/>
          <a:p>
            <a:r>
              <a:rPr lang="en-US" sz="2000">
                <a:latin typeface="Times New Roman" panose="02020603050405020304" pitchFamily="18" charset="0"/>
                <a:cs typeface="Times New Roman" panose="02020603050405020304" pitchFamily="18" charset="0"/>
              </a:rPr>
              <a:t>Tổng kết lại những thông tin thu thập được khi nghiên cứu ngôn ngữ trong chèo,</a:t>
            </a:r>
          </a:p>
        </p:txBody>
      </p:sp>
      <p:sp>
        <p:nvSpPr>
          <p:cNvPr id="29" name="矩形 17">
            <a:extLst>
              <a:ext uri="{FF2B5EF4-FFF2-40B4-BE49-F238E27FC236}">
                <a16:creationId xmlns:a16="http://schemas.microsoft.com/office/drawing/2014/main" id="{7F07DD4A-B4FE-47DD-87CB-642ADA45AEE8}"/>
              </a:ext>
            </a:extLst>
          </p:cNvPr>
          <p:cNvSpPr/>
          <p:nvPr/>
        </p:nvSpPr>
        <p:spPr>
          <a:xfrm>
            <a:off x="5260623" y="4109163"/>
            <a:ext cx="4414806" cy="707886"/>
          </a:xfrm>
          <a:prstGeom prst="rect">
            <a:avLst/>
          </a:prstGeom>
        </p:spPr>
        <p:txBody>
          <a:bodyPr wrap="square">
            <a:spAutoFit/>
            <a:scene3d>
              <a:camera prst="orthographicFront"/>
              <a:lightRig rig="threePt" dir="t"/>
            </a:scene3d>
            <a:sp3d contourW="12700"/>
          </a:bodyPr>
          <a:lstStyle/>
          <a:p>
            <a:r>
              <a:rPr lang="en-US" sz="2000">
                <a:latin typeface="Times New Roman" panose="02020603050405020304" pitchFamily="18" charset="0"/>
                <a:cs typeface="Times New Roman" panose="02020603050405020304" pitchFamily="18" charset="0"/>
              </a:rPr>
              <a:t>Nhắc đến những vấn đề nghiên cứu chèo chưa được giải quyết,</a:t>
            </a:r>
          </a:p>
        </p:txBody>
      </p:sp>
      <p:cxnSp>
        <p:nvCxnSpPr>
          <p:cNvPr id="31" name="Straight Connector 52">
            <a:extLst>
              <a:ext uri="{FF2B5EF4-FFF2-40B4-BE49-F238E27FC236}">
                <a16:creationId xmlns:a16="http://schemas.microsoft.com/office/drawing/2014/main" id="{0144E2B9-1FBA-4BF4-A568-B6580FAE915A}"/>
              </a:ext>
            </a:extLst>
          </p:cNvPr>
          <p:cNvCxnSpPr>
            <a:cxnSpLocks noChangeShapeType="1"/>
          </p:cNvCxnSpPr>
          <p:nvPr/>
        </p:nvCxnSpPr>
        <p:spPr bwMode="auto">
          <a:xfrm>
            <a:off x="4444986" y="5600554"/>
            <a:ext cx="1143074"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34" name="矩形 21">
            <a:extLst>
              <a:ext uri="{FF2B5EF4-FFF2-40B4-BE49-F238E27FC236}">
                <a16:creationId xmlns:a16="http://schemas.microsoft.com/office/drawing/2014/main" id="{532FF732-761E-4275-AECB-BE1DD6909C05}"/>
              </a:ext>
            </a:extLst>
          </p:cNvPr>
          <p:cNvSpPr/>
          <p:nvPr/>
        </p:nvSpPr>
        <p:spPr>
          <a:xfrm>
            <a:off x="5802913" y="5330840"/>
            <a:ext cx="4414806" cy="707886"/>
          </a:xfrm>
          <a:prstGeom prst="rect">
            <a:avLst/>
          </a:prstGeom>
        </p:spPr>
        <p:txBody>
          <a:bodyPr wrap="square">
            <a:spAutoFit/>
            <a:scene3d>
              <a:camera prst="orthographicFront"/>
              <a:lightRig rig="threePt" dir="t"/>
            </a:scene3d>
            <a:sp3d contourW="12700"/>
          </a:bodyPr>
          <a:lstStyle/>
          <a:p>
            <a:r>
              <a:rPr lang="en-US" sz="2000">
                <a:latin typeface="Times New Roman" panose="02020603050405020304" pitchFamily="18" charset="0"/>
                <a:cs typeface="Times New Roman" panose="02020603050405020304" pitchFamily="18" charset="0"/>
              </a:rPr>
              <a:t>Cuối cùng là thông tin về những tài liệu tham khảo dùng trong nghiên cứu.</a:t>
            </a:r>
          </a:p>
        </p:txBody>
      </p:sp>
      <p:pic>
        <p:nvPicPr>
          <p:cNvPr id="36" name="图片 23">
            <a:extLst>
              <a:ext uri="{FF2B5EF4-FFF2-40B4-BE49-F238E27FC236}">
                <a16:creationId xmlns:a16="http://schemas.microsoft.com/office/drawing/2014/main" id="{06F844BF-0744-4DAC-9DE1-6853B29B7E5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6668" t="10653" r="9637" b="65212"/>
          <a:stretch/>
        </p:blipFill>
        <p:spPr>
          <a:xfrm>
            <a:off x="396676" y="4641426"/>
            <a:ext cx="2257064" cy="1621911"/>
          </a:xfrm>
          <a:prstGeom prst="rect">
            <a:avLst/>
          </a:prstGeom>
        </p:spPr>
      </p:pic>
    </p:spTree>
    <p:extLst>
      <p:ext uri="{BB962C8B-B14F-4D97-AF65-F5344CB8AC3E}">
        <p14:creationId xmlns:p14="http://schemas.microsoft.com/office/powerpoint/2010/main" val="223356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40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2000"/>
                                        <p:tgtEl>
                                          <p:spTgt spid="11"/>
                                        </p:tgtEl>
                                      </p:cBhvr>
                                    </p:animEffect>
                                  </p:childTnLst>
                                </p:cTn>
                              </p:par>
                            </p:childTnLst>
                          </p:cTn>
                        </p:par>
                        <p:par>
                          <p:cTn id="39" fill="hold">
                            <p:stCondLst>
                              <p:cond delay="2000"/>
                            </p:stCondLst>
                            <p:childTnLst>
                              <p:par>
                                <p:cTn id="40" presetID="52"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Scale>
                                      <p:cBhvr>
                                        <p:cTn id="42" dur="15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500" decel="50000" fill="hold">
                                          <p:stCondLst>
                                            <p:cond delay="0"/>
                                          </p:stCondLst>
                                        </p:cTn>
                                        <p:tgtEl>
                                          <p:spTgt spid="7"/>
                                        </p:tgtEl>
                                        <p:attrNameLst>
                                          <p:attrName>ppt_x</p:attrName>
                                          <p:attrName>ppt_y</p:attrName>
                                        </p:attrNameLst>
                                      </p:cBhvr>
                                    </p:animMotion>
                                    <p:animEffect transition="in" filter="fade">
                                      <p:cBhvr>
                                        <p:cTn id="44" dur="1500"/>
                                        <p:tgtEl>
                                          <p:spTgt spid="7"/>
                                        </p:tgtEl>
                                      </p:cBhvr>
                                    </p:animEffect>
                                  </p:childTnLst>
                                </p:cTn>
                              </p:par>
                              <p:par>
                                <p:cTn id="45" presetID="2" presetClass="entr" presetSubtype="1" fill="hold" nodeType="withEffect">
                                  <p:stCondLst>
                                    <p:cond delay="100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150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stCondLst>
                                    <p:cond delay="200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0-#ppt_h/2"/>
                                          </p:val>
                                        </p:tav>
                                        <p:tav tm="100000">
                                          <p:val>
                                            <p:strVal val="#ppt_y"/>
                                          </p:val>
                                        </p:tav>
                                      </p:tavLst>
                                    </p:anim>
                                  </p:childTnLst>
                                </p:cTn>
                              </p:par>
                              <p:par>
                                <p:cTn id="57" presetID="22" presetClass="entr" presetSubtype="8" fill="hold" nodeType="withEffect">
                                  <p:stCondLst>
                                    <p:cond delay="250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par>
                                <p:cTn id="60" presetID="22" presetClass="entr" presetSubtype="8" fill="hold" nodeType="withEffect">
                                  <p:stCondLst>
                                    <p:cond delay="2500"/>
                                  </p:stCondLst>
                                  <p:childTnLst>
                                    <p:set>
                                      <p:cBhvr>
                                        <p:cTn id="61" dur="1" fill="hold">
                                          <p:stCondLst>
                                            <p:cond delay="0"/>
                                          </p:stCondLst>
                                        </p:cTn>
                                        <p:tgtEl>
                                          <p:spTgt spid="24"/>
                                        </p:tgtEl>
                                        <p:attrNameLst>
                                          <p:attrName>style.visibility</p:attrName>
                                        </p:attrNameLst>
                                      </p:cBhvr>
                                      <p:to>
                                        <p:strVal val="visible"/>
                                      </p:to>
                                    </p:set>
                                    <p:animEffect transition="in" filter="wipe(left)">
                                      <p:cBhvr>
                                        <p:cTn id="62" dur="500"/>
                                        <p:tgtEl>
                                          <p:spTgt spid="24"/>
                                        </p:tgtEl>
                                      </p:cBhvr>
                                    </p:animEffect>
                                  </p:childTnLst>
                                </p:cTn>
                              </p:par>
                              <p:par>
                                <p:cTn id="63" presetID="22" presetClass="entr" presetSubtype="8" fill="hold" nodeType="withEffect">
                                  <p:stCondLst>
                                    <p:cond delay="250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500" fill="hold"/>
                                        <p:tgtEl>
                                          <p:spTgt spid="26"/>
                                        </p:tgtEl>
                                        <p:attrNameLst>
                                          <p:attrName>ppt_x</p:attrName>
                                        </p:attrNameLst>
                                      </p:cBhvr>
                                      <p:tavLst>
                                        <p:tav tm="0">
                                          <p:val>
                                            <p:strVal val="#ppt_x"/>
                                          </p:val>
                                        </p:tav>
                                        <p:tav tm="100000">
                                          <p:val>
                                            <p:strVal val="#ppt_x"/>
                                          </p:val>
                                        </p:tav>
                                      </p:tavLst>
                                    </p:anim>
                                    <p:anim calcmode="lin" valueType="num">
                                      <p:cBhvr additive="base">
                                        <p:cTn id="7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fill="hold"/>
                                        <p:tgtEl>
                                          <p:spTgt spid="29"/>
                                        </p:tgtEl>
                                        <p:attrNameLst>
                                          <p:attrName>ppt_x</p:attrName>
                                        </p:attrNameLst>
                                      </p:cBhvr>
                                      <p:tavLst>
                                        <p:tav tm="0">
                                          <p:val>
                                            <p:strVal val="#ppt_x"/>
                                          </p:val>
                                        </p:tav>
                                        <p:tav tm="100000">
                                          <p:val>
                                            <p:strVal val="#ppt_x"/>
                                          </p:val>
                                        </p:tav>
                                      </p:tavLst>
                                    </p:anim>
                                    <p:anim calcmode="lin" valueType="num">
                                      <p:cBhvr additive="base">
                                        <p:cTn id="7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1000"/>
                                        <p:tgtEl>
                                          <p:spTgt spid="34"/>
                                        </p:tgtEl>
                                      </p:cBhvr>
                                    </p:animEffect>
                                    <p:anim calcmode="lin" valueType="num">
                                      <p:cBhvr>
                                        <p:cTn id="83" dur="1000" fill="hold"/>
                                        <p:tgtEl>
                                          <p:spTgt spid="34"/>
                                        </p:tgtEl>
                                        <p:attrNameLst>
                                          <p:attrName>ppt_x</p:attrName>
                                        </p:attrNameLst>
                                      </p:cBhvr>
                                      <p:tavLst>
                                        <p:tav tm="0">
                                          <p:val>
                                            <p:strVal val="#ppt_x"/>
                                          </p:val>
                                        </p:tav>
                                        <p:tav tm="100000">
                                          <p:val>
                                            <p:strVal val="#ppt_x"/>
                                          </p:val>
                                        </p:tav>
                                      </p:tavLst>
                                    </p:anim>
                                    <p:anim calcmode="lin" valueType="num">
                                      <p:cBhvr>
                                        <p:cTn id="8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6" grpId="0"/>
      <p:bldP spid="29"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sp>
        <p:nvSpPr>
          <p:cNvPr id="16" name="文本框 15"/>
          <p:cNvSpPr txBox="1"/>
          <p:nvPr/>
        </p:nvSpPr>
        <p:spPr>
          <a:xfrm>
            <a:off x="2324830" y="564515"/>
            <a:ext cx="6987982" cy="584775"/>
          </a:xfrm>
          <a:prstGeom prst="rect">
            <a:avLst/>
          </a:prstGeom>
          <a:noFill/>
          <a:ln>
            <a:noFill/>
          </a:ln>
        </p:spPr>
        <p:txBody>
          <a:bodyPr wrap="square" rtlCol="0">
            <a:spAutoFit/>
            <a:scene3d>
              <a:camera prst="orthographicFront"/>
              <a:lightRig rig="threePt" dir="t"/>
            </a:scene3d>
          </a:bodyPr>
          <a:lstStyle/>
          <a:p>
            <a:r>
              <a:rPr kumimoji="1" lang="en-US" altLang="zh-CN" sz="32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II. Đọc và phân tích bài viết tham khảo</a:t>
            </a:r>
            <a:endParaRPr kumimoji="1" lang="zh-CN" altLang="en-US" sz="32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33" name="图片 32" descr="111"/>
          <p:cNvPicPr>
            <a:picLocks noChangeAspect="1"/>
          </p:cNvPicPr>
          <p:nvPr/>
        </p:nvPicPr>
        <p:blipFill>
          <a:blip r:embed="rId6"/>
          <a:stretch>
            <a:fillRect/>
          </a:stretch>
        </p:blipFill>
        <p:spPr>
          <a:xfrm>
            <a:off x="859155" y="769620"/>
            <a:ext cx="1332230" cy="999490"/>
          </a:xfrm>
          <a:prstGeom prst="rect">
            <a:avLst/>
          </a:prstGeom>
        </p:spPr>
      </p:pic>
      <p:sp>
        <p:nvSpPr>
          <p:cNvPr id="2" name="Google Shape;1201;p16">
            <a:extLst>
              <a:ext uri="{FF2B5EF4-FFF2-40B4-BE49-F238E27FC236}">
                <a16:creationId xmlns:a16="http://schemas.microsoft.com/office/drawing/2014/main" id="{F076D2E0-FA90-584A-5D03-97805AB757DA}"/>
              </a:ext>
            </a:extLst>
          </p:cNvPr>
          <p:cNvSpPr/>
          <p:nvPr/>
        </p:nvSpPr>
        <p:spPr>
          <a:xfrm rot="10800000" flipH="1">
            <a:off x="4771901" y="2036539"/>
            <a:ext cx="6128700" cy="2263500"/>
          </a:xfrm>
          <a:prstGeom prst="trapezoid">
            <a:avLst>
              <a:gd name="adj" fmla="val 4827"/>
            </a:avLst>
          </a:pr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202;p16">
            <a:extLst>
              <a:ext uri="{FF2B5EF4-FFF2-40B4-BE49-F238E27FC236}">
                <a16:creationId xmlns:a16="http://schemas.microsoft.com/office/drawing/2014/main" id="{0A3F4B92-9CCF-BC3E-E33F-5607F78EB6A8}"/>
              </a:ext>
            </a:extLst>
          </p:cNvPr>
          <p:cNvSpPr/>
          <p:nvPr/>
        </p:nvSpPr>
        <p:spPr>
          <a:xfrm flipH="1">
            <a:off x="5033893" y="4399002"/>
            <a:ext cx="6177000" cy="406500"/>
          </a:xfrm>
          <a:prstGeom prst="trapezoid">
            <a:avLst>
              <a:gd name="adj" fmla="val 28850"/>
            </a:avLst>
          </a:pr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3929;p44">
            <a:extLst>
              <a:ext uri="{FF2B5EF4-FFF2-40B4-BE49-F238E27FC236}">
                <a16:creationId xmlns:a16="http://schemas.microsoft.com/office/drawing/2014/main" id="{B61AA8D9-B4FB-DC92-49E8-4EC7F0A97873}"/>
              </a:ext>
            </a:extLst>
          </p:cNvPr>
          <p:cNvGrpSpPr/>
          <p:nvPr/>
        </p:nvGrpSpPr>
        <p:grpSpPr>
          <a:xfrm>
            <a:off x="4424643" y="1822296"/>
            <a:ext cx="694515" cy="788035"/>
            <a:chOff x="2031777" y="3179809"/>
            <a:chExt cx="694515" cy="788035"/>
          </a:xfrm>
        </p:grpSpPr>
        <p:grpSp>
          <p:nvGrpSpPr>
            <p:cNvPr id="5" name="Google Shape;3930;p44">
              <a:extLst>
                <a:ext uri="{FF2B5EF4-FFF2-40B4-BE49-F238E27FC236}">
                  <a16:creationId xmlns:a16="http://schemas.microsoft.com/office/drawing/2014/main" id="{AB4FF706-F392-4E08-B0A7-F3A30DD038BC}"/>
                </a:ext>
              </a:extLst>
            </p:cNvPr>
            <p:cNvGrpSpPr/>
            <p:nvPr/>
          </p:nvGrpSpPr>
          <p:grpSpPr>
            <a:xfrm rot="-777525">
              <a:off x="2137266" y="3229369"/>
              <a:ext cx="519315" cy="680707"/>
              <a:chOff x="4267456" y="1242010"/>
              <a:chExt cx="425178" cy="557314"/>
            </a:xfrm>
          </p:grpSpPr>
          <p:sp>
            <p:nvSpPr>
              <p:cNvPr id="18" name="Google Shape;3931;p44">
                <a:extLst>
                  <a:ext uri="{FF2B5EF4-FFF2-40B4-BE49-F238E27FC236}">
                    <a16:creationId xmlns:a16="http://schemas.microsoft.com/office/drawing/2014/main" id="{34647B0D-0BAF-8A6E-52A1-276A34AAD2F9}"/>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932;p44">
                <a:extLst>
                  <a:ext uri="{FF2B5EF4-FFF2-40B4-BE49-F238E27FC236}">
                    <a16:creationId xmlns:a16="http://schemas.microsoft.com/office/drawing/2014/main" id="{A3B8995B-77AA-A232-475B-8FFE42827044}"/>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933;p44">
                <a:extLst>
                  <a:ext uri="{FF2B5EF4-FFF2-40B4-BE49-F238E27FC236}">
                    <a16:creationId xmlns:a16="http://schemas.microsoft.com/office/drawing/2014/main" id="{C7E8FF55-B532-A75B-69E6-21241F65B00A}"/>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934;p44">
                <a:extLst>
                  <a:ext uri="{FF2B5EF4-FFF2-40B4-BE49-F238E27FC236}">
                    <a16:creationId xmlns:a16="http://schemas.microsoft.com/office/drawing/2014/main" id="{94DE634F-BE30-0CE5-A029-F71FB763186E}"/>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935;p44">
                <a:extLst>
                  <a:ext uri="{FF2B5EF4-FFF2-40B4-BE49-F238E27FC236}">
                    <a16:creationId xmlns:a16="http://schemas.microsoft.com/office/drawing/2014/main" id="{3201D1C1-2792-016C-DBF0-C160C3CF23B5}"/>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936;p44">
                <a:extLst>
                  <a:ext uri="{FF2B5EF4-FFF2-40B4-BE49-F238E27FC236}">
                    <a16:creationId xmlns:a16="http://schemas.microsoft.com/office/drawing/2014/main" id="{FE6B4D0E-5674-E5D4-0647-69F7209EB946}"/>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937;p44">
                <a:extLst>
                  <a:ext uri="{FF2B5EF4-FFF2-40B4-BE49-F238E27FC236}">
                    <a16:creationId xmlns:a16="http://schemas.microsoft.com/office/drawing/2014/main" id="{99DB3167-87A7-1589-1E31-BE0DB618E340}"/>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Google Shape;3938;p44">
              <a:extLst>
                <a:ext uri="{FF2B5EF4-FFF2-40B4-BE49-F238E27FC236}">
                  <a16:creationId xmlns:a16="http://schemas.microsoft.com/office/drawing/2014/main" id="{48CF0824-0550-009C-6332-07D047C3D832}"/>
                </a:ext>
              </a:extLst>
            </p:cNvPr>
            <p:cNvGrpSpPr/>
            <p:nvPr/>
          </p:nvGrpSpPr>
          <p:grpSpPr>
            <a:xfrm rot="-777525">
              <a:off x="2101488" y="3237577"/>
              <a:ext cx="519315" cy="680707"/>
              <a:chOff x="4267456" y="1242010"/>
              <a:chExt cx="425178" cy="557314"/>
            </a:xfrm>
          </p:grpSpPr>
          <p:sp>
            <p:nvSpPr>
              <p:cNvPr id="7" name="Google Shape;3939;p44">
                <a:extLst>
                  <a:ext uri="{FF2B5EF4-FFF2-40B4-BE49-F238E27FC236}">
                    <a16:creationId xmlns:a16="http://schemas.microsoft.com/office/drawing/2014/main" id="{50658AB8-2EFD-F132-91BD-5755E149B5EA}"/>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FFF2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940;p44">
                <a:extLst>
                  <a:ext uri="{FF2B5EF4-FFF2-40B4-BE49-F238E27FC236}">
                    <a16:creationId xmlns:a16="http://schemas.microsoft.com/office/drawing/2014/main" id="{0A8D472D-20BE-4C94-8EE7-A09F07CB8759}"/>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941;p44">
                <a:extLst>
                  <a:ext uri="{FF2B5EF4-FFF2-40B4-BE49-F238E27FC236}">
                    <a16:creationId xmlns:a16="http://schemas.microsoft.com/office/drawing/2014/main" id="{114485FC-C879-01E5-97FF-28FBCA1833D8}"/>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35B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942;p44">
                <a:extLst>
                  <a:ext uri="{FF2B5EF4-FFF2-40B4-BE49-F238E27FC236}">
                    <a16:creationId xmlns:a16="http://schemas.microsoft.com/office/drawing/2014/main" id="{9001BD45-5F32-656D-A6EA-4F0D6FAE23D3}"/>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943;p44">
                <a:extLst>
                  <a:ext uri="{FF2B5EF4-FFF2-40B4-BE49-F238E27FC236}">
                    <a16:creationId xmlns:a16="http://schemas.microsoft.com/office/drawing/2014/main" id="{C0C1BAA1-7DC2-93BF-0D5E-5AECE3171590}"/>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944;p44">
                <a:extLst>
                  <a:ext uri="{FF2B5EF4-FFF2-40B4-BE49-F238E27FC236}">
                    <a16:creationId xmlns:a16="http://schemas.microsoft.com/office/drawing/2014/main" id="{69A3A733-15C0-24AA-13FB-9FF460C124C9}"/>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noFill/>
              <a:ln w="19050" cap="rnd" cmpd="sng">
                <a:solidFill>
                  <a:srgbClr val="CAC8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945;p44">
                <a:extLst>
                  <a:ext uri="{FF2B5EF4-FFF2-40B4-BE49-F238E27FC236}">
                    <a16:creationId xmlns:a16="http://schemas.microsoft.com/office/drawing/2014/main" id="{B141EE43-2B3B-3988-AF91-52207335B13F}"/>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noFill/>
              <a:ln w="19050" cap="rnd" cmpd="sng">
                <a:solidFill>
                  <a:srgbClr val="CAC8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 name="Google Shape;3950;p44">
            <a:extLst>
              <a:ext uri="{FF2B5EF4-FFF2-40B4-BE49-F238E27FC236}">
                <a16:creationId xmlns:a16="http://schemas.microsoft.com/office/drawing/2014/main" id="{B4A9D574-DC05-B476-5172-B8F6E4148DCD}"/>
              </a:ext>
            </a:extLst>
          </p:cNvPr>
          <p:cNvGrpSpPr/>
          <p:nvPr/>
        </p:nvGrpSpPr>
        <p:grpSpPr>
          <a:xfrm rot="-595998">
            <a:off x="8708995" y="4381620"/>
            <a:ext cx="1810483" cy="1023668"/>
            <a:chOff x="10212533" y="132556"/>
            <a:chExt cx="1810499" cy="1023678"/>
          </a:xfrm>
        </p:grpSpPr>
        <p:sp>
          <p:nvSpPr>
            <p:cNvPr id="26" name="Google Shape;3951;p44">
              <a:extLst>
                <a:ext uri="{FF2B5EF4-FFF2-40B4-BE49-F238E27FC236}">
                  <a16:creationId xmlns:a16="http://schemas.microsoft.com/office/drawing/2014/main" id="{0E4F3496-296B-83A8-3BEF-5F33CB5DBA72}"/>
                </a:ext>
              </a:extLst>
            </p:cNvPr>
            <p:cNvSpPr/>
            <p:nvPr/>
          </p:nvSpPr>
          <p:spPr>
            <a:xfrm>
              <a:off x="10269887" y="171721"/>
              <a:ext cx="1753145" cy="984513"/>
            </a:xfrm>
            <a:custGeom>
              <a:avLst/>
              <a:gdLst/>
              <a:ahLst/>
              <a:cxnLst/>
              <a:rect l="l" t="t" r="r" b="b"/>
              <a:pathLst>
                <a:path w="62758" h="35243" extrusionOk="0">
                  <a:moveTo>
                    <a:pt x="3538" y="0"/>
                  </a:moveTo>
                  <a:cubicBezTo>
                    <a:pt x="1753" y="0"/>
                    <a:pt x="348" y="1329"/>
                    <a:pt x="226" y="3086"/>
                  </a:cubicBezTo>
                  <a:cubicBezTo>
                    <a:pt x="76" y="3462"/>
                    <a:pt x="1" y="3888"/>
                    <a:pt x="26" y="4339"/>
                  </a:cubicBezTo>
                  <a:lnTo>
                    <a:pt x="577" y="30104"/>
                  </a:lnTo>
                  <a:cubicBezTo>
                    <a:pt x="627" y="31783"/>
                    <a:pt x="1830" y="33211"/>
                    <a:pt x="3434" y="33562"/>
                  </a:cubicBezTo>
                  <a:cubicBezTo>
                    <a:pt x="3735" y="33663"/>
                    <a:pt x="4061" y="33713"/>
                    <a:pt x="4387" y="33738"/>
                  </a:cubicBezTo>
                  <a:lnTo>
                    <a:pt x="41429" y="35242"/>
                  </a:lnTo>
                  <a:cubicBezTo>
                    <a:pt x="41457" y="35242"/>
                    <a:pt x="41485" y="35242"/>
                    <a:pt x="41512" y="35242"/>
                  </a:cubicBezTo>
                  <a:cubicBezTo>
                    <a:pt x="42581" y="35242"/>
                    <a:pt x="43526" y="34771"/>
                    <a:pt x="44161" y="34013"/>
                  </a:cubicBezTo>
                  <a:cubicBezTo>
                    <a:pt x="44261" y="33988"/>
                    <a:pt x="44387" y="33963"/>
                    <a:pt x="44487" y="33888"/>
                  </a:cubicBezTo>
                  <a:lnTo>
                    <a:pt x="62382" y="22033"/>
                  </a:lnTo>
                  <a:cubicBezTo>
                    <a:pt x="62607" y="21883"/>
                    <a:pt x="62758" y="21607"/>
                    <a:pt x="62733" y="21332"/>
                  </a:cubicBezTo>
                  <a:lnTo>
                    <a:pt x="62632" y="19703"/>
                  </a:lnTo>
                  <a:cubicBezTo>
                    <a:pt x="62591" y="19264"/>
                    <a:pt x="62217" y="18964"/>
                    <a:pt x="61833" y="18964"/>
                  </a:cubicBezTo>
                  <a:cubicBezTo>
                    <a:pt x="61757" y="18964"/>
                    <a:pt x="61680" y="18976"/>
                    <a:pt x="61605" y="19001"/>
                  </a:cubicBezTo>
                  <a:lnTo>
                    <a:pt x="44963" y="16896"/>
                  </a:lnTo>
                  <a:lnTo>
                    <a:pt x="45013" y="4991"/>
                  </a:lnTo>
                  <a:cubicBezTo>
                    <a:pt x="45013" y="2986"/>
                    <a:pt x="43384" y="1306"/>
                    <a:pt x="41404" y="1231"/>
                  </a:cubicBezTo>
                  <a:lnTo>
                    <a:pt x="3685" y="3"/>
                  </a:lnTo>
                  <a:cubicBezTo>
                    <a:pt x="3635" y="1"/>
                    <a:pt x="3586" y="0"/>
                    <a:pt x="3538" y="0"/>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952;p44">
              <a:extLst>
                <a:ext uri="{FF2B5EF4-FFF2-40B4-BE49-F238E27FC236}">
                  <a16:creationId xmlns:a16="http://schemas.microsoft.com/office/drawing/2014/main" id="{8849D8EB-1738-A603-874F-96BE20ED7DE9}"/>
                </a:ext>
              </a:extLst>
            </p:cNvPr>
            <p:cNvSpPr/>
            <p:nvPr/>
          </p:nvSpPr>
          <p:spPr>
            <a:xfrm>
              <a:off x="10276201" y="508561"/>
              <a:ext cx="1664926" cy="572025"/>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rgbClr val="CAC8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953;p44">
              <a:extLst>
                <a:ext uri="{FF2B5EF4-FFF2-40B4-BE49-F238E27FC236}">
                  <a16:creationId xmlns:a16="http://schemas.microsoft.com/office/drawing/2014/main" id="{13DCDDC6-CD7B-BDCF-0AEE-8705F1912245}"/>
                </a:ext>
              </a:extLst>
            </p:cNvPr>
            <p:cNvSpPr/>
            <p:nvPr/>
          </p:nvSpPr>
          <p:spPr>
            <a:xfrm>
              <a:off x="11418072" y="662762"/>
              <a:ext cx="546157" cy="420729"/>
            </a:xfrm>
            <a:custGeom>
              <a:avLst/>
              <a:gdLst/>
              <a:ahLst/>
              <a:cxnLst/>
              <a:rect l="l" t="t" r="r" b="b"/>
              <a:pathLst>
                <a:path w="19551" h="15061" extrusionOk="0">
                  <a:moveTo>
                    <a:pt x="18624" y="1"/>
                  </a:moveTo>
                  <a:cubicBezTo>
                    <a:pt x="18470" y="1"/>
                    <a:pt x="18313" y="46"/>
                    <a:pt x="18172" y="145"/>
                  </a:cubicBezTo>
                  <a:lnTo>
                    <a:pt x="553" y="12726"/>
                  </a:lnTo>
                  <a:cubicBezTo>
                    <a:pt x="377" y="12851"/>
                    <a:pt x="252" y="13027"/>
                    <a:pt x="227" y="13227"/>
                  </a:cubicBezTo>
                  <a:lnTo>
                    <a:pt x="77" y="14130"/>
                  </a:lnTo>
                  <a:cubicBezTo>
                    <a:pt x="0" y="14646"/>
                    <a:pt x="406" y="15060"/>
                    <a:pt x="858" y="15060"/>
                  </a:cubicBezTo>
                  <a:cubicBezTo>
                    <a:pt x="998" y="15060"/>
                    <a:pt x="1143" y="15021"/>
                    <a:pt x="1280" y="14932"/>
                  </a:cubicBezTo>
                  <a:lnTo>
                    <a:pt x="19175" y="3052"/>
                  </a:lnTo>
                  <a:cubicBezTo>
                    <a:pt x="19400" y="2902"/>
                    <a:pt x="19550" y="2651"/>
                    <a:pt x="19525" y="2350"/>
                  </a:cubicBezTo>
                  <a:lnTo>
                    <a:pt x="19425" y="746"/>
                  </a:lnTo>
                  <a:cubicBezTo>
                    <a:pt x="19389" y="296"/>
                    <a:pt x="19016" y="1"/>
                    <a:pt x="18624" y="1"/>
                  </a:cubicBezTo>
                  <a:close/>
                </a:path>
              </a:pathLst>
            </a:custGeom>
            <a:solidFill>
              <a:srgbClr val="FFF2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954;p44">
              <a:extLst>
                <a:ext uri="{FF2B5EF4-FFF2-40B4-BE49-F238E27FC236}">
                  <a16:creationId xmlns:a16="http://schemas.microsoft.com/office/drawing/2014/main" id="{D6460C2B-6977-E223-41FB-CDA6777BDB7A}"/>
                </a:ext>
              </a:extLst>
            </p:cNvPr>
            <p:cNvSpPr/>
            <p:nvPr/>
          </p:nvSpPr>
          <p:spPr>
            <a:xfrm>
              <a:off x="11287867" y="268599"/>
              <a:ext cx="149871" cy="146687"/>
            </a:xfrm>
            <a:custGeom>
              <a:avLst/>
              <a:gdLst/>
              <a:ahLst/>
              <a:cxnLst/>
              <a:rect l="l" t="t" r="r" b="b"/>
              <a:pathLst>
                <a:path w="5365" h="5251" extrusionOk="0">
                  <a:moveTo>
                    <a:pt x="2695" y="0"/>
                  </a:moveTo>
                  <a:cubicBezTo>
                    <a:pt x="2589" y="0"/>
                    <a:pt x="2482" y="57"/>
                    <a:pt x="2432" y="169"/>
                  </a:cubicBezTo>
                  <a:lnTo>
                    <a:pt x="1830" y="1598"/>
                  </a:lnTo>
                  <a:cubicBezTo>
                    <a:pt x="1805" y="1648"/>
                    <a:pt x="1730" y="1698"/>
                    <a:pt x="1680" y="1748"/>
                  </a:cubicBezTo>
                  <a:lnTo>
                    <a:pt x="226" y="2350"/>
                  </a:lnTo>
                  <a:cubicBezTo>
                    <a:pt x="1" y="2450"/>
                    <a:pt x="1" y="2776"/>
                    <a:pt x="226" y="2876"/>
                  </a:cubicBezTo>
                  <a:lnTo>
                    <a:pt x="1655" y="3478"/>
                  </a:lnTo>
                  <a:cubicBezTo>
                    <a:pt x="1705" y="3503"/>
                    <a:pt x="1755" y="3553"/>
                    <a:pt x="1805" y="3628"/>
                  </a:cubicBezTo>
                  <a:lnTo>
                    <a:pt x="2407" y="5082"/>
                  </a:lnTo>
                  <a:cubicBezTo>
                    <a:pt x="2457" y="5194"/>
                    <a:pt x="2563" y="5251"/>
                    <a:pt x="2670" y="5251"/>
                  </a:cubicBezTo>
                  <a:cubicBezTo>
                    <a:pt x="2777" y="5251"/>
                    <a:pt x="2883" y="5194"/>
                    <a:pt x="2933" y="5082"/>
                  </a:cubicBezTo>
                  <a:lnTo>
                    <a:pt x="3535" y="3653"/>
                  </a:lnTo>
                  <a:cubicBezTo>
                    <a:pt x="3560" y="3578"/>
                    <a:pt x="3610" y="3528"/>
                    <a:pt x="3685" y="3503"/>
                  </a:cubicBezTo>
                  <a:lnTo>
                    <a:pt x="5139" y="2901"/>
                  </a:lnTo>
                  <a:cubicBezTo>
                    <a:pt x="5364" y="2801"/>
                    <a:pt x="5364" y="2475"/>
                    <a:pt x="5139" y="2375"/>
                  </a:cubicBezTo>
                  <a:lnTo>
                    <a:pt x="3710" y="1773"/>
                  </a:lnTo>
                  <a:cubicBezTo>
                    <a:pt x="3635" y="1748"/>
                    <a:pt x="3585" y="1673"/>
                    <a:pt x="3560" y="1623"/>
                  </a:cubicBezTo>
                  <a:lnTo>
                    <a:pt x="2958" y="169"/>
                  </a:lnTo>
                  <a:cubicBezTo>
                    <a:pt x="2908" y="57"/>
                    <a:pt x="2802" y="0"/>
                    <a:pt x="269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955;p44">
              <a:extLst>
                <a:ext uri="{FF2B5EF4-FFF2-40B4-BE49-F238E27FC236}">
                  <a16:creationId xmlns:a16="http://schemas.microsoft.com/office/drawing/2014/main" id="{CE3D45DD-A844-A57E-7366-4BD3A106CF16}"/>
                </a:ext>
              </a:extLst>
            </p:cNvPr>
            <p:cNvSpPr/>
            <p:nvPr/>
          </p:nvSpPr>
          <p:spPr>
            <a:xfrm>
              <a:off x="11296973" y="839032"/>
              <a:ext cx="254879" cy="122551"/>
            </a:xfrm>
            <a:custGeom>
              <a:avLst/>
              <a:gdLst/>
              <a:ahLst/>
              <a:cxnLst/>
              <a:rect l="l" t="t" r="r" b="b"/>
              <a:pathLst>
                <a:path w="9124" h="4387" extrusionOk="0">
                  <a:moveTo>
                    <a:pt x="2682" y="0"/>
                  </a:moveTo>
                  <a:lnTo>
                    <a:pt x="1" y="2556"/>
                  </a:lnTo>
                  <a:lnTo>
                    <a:pt x="4763" y="4386"/>
                  </a:lnTo>
                  <a:lnTo>
                    <a:pt x="9123" y="1003"/>
                  </a:lnTo>
                  <a:lnTo>
                    <a:pt x="268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956;p44">
              <a:extLst>
                <a:ext uri="{FF2B5EF4-FFF2-40B4-BE49-F238E27FC236}">
                  <a16:creationId xmlns:a16="http://schemas.microsoft.com/office/drawing/2014/main" id="{4F9170DB-9A7A-A4BA-2834-D39D66BBEB7B}"/>
                </a:ext>
              </a:extLst>
            </p:cNvPr>
            <p:cNvSpPr/>
            <p:nvPr/>
          </p:nvSpPr>
          <p:spPr>
            <a:xfrm>
              <a:off x="11418100" y="717207"/>
              <a:ext cx="277283" cy="122551"/>
            </a:xfrm>
            <a:custGeom>
              <a:avLst/>
              <a:gdLst/>
              <a:ahLst/>
              <a:cxnLst/>
              <a:rect l="l" t="t" r="r" b="b"/>
              <a:pathLst>
                <a:path w="9926" h="4387" extrusionOk="0">
                  <a:moveTo>
                    <a:pt x="3484" y="0"/>
                  </a:moveTo>
                  <a:lnTo>
                    <a:pt x="0" y="3108"/>
                  </a:lnTo>
                  <a:lnTo>
                    <a:pt x="5564" y="4386"/>
                  </a:lnTo>
                  <a:lnTo>
                    <a:pt x="9925" y="978"/>
                  </a:lnTo>
                  <a:lnTo>
                    <a:pt x="348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957;p44">
              <a:extLst>
                <a:ext uri="{FF2B5EF4-FFF2-40B4-BE49-F238E27FC236}">
                  <a16:creationId xmlns:a16="http://schemas.microsoft.com/office/drawing/2014/main" id="{50135374-7695-249A-5C94-946C58254EAB}"/>
                </a:ext>
              </a:extLst>
            </p:cNvPr>
            <p:cNvSpPr/>
            <p:nvPr/>
          </p:nvSpPr>
          <p:spPr>
            <a:xfrm>
              <a:off x="11555316" y="647873"/>
              <a:ext cx="235967" cy="67966"/>
            </a:xfrm>
            <a:custGeom>
              <a:avLst/>
              <a:gdLst/>
              <a:ahLst/>
              <a:cxnLst/>
              <a:rect l="l" t="t" r="r" b="b"/>
              <a:pathLst>
                <a:path w="8447" h="2433" extrusionOk="0">
                  <a:moveTo>
                    <a:pt x="2006" y="1"/>
                  </a:moveTo>
                  <a:lnTo>
                    <a:pt x="1" y="1154"/>
                  </a:lnTo>
                  <a:lnTo>
                    <a:pt x="5565" y="2432"/>
                  </a:lnTo>
                  <a:lnTo>
                    <a:pt x="8447" y="978"/>
                  </a:lnTo>
                  <a:lnTo>
                    <a:pt x="200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958;p44">
              <a:extLst>
                <a:ext uri="{FF2B5EF4-FFF2-40B4-BE49-F238E27FC236}">
                  <a16:creationId xmlns:a16="http://schemas.microsoft.com/office/drawing/2014/main" id="{DBD8A09C-D6C4-1F90-6DE6-A2283E4A8F73}"/>
                </a:ext>
              </a:extLst>
            </p:cNvPr>
            <p:cNvSpPr/>
            <p:nvPr/>
          </p:nvSpPr>
          <p:spPr>
            <a:xfrm>
              <a:off x="11064526" y="804700"/>
              <a:ext cx="254181" cy="122551"/>
            </a:xfrm>
            <a:custGeom>
              <a:avLst/>
              <a:gdLst/>
              <a:ahLst/>
              <a:cxnLst/>
              <a:rect l="l" t="t" r="r" b="b"/>
              <a:pathLst>
                <a:path w="9099" h="4387" extrusionOk="0">
                  <a:moveTo>
                    <a:pt x="2657" y="1"/>
                  </a:moveTo>
                  <a:lnTo>
                    <a:pt x="1" y="2557"/>
                  </a:lnTo>
                  <a:lnTo>
                    <a:pt x="4738" y="4387"/>
                  </a:lnTo>
                  <a:lnTo>
                    <a:pt x="9099" y="978"/>
                  </a:lnTo>
                  <a:lnTo>
                    <a:pt x="2657" y="1"/>
                  </a:lnTo>
                  <a:close/>
                </a:path>
              </a:pathLst>
            </a:custGeom>
            <a:solidFill>
              <a:srgbClr val="59C2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959;p44">
              <a:extLst>
                <a:ext uri="{FF2B5EF4-FFF2-40B4-BE49-F238E27FC236}">
                  <a16:creationId xmlns:a16="http://schemas.microsoft.com/office/drawing/2014/main" id="{E72D44BB-EDCC-B2D8-0E11-E93E00E596CF}"/>
                </a:ext>
              </a:extLst>
            </p:cNvPr>
            <p:cNvSpPr/>
            <p:nvPr/>
          </p:nvSpPr>
          <p:spPr>
            <a:xfrm>
              <a:off x="11184954" y="682903"/>
              <a:ext cx="277283" cy="122551"/>
            </a:xfrm>
            <a:custGeom>
              <a:avLst/>
              <a:gdLst/>
              <a:ahLst/>
              <a:cxnLst/>
              <a:rect l="l" t="t" r="r" b="b"/>
              <a:pathLst>
                <a:path w="9926" h="4387" extrusionOk="0">
                  <a:moveTo>
                    <a:pt x="3484" y="0"/>
                  </a:moveTo>
                  <a:lnTo>
                    <a:pt x="1" y="3108"/>
                  </a:lnTo>
                  <a:lnTo>
                    <a:pt x="5590" y="4386"/>
                  </a:lnTo>
                  <a:lnTo>
                    <a:pt x="9925" y="978"/>
                  </a:lnTo>
                  <a:lnTo>
                    <a:pt x="3484" y="0"/>
                  </a:lnTo>
                  <a:close/>
                </a:path>
              </a:pathLst>
            </a:custGeom>
            <a:solidFill>
              <a:srgbClr val="59C2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960;p44">
              <a:extLst>
                <a:ext uri="{FF2B5EF4-FFF2-40B4-BE49-F238E27FC236}">
                  <a16:creationId xmlns:a16="http://schemas.microsoft.com/office/drawing/2014/main" id="{D441C1B3-0093-048A-908C-796CF7E81BA1}"/>
                </a:ext>
              </a:extLst>
            </p:cNvPr>
            <p:cNvSpPr/>
            <p:nvPr/>
          </p:nvSpPr>
          <p:spPr>
            <a:xfrm>
              <a:off x="11322171" y="613569"/>
              <a:ext cx="235995" cy="67938"/>
            </a:xfrm>
            <a:custGeom>
              <a:avLst/>
              <a:gdLst/>
              <a:ahLst/>
              <a:cxnLst/>
              <a:rect l="l" t="t" r="r" b="b"/>
              <a:pathLst>
                <a:path w="8448" h="2432" extrusionOk="0">
                  <a:moveTo>
                    <a:pt x="2031" y="1"/>
                  </a:moveTo>
                  <a:lnTo>
                    <a:pt x="1" y="1154"/>
                  </a:lnTo>
                  <a:lnTo>
                    <a:pt x="5565" y="2432"/>
                  </a:lnTo>
                  <a:lnTo>
                    <a:pt x="8447" y="978"/>
                  </a:lnTo>
                  <a:lnTo>
                    <a:pt x="203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61;p44">
              <a:extLst>
                <a:ext uri="{FF2B5EF4-FFF2-40B4-BE49-F238E27FC236}">
                  <a16:creationId xmlns:a16="http://schemas.microsoft.com/office/drawing/2014/main" id="{899F294E-AA7C-D953-7915-902396D5D019}"/>
                </a:ext>
              </a:extLst>
            </p:cNvPr>
            <p:cNvSpPr/>
            <p:nvPr/>
          </p:nvSpPr>
          <p:spPr>
            <a:xfrm>
              <a:off x="10216001" y="132556"/>
              <a:ext cx="1252522" cy="984513"/>
            </a:xfrm>
            <a:custGeom>
              <a:avLst/>
              <a:gdLst/>
              <a:ahLst/>
              <a:cxnLst/>
              <a:rect l="l" t="t" r="r" b="b"/>
              <a:pathLst>
                <a:path w="44837" h="35243" extrusionOk="0">
                  <a:moveTo>
                    <a:pt x="3391" y="1"/>
                  </a:moveTo>
                  <a:cubicBezTo>
                    <a:pt x="1504" y="1"/>
                    <a:pt x="0" y="1512"/>
                    <a:pt x="50" y="3435"/>
                  </a:cubicBezTo>
                  <a:lnTo>
                    <a:pt x="626" y="30102"/>
                  </a:lnTo>
                  <a:cubicBezTo>
                    <a:pt x="676" y="32032"/>
                    <a:pt x="2255" y="33686"/>
                    <a:pt x="4210" y="33761"/>
                  </a:cubicBezTo>
                  <a:lnTo>
                    <a:pt x="41228" y="35240"/>
                  </a:lnTo>
                  <a:cubicBezTo>
                    <a:pt x="41275" y="35242"/>
                    <a:pt x="41322" y="35243"/>
                    <a:pt x="41369" y="35243"/>
                  </a:cubicBezTo>
                  <a:cubicBezTo>
                    <a:pt x="43233" y="35243"/>
                    <a:pt x="44712" y="33789"/>
                    <a:pt x="44712" y="31907"/>
                  </a:cubicBezTo>
                  <a:lnTo>
                    <a:pt x="44837" y="4989"/>
                  </a:lnTo>
                  <a:cubicBezTo>
                    <a:pt x="44837" y="3009"/>
                    <a:pt x="43208" y="1305"/>
                    <a:pt x="41228" y="1255"/>
                  </a:cubicBezTo>
                  <a:lnTo>
                    <a:pt x="3483" y="2"/>
                  </a:lnTo>
                  <a:cubicBezTo>
                    <a:pt x="3453" y="1"/>
                    <a:pt x="3422" y="1"/>
                    <a:pt x="3391" y="1"/>
                  </a:cubicBezTo>
                  <a:close/>
                </a:path>
              </a:pathLst>
            </a:custGeom>
            <a:solidFill>
              <a:srgbClr val="FFF2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962;p44">
              <a:extLst>
                <a:ext uri="{FF2B5EF4-FFF2-40B4-BE49-F238E27FC236}">
                  <a16:creationId xmlns:a16="http://schemas.microsoft.com/office/drawing/2014/main" id="{758A3999-B459-F349-78A0-F1BDF016EAB6}"/>
                </a:ext>
              </a:extLst>
            </p:cNvPr>
            <p:cNvSpPr/>
            <p:nvPr/>
          </p:nvSpPr>
          <p:spPr>
            <a:xfrm>
              <a:off x="10212533" y="136009"/>
              <a:ext cx="1211206" cy="952304"/>
            </a:xfrm>
            <a:custGeom>
              <a:avLst/>
              <a:gdLst/>
              <a:ahLst/>
              <a:cxnLst/>
              <a:rect l="l" t="t" r="r" b="b"/>
              <a:pathLst>
                <a:path w="43358" h="34090" extrusionOk="0">
                  <a:moveTo>
                    <a:pt x="3289" y="0"/>
                  </a:moveTo>
                  <a:cubicBezTo>
                    <a:pt x="1430" y="0"/>
                    <a:pt x="0" y="1461"/>
                    <a:pt x="49" y="3310"/>
                  </a:cubicBezTo>
                  <a:lnTo>
                    <a:pt x="601" y="29099"/>
                  </a:lnTo>
                  <a:cubicBezTo>
                    <a:pt x="651" y="30979"/>
                    <a:pt x="2180" y="32558"/>
                    <a:pt x="4059" y="32633"/>
                  </a:cubicBezTo>
                  <a:lnTo>
                    <a:pt x="39874" y="34087"/>
                  </a:lnTo>
                  <a:cubicBezTo>
                    <a:pt x="39921" y="34089"/>
                    <a:pt x="39967" y="34090"/>
                    <a:pt x="40014" y="34090"/>
                  </a:cubicBezTo>
                  <a:cubicBezTo>
                    <a:pt x="41804" y="34090"/>
                    <a:pt x="43232" y="32686"/>
                    <a:pt x="43232" y="30854"/>
                  </a:cubicBezTo>
                  <a:lnTo>
                    <a:pt x="43333" y="4838"/>
                  </a:lnTo>
                  <a:cubicBezTo>
                    <a:pt x="43358" y="2909"/>
                    <a:pt x="41779" y="1279"/>
                    <a:pt x="39849" y="1204"/>
                  </a:cubicBezTo>
                  <a:lnTo>
                    <a:pt x="3383" y="1"/>
                  </a:lnTo>
                  <a:cubicBezTo>
                    <a:pt x="3351" y="0"/>
                    <a:pt x="3320" y="0"/>
                    <a:pt x="3289" y="0"/>
                  </a:cubicBezTo>
                  <a:close/>
                </a:path>
              </a:pathLst>
            </a:custGeom>
            <a:solidFill>
              <a:srgbClr val="FFF2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63;p44">
              <a:extLst>
                <a:ext uri="{FF2B5EF4-FFF2-40B4-BE49-F238E27FC236}">
                  <a16:creationId xmlns:a16="http://schemas.microsoft.com/office/drawing/2014/main" id="{0D861EA8-C1D8-3F84-75F0-B48AFD33E3EE}"/>
                </a:ext>
              </a:extLst>
            </p:cNvPr>
            <p:cNvSpPr/>
            <p:nvPr/>
          </p:nvSpPr>
          <p:spPr>
            <a:xfrm>
              <a:off x="10693466" y="541887"/>
              <a:ext cx="189064" cy="174203"/>
            </a:xfrm>
            <a:custGeom>
              <a:avLst/>
              <a:gdLst/>
              <a:ahLst/>
              <a:cxnLst/>
              <a:rect l="l" t="t" r="r" b="b"/>
              <a:pathLst>
                <a:path w="6768" h="6236" extrusionOk="0">
                  <a:moveTo>
                    <a:pt x="3222" y="1"/>
                  </a:moveTo>
                  <a:cubicBezTo>
                    <a:pt x="1870" y="1"/>
                    <a:pt x="665" y="910"/>
                    <a:pt x="351" y="2291"/>
                  </a:cubicBezTo>
                  <a:cubicBezTo>
                    <a:pt x="1" y="3945"/>
                    <a:pt x="1053" y="5650"/>
                    <a:pt x="2732" y="6126"/>
                  </a:cubicBezTo>
                  <a:cubicBezTo>
                    <a:pt x="3010" y="6200"/>
                    <a:pt x="3285" y="6236"/>
                    <a:pt x="3554" y="6236"/>
                  </a:cubicBezTo>
                  <a:cubicBezTo>
                    <a:pt x="4915" y="6236"/>
                    <a:pt x="6103" y="5326"/>
                    <a:pt x="6417" y="3945"/>
                  </a:cubicBezTo>
                  <a:cubicBezTo>
                    <a:pt x="6767" y="2291"/>
                    <a:pt x="5715" y="562"/>
                    <a:pt x="4036" y="111"/>
                  </a:cubicBezTo>
                  <a:cubicBezTo>
                    <a:pt x="3763" y="36"/>
                    <a:pt x="3490" y="1"/>
                    <a:pt x="32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964;p44">
              <a:extLst>
                <a:ext uri="{FF2B5EF4-FFF2-40B4-BE49-F238E27FC236}">
                  <a16:creationId xmlns:a16="http://schemas.microsoft.com/office/drawing/2014/main" id="{76C11296-2CE2-3333-B9D1-799824E6DBAB}"/>
                </a:ext>
              </a:extLst>
            </p:cNvPr>
            <p:cNvSpPr/>
            <p:nvPr/>
          </p:nvSpPr>
          <p:spPr>
            <a:xfrm>
              <a:off x="10500239" y="301227"/>
              <a:ext cx="194651" cy="187891"/>
            </a:xfrm>
            <a:custGeom>
              <a:avLst/>
              <a:gdLst/>
              <a:ahLst/>
              <a:cxnLst/>
              <a:rect l="l" t="t" r="r" b="b"/>
              <a:pathLst>
                <a:path w="6968" h="6726" extrusionOk="0">
                  <a:moveTo>
                    <a:pt x="3831" y="0"/>
                  </a:moveTo>
                  <a:cubicBezTo>
                    <a:pt x="3703" y="0"/>
                    <a:pt x="3572" y="59"/>
                    <a:pt x="3484" y="179"/>
                  </a:cubicBezTo>
                  <a:lnTo>
                    <a:pt x="2532" y="1533"/>
                  </a:lnTo>
                  <a:cubicBezTo>
                    <a:pt x="2456" y="1658"/>
                    <a:pt x="2331" y="1708"/>
                    <a:pt x="2206" y="1708"/>
                  </a:cubicBezTo>
                  <a:lnTo>
                    <a:pt x="526" y="1708"/>
                  </a:lnTo>
                  <a:cubicBezTo>
                    <a:pt x="201" y="1708"/>
                    <a:pt x="0" y="2084"/>
                    <a:pt x="201" y="2335"/>
                  </a:cubicBezTo>
                  <a:lnTo>
                    <a:pt x="1203" y="3688"/>
                  </a:lnTo>
                  <a:cubicBezTo>
                    <a:pt x="1278" y="3788"/>
                    <a:pt x="1303" y="3914"/>
                    <a:pt x="1278" y="4039"/>
                  </a:cubicBezTo>
                  <a:lnTo>
                    <a:pt x="727" y="5643"/>
                  </a:lnTo>
                  <a:cubicBezTo>
                    <a:pt x="640" y="5903"/>
                    <a:pt x="854" y="6164"/>
                    <a:pt x="1125" y="6164"/>
                  </a:cubicBezTo>
                  <a:cubicBezTo>
                    <a:pt x="1166" y="6164"/>
                    <a:pt x="1210" y="6158"/>
                    <a:pt x="1253" y="6144"/>
                  </a:cubicBezTo>
                  <a:lnTo>
                    <a:pt x="2832" y="5593"/>
                  </a:lnTo>
                  <a:cubicBezTo>
                    <a:pt x="2874" y="5584"/>
                    <a:pt x="2919" y="5579"/>
                    <a:pt x="2963" y="5579"/>
                  </a:cubicBezTo>
                  <a:cubicBezTo>
                    <a:pt x="3052" y="5579"/>
                    <a:pt x="3141" y="5601"/>
                    <a:pt x="3208" y="5668"/>
                  </a:cubicBezTo>
                  <a:lnTo>
                    <a:pt x="4537" y="6645"/>
                  </a:lnTo>
                  <a:cubicBezTo>
                    <a:pt x="4613" y="6701"/>
                    <a:pt x="4696" y="6726"/>
                    <a:pt x="4778" y="6726"/>
                  </a:cubicBezTo>
                  <a:cubicBezTo>
                    <a:pt x="4991" y="6726"/>
                    <a:pt x="5188" y="6555"/>
                    <a:pt x="5188" y="6320"/>
                  </a:cubicBezTo>
                  <a:lnTo>
                    <a:pt x="5163" y="4640"/>
                  </a:lnTo>
                  <a:cubicBezTo>
                    <a:pt x="5163" y="4515"/>
                    <a:pt x="5213" y="4390"/>
                    <a:pt x="5339" y="4315"/>
                  </a:cubicBezTo>
                  <a:lnTo>
                    <a:pt x="6692" y="3337"/>
                  </a:lnTo>
                  <a:cubicBezTo>
                    <a:pt x="6968" y="3137"/>
                    <a:pt x="6892" y="2736"/>
                    <a:pt x="6567" y="2635"/>
                  </a:cubicBezTo>
                  <a:lnTo>
                    <a:pt x="4963" y="2134"/>
                  </a:lnTo>
                  <a:cubicBezTo>
                    <a:pt x="4837" y="2109"/>
                    <a:pt x="4737" y="2009"/>
                    <a:pt x="4712" y="1884"/>
                  </a:cubicBezTo>
                  <a:lnTo>
                    <a:pt x="4211" y="280"/>
                  </a:lnTo>
                  <a:cubicBezTo>
                    <a:pt x="4154" y="96"/>
                    <a:pt x="3995" y="0"/>
                    <a:pt x="3831" y="0"/>
                  </a:cubicBezTo>
                  <a:close/>
                </a:path>
              </a:pathLst>
            </a:custGeom>
            <a:solidFill>
              <a:srgbClr val="FFF2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65;p44">
              <a:extLst>
                <a:ext uri="{FF2B5EF4-FFF2-40B4-BE49-F238E27FC236}">
                  <a16:creationId xmlns:a16="http://schemas.microsoft.com/office/drawing/2014/main" id="{316D7092-F3AD-2CFF-9EBF-11BE4781CF49}"/>
                </a:ext>
              </a:extLst>
            </p:cNvPr>
            <p:cNvSpPr/>
            <p:nvPr/>
          </p:nvSpPr>
          <p:spPr>
            <a:xfrm>
              <a:off x="10266395" y="224211"/>
              <a:ext cx="217753" cy="204764"/>
            </a:xfrm>
            <a:custGeom>
              <a:avLst/>
              <a:gdLst/>
              <a:ahLst/>
              <a:cxnLst/>
              <a:rect l="l" t="t" r="r" b="b"/>
              <a:pathLst>
                <a:path w="7795" h="7330" extrusionOk="0">
                  <a:moveTo>
                    <a:pt x="4037" y="0"/>
                  </a:moveTo>
                  <a:cubicBezTo>
                    <a:pt x="3885" y="0"/>
                    <a:pt x="3729" y="76"/>
                    <a:pt x="3634" y="229"/>
                  </a:cubicBezTo>
                  <a:lnTo>
                    <a:pt x="2732" y="1834"/>
                  </a:lnTo>
                  <a:cubicBezTo>
                    <a:pt x="2657" y="1959"/>
                    <a:pt x="2532" y="2059"/>
                    <a:pt x="2381" y="2059"/>
                  </a:cubicBezTo>
                  <a:lnTo>
                    <a:pt x="527" y="2235"/>
                  </a:lnTo>
                  <a:cubicBezTo>
                    <a:pt x="176" y="2260"/>
                    <a:pt x="0" y="2686"/>
                    <a:pt x="251" y="2961"/>
                  </a:cubicBezTo>
                  <a:lnTo>
                    <a:pt x="1504" y="4340"/>
                  </a:lnTo>
                  <a:cubicBezTo>
                    <a:pt x="1579" y="4440"/>
                    <a:pt x="1629" y="4590"/>
                    <a:pt x="1604" y="4741"/>
                  </a:cubicBezTo>
                  <a:lnTo>
                    <a:pt x="1178" y="6545"/>
                  </a:lnTo>
                  <a:cubicBezTo>
                    <a:pt x="1117" y="6833"/>
                    <a:pt x="1341" y="7086"/>
                    <a:pt x="1616" y="7086"/>
                  </a:cubicBezTo>
                  <a:cubicBezTo>
                    <a:pt x="1678" y="7086"/>
                    <a:pt x="1741" y="7074"/>
                    <a:pt x="1805" y="7047"/>
                  </a:cubicBezTo>
                  <a:lnTo>
                    <a:pt x="3484" y="6295"/>
                  </a:lnTo>
                  <a:cubicBezTo>
                    <a:pt x="3536" y="6263"/>
                    <a:pt x="3598" y="6249"/>
                    <a:pt x="3660" y="6249"/>
                  </a:cubicBezTo>
                  <a:cubicBezTo>
                    <a:pt x="3747" y="6249"/>
                    <a:pt x="3837" y="6276"/>
                    <a:pt x="3910" y="6320"/>
                  </a:cubicBezTo>
                  <a:lnTo>
                    <a:pt x="5489" y="7272"/>
                  </a:lnTo>
                  <a:cubicBezTo>
                    <a:pt x="5562" y="7312"/>
                    <a:pt x="5640" y="7330"/>
                    <a:pt x="5715" y="7330"/>
                  </a:cubicBezTo>
                  <a:cubicBezTo>
                    <a:pt x="5973" y="7330"/>
                    <a:pt x="6204" y="7118"/>
                    <a:pt x="6166" y="6846"/>
                  </a:cubicBezTo>
                  <a:lnTo>
                    <a:pt x="5965" y="4991"/>
                  </a:lnTo>
                  <a:cubicBezTo>
                    <a:pt x="5940" y="4841"/>
                    <a:pt x="5990" y="4691"/>
                    <a:pt x="6116" y="4615"/>
                  </a:cubicBezTo>
                  <a:lnTo>
                    <a:pt x="7519" y="3387"/>
                  </a:lnTo>
                  <a:cubicBezTo>
                    <a:pt x="7795" y="3137"/>
                    <a:pt x="7669" y="2686"/>
                    <a:pt x="7293" y="2610"/>
                  </a:cubicBezTo>
                  <a:lnTo>
                    <a:pt x="5489" y="2235"/>
                  </a:lnTo>
                  <a:cubicBezTo>
                    <a:pt x="5339" y="2209"/>
                    <a:pt x="5213" y="2109"/>
                    <a:pt x="5163" y="1984"/>
                  </a:cubicBezTo>
                  <a:lnTo>
                    <a:pt x="4436" y="280"/>
                  </a:lnTo>
                  <a:cubicBezTo>
                    <a:pt x="4370" y="94"/>
                    <a:pt x="4206" y="0"/>
                    <a:pt x="4037" y="0"/>
                  </a:cubicBezTo>
                  <a:close/>
                </a:path>
              </a:pathLst>
            </a:custGeom>
            <a:solidFill>
              <a:srgbClr val="CAC8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966;p44">
              <a:extLst>
                <a:ext uri="{FF2B5EF4-FFF2-40B4-BE49-F238E27FC236}">
                  <a16:creationId xmlns:a16="http://schemas.microsoft.com/office/drawing/2014/main" id="{18EE8110-5869-B6EC-D9B0-0A7ACFFB6C36}"/>
                </a:ext>
              </a:extLst>
            </p:cNvPr>
            <p:cNvSpPr/>
            <p:nvPr/>
          </p:nvSpPr>
          <p:spPr>
            <a:xfrm>
              <a:off x="11135956" y="813695"/>
              <a:ext cx="217753" cy="205071"/>
            </a:xfrm>
            <a:custGeom>
              <a:avLst/>
              <a:gdLst/>
              <a:ahLst/>
              <a:cxnLst/>
              <a:rect l="l" t="t" r="r" b="b"/>
              <a:pathLst>
                <a:path w="7795" h="7341" extrusionOk="0">
                  <a:moveTo>
                    <a:pt x="4040" y="1"/>
                  </a:moveTo>
                  <a:cubicBezTo>
                    <a:pt x="3892" y="1"/>
                    <a:pt x="3742" y="77"/>
                    <a:pt x="3659" y="230"/>
                  </a:cubicBezTo>
                  <a:lnTo>
                    <a:pt x="2732" y="1834"/>
                  </a:lnTo>
                  <a:cubicBezTo>
                    <a:pt x="2657" y="1960"/>
                    <a:pt x="2532" y="2060"/>
                    <a:pt x="2381" y="2060"/>
                  </a:cubicBezTo>
                  <a:lnTo>
                    <a:pt x="527" y="2235"/>
                  </a:lnTo>
                  <a:cubicBezTo>
                    <a:pt x="176" y="2260"/>
                    <a:pt x="0" y="2687"/>
                    <a:pt x="251" y="2962"/>
                  </a:cubicBezTo>
                  <a:lnTo>
                    <a:pt x="1504" y="4341"/>
                  </a:lnTo>
                  <a:cubicBezTo>
                    <a:pt x="1604" y="4441"/>
                    <a:pt x="1629" y="4591"/>
                    <a:pt x="1604" y="4742"/>
                  </a:cubicBezTo>
                  <a:lnTo>
                    <a:pt x="1178" y="6546"/>
                  </a:lnTo>
                  <a:cubicBezTo>
                    <a:pt x="1117" y="6851"/>
                    <a:pt x="1336" y="7089"/>
                    <a:pt x="1607" y="7089"/>
                  </a:cubicBezTo>
                  <a:cubicBezTo>
                    <a:pt x="1671" y="7089"/>
                    <a:pt x="1738" y="7076"/>
                    <a:pt x="1805" y="7047"/>
                  </a:cubicBezTo>
                  <a:lnTo>
                    <a:pt x="3484" y="6296"/>
                  </a:lnTo>
                  <a:cubicBezTo>
                    <a:pt x="3547" y="6264"/>
                    <a:pt x="3610" y="6250"/>
                    <a:pt x="3671" y="6250"/>
                  </a:cubicBezTo>
                  <a:cubicBezTo>
                    <a:pt x="3756" y="6250"/>
                    <a:pt x="3837" y="6277"/>
                    <a:pt x="3910" y="6321"/>
                  </a:cubicBezTo>
                  <a:lnTo>
                    <a:pt x="5489" y="7273"/>
                  </a:lnTo>
                  <a:cubicBezTo>
                    <a:pt x="5565" y="7320"/>
                    <a:pt x="5645" y="7341"/>
                    <a:pt x="5723" y="7341"/>
                  </a:cubicBezTo>
                  <a:cubicBezTo>
                    <a:pt x="5977" y="7341"/>
                    <a:pt x="6204" y="7116"/>
                    <a:pt x="6166" y="6847"/>
                  </a:cubicBezTo>
                  <a:lnTo>
                    <a:pt x="5965" y="4992"/>
                  </a:lnTo>
                  <a:cubicBezTo>
                    <a:pt x="5940" y="4842"/>
                    <a:pt x="5990" y="4717"/>
                    <a:pt x="6116" y="4616"/>
                  </a:cubicBezTo>
                  <a:lnTo>
                    <a:pt x="7519" y="3388"/>
                  </a:lnTo>
                  <a:cubicBezTo>
                    <a:pt x="7795" y="3163"/>
                    <a:pt x="7669" y="2687"/>
                    <a:pt x="7319" y="2611"/>
                  </a:cubicBezTo>
                  <a:lnTo>
                    <a:pt x="5489" y="2235"/>
                  </a:lnTo>
                  <a:cubicBezTo>
                    <a:pt x="5339" y="2210"/>
                    <a:pt x="5238" y="2110"/>
                    <a:pt x="5163" y="1985"/>
                  </a:cubicBezTo>
                  <a:lnTo>
                    <a:pt x="4436" y="280"/>
                  </a:lnTo>
                  <a:cubicBezTo>
                    <a:pt x="4370" y="95"/>
                    <a:pt x="4206" y="1"/>
                    <a:pt x="4040" y="1"/>
                  </a:cubicBezTo>
                  <a:close/>
                </a:path>
              </a:pathLst>
            </a:custGeom>
            <a:solidFill>
              <a:srgbClr val="CAC8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967;p44">
              <a:extLst>
                <a:ext uri="{FF2B5EF4-FFF2-40B4-BE49-F238E27FC236}">
                  <a16:creationId xmlns:a16="http://schemas.microsoft.com/office/drawing/2014/main" id="{BDD28E2D-5344-A208-4720-353F9E78349D}"/>
                </a:ext>
              </a:extLst>
            </p:cNvPr>
            <p:cNvSpPr/>
            <p:nvPr/>
          </p:nvSpPr>
          <p:spPr>
            <a:xfrm>
              <a:off x="10305588" y="489314"/>
              <a:ext cx="153112" cy="155235"/>
            </a:xfrm>
            <a:custGeom>
              <a:avLst/>
              <a:gdLst/>
              <a:ahLst/>
              <a:cxnLst/>
              <a:rect l="l" t="t" r="r" b="b"/>
              <a:pathLst>
                <a:path w="5481" h="5557" extrusionOk="0">
                  <a:moveTo>
                    <a:pt x="2143" y="1"/>
                  </a:moveTo>
                  <a:cubicBezTo>
                    <a:pt x="1992" y="1"/>
                    <a:pt x="1838" y="106"/>
                    <a:pt x="1805" y="288"/>
                  </a:cubicBezTo>
                  <a:lnTo>
                    <a:pt x="1630" y="1642"/>
                  </a:lnTo>
                  <a:cubicBezTo>
                    <a:pt x="1630" y="1742"/>
                    <a:pt x="1555" y="1842"/>
                    <a:pt x="1454" y="1892"/>
                  </a:cubicBezTo>
                  <a:lnTo>
                    <a:pt x="251" y="2519"/>
                  </a:lnTo>
                  <a:cubicBezTo>
                    <a:pt x="1" y="2644"/>
                    <a:pt x="1" y="2970"/>
                    <a:pt x="251" y="3095"/>
                  </a:cubicBezTo>
                  <a:lnTo>
                    <a:pt x="1479" y="3672"/>
                  </a:lnTo>
                  <a:cubicBezTo>
                    <a:pt x="1580" y="3722"/>
                    <a:pt x="1655" y="3822"/>
                    <a:pt x="1655" y="3923"/>
                  </a:cubicBezTo>
                  <a:lnTo>
                    <a:pt x="1880" y="5276"/>
                  </a:lnTo>
                  <a:cubicBezTo>
                    <a:pt x="1912" y="5452"/>
                    <a:pt x="2057" y="5557"/>
                    <a:pt x="2210" y="5557"/>
                  </a:cubicBezTo>
                  <a:cubicBezTo>
                    <a:pt x="2296" y="5557"/>
                    <a:pt x="2385" y="5524"/>
                    <a:pt x="2457" y="5451"/>
                  </a:cubicBezTo>
                  <a:lnTo>
                    <a:pt x="3384" y="4449"/>
                  </a:lnTo>
                  <a:cubicBezTo>
                    <a:pt x="3459" y="4374"/>
                    <a:pt x="3560" y="4349"/>
                    <a:pt x="3660" y="4349"/>
                  </a:cubicBezTo>
                  <a:lnTo>
                    <a:pt x="5013" y="4574"/>
                  </a:lnTo>
                  <a:cubicBezTo>
                    <a:pt x="5034" y="4578"/>
                    <a:pt x="5054" y="4580"/>
                    <a:pt x="5074" y="4580"/>
                  </a:cubicBezTo>
                  <a:cubicBezTo>
                    <a:pt x="5317" y="4580"/>
                    <a:pt x="5480" y="4307"/>
                    <a:pt x="5364" y="4098"/>
                  </a:cubicBezTo>
                  <a:lnTo>
                    <a:pt x="4713" y="2895"/>
                  </a:lnTo>
                  <a:cubicBezTo>
                    <a:pt x="4662" y="2795"/>
                    <a:pt x="4662" y="2694"/>
                    <a:pt x="4713" y="2594"/>
                  </a:cubicBezTo>
                  <a:lnTo>
                    <a:pt x="5314" y="1366"/>
                  </a:lnTo>
                  <a:cubicBezTo>
                    <a:pt x="5429" y="1136"/>
                    <a:pt x="5269" y="884"/>
                    <a:pt x="5028" y="884"/>
                  </a:cubicBezTo>
                  <a:cubicBezTo>
                    <a:pt x="5007" y="884"/>
                    <a:pt x="4985" y="886"/>
                    <a:pt x="4963" y="890"/>
                  </a:cubicBezTo>
                  <a:lnTo>
                    <a:pt x="3635" y="1141"/>
                  </a:lnTo>
                  <a:cubicBezTo>
                    <a:pt x="3603" y="1147"/>
                    <a:pt x="3574" y="1150"/>
                    <a:pt x="3546" y="1150"/>
                  </a:cubicBezTo>
                  <a:cubicBezTo>
                    <a:pt x="3461" y="1150"/>
                    <a:pt x="3390" y="1122"/>
                    <a:pt x="3334" y="1065"/>
                  </a:cubicBezTo>
                  <a:lnTo>
                    <a:pt x="2357" y="88"/>
                  </a:lnTo>
                  <a:cubicBezTo>
                    <a:pt x="2297" y="28"/>
                    <a:pt x="2220" y="1"/>
                    <a:pt x="214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4" name="图片 5">
            <a:extLst>
              <a:ext uri="{FF2B5EF4-FFF2-40B4-BE49-F238E27FC236}">
                <a16:creationId xmlns:a16="http://schemas.microsoft.com/office/drawing/2014/main" id="{BA75FB1F-C541-D00A-7920-9A98CC52FB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06689" y="1904563"/>
            <a:ext cx="5378125" cy="4953437"/>
          </a:xfrm>
          <a:prstGeom prst="rect">
            <a:avLst/>
          </a:prstGeom>
        </p:spPr>
      </p:pic>
      <p:sp>
        <p:nvSpPr>
          <p:cNvPr id="45" name="TextBox 44">
            <a:extLst>
              <a:ext uri="{FF2B5EF4-FFF2-40B4-BE49-F238E27FC236}">
                <a16:creationId xmlns:a16="http://schemas.microsoft.com/office/drawing/2014/main" id="{4DA49260-451B-78DC-C109-55E958D0C7E5}"/>
              </a:ext>
            </a:extLst>
          </p:cNvPr>
          <p:cNvSpPr txBox="1"/>
          <p:nvPr/>
        </p:nvSpPr>
        <p:spPr>
          <a:xfrm>
            <a:off x="5568721" y="2314960"/>
            <a:ext cx="4671608" cy="1631216"/>
          </a:xfrm>
          <a:prstGeom prst="rect">
            <a:avLst/>
          </a:prstGeom>
          <a:noFill/>
        </p:spPr>
        <p:txBody>
          <a:bodyPr wrap="square">
            <a:spAutoFit/>
          </a:bodyPr>
          <a:lstStyle/>
          <a:p>
            <a:pPr algn="just"/>
            <a:r>
              <a:rPr lang="en-US" sz="2000">
                <a:latin typeface="Times New Roman" panose="02020603050405020304" pitchFamily="18" charset="0"/>
                <a:cs typeface="Times New Roman" panose="02020603050405020304" pitchFamily="18" charset="0"/>
              </a:rPr>
              <a:t>Phần cuối không có danh mục tài liệu tham khảo, từ đó cho thấy người viết báo cáo này có kiến thức rất tốt về chèo và chủ động, tích cực, không dựa dẫm vào các nguồn tài liệu có sẵn</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204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40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down)">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p:cTn id="43" dur="500" fill="hold"/>
                                        <p:tgtEl>
                                          <p:spTgt spid="45"/>
                                        </p:tgtEl>
                                        <p:attrNameLst>
                                          <p:attrName>ppt_w</p:attrName>
                                        </p:attrNameLst>
                                      </p:cBhvr>
                                      <p:tavLst>
                                        <p:tav tm="0">
                                          <p:val>
                                            <p:fltVal val="0"/>
                                          </p:val>
                                        </p:tav>
                                        <p:tav tm="100000">
                                          <p:val>
                                            <p:strVal val="#ppt_w"/>
                                          </p:val>
                                        </p:tav>
                                      </p:tavLst>
                                    </p:anim>
                                    <p:anim calcmode="lin" valueType="num">
                                      <p:cBhvr>
                                        <p:cTn id="44" dur="500" fill="hold"/>
                                        <p:tgtEl>
                                          <p:spTgt spid="45"/>
                                        </p:tgtEl>
                                        <p:attrNameLst>
                                          <p:attrName>ppt_h</p:attrName>
                                        </p:attrNameLst>
                                      </p:cBhvr>
                                      <p:tavLst>
                                        <p:tav tm="0">
                                          <p:val>
                                            <p:fltVal val="0"/>
                                          </p:val>
                                        </p:tav>
                                        <p:tav tm="100000">
                                          <p:val>
                                            <p:strVal val="#ppt_h"/>
                                          </p:val>
                                        </p:tav>
                                      </p:tavLst>
                                    </p:anim>
                                    <p:animEffect transition="in" filter="fade">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pic>
        <p:nvPicPr>
          <p:cNvPr id="9" name="图片 8" descr="C:\Users\Administrator\Desktop\8caddaf406263e9fb52e828c22b3093e.png8caddaf406263e9fb52e828c22b3093e"/>
          <p:cNvPicPr>
            <a:picLocks noChangeAspect="1"/>
          </p:cNvPicPr>
          <p:nvPr/>
        </p:nvPicPr>
        <p:blipFill rotWithShape="1">
          <a:blip r:embed="rId5"/>
          <a:srcRect/>
          <a:stretch>
            <a:fillRect/>
          </a:stretch>
        </p:blipFill>
        <p:spPr>
          <a:xfrm>
            <a:off x="9495790" y="-4445"/>
            <a:ext cx="2384425" cy="2384425"/>
          </a:xfrm>
          <a:prstGeom prst="rect">
            <a:avLst/>
          </a:prstGeom>
        </p:spPr>
      </p:pic>
      <p:pic>
        <p:nvPicPr>
          <p:cNvPr id="14" name="图片 13" descr="C:\Users\Administrator\Desktop\3a87d5d65ea40f1894161d566048c99a.png3a87d5d65ea40f1894161d566048c99a"/>
          <p:cNvPicPr>
            <a:picLocks noChangeAspect="1"/>
          </p:cNvPicPr>
          <p:nvPr/>
        </p:nvPicPr>
        <p:blipFill rotWithShape="1">
          <a:blip r:embed="rId6"/>
          <a:srcRect/>
          <a:stretch>
            <a:fillRect/>
          </a:stretch>
        </p:blipFill>
        <p:spPr>
          <a:xfrm>
            <a:off x="7496864" y="1280077"/>
            <a:ext cx="1721840" cy="1636776"/>
          </a:xfrm>
          <a:prstGeom prst="rect">
            <a:avLst/>
          </a:prstGeom>
          <a:effectLst>
            <a:outerShdw blurRad="63500" sx="102000" sy="102000" algn="ctr" rotWithShape="0">
              <a:prstClr val="black">
                <a:alpha val="40000"/>
              </a:prstClr>
            </a:outerShdw>
          </a:effectLst>
        </p:spPr>
      </p:pic>
      <p:sp>
        <p:nvSpPr>
          <p:cNvPr id="17" name="文本框 16"/>
          <p:cNvSpPr txBox="1"/>
          <p:nvPr/>
        </p:nvSpPr>
        <p:spPr>
          <a:xfrm>
            <a:off x="7611016" y="1544467"/>
            <a:ext cx="1493556" cy="1107996"/>
          </a:xfrm>
          <a:prstGeom prst="rect">
            <a:avLst/>
          </a:prstGeom>
          <a:noFill/>
        </p:spPr>
        <p:txBody>
          <a:bodyPr wrap="square" rtlCol="0">
            <a:spAutoFit/>
          </a:bodyPr>
          <a:lstStyle/>
          <a:p>
            <a:pPr algn="ctr"/>
            <a:r>
              <a:rPr kumimoji="1" lang="en-US" altLang="zh-CN" sz="6600" b="1">
                <a:solidFill>
                  <a:srgbClr val="C00000"/>
                </a:solidFill>
                <a:latin typeface="Times New Roman" panose="02020603050405020304" pitchFamily="18" charset="0"/>
                <a:cs typeface="Times New Roman" panose="02020603050405020304" pitchFamily="18" charset="0"/>
                <a:sym typeface="+mn-lt"/>
              </a:rPr>
              <a:t>III. </a:t>
            </a:r>
            <a:endParaRPr kumimoji="1" lang="en-US" altLang="zh-CN" sz="6600" b="1" dirty="0">
              <a:solidFill>
                <a:srgbClr val="C00000"/>
              </a:solidFill>
              <a:latin typeface="Times New Roman" panose="02020603050405020304" pitchFamily="18" charset="0"/>
              <a:cs typeface="Times New Roman" panose="02020603050405020304" pitchFamily="18" charset="0"/>
              <a:sym typeface="+mn-lt"/>
            </a:endParaRPr>
          </a:p>
        </p:txBody>
      </p:sp>
      <p:sp>
        <p:nvSpPr>
          <p:cNvPr id="20" name="文本框 19"/>
          <p:cNvSpPr txBox="1"/>
          <p:nvPr/>
        </p:nvSpPr>
        <p:spPr>
          <a:xfrm>
            <a:off x="7145159" y="2914689"/>
            <a:ext cx="4453501" cy="2862322"/>
          </a:xfrm>
          <a:prstGeom prst="rect">
            <a:avLst/>
          </a:prstGeom>
          <a:noFill/>
        </p:spPr>
        <p:txBody>
          <a:bodyPr wrap="square" rtlCol="0">
            <a:spAutoFit/>
          </a:bodyPr>
          <a:lstStyle/>
          <a:p>
            <a:r>
              <a:rPr kumimoji="1" lang="en-US" altLang="zh-CN" sz="6000" b="1" dirty="0" err="1">
                <a:solidFill>
                  <a:srgbClr val="718CFF"/>
                </a:solidFill>
                <a:latin typeface="Times New Roman" panose="02020603050405020304" pitchFamily="18" charset="0"/>
                <a:cs typeface="Times New Roman" panose="02020603050405020304" pitchFamily="18" charset="0"/>
                <a:sym typeface="+mn-lt"/>
              </a:rPr>
              <a:t>Thực</a:t>
            </a:r>
            <a:r>
              <a:rPr kumimoji="1" lang="en-US" altLang="zh-CN" sz="6000" b="1" dirty="0">
                <a:solidFill>
                  <a:srgbClr val="718CFF"/>
                </a:solidFill>
                <a:latin typeface="Times New Roman" panose="02020603050405020304" pitchFamily="18" charset="0"/>
                <a:cs typeface="Times New Roman" panose="02020603050405020304" pitchFamily="18" charset="0"/>
                <a:sym typeface="+mn-lt"/>
              </a:rPr>
              <a:t> </a:t>
            </a:r>
            <a:r>
              <a:rPr kumimoji="1" lang="en-US" altLang="zh-CN" sz="6000" b="1" dirty="0" err="1">
                <a:solidFill>
                  <a:srgbClr val="718CFF"/>
                </a:solidFill>
                <a:latin typeface="Times New Roman" panose="02020603050405020304" pitchFamily="18" charset="0"/>
                <a:cs typeface="Times New Roman" panose="02020603050405020304" pitchFamily="18" charset="0"/>
                <a:sym typeface="+mn-lt"/>
              </a:rPr>
              <a:t>hành</a:t>
            </a:r>
            <a:r>
              <a:rPr kumimoji="1" lang="en-US" altLang="zh-CN" sz="6000" b="1" dirty="0">
                <a:solidFill>
                  <a:srgbClr val="718CFF"/>
                </a:solidFill>
                <a:latin typeface="Times New Roman" panose="02020603050405020304" pitchFamily="18" charset="0"/>
                <a:cs typeface="Times New Roman" panose="02020603050405020304" pitchFamily="18" charset="0"/>
                <a:sym typeface="+mn-lt"/>
              </a:rPr>
              <a:t> </a:t>
            </a:r>
            <a:r>
              <a:rPr kumimoji="1" lang="en-US" altLang="zh-CN" sz="6000" b="1" dirty="0" err="1">
                <a:solidFill>
                  <a:srgbClr val="718CFF"/>
                </a:solidFill>
                <a:latin typeface="Times New Roman" panose="02020603050405020304" pitchFamily="18" charset="0"/>
                <a:cs typeface="Times New Roman" panose="02020603050405020304" pitchFamily="18" charset="0"/>
                <a:sym typeface="+mn-lt"/>
              </a:rPr>
              <a:t>viết</a:t>
            </a:r>
            <a:r>
              <a:rPr kumimoji="1" lang="en-US" altLang="zh-CN" sz="6000" b="1" dirty="0">
                <a:solidFill>
                  <a:srgbClr val="718CFF"/>
                </a:solidFill>
                <a:latin typeface="Times New Roman" panose="02020603050405020304" pitchFamily="18" charset="0"/>
                <a:cs typeface="Times New Roman" panose="02020603050405020304" pitchFamily="18" charset="0"/>
                <a:sym typeface="+mn-lt"/>
              </a:rPr>
              <a:t> </a:t>
            </a:r>
            <a:r>
              <a:rPr kumimoji="1" lang="en-US" altLang="zh-CN" sz="6000" b="1" dirty="0" err="1">
                <a:solidFill>
                  <a:srgbClr val="718CFF"/>
                </a:solidFill>
                <a:latin typeface="Times New Roman" panose="02020603050405020304" pitchFamily="18" charset="0"/>
                <a:cs typeface="Times New Roman" panose="02020603050405020304" pitchFamily="18" charset="0"/>
                <a:sym typeface="+mn-lt"/>
              </a:rPr>
              <a:t>theo</a:t>
            </a:r>
            <a:r>
              <a:rPr kumimoji="1" lang="en-US" altLang="zh-CN" sz="6000" b="1" dirty="0">
                <a:solidFill>
                  <a:srgbClr val="718CFF"/>
                </a:solidFill>
                <a:latin typeface="Times New Roman" panose="02020603050405020304" pitchFamily="18" charset="0"/>
                <a:cs typeface="Times New Roman" panose="02020603050405020304" pitchFamily="18" charset="0"/>
                <a:sym typeface="+mn-lt"/>
              </a:rPr>
              <a:t> </a:t>
            </a:r>
            <a:r>
              <a:rPr kumimoji="1" lang="en-US" altLang="zh-CN" sz="6000" b="1" dirty="0" err="1">
                <a:solidFill>
                  <a:srgbClr val="718CFF"/>
                </a:solidFill>
                <a:latin typeface="Times New Roman" panose="02020603050405020304" pitchFamily="18" charset="0"/>
                <a:cs typeface="Times New Roman" panose="02020603050405020304" pitchFamily="18" charset="0"/>
                <a:sym typeface="+mn-lt"/>
              </a:rPr>
              <a:t>các</a:t>
            </a:r>
            <a:r>
              <a:rPr kumimoji="1" lang="en-US" altLang="zh-CN" sz="6000" b="1" dirty="0">
                <a:solidFill>
                  <a:srgbClr val="718CFF"/>
                </a:solidFill>
                <a:latin typeface="Times New Roman" panose="02020603050405020304" pitchFamily="18" charset="0"/>
                <a:cs typeface="Times New Roman" panose="02020603050405020304" pitchFamily="18" charset="0"/>
                <a:sym typeface="+mn-lt"/>
              </a:rPr>
              <a:t> </a:t>
            </a:r>
            <a:r>
              <a:rPr kumimoji="1" lang="en-US" altLang="zh-CN" sz="6000" b="1" dirty="0" err="1">
                <a:solidFill>
                  <a:srgbClr val="718CFF"/>
                </a:solidFill>
                <a:latin typeface="Times New Roman" panose="02020603050405020304" pitchFamily="18" charset="0"/>
                <a:cs typeface="Times New Roman" panose="02020603050405020304" pitchFamily="18" charset="0"/>
                <a:sym typeface="+mn-lt"/>
              </a:rPr>
              <a:t>bước</a:t>
            </a:r>
            <a:endParaRPr kumimoji="1" lang="zh-CN" altLang="en-US" sz="6000" b="1" dirty="0">
              <a:solidFill>
                <a:srgbClr val="718CFF"/>
              </a:solidFill>
              <a:latin typeface="Times New Roman" panose="02020603050405020304" pitchFamily="18" charset="0"/>
              <a:cs typeface="Times New Roman" panose="02020603050405020304" pitchFamily="18" charset="0"/>
              <a:sym typeface="+mn-lt"/>
            </a:endParaRPr>
          </a:p>
        </p:txBody>
      </p:sp>
      <p:pic>
        <p:nvPicPr>
          <p:cNvPr id="35" name="图片 34" descr="C:\Users\Administrator\Desktop\408baa8ae0a10fbcc55019899fbfcc66.png408baa8ae0a10fbcc55019899fbfcc66"/>
          <p:cNvPicPr>
            <a:picLocks noChangeAspect="1"/>
          </p:cNvPicPr>
          <p:nvPr/>
        </p:nvPicPr>
        <p:blipFill rotWithShape="1">
          <a:blip r:embed="rId7"/>
          <a:srcRect/>
          <a:stretch>
            <a:fillRect/>
          </a:stretch>
        </p:blipFill>
        <p:spPr>
          <a:xfrm>
            <a:off x="5893791" y="690010"/>
            <a:ext cx="1669415" cy="1669775"/>
          </a:xfrm>
          <a:prstGeom prst="rect">
            <a:avLst/>
          </a:prstGeom>
        </p:spPr>
      </p:pic>
      <p:pic>
        <p:nvPicPr>
          <p:cNvPr id="36" name="图片 35"/>
          <p:cNvPicPr>
            <a:picLocks noChangeAspect="1"/>
          </p:cNvPicPr>
          <p:nvPr/>
        </p:nvPicPr>
        <p:blipFill rotWithShape="1">
          <a:blip r:embed="rId8"/>
          <a:srcRect/>
          <a:stretch>
            <a:fillRect/>
          </a:stretch>
        </p:blipFill>
        <p:spPr>
          <a:xfrm>
            <a:off x="3101009" y="306883"/>
            <a:ext cx="1391478" cy="1223743"/>
          </a:xfrm>
          <a:prstGeom prst="rect">
            <a:avLst/>
          </a:prstGeom>
        </p:spPr>
      </p:pic>
      <p:pic>
        <p:nvPicPr>
          <p:cNvPr id="11" name="图片 9" descr="C:\Users\Administrator\Desktop\174040dbb9680acf2b33b5682f16c45b.png174040dbb9680acf2b33b5682f16c45b">
            <a:extLst>
              <a:ext uri="{FF2B5EF4-FFF2-40B4-BE49-F238E27FC236}">
                <a16:creationId xmlns:a16="http://schemas.microsoft.com/office/drawing/2014/main" id="{2DCB7142-A787-4952-A893-FE2CB034E233}"/>
              </a:ext>
            </a:extLst>
          </p:cNvPr>
          <p:cNvPicPr>
            <a:picLocks noChangeAspect="1"/>
          </p:cNvPicPr>
          <p:nvPr/>
        </p:nvPicPr>
        <p:blipFill>
          <a:blip r:embed="rId9"/>
          <a:srcRect/>
          <a:stretch>
            <a:fillRect/>
          </a:stretch>
        </p:blipFill>
        <p:spPr>
          <a:xfrm>
            <a:off x="243735" y="1196103"/>
            <a:ext cx="6370612" cy="5503982"/>
          </a:xfrm>
          <a:prstGeom prst="rect">
            <a:avLst/>
          </a:prstGeom>
        </p:spPr>
      </p:pic>
      <p:pic>
        <p:nvPicPr>
          <p:cNvPr id="12" name="图片 10" descr="C:\Users\Administrator\Desktop\3d77ef80d50cd2bab198a5e07c7061b6.png3d77ef80d50cd2bab198a5e07c7061b6">
            <a:extLst>
              <a:ext uri="{FF2B5EF4-FFF2-40B4-BE49-F238E27FC236}">
                <a16:creationId xmlns:a16="http://schemas.microsoft.com/office/drawing/2014/main" id="{4ECCE48D-41FD-4CDE-9EC5-37AB1D7E2469}"/>
              </a:ext>
            </a:extLst>
          </p:cNvPr>
          <p:cNvPicPr>
            <a:picLocks noChangeAspect="1"/>
          </p:cNvPicPr>
          <p:nvPr/>
        </p:nvPicPr>
        <p:blipFill>
          <a:blip r:embed="rId10"/>
          <a:srcRect/>
          <a:stretch>
            <a:fillRect/>
          </a:stretch>
        </p:blipFill>
        <p:spPr>
          <a:xfrm>
            <a:off x="9954332" y="4478021"/>
            <a:ext cx="2393950" cy="2394585"/>
          </a:xfrm>
          <a:prstGeom prst="rect">
            <a:avLst/>
          </a:prstGeom>
        </p:spPr>
      </p:pic>
    </p:spTree>
    <p:extLst>
      <p:ext uri="{BB962C8B-B14F-4D97-AF65-F5344CB8AC3E}">
        <p14:creationId xmlns:p14="http://schemas.microsoft.com/office/powerpoint/2010/main" val="3475940433"/>
      </p:ext>
    </p:extLst>
  </p:cSld>
  <p:clrMapOvr>
    <a:masterClrMapping/>
  </p:clrMapOvr>
  <p:transition spd="slow" advClick="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style.rotation</p:attrName>
                                            </p:attrNameLst>
                                          </p:cBhvr>
                                          <p:tavLst>
                                            <p:tav tm="0">
                                              <p:val>
                                                <p:fltVal val="720"/>
                                              </p:val>
                                            </p:tav>
                                            <p:tav tm="100000">
                                              <p:val>
                                                <p:fltVal val="0"/>
                                              </p:val>
                                            </p:tav>
                                          </p:tavLst>
                                        </p:anim>
                                        <p:anim calcmode="lin" valueType="num">
                                          <p:cBhvr>
                                            <p:cTn id="9" dur="2000" fill="hold"/>
                                            <p:tgtEl>
                                              <p:spTgt spid="9"/>
                                            </p:tgtEl>
                                            <p:attrNameLst>
                                              <p:attrName>ppt_h</p:attrName>
                                            </p:attrNameLst>
                                          </p:cBhvr>
                                          <p:tavLst>
                                            <p:tav tm="0">
                                              <p:val>
                                                <p:fltVal val="0"/>
                                              </p:val>
                                            </p:tav>
                                            <p:tav tm="100000">
                                              <p:val>
                                                <p:strVal val="#ppt_h"/>
                                              </p:val>
                                            </p:tav>
                                          </p:tavLst>
                                        </p:anim>
                                        <p:anim calcmode="lin" valueType="num">
                                          <p:cBhvr>
                                            <p:cTn id="10" dur="2000" fill="hold"/>
                                            <p:tgtEl>
                                              <p:spTgt spid="9"/>
                                            </p:tgtEl>
                                            <p:attrNameLst>
                                              <p:attrName>ppt_w</p:attrName>
                                            </p:attrNameLst>
                                          </p:cBhvr>
                                          <p:tavLst>
                                            <p:tav tm="0">
                                              <p:val>
                                                <p:fltVal val="0"/>
                                              </p:val>
                                            </p:tav>
                                            <p:tav tm="100000">
                                              <p:val>
                                                <p:strVal val="#ppt_w"/>
                                              </p:val>
                                            </p:tav>
                                          </p:tavLst>
                                        </p:anim>
                                      </p:childTnLst>
                                    </p:cTn>
                                  </p:par>
                                </p:childTnLst>
                              </p:cTn>
                            </p:par>
                            <p:par>
                              <p:cTn id="11" fill="hold">
                                <p:stCondLst>
                                  <p:cond delay="3500"/>
                                </p:stCondLst>
                                <p:childTnLst>
                                  <p:par>
                                    <p:cTn id="12" presetID="2" presetClass="entr" presetSubtype="9" fill="hold" nodeType="afterEffect" p14:presetBounceEnd="50000">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14:bounceEnd="50000">
                                          <p:cBhvr additive="base">
                                            <p:cTn id="14" dur="2000" fill="hold"/>
                                            <p:tgtEl>
                                              <p:spTgt spid="36"/>
                                            </p:tgtEl>
                                            <p:attrNameLst>
                                              <p:attrName>ppt_x</p:attrName>
                                            </p:attrNameLst>
                                          </p:cBhvr>
                                          <p:tavLst>
                                            <p:tav tm="0">
                                              <p:val>
                                                <p:strVal val="0-#ppt_w/2"/>
                                              </p:val>
                                            </p:tav>
                                            <p:tav tm="100000">
                                              <p:val>
                                                <p:strVal val="#ppt_x"/>
                                              </p:val>
                                            </p:tav>
                                          </p:tavLst>
                                        </p:anim>
                                        <p:anim calcmode="lin" valueType="num" p14:bounceEnd="50000">
                                          <p:cBhvr additive="base">
                                            <p:cTn id="15" dur="2000" fill="hold"/>
                                            <p:tgtEl>
                                              <p:spTgt spid="36"/>
                                            </p:tgtEl>
                                            <p:attrNameLst>
                                              <p:attrName>ppt_y</p:attrName>
                                            </p:attrNameLst>
                                          </p:cBhvr>
                                          <p:tavLst>
                                            <p:tav tm="0">
                                              <p:val>
                                                <p:strVal val="0-#ppt_h/2"/>
                                              </p:val>
                                            </p:tav>
                                            <p:tav tm="100000">
                                              <p:val>
                                                <p:strVal val="#ppt_y"/>
                                              </p:val>
                                            </p:tav>
                                          </p:tavLst>
                                        </p:anim>
                                      </p:childTnLst>
                                    </p:cTn>
                                  </p:par>
                                  <p:par>
                                    <p:cTn id="16" presetID="2" presetClass="entr" presetSubtype="2" fill="hold" nodeType="withEffect" p14:presetBounceEnd="50000">
                                      <p:stCondLst>
                                        <p:cond delay="1000"/>
                                      </p:stCondLst>
                                      <p:childTnLst>
                                        <p:set>
                                          <p:cBhvr>
                                            <p:cTn id="17" dur="1" fill="hold">
                                              <p:stCondLst>
                                                <p:cond delay="0"/>
                                              </p:stCondLst>
                                            </p:cTn>
                                            <p:tgtEl>
                                              <p:spTgt spid="35"/>
                                            </p:tgtEl>
                                            <p:attrNameLst>
                                              <p:attrName>style.visibility</p:attrName>
                                            </p:attrNameLst>
                                          </p:cBhvr>
                                          <p:to>
                                            <p:strVal val="visible"/>
                                          </p:to>
                                        </p:set>
                                        <p:anim calcmode="lin" valueType="num" p14:bounceEnd="50000">
                                          <p:cBhvr additive="base">
                                            <p:cTn id="18" dur="2000" fill="hold"/>
                                            <p:tgtEl>
                                              <p:spTgt spid="35"/>
                                            </p:tgtEl>
                                            <p:attrNameLst>
                                              <p:attrName>ppt_x</p:attrName>
                                            </p:attrNameLst>
                                          </p:cBhvr>
                                          <p:tavLst>
                                            <p:tav tm="0">
                                              <p:val>
                                                <p:strVal val="1+#ppt_w/2"/>
                                              </p:val>
                                            </p:tav>
                                            <p:tav tm="100000">
                                              <p:val>
                                                <p:strVal val="#ppt_x"/>
                                              </p:val>
                                            </p:tav>
                                          </p:tavLst>
                                        </p:anim>
                                        <p:anim calcmode="lin" valueType="num" p14:bounceEnd="50000">
                                          <p:cBhvr additive="base">
                                            <p:cTn id="19" dur="2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par>
                              <p:cTn id="25" fill="hold">
                                <p:stCondLst>
                                  <p:cond delay="500"/>
                                </p:stCondLst>
                                <p:childTnLst>
                                  <p:par>
                                    <p:cTn id="26" presetID="2" presetClass="entr" presetSubtype="2" decel="5000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1000" fill="hold"/>
                                            <p:tgtEl>
                                              <p:spTgt spid="11"/>
                                            </p:tgtEl>
                                            <p:attrNameLst>
                                              <p:attrName>ppt_x</p:attrName>
                                            </p:attrNameLst>
                                          </p:cBhvr>
                                          <p:tavLst>
                                            <p:tav tm="0">
                                              <p:val>
                                                <p:strVal val="1+#ppt_w/2"/>
                                              </p:val>
                                            </p:tav>
                                            <p:tav tm="100000">
                                              <p:val>
                                                <p:strVal val="#ppt_x"/>
                                              </p:val>
                                            </p:tav>
                                          </p:tavLst>
                                        </p:anim>
                                        <p:anim calcmode="lin" valueType="num">
                                          <p:cBhvr additive="base">
                                            <p:cTn id="29" dur="1000" fill="hold"/>
                                            <p:tgtEl>
                                              <p:spTgt spid="11"/>
                                            </p:tgtEl>
                                            <p:attrNameLst>
                                              <p:attrName>ppt_y</p:attrName>
                                            </p:attrNameLst>
                                          </p:cBhvr>
                                          <p:tavLst>
                                            <p:tav tm="0">
                                              <p:val>
                                                <p:strVal val="#ppt_y"/>
                                              </p:val>
                                            </p:tav>
                                            <p:tav tm="100000">
                                              <p:val>
                                                <p:strVal val="#ppt_y"/>
                                              </p:val>
                                            </p:tav>
                                          </p:tavLst>
                                        </p:anim>
                                      </p:childTnLst>
                                    </p:cTn>
                                  </p:par>
                                  <p:par>
                                    <p:cTn id="30" presetID="2" presetClass="entr" presetSubtype="12" decel="50000"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0-#ppt_w/2"/>
                                              </p:val>
                                            </p:tav>
                                            <p:tav tm="100000">
                                              <p:val>
                                                <p:strVal val="#ppt_x"/>
                                              </p:val>
                                            </p:tav>
                                          </p:tavLst>
                                        </p:anim>
                                        <p:anim calcmode="lin" valueType="num">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16" presetClass="entr" presetSubtype="37"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outVertical)">
                                          <p:cBhvr>
                                            <p:cTn id="37" dur="500"/>
                                            <p:tgtEl>
                                              <p:spTgt spid="14"/>
                                            </p:tgtEl>
                                          </p:cBhvr>
                                        </p:animEffect>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par>
                              <p:cTn id="44" fill="hold">
                                <p:stCondLst>
                                  <p:cond delay="3000"/>
                                </p:stCondLst>
                                <p:childTnLst>
                                  <p:par>
                                    <p:cTn id="45" presetID="2" presetClass="entr" presetSubtype="4" fill="hold" grpId="0" nodeType="afterEffect" p14:presetBounceEnd="50000">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14:bounceEnd="50000">
                                          <p:cBhvr additive="base">
                                            <p:cTn id="47" dur="1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48" dur="1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style.rotation</p:attrName>
                                            </p:attrNameLst>
                                          </p:cBhvr>
                                          <p:tavLst>
                                            <p:tav tm="0">
                                              <p:val>
                                                <p:fltVal val="720"/>
                                              </p:val>
                                            </p:tav>
                                            <p:tav tm="100000">
                                              <p:val>
                                                <p:fltVal val="0"/>
                                              </p:val>
                                            </p:tav>
                                          </p:tavLst>
                                        </p:anim>
                                        <p:anim calcmode="lin" valueType="num">
                                          <p:cBhvr>
                                            <p:cTn id="9" dur="2000" fill="hold"/>
                                            <p:tgtEl>
                                              <p:spTgt spid="9"/>
                                            </p:tgtEl>
                                            <p:attrNameLst>
                                              <p:attrName>ppt_h</p:attrName>
                                            </p:attrNameLst>
                                          </p:cBhvr>
                                          <p:tavLst>
                                            <p:tav tm="0">
                                              <p:val>
                                                <p:fltVal val="0"/>
                                              </p:val>
                                            </p:tav>
                                            <p:tav tm="100000">
                                              <p:val>
                                                <p:strVal val="#ppt_h"/>
                                              </p:val>
                                            </p:tav>
                                          </p:tavLst>
                                        </p:anim>
                                        <p:anim calcmode="lin" valueType="num">
                                          <p:cBhvr>
                                            <p:cTn id="10" dur="2000" fill="hold"/>
                                            <p:tgtEl>
                                              <p:spTgt spid="9"/>
                                            </p:tgtEl>
                                            <p:attrNameLst>
                                              <p:attrName>ppt_w</p:attrName>
                                            </p:attrNameLst>
                                          </p:cBhvr>
                                          <p:tavLst>
                                            <p:tav tm="0">
                                              <p:val>
                                                <p:fltVal val="0"/>
                                              </p:val>
                                            </p:tav>
                                            <p:tav tm="100000">
                                              <p:val>
                                                <p:strVal val="#ppt_w"/>
                                              </p:val>
                                            </p:tav>
                                          </p:tavLst>
                                        </p:anim>
                                      </p:childTnLst>
                                    </p:cTn>
                                  </p:par>
                                </p:childTnLst>
                              </p:cTn>
                            </p:par>
                            <p:par>
                              <p:cTn id="11" fill="hold">
                                <p:stCondLst>
                                  <p:cond delay="3500"/>
                                </p:stCondLst>
                                <p:childTnLst>
                                  <p:par>
                                    <p:cTn id="12" presetID="2" presetClass="entr" presetSubtype="9"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2000" fill="hold"/>
                                            <p:tgtEl>
                                              <p:spTgt spid="36"/>
                                            </p:tgtEl>
                                            <p:attrNameLst>
                                              <p:attrName>ppt_x</p:attrName>
                                            </p:attrNameLst>
                                          </p:cBhvr>
                                          <p:tavLst>
                                            <p:tav tm="0">
                                              <p:val>
                                                <p:strVal val="0-#ppt_w/2"/>
                                              </p:val>
                                            </p:tav>
                                            <p:tav tm="100000">
                                              <p:val>
                                                <p:strVal val="#ppt_x"/>
                                              </p:val>
                                            </p:tav>
                                          </p:tavLst>
                                        </p:anim>
                                        <p:anim calcmode="lin" valueType="num">
                                          <p:cBhvr additive="base">
                                            <p:cTn id="15" dur="2000" fill="hold"/>
                                            <p:tgtEl>
                                              <p:spTgt spid="36"/>
                                            </p:tgtEl>
                                            <p:attrNameLst>
                                              <p:attrName>ppt_y</p:attrName>
                                            </p:attrNameLst>
                                          </p:cBhvr>
                                          <p:tavLst>
                                            <p:tav tm="0">
                                              <p:val>
                                                <p:strVal val="0-#ppt_h/2"/>
                                              </p:val>
                                            </p:tav>
                                            <p:tav tm="100000">
                                              <p:val>
                                                <p:strVal val="#ppt_y"/>
                                              </p:val>
                                            </p:tav>
                                          </p:tavLst>
                                        </p:anim>
                                      </p:childTnLst>
                                    </p:cTn>
                                  </p:par>
                                  <p:par>
                                    <p:cTn id="16" presetID="2" presetClass="entr" presetSubtype="2" fill="hold" nodeType="withEffect">
                                      <p:stCondLst>
                                        <p:cond delay="100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2000" fill="hold"/>
                                            <p:tgtEl>
                                              <p:spTgt spid="35"/>
                                            </p:tgtEl>
                                            <p:attrNameLst>
                                              <p:attrName>ppt_x</p:attrName>
                                            </p:attrNameLst>
                                          </p:cBhvr>
                                          <p:tavLst>
                                            <p:tav tm="0">
                                              <p:val>
                                                <p:strVal val="1+#ppt_w/2"/>
                                              </p:val>
                                            </p:tav>
                                            <p:tav tm="100000">
                                              <p:val>
                                                <p:strVal val="#ppt_x"/>
                                              </p:val>
                                            </p:tav>
                                          </p:tavLst>
                                        </p:anim>
                                        <p:anim calcmode="lin" valueType="num">
                                          <p:cBhvr additive="base">
                                            <p:cTn id="19" dur="2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par>
                              <p:cTn id="25" fill="hold">
                                <p:stCondLst>
                                  <p:cond delay="500"/>
                                </p:stCondLst>
                                <p:childTnLst>
                                  <p:par>
                                    <p:cTn id="26" presetID="2" presetClass="entr" presetSubtype="2" decel="5000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1000" fill="hold"/>
                                            <p:tgtEl>
                                              <p:spTgt spid="11"/>
                                            </p:tgtEl>
                                            <p:attrNameLst>
                                              <p:attrName>ppt_x</p:attrName>
                                            </p:attrNameLst>
                                          </p:cBhvr>
                                          <p:tavLst>
                                            <p:tav tm="0">
                                              <p:val>
                                                <p:strVal val="1+#ppt_w/2"/>
                                              </p:val>
                                            </p:tav>
                                            <p:tav tm="100000">
                                              <p:val>
                                                <p:strVal val="#ppt_x"/>
                                              </p:val>
                                            </p:tav>
                                          </p:tavLst>
                                        </p:anim>
                                        <p:anim calcmode="lin" valueType="num">
                                          <p:cBhvr additive="base">
                                            <p:cTn id="29" dur="1000" fill="hold"/>
                                            <p:tgtEl>
                                              <p:spTgt spid="11"/>
                                            </p:tgtEl>
                                            <p:attrNameLst>
                                              <p:attrName>ppt_y</p:attrName>
                                            </p:attrNameLst>
                                          </p:cBhvr>
                                          <p:tavLst>
                                            <p:tav tm="0">
                                              <p:val>
                                                <p:strVal val="#ppt_y"/>
                                              </p:val>
                                            </p:tav>
                                            <p:tav tm="100000">
                                              <p:val>
                                                <p:strVal val="#ppt_y"/>
                                              </p:val>
                                            </p:tav>
                                          </p:tavLst>
                                        </p:anim>
                                      </p:childTnLst>
                                    </p:cTn>
                                  </p:par>
                                  <p:par>
                                    <p:cTn id="30" presetID="2" presetClass="entr" presetSubtype="12" decel="50000"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0-#ppt_w/2"/>
                                              </p:val>
                                            </p:tav>
                                            <p:tav tm="100000">
                                              <p:val>
                                                <p:strVal val="#ppt_x"/>
                                              </p:val>
                                            </p:tav>
                                          </p:tavLst>
                                        </p:anim>
                                        <p:anim calcmode="lin" valueType="num">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16" presetClass="entr" presetSubtype="37"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outVertical)">
                                          <p:cBhvr>
                                            <p:cTn id="37" dur="500"/>
                                            <p:tgtEl>
                                              <p:spTgt spid="14"/>
                                            </p:tgtEl>
                                          </p:cBhvr>
                                        </p:animEffect>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par>
                              <p:cTn id="44" fill="hold">
                                <p:stCondLst>
                                  <p:cond delay="3000"/>
                                </p:stCondLst>
                                <p:childTnLst>
                                  <p:par>
                                    <p:cTn id="45" presetID="2" presetClass="entr" presetSubtype="4"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1500" fill="hold"/>
                                            <p:tgtEl>
                                              <p:spTgt spid="20"/>
                                            </p:tgtEl>
                                            <p:attrNameLst>
                                              <p:attrName>ppt_x</p:attrName>
                                            </p:attrNameLst>
                                          </p:cBhvr>
                                          <p:tavLst>
                                            <p:tav tm="0">
                                              <p:val>
                                                <p:strVal val="#ppt_x"/>
                                              </p:val>
                                            </p:tav>
                                            <p:tav tm="100000">
                                              <p:val>
                                                <p:strVal val="#ppt_x"/>
                                              </p:val>
                                            </p:tav>
                                          </p:tavLst>
                                        </p:anim>
                                        <p:anim calcmode="lin" valueType="num">
                                          <p:cBhvr additive="base">
                                            <p:cTn id="48" dur="1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sp>
        <p:nvSpPr>
          <p:cNvPr id="16" name="文本框 15"/>
          <p:cNvSpPr txBox="1"/>
          <p:nvPr/>
        </p:nvSpPr>
        <p:spPr>
          <a:xfrm>
            <a:off x="2335299" y="735978"/>
            <a:ext cx="4153991" cy="646331"/>
          </a:xfrm>
          <a:prstGeom prst="rect">
            <a:avLst/>
          </a:prstGeom>
          <a:noFill/>
          <a:ln>
            <a:noFill/>
          </a:ln>
        </p:spPr>
        <p:txBody>
          <a:bodyPr wrap="square" rtlCol="0">
            <a:spAutoFit/>
            <a:scene3d>
              <a:camera prst="orthographicFront"/>
              <a:lightRig rig="threePt" dir="t"/>
            </a:scene3d>
          </a:bodyPr>
          <a:lstStyle/>
          <a:p>
            <a:r>
              <a:rPr kumimoji="1" lang="en-US"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1. Chuẩn bị viết</a:t>
            </a:r>
            <a:endParaRPr kumimoji="1" lang="zh-CN" altLang="en-US" sz="3600" b="1" i="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11" name="图片 10" descr="图片7"/>
          <p:cNvPicPr>
            <a:picLocks noChangeAspect="1"/>
          </p:cNvPicPr>
          <p:nvPr/>
        </p:nvPicPr>
        <p:blipFill>
          <a:blip r:embed="rId6"/>
          <a:stretch>
            <a:fillRect/>
          </a:stretch>
        </p:blipFill>
        <p:spPr>
          <a:xfrm>
            <a:off x="8667730" y="4161790"/>
            <a:ext cx="3215640" cy="2364105"/>
          </a:xfrm>
          <a:prstGeom prst="rect">
            <a:avLst/>
          </a:prstGeom>
        </p:spPr>
      </p:pic>
      <p:pic>
        <p:nvPicPr>
          <p:cNvPr id="33" name="图片 32" descr="111"/>
          <p:cNvPicPr>
            <a:picLocks noChangeAspect="1"/>
          </p:cNvPicPr>
          <p:nvPr/>
        </p:nvPicPr>
        <p:blipFill>
          <a:blip r:embed="rId7"/>
          <a:stretch>
            <a:fillRect/>
          </a:stretch>
        </p:blipFill>
        <p:spPr>
          <a:xfrm>
            <a:off x="859155" y="769620"/>
            <a:ext cx="1332230" cy="999490"/>
          </a:xfrm>
          <a:prstGeom prst="rect">
            <a:avLst/>
          </a:prstGeom>
        </p:spPr>
      </p:pic>
      <p:pic>
        <p:nvPicPr>
          <p:cNvPr id="35" name="图片 11">
            <a:extLst>
              <a:ext uri="{FF2B5EF4-FFF2-40B4-BE49-F238E27FC236}">
                <a16:creationId xmlns:a16="http://schemas.microsoft.com/office/drawing/2014/main" id="{97B3E0BC-BD9B-4BFD-9390-215BDB7C88EF}"/>
              </a:ext>
            </a:extLst>
          </p:cNvPr>
          <p:cNvPicPr>
            <a:picLocks noChangeAspect="1"/>
          </p:cNvPicPr>
          <p:nvPr/>
        </p:nvPicPr>
        <p:blipFill>
          <a:blip r:embed="rId8" cstate="print"/>
          <a:stretch>
            <a:fillRect/>
          </a:stretch>
        </p:blipFill>
        <p:spPr>
          <a:xfrm>
            <a:off x="70722" y="745121"/>
            <a:ext cx="5142613" cy="5142613"/>
          </a:xfrm>
          <a:prstGeom prst="rect">
            <a:avLst/>
          </a:prstGeom>
        </p:spPr>
      </p:pic>
      <p:sp>
        <p:nvSpPr>
          <p:cNvPr id="37" name="矩形 13">
            <a:extLst>
              <a:ext uri="{FF2B5EF4-FFF2-40B4-BE49-F238E27FC236}">
                <a16:creationId xmlns:a16="http://schemas.microsoft.com/office/drawing/2014/main" id="{73676E02-27FD-42B0-803B-D63F910F941E}"/>
              </a:ext>
            </a:extLst>
          </p:cNvPr>
          <p:cNvSpPr/>
          <p:nvPr/>
        </p:nvSpPr>
        <p:spPr>
          <a:xfrm>
            <a:off x="1098145" y="3223348"/>
            <a:ext cx="2981890" cy="954107"/>
          </a:xfrm>
          <a:prstGeom prst="rect">
            <a:avLst/>
          </a:prstGeom>
        </p:spPr>
        <p:txBody>
          <a:bodyPr wrap="square">
            <a:spAutoFit/>
          </a:bodyPr>
          <a:lstStyle/>
          <a:p>
            <a:pPr algn="ctr"/>
            <a:r>
              <a:rPr lang="en-US" sz="2800" i="1">
                <a:latin typeface="Times New Roman" panose="02020603050405020304" pitchFamily="18" charset="0"/>
                <a:cs typeface="Times New Roman" panose="02020603050405020304" pitchFamily="18" charset="0"/>
              </a:rPr>
              <a:t>Vấn đề mà em định viết là gì?</a:t>
            </a:r>
            <a:endParaRPr lang="en-US" sz="2800">
              <a:latin typeface="Times New Roman" panose="02020603050405020304" pitchFamily="18" charset="0"/>
              <a:cs typeface="Times New Roman" panose="02020603050405020304" pitchFamily="18" charset="0"/>
            </a:endParaRPr>
          </a:p>
        </p:txBody>
      </p:sp>
      <p:pic>
        <p:nvPicPr>
          <p:cNvPr id="39" name="图片 14">
            <a:extLst>
              <a:ext uri="{FF2B5EF4-FFF2-40B4-BE49-F238E27FC236}">
                <a16:creationId xmlns:a16="http://schemas.microsoft.com/office/drawing/2014/main" id="{BAFC9DB8-0B47-4B7D-8ECB-652DB56851DC}"/>
              </a:ext>
            </a:extLst>
          </p:cNvPr>
          <p:cNvPicPr>
            <a:picLocks noChangeAspect="1"/>
          </p:cNvPicPr>
          <p:nvPr/>
        </p:nvPicPr>
        <p:blipFill>
          <a:blip r:embed="rId8" cstate="print"/>
          <a:stretch>
            <a:fillRect/>
          </a:stretch>
        </p:blipFill>
        <p:spPr>
          <a:xfrm>
            <a:off x="6611830" y="-177037"/>
            <a:ext cx="5499325" cy="5499325"/>
          </a:xfrm>
          <a:prstGeom prst="rect">
            <a:avLst/>
          </a:prstGeom>
        </p:spPr>
      </p:pic>
      <p:sp>
        <p:nvSpPr>
          <p:cNvPr id="40" name="矩形 15">
            <a:extLst>
              <a:ext uri="{FF2B5EF4-FFF2-40B4-BE49-F238E27FC236}">
                <a16:creationId xmlns:a16="http://schemas.microsoft.com/office/drawing/2014/main" id="{A8F71C85-70D2-4632-B621-AE66F5CD9829}"/>
              </a:ext>
            </a:extLst>
          </p:cNvPr>
          <p:cNvSpPr/>
          <p:nvPr/>
        </p:nvSpPr>
        <p:spPr>
          <a:xfrm>
            <a:off x="7920893" y="2189305"/>
            <a:ext cx="2817419" cy="2000548"/>
          </a:xfrm>
          <a:prstGeom prst="rect">
            <a:avLst/>
          </a:prstGeom>
        </p:spPr>
        <p:txBody>
          <a:bodyPr wrap="square">
            <a:spAutoFit/>
          </a:bodyPr>
          <a:lstStyle/>
          <a:p>
            <a:pPr algn="ctr"/>
            <a:r>
              <a:rPr lang="en-US" sz="2800" i="1">
                <a:latin typeface="Times New Roman" panose="02020603050405020304" pitchFamily="18" charset="0"/>
                <a:cs typeface="Times New Roman" panose="02020603050405020304" pitchFamily="18" charset="0"/>
              </a:rPr>
              <a:t>Để viết về đề tài đó cần những tài liệu nào?</a:t>
            </a:r>
            <a:endParaRPr lang="en-US" sz="2800">
              <a:latin typeface="Times New Roman" panose="02020603050405020304" pitchFamily="18" charset="0"/>
              <a:cs typeface="Times New Roman" panose="02020603050405020304" pitchFamily="18" charset="0"/>
            </a:endParaRPr>
          </a:p>
          <a:p>
            <a:pPr algn="ctr"/>
            <a:endParaRPr lang="en-US" sz="4000">
              <a:latin typeface="Times New Roman" panose="02020603050405020304" pitchFamily="18" charset="0"/>
              <a:cs typeface="Times New Roman" panose="02020603050405020304" pitchFamily="18" charset="0"/>
            </a:endParaRPr>
          </a:p>
        </p:txBody>
      </p:sp>
      <p:sp>
        <p:nvSpPr>
          <p:cNvPr id="41" name="文本框 16">
            <a:extLst>
              <a:ext uri="{FF2B5EF4-FFF2-40B4-BE49-F238E27FC236}">
                <a16:creationId xmlns:a16="http://schemas.microsoft.com/office/drawing/2014/main" id="{40AB985D-8EE9-4A48-A88E-8B4278F0EC0D}"/>
              </a:ext>
            </a:extLst>
          </p:cNvPr>
          <p:cNvSpPr txBox="1"/>
          <p:nvPr/>
        </p:nvSpPr>
        <p:spPr>
          <a:xfrm>
            <a:off x="1793679" y="2261590"/>
            <a:ext cx="795411" cy="830997"/>
          </a:xfrm>
          <a:prstGeom prst="rect">
            <a:avLst/>
          </a:prstGeom>
          <a:noFill/>
        </p:spPr>
        <p:txBody>
          <a:bodyPr wrap="none" rtlCol="0">
            <a:spAutoFit/>
          </a:bodyPr>
          <a:lstStyle/>
          <a:p>
            <a:r>
              <a:rPr kumimoji="1" lang="en-US" altLang="zh-CN" sz="4800" dirty="0">
                <a:solidFill>
                  <a:srgbClr val="718CFF"/>
                </a:solidFill>
                <a:cs typeface="+mn-ea"/>
                <a:sym typeface="+mn-lt"/>
              </a:rPr>
              <a:t>01</a:t>
            </a:r>
          </a:p>
        </p:txBody>
      </p:sp>
      <p:sp>
        <p:nvSpPr>
          <p:cNvPr id="42" name="文本框 17">
            <a:extLst>
              <a:ext uri="{FF2B5EF4-FFF2-40B4-BE49-F238E27FC236}">
                <a16:creationId xmlns:a16="http://schemas.microsoft.com/office/drawing/2014/main" id="{96CE10C3-ED3A-4C18-AC5C-BA2BAD936692}"/>
              </a:ext>
            </a:extLst>
          </p:cNvPr>
          <p:cNvSpPr txBox="1"/>
          <p:nvPr/>
        </p:nvSpPr>
        <p:spPr>
          <a:xfrm>
            <a:off x="8545190" y="1297465"/>
            <a:ext cx="986167" cy="830997"/>
          </a:xfrm>
          <a:prstGeom prst="rect">
            <a:avLst/>
          </a:prstGeom>
          <a:noFill/>
        </p:spPr>
        <p:txBody>
          <a:bodyPr wrap="none" rtlCol="0">
            <a:spAutoFit/>
          </a:bodyPr>
          <a:lstStyle/>
          <a:p>
            <a:r>
              <a:rPr kumimoji="1" lang="en-US" altLang="zh-CN" sz="4800" dirty="0">
                <a:solidFill>
                  <a:srgbClr val="718CFF"/>
                </a:solidFill>
                <a:cs typeface="+mn-ea"/>
                <a:sym typeface="+mn-lt"/>
              </a:rPr>
              <a:t>02</a:t>
            </a:r>
          </a:p>
        </p:txBody>
      </p:sp>
      <p:pic>
        <p:nvPicPr>
          <p:cNvPr id="2" name="图片 9" descr="图片包含 玩具, 玩偶&#10;&#10;自动生成的说明">
            <a:extLst>
              <a:ext uri="{FF2B5EF4-FFF2-40B4-BE49-F238E27FC236}">
                <a16:creationId xmlns:a16="http://schemas.microsoft.com/office/drawing/2014/main" id="{803CA5CD-3444-46CE-8A1C-D25765820A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9940" y="3166946"/>
            <a:ext cx="5045719" cy="3779631"/>
          </a:xfrm>
          <a:prstGeom prst="rect">
            <a:avLst/>
          </a:prstGeom>
        </p:spPr>
      </p:pic>
    </p:spTree>
    <p:extLst>
      <p:ext uri="{BB962C8B-B14F-4D97-AF65-F5344CB8AC3E}">
        <p14:creationId xmlns:p14="http://schemas.microsoft.com/office/powerpoint/2010/main" val="35549625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22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47" presetClass="entr" presetSubtype="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1000"/>
                                        <p:tgtEl>
                                          <p:spTgt spid="41"/>
                                        </p:tgtEl>
                                      </p:cBhvr>
                                    </p:animEffect>
                                    <p:anim calcmode="lin" valueType="num">
                                      <p:cBhvr>
                                        <p:cTn id="45" dur="1000" fill="hold"/>
                                        <p:tgtEl>
                                          <p:spTgt spid="41"/>
                                        </p:tgtEl>
                                        <p:attrNameLst>
                                          <p:attrName>ppt_x</p:attrName>
                                        </p:attrNameLst>
                                      </p:cBhvr>
                                      <p:tavLst>
                                        <p:tav tm="0">
                                          <p:val>
                                            <p:strVal val="#ppt_x"/>
                                          </p:val>
                                        </p:tav>
                                        <p:tav tm="100000">
                                          <p:val>
                                            <p:strVal val="#ppt_x"/>
                                          </p:val>
                                        </p:tav>
                                      </p:tavLst>
                                    </p:anim>
                                    <p:anim calcmode="lin" valueType="num">
                                      <p:cBhvr>
                                        <p:cTn id="46" dur="900" decel="100000" fill="hold"/>
                                        <p:tgtEl>
                                          <p:spTgt spid="41"/>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0" nodeType="clickEffect">
                                  <p:stCondLst>
                                    <p:cond delay="0"/>
                                  </p:stCondLst>
                                  <p:iterate type="lt">
                                    <p:tmPct val="10000"/>
                                  </p:iterate>
                                  <p:childTnLst>
                                    <p:set>
                                      <p:cBhvr>
                                        <p:cTn id="51" dur="1" fill="hold">
                                          <p:stCondLst>
                                            <p:cond delay="0"/>
                                          </p:stCondLst>
                                        </p:cTn>
                                        <p:tgtEl>
                                          <p:spTgt spid="37"/>
                                        </p:tgtEl>
                                        <p:attrNameLst>
                                          <p:attrName>style.visibility</p:attrName>
                                        </p:attrNameLst>
                                      </p:cBhvr>
                                      <p:to>
                                        <p:strVal val="visible"/>
                                      </p:to>
                                    </p:set>
                                    <p:anim calcmode="lin" valueType="num">
                                      <p:cBhvr>
                                        <p:cTn id="52" dur="500" fill="hold"/>
                                        <p:tgtEl>
                                          <p:spTgt spid="37"/>
                                        </p:tgtEl>
                                        <p:attrNameLst>
                                          <p:attrName>ppt_w</p:attrName>
                                        </p:attrNameLst>
                                      </p:cBhvr>
                                      <p:tavLst>
                                        <p:tav tm="0">
                                          <p:val>
                                            <p:fltVal val="0"/>
                                          </p:val>
                                        </p:tav>
                                        <p:tav tm="100000">
                                          <p:val>
                                            <p:strVal val="#ppt_w"/>
                                          </p:val>
                                        </p:tav>
                                      </p:tavLst>
                                    </p:anim>
                                    <p:anim calcmode="lin" valueType="num">
                                      <p:cBhvr>
                                        <p:cTn id="53" dur="500" fill="hold"/>
                                        <p:tgtEl>
                                          <p:spTgt spid="37"/>
                                        </p:tgtEl>
                                        <p:attrNameLst>
                                          <p:attrName>ppt_h</p:attrName>
                                        </p:attrNameLst>
                                      </p:cBhvr>
                                      <p:tavLst>
                                        <p:tav tm="0">
                                          <p:val>
                                            <p:fltVal val="0"/>
                                          </p:val>
                                        </p:tav>
                                        <p:tav tm="100000">
                                          <p:val>
                                            <p:strVal val="#ppt_h"/>
                                          </p:val>
                                        </p:tav>
                                      </p:tavLst>
                                    </p:anim>
                                  </p:childTnLst>
                                </p:cTn>
                              </p:par>
                            </p:childTnLst>
                          </p:cTn>
                        </p:par>
                        <p:par>
                          <p:cTn id="54" fill="hold">
                            <p:stCondLst>
                              <p:cond delay="1550"/>
                            </p:stCondLst>
                            <p:childTnLst>
                              <p:par>
                                <p:cTn id="55" presetID="47" presetClass="entr" presetSubtype="0" fill="hold" nodeType="after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7" presetClass="entr" presetSubtype="0" fill="hold" grpId="0" nodeType="click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1000"/>
                                        <p:tgtEl>
                                          <p:spTgt spid="42"/>
                                        </p:tgtEl>
                                      </p:cBhvr>
                                    </p:animEffect>
                                    <p:anim calcmode="lin" valueType="num">
                                      <p:cBhvr>
                                        <p:cTn id="65" dur="1000" fill="hold"/>
                                        <p:tgtEl>
                                          <p:spTgt spid="42"/>
                                        </p:tgtEl>
                                        <p:attrNameLst>
                                          <p:attrName>ppt_x</p:attrName>
                                        </p:attrNameLst>
                                      </p:cBhvr>
                                      <p:tavLst>
                                        <p:tav tm="0">
                                          <p:val>
                                            <p:strVal val="#ppt_x"/>
                                          </p:val>
                                        </p:tav>
                                        <p:tav tm="100000">
                                          <p:val>
                                            <p:strVal val="#ppt_x"/>
                                          </p:val>
                                        </p:tav>
                                      </p:tavLst>
                                    </p:anim>
                                    <p:anim calcmode="lin" valueType="num">
                                      <p:cBhvr>
                                        <p:cTn id="66" dur="900" decel="100000" fill="hold"/>
                                        <p:tgtEl>
                                          <p:spTgt spid="42"/>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3" presetClass="entr" presetSubtype="16" fill="hold" grpId="0" nodeType="clickEffect">
                                  <p:stCondLst>
                                    <p:cond delay="0"/>
                                  </p:stCondLst>
                                  <p:iterate type="lt">
                                    <p:tmPct val="10000"/>
                                  </p:iterate>
                                  <p:childTnLst>
                                    <p:set>
                                      <p:cBhvr>
                                        <p:cTn id="71" dur="1" fill="hold">
                                          <p:stCondLst>
                                            <p:cond delay="0"/>
                                          </p:stCondLst>
                                        </p:cTn>
                                        <p:tgtEl>
                                          <p:spTgt spid="40"/>
                                        </p:tgtEl>
                                        <p:attrNameLst>
                                          <p:attrName>style.visibility</p:attrName>
                                        </p:attrNameLst>
                                      </p:cBhvr>
                                      <p:to>
                                        <p:strVal val="visible"/>
                                      </p:to>
                                    </p:set>
                                    <p:anim calcmode="lin" valueType="num">
                                      <p:cBhvr>
                                        <p:cTn id="72" dur="500" fill="hold"/>
                                        <p:tgtEl>
                                          <p:spTgt spid="40"/>
                                        </p:tgtEl>
                                        <p:attrNameLst>
                                          <p:attrName>ppt_w</p:attrName>
                                        </p:attrNameLst>
                                      </p:cBhvr>
                                      <p:tavLst>
                                        <p:tav tm="0">
                                          <p:val>
                                            <p:fltVal val="0"/>
                                          </p:val>
                                        </p:tav>
                                        <p:tav tm="100000">
                                          <p:val>
                                            <p:strVal val="#ppt_w"/>
                                          </p:val>
                                        </p:tav>
                                      </p:tavLst>
                                    </p:anim>
                                    <p:anim calcmode="lin" valueType="num">
                                      <p:cBhvr>
                                        <p:cTn id="7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37" grpId="0"/>
      <p:bldP spid="40" grpId="0"/>
      <p:bldP spid="41" grpId="0"/>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48260" y="-116351"/>
            <a:ext cx="12240260" cy="6864985"/>
          </a:xfrm>
          <a:prstGeom prst="rect">
            <a:avLst/>
          </a:prstGeom>
        </p:spPr>
      </p:pic>
      <p:sp>
        <p:nvSpPr>
          <p:cNvPr id="16" name="文本框 15"/>
          <p:cNvSpPr txBox="1"/>
          <p:nvPr/>
        </p:nvSpPr>
        <p:spPr>
          <a:xfrm>
            <a:off x="2191385" y="618309"/>
            <a:ext cx="6668024" cy="646331"/>
          </a:xfrm>
          <a:prstGeom prst="rect">
            <a:avLst/>
          </a:prstGeom>
          <a:noFill/>
          <a:ln>
            <a:noFill/>
          </a:ln>
        </p:spPr>
        <p:txBody>
          <a:bodyPr wrap="square" rtlCol="0">
            <a:spAutoFit/>
            <a:scene3d>
              <a:camera prst="orthographicFront"/>
              <a:lightRig rig="threePt" dir="t"/>
            </a:scene3d>
          </a:bodyPr>
          <a:lstStyle/>
          <a:p>
            <a:r>
              <a:rPr kumimoji="1" lang="en-US"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1. Chuẩn bị viết</a:t>
            </a:r>
            <a:endParaRPr kumimoji="1" lang="zh-CN" altLang="en-US" sz="3600" b="1" i="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33" name="图片 32" descr="111"/>
          <p:cNvPicPr>
            <a:picLocks noChangeAspect="1"/>
          </p:cNvPicPr>
          <p:nvPr/>
        </p:nvPicPr>
        <p:blipFill>
          <a:blip r:embed="rId6"/>
          <a:stretch>
            <a:fillRect/>
          </a:stretch>
        </p:blipFill>
        <p:spPr>
          <a:xfrm>
            <a:off x="859155" y="769620"/>
            <a:ext cx="1332230" cy="999490"/>
          </a:xfrm>
          <a:prstGeom prst="rect">
            <a:avLst/>
          </a:prstGeom>
        </p:spPr>
      </p:pic>
      <p:sp>
        <p:nvSpPr>
          <p:cNvPr id="15" name="íṩ1ïḓê">
            <a:extLst>
              <a:ext uri="{FF2B5EF4-FFF2-40B4-BE49-F238E27FC236}">
                <a16:creationId xmlns:a16="http://schemas.microsoft.com/office/drawing/2014/main" id="{B6AC5796-15D9-49B3-ADA5-1633B5336534}"/>
              </a:ext>
            </a:extLst>
          </p:cNvPr>
          <p:cNvSpPr/>
          <p:nvPr/>
        </p:nvSpPr>
        <p:spPr>
          <a:xfrm>
            <a:off x="7352717" y="2019003"/>
            <a:ext cx="2072481" cy="492756"/>
          </a:xfrm>
          <a:prstGeom prst="roundRect">
            <a:avLst>
              <a:gd name="adj" fmla="val 50000"/>
            </a:avLst>
          </a:prstGeom>
          <a:solidFill>
            <a:schemeClr val="bg1"/>
          </a:solidFill>
          <a:ln w="3175" cap="flat" cmpd="sng" algn="ctr">
            <a:solidFill>
              <a:schemeClr val="bg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 </a:t>
            </a:r>
            <a:endParaRPr kumimoji="0"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7" name="ïşļîďe">
            <a:extLst>
              <a:ext uri="{FF2B5EF4-FFF2-40B4-BE49-F238E27FC236}">
                <a16:creationId xmlns:a16="http://schemas.microsoft.com/office/drawing/2014/main" id="{5601752F-ADC1-463A-BB97-3DFB9C8279B8}"/>
              </a:ext>
            </a:extLst>
          </p:cNvPr>
          <p:cNvSpPr/>
          <p:nvPr/>
        </p:nvSpPr>
        <p:spPr>
          <a:xfrm>
            <a:off x="6964958" y="4412074"/>
            <a:ext cx="2072481" cy="492756"/>
          </a:xfrm>
          <a:prstGeom prst="roundRect">
            <a:avLst>
              <a:gd name="adj" fmla="val 50000"/>
            </a:avLst>
          </a:prstGeom>
          <a:solidFill>
            <a:schemeClr val="bg1"/>
          </a:solidFill>
          <a:ln w="3175"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 </a:t>
            </a:r>
            <a:endParaRPr kumimoji="0"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8" name="文本框 50">
            <a:extLst>
              <a:ext uri="{FF2B5EF4-FFF2-40B4-BE49-F238E27FC236}">
                <a16:creationId xmlns:a16="http://schemas.microsoft.com/office/drawing/2014/main" id="{A9125762-BEB7-4CDD-A9D3-601B416BD7E8}"/>
              </a:ext>
            </a:extLst>
          </p:cNvPr>
          <p:cNvSpPr txBox="1"/>
          <p:nvPr/>
        </p:nvSpPr>
        <p:spPr>
          <a:xfrm>
            <a:off x="7633555" y="1862207"/>
            <a:ext cx="1510803" cy="742511"/>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16697B"/>
                </a:solidFill>
                <a:effectLst/>
                <a:uLnTx/>
                <a:uFillTx/>
                <a:latin typeface="Times New Roman" panose="02020603050405020304" pitchFamily="18" charset="0"/>
                <a:ea typeface="仓耳青禾体-谷力 W05" panose="02020400000000000000" pitchFamily="18" charset="-122"/>
                <a:cs typeface="Times New Roman" panose="02020603050405020304" pitchFamily="18" charset="0"/>
              </a:rPr>
              <a:t>01</a:t>
            </a:r>
            <a:endParaRPr kumimoji="0" lang="zh-CN" altLang="en-US" sz="3200" b="1" i="0" u="none" strike="noStrike" kern="1200" cap="none" spc="0" normalizeH="0" baseline="0" noProof="0" dirty="0">
              <a:ln>
                <a:noFill/>
              </a:ln>
              <a:solidFill>
                <a:srgbClr val="16697B"/>
              </a:solidFill>
              <a:effectLst/>
              <a:uLnTx/>
              <a:uFillTx/>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19" name="文本框 51">
            <a:extLst>
              <a:ext uri="{FF2B5EF4-FFF2-40B4-BE49-F238E27FC236}">
                <a16:creationId xmlns:a16="http://schemas.microsoft.com/office/drawing/2014/main" id="{0F6C6432-6EC7-4CDC-AA3E-D234DD49952B}"/>
              </a:ext>
            </a:extLst>
          </p:cNvPr>
          <p:cNvSpPr txBox="1"/>
          <p:nvPr/>
        </p:nvSpPr>
        <p:spPr>
          <a:xfrm>
            <a:off x="7338384" y="2835861"/>
            <a:ext cx="5982865" cy="523220"/>
          </a:xfrm>
          <a:prstGeom prst="rect">
            <a:avLst/>
          </a:prstGeom>
          <a:noFill/>
        </p:spPr>
        <p:txBody>
          <a:bodyPr wrap="square" rtlCol="0">
            <a:spAutoFit/>
          </a:bodyPr>
          <a:lstStyle/>
          <a:p>
            <a:r>
              <a:rPr lang="pt-BR" sz="2800" i="1">
                <a:latin typeface="Times New Roman" panose="02020603050405020304" pitchFamily="18" charset="0"/>
                <a:cs typeface="Times New Roman" panose="02020603050405020304" pitchFamily="18" charset="0"/>
              </a:rPr>
              <a:t>Lựa chọn đề tài</a:t>
            </a:r>
            <a:endParaRPr lang="en-US" sz="2800">
              <a:latin typeface="Times New Roman" panose="02020603050405020304" pitchFamily="18" charset="0"/>
              <a:cs typeface="Times New Roman" panose="02020603050405020304" pitchFamily="18" charset="0"/>
            </a:endParaRPr>
          </a:p>
        </p:txBody>
      </p:sp>
      <p:sp>
        <p:nvSpPr>
          <p:cNvPr id="20" name="文本框 52">
            <a:extLst>
              <a:ext uri="{FF2B5EF4-FFF2-40B4-BE49-F238E27FC236}">
                <a16:creationId xmlns:a16="http://schemas.microsoft.com/office/drawing/2014/main" id="{33857E09-4A16-409B-A623-C3310F829A60}"/>
              </a:ext>
            </a:extLst>
          </p:cNvPr>
          <p:cNvSpPr txBox="1"/>
          <p:nvPr/>
        </p:nvSpPr>
        <p:spPr>
          <a:xfrm>
            <a:off x="7296184" y="4228724"/>
            <a:ext cx="1510803" cy="742511"/>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16697B"/>
                </a:solidFill>
                <a:effectLst/>
                <a:uLnTx/>
                <a:uFillTx/>
                <a:latin typeface="Times New Roman" panose="02020603050405020304" pitchFamily="18" charset="0"/>
                <a:ea typeface="仓耳青禾体-谷力 W05" panose="02020400000000000000" pitchFamily="18" charset="-122"/>
                <a:cs typeface="Times New Roman" panose="02020603050405020304" pitchFamily="18" charset="0"/>
              </a:rPr>
              <a:t>02</a:t>
            </a:r>
            <a:endParaRPr kumimoji="0" lang="zh-CN" altLang="en-US" sz="3200" b="1" i="0" u="none" strike="noStrike" kern="1200" cap="none" spc="0" normalizeH="0" baseline="0" noProof="0" dirty="0">
              <a:ln>
                <a:noFill/>
              </a:ln>
              <a:solidFill>
                <a:srgbClr val="16697B"/>
              </a:solidFill>
              <a:effectLst/>
              <a:uLnTx/>
              <a:uFillTx/>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21" name="文本框 53">
            <a:extLst>
              <a:ext uri="{FF2B5EF4-FFF2-40B4-BE49-F238E27FC236}">
                <a16:creationId xmlns:a16="http://schemas.microsoft.com/office/drawing/2014/main" id="{6FF290FA-FC50-4519-A3D5-8259F3E62013}"/>
              </a:ext>
            </a:extLst>
          </p:cNvPr>
          <p:cNvSpPr txBox="1"/>
          <p:nvPr/>
        </p:nvSpPr>
        <p:spPr>
          <a:xfrm>
            <a:off x="6783692" y="5354801"/>
            <a:ext cx="6096778" cy="1498487"/>
          </a:xfrm>
          <a:prstGeom prst="rect">
            <a:avLst/>
          </a:prstGeom>
          <a:noFill/>
        </p:spPr>
        <p:txBody>
          <a:bodyPr wrap="square" rtlCol="0">
            <a:spAutoFit/>
          </a:bodyPr>
          <a:lstStyle/>
          <a:p>
            <a:r>
              <a:rPr lang="en-US" sz="2800" i="1">
                <a:latin typeface="Times New Roman" panose="02020603050405020304" pitchFamily="18" charset="0"/>
                <a:cs typeface="Times New Roman" panose="02020603050405020304" pitchFamily="18" charset="0"/>
              </a:rPr>
              <a:t>Thu thập thông tin</a:t>
            </a:r>
            <a:endParaRPr lang="en-US" sz="2800">
              <a:latin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zh-CN"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22" name="Freeform 81">
            <a:extLst>
              <a:ext uri="{FF2B5EF4-FFF2-40B4-BE49-F238E27FC236}">
                <a16:creationId xmlns:a16="http://schemas.microsoft.com/office/drawing/2014/main" id="{FC7734E3-3B75-4B32-B9F9-515E0F831689}"/>
              </a:ext>
            </a:extLst>
          </p:cNvPr>
          <p:cNvSpPr>
            <a:spLocks noEditPoints="1"/>
          </p:cNvSpPr>
          <p:nvPr/>
        </p:nvSpPr>
        <p:spPr bwMode="auto">
          <a:xfrm>
            <a:off x="8150831" y="1423525"/>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chemeClr val="bg1"/>
            </a:solidFill>
            <a:round/>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sp>
        <p:nvSpPr>
          <p:cNvPr id="23" name="Freeform 81">
            <a:extLst>
              <a:ext uri="{FF2B5EF4-FFF2-40B4-BE49-F238E27FC236}">
                <a16:creationId xmlns:a16="http://schemas.microsoft.com/office/drawing/2014/main" id="{22262ED4-7483-4DD7-9BCA-981500E0EB9A}"/>
              </a:ext>
            </a:extLst>
          </p:cNvPr>
          <p:cNvSpPr>
            <a:spLocks noEditPoints="1"/>
          </p:cNvSpPr>
          <p:nvPr/>
        </p:nvSpPr>
        <p:spPr bwMode="auto">
          <a:xfrm>
            <a:off x="7813460" y="3823233"/>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chemeClr val="bg1"/>
            </a:solidFill>
            <a:round/>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pic>
        <p:nvPicPr>
          <p:cNvPr id="2" name="图片 2">
            <a:extLst>
              <a:ext uri="{FF2B5EF4-FFF2-40B4-BE49-F238E27FC236}">
                <a16:creationId xmlns:a16="http://schemas.microsoft.com/office/drawing/2014/main" id="{8DE2197B-3A46-4650-9CF8-E9C3ED88A0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6457" y="1933073"/>
            <a:ext cx="3482925" cy="4679260"/>
          </a:xfrm>
          <a:prstGeom prst="rect">
            <a:avLst/>
          </a:prstGeom>
        </p:spPr>
      </p:pic>
    </p:spTree>
    <p:extLst>
      <p:ext uri="{BB962C8B-B14F-4D97-AF65-F5344CB8AC3E}">
        <p14:creationId xmlns:p14="http://schemas.microsoft.com/office/powerpoint/2010/main" val="71815659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22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500"/>
                                        <p:tgtEl>
                                          <p:spTgt spid="1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500" fill="hold"/>
                                        <p:tgtEl>
                                          <p:spTgt spid="21"/>
                                        </p:tgtEl>
                                        <p:attrNameLst>
                                          <p:attrName>ppt_x</p:attrName>
                                        </p:attrNameLst>
                                      </p:cBhvr>
                                      <p:tavLst>
                                        <p:tav tm="0">
                                          <p:val>
                                            <p:strVal val="#ppt_x"/>
                                          </p:val>
                                        </p:tav>
                                        <p:tav tm="100000">
                                          <p:val>
                                            <p:strVal val="#ppt_x"/>
                                          </p:val>
                                        </p:tav>
                                      </p:tavLst>
                                    </p:anim>
                                    <p:anim calcmode="lin" valueType="num">
                                      <p:cBhvr additive="base">
                                        <p:cTn id="6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5" grpId="0" animBg="1"/>
      <p:bldP spid="17" grpId="0" animBg="1"/>
      <p:bldP spid="18" grpId="0"/>
      <p:bldP spid="19"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sp>
        <p:nvSpPr>
          <p:cNvPr id="16" name="文本框 15"/>
          <p:cNvSpPr txBox="1"/>
          <p:nvPr/>
        </p:nvSpPr>
        <p:spPr>
          <a:xfrm>
            <a:off x="2335299" y="678468"/>
            <a:ext cx="6668024" cy="707886"/>
          </a:xfrm>
          <a:prstGeom prst="rect">
            <a:avLst/>
          </a:prstGeom>
          <a:noFill/>
          <a:ln>
            <a:noFill/>
          </a:ln>
        </p:spPr>
        <p:txBody>
          <a:bodyPr wrap="square" rtlCol="0">
            <a:spAutoFit/>
            <a:scene3d>
              <a:camera prst="orthographicFront"/>
              <a:lightRig rig="threePt" dir="t"/>
            </a:scene3d>
          </a:bodyPr>
          <a:lstStyle/>
          <a:p>
            <a:r>
              <a:rPr kumimoji="1" lang="en-US" altLang="zh-CN" sz="4000" b="1" u="sng">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Lựa chọn đề tài</a:t>
            </a:r>
            <a:endParaRPr kumimoji="1" lang="zh-CN" altLang="en-US" sz="4000" b="1" u="sng"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4" name="图片 13" descr="C:\Users\Administrator\Desktop\3a87d5d65ea40f1894161d566048c99a.png3a87d5d65ea40f1894161d566048c99a"/>
          <p:cNvPicPr>
            <a:picLocks noChangeAspect="1"/>
          </p:cNvPicPr>
          <p:nvPr/>
        </p:nvPicPr>
        <p:blipFill rotWithShape="1">
          <a:blip r:embed="rId5"/>
          <a:srcRect/>
          <a:stretch>
            <a:fillRect/>
          </a:stretch>
        </p:blipFill>
        <p:spPr>
          <a:xfrm>
            <a:off x="476974" y="2338070"/>
            <a:ext cx="1148080" cy="1090930"/>
          </a:xfrm>
          <a:prstGeom prst="rect">
            <a:avLst/>
          </a:prstGeom>
          <a:effectLst>
            <a:outerShdw blurRad="63500" sx="102000" sy="102000" algn="ctr" rotWithShape="0">
              <a:prstClr val="black">
                <a:alpha val="40000"/>
              </a:prstClr>
            </a:outerShdw>
          </a:effectLst>
        </p:spPr>
      </p:pic>
      <p:sp>
        <p:nvSpPr>
          <p:cNvPr id="17" name="文本框 16"/>
          <p:cNvSpPr txBox="1"/>
          <p:nvPr/>
        </p:nvSpPr>
        <p:spPr>
          <a:xfrm>
            <a:off x="703034" y="2638425"/>
            <a:ext cx="694690" cy="708025"/>
          </a:xfrm>
          <a:prstGeom prst="rect">
            <a:avLst/>
          </a:prstGeom>
          <a:noFill/>
        </p:spPr>
        <p:txBody>
          <a:bodyPr wrap="none" rtlCol="0">
            <a:spAutoFit/>
          </a:bodyPr>
          <a:lstStyle/>
          <a:p>
            <a:r>
              <a:rPr kumimoji="1" lang="en-US" altLang="zh-CN" sz="4000" b="1" dirty="0">
                <a:solidFill>
                  <a:srgbClr val="C00000"/>
                </a:solidFill>
                <a:latin typeface="Times New Roman" panose="02020603050405020304" pitchFamily="18" charset="0"/>
                <a:cs typeface="Times New Roman" panose="02020603050405020304" pitchFamily="18" charset="0"/>
                <a:sym typeface="+mn-lt"/>
              </a:rPr>
              <a:t>01</a:t>
            </a:r>
          </a:p>
        </p:txBody>
      </p:sp>
      <p:sp>
        <p:nvSpPr>
          <p:cNvPr id="20" name="文本框 19"/>
          <p:cNvSpPr txBox="1"/>
          <p:nvPr/>
        </p:nvSpPr>
        <p:spPr>
          <a:xfrm>
            <a:off x="1740198" y="2503818"/>
            <a:ext cx="3852219" cy="1015663"/>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Viết tham khảo ở trên đã gợi ý một đề tài nghiên cứu cụ thể dựa vào các văn bản vừa học</a:t>
            </a:r>
            <a:endParaRPr lang="en-US" sz="3600">
              <a:solidFill>
                <a:srgbClr val="002060"/>
              </a:solidFill>
              <a:latin typeface="Times New Roman" panose="02020603050405020304" pitchFamily="18" charset="0"/>
              <a:cs typeface="Times New Roman" panose="02020603050405020304" pitchFamily="18" charset="0"/>
            </a:endParaRPr>
          </a:p>
        </p:txBody>
      </p:sp>
      <p:pic>
        <p:nvPicPr>
          <p:cNvPr id="21" name="图片 20" descr="C:\Users\Administrator\Desktop\3a87d5d65ea40f1894161d566048c99a.png3a87d5d65ea40f1894161d566048c99a"/>
          <p:cNvPicPr>
            <a:picLocks noChangeAspect="1"/>
          </p:cNvPicPr>
          <p:nvPr/>
        </p:nvPicPr>
        <p:blipFill rotWithShape="1">
          <a:blip r:embed="rId5"/>
          <a:srcRect/>
          <a:stretch>
            <a:fillRect/>
          </a:stretch>
        </p:blipFill>
        <p:spPr>
          <a:xfrm>
            <a:off x="6365656" y="1922234"/>
            <a:ext cx="1148080" cy="1090930"/>
          </a:xfrm>
          <a:prstGeom prst="rect">
            <a:avLst/>
          </a:prstGeom>
          <a:effectLst>
            <a:outerShdw blurRad="63500" sx="102000" sy="102000" algn="ctr" rotWithShape="0">
              <a:prstClr val="black">
                <a:alpha val="40000"/>
              </a:prstClr>
            </a:outerShdw>
          </a:effectLst>
        </p:spPr>
      </p:pic>
      <p:sp>
        <p:nvSpPr>
          <p:cNvPr id="22" name="文本框 21"/>
          <p:cNvSpPr txBox="1"/>
          <p:nvPr/>
        </p:nvSpPr>
        <p:spPr>
          <a:xfrm>
            <a:off x="6537106" y="2150199"/>
            <a:ext cx="697865" cy="708025"/>
          </a:xfrm>
          <a:prstGeom prst="rect">
            <a:avLst/>
          </a:prstGeom>
          <a:noFill/>
        </p:spPr>
        <p:txBody>
          <a:bodyPr wrap="none" rtlCol="0">
            <a:spAutoFit/>
          </a:bodyPr>
          <a:lstStyle/>
          <a:p>
            <a:r>
              <a:rPr kumimoji="1" lang="en-US" altLang="zh-CN" sz="4000" b="1" dirty="0">
                <a:solidFill>
                  <a:srgbClr val="C00000"/>
                </a:solidFill>
                <a:latin typeface="Times New Roman" panose="02020603050405020304" pitchFamily="18" charset="0"/>
                <a:cs typeface="Times New Roman" panose="02020603050405020304" pitchFamily="18" charset="0"/>
                <a:sym typeface="+mn-lt"/>
              </a:rPr>
              <a:t>02</a:t>
            </a:r>
          </a:p>
        </p:txBody>
      </p:sp>
      <p:sp>
        <p:nvSpPr>
          <p:cNvPr id="23" name="文本框 22"/>
          <p:cNvSpPr txBox="1"/>
          <p:nvPr/>
        </p:nvSpPr>
        <p:spPr>
          <a:xfrm>
            <a:off x="7629178" y="2236866"/>
            <a:ext cx="4355835" cy="707886"/>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Đề tài được lựa chọn nên gắn liền với một vấn đề nào đó </a:t>
            </a:r>
            <a:endParaRPr kumimoji="1" lang="zh-CN" altLang="en-US" sz="7200" dirty="0">
              <a:solidFill>
                <a:srgbClr val="002060"/>
              </a:solidFill>
              <a:latin typeface="Times New Roman" panose="02020603050405020304" pitchFamily="18" charset="0"/>
              <a:cs typeface="Times New Roman" panose="02020603050405020304" pitchFamily="18" charset="0"/>
              <a:sym typeface="+mn-lt"/>
            </a:endParaRPr>
          </a:p>
        </p:txBody>
      </p:sp>
      <p:pic>
        <p:nvPicPr>
          <p:cNvPr id="24" name="图片 23" descr="C:\Users\Administrator\Desktop\3a87d5d65ea40f1894161d566048c99a.png3a87d5d65ea40f1894161d566048c99a"/>
          <p:cNvPicPr>
            <a:picLocks noChangeAspect="1"/>
          </p:cNvPicPr>
          <p:nvPr/>
        </p:nvPicPr>
        <p:blipFill rotWithShape="1">
          <a:blip r:embed="rId5"/>
          <a:srcRect/>
          <a:stretch>
            <a:fillRect/>
          </a:stretch>
        </p:blipFill>
        <p:spPr>
          <a:xfrm>
            <a:off x="2860992" y="4482794"/>
            <a:ext cx="1147445" cy="1091227"/>
          </a:xfrm>
          <a:prstGeom prst="rect">
            <a:avLst/>
          </a:prstGeom>
          <a:effectLst>
            <a:outerShdw blurRad="63500" sx="102000" sy="102000" algn="ctr" rotWithShape="0">
              <a:prstClr val="black">
                <a:alpha val="40000"/>
              </a:prstClr>
            </a:outerShdw>
          </a:effectLst>
        </p:spPr>
      </p:pic>
      <p:sp>
        <p:nvSpPr>
          <p:cNvPr id="26" name="文本框 25"/>
          <p:cNvSpPr txBox="1"/>
          <p:nvPr/>
        </p:nvSpPr>
        <p:spPr>
          <a:xfrm>
            <a:off x="4220602" y="4643444"/>
            <a:ext cx="4956102" cy="707886"/>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Đề tài có thể được nảy sinh qua trao đổi với bạn bè hoặc người khác</a:t>
            </a:r>
            <a:endParaRPr kumimoji="1" lang="zh-CN" altLang="en-US" sz="7200" dirty="0">
              <a:solidFill>
                <a:srgbClr val="002060"/>
              </a:solidFill>
              <a:latin typeface="Times New Roman" panose="02020603050405020304" pitchFamily="18" charset="0"/>
              <a:cs typeface="Times New Roman" panose="02020603050405020304" pitchFamily="18" charset="0"/>
              <a:sym typeface="+mn-lt"/>
            </a:endParaRPr>
          </a:p>
        </p:txBody>
      </p:sp>
      <p:sp>
        <p:nvSpPr>
          <p:cNvPr id="25" name="文本框 24"/>
          <p:cNvSpPr txBox="1"/>
          <p:nvPr/>
        </p:nvSpPr>
        <p:spPr>
          <a:xfrm>
            <a:off x="3015297" y="4820614"/>
            <a:ext cx="697865" cy="708025"/>
          </a:xfrm>
          <a:prstGeom prst="rect">
            <a:avLst/>
          </a:prstGeom>
          <a:noFill/>
        </p:spPr>
        <p:txBody>
          <a:bodyPr wrap="none" rtlCol="0">
            <a:spAutoFit/>
          </a:bodyPr>
          <a:lstStyle/>
          <a:p>
            <a:r>
              <a:rPr kumimoji="1" lang="en-US" altLang="zh-CN" sz="4000" b="1" dirty="0">
                <a:solidFill>
                  <a:srgbClr val="C00000"/>
                </a:solidFill>
                <a:latin typeface="Times New Roman" panose="02020603050405020304" pitchFamily="18" charset="0"/>
                <a:cs typeface="Times New Roman" panose="02020603050405020304" pitchFamily="18" charset="0"/>
                <a:sym typeface="+mn-lt"/>
              </a:rPr>
              <a:t>03</a:t>
            </a:r>
          </a:p>
        </p:txBody>
      </p:sp>
      <p:pic>
        <p:nvPicPr>
          <p:cNvPr id="10" name="图片 9" descr="117"/>
          <p:cNvPicPr>
            <a:picLocks noChangeAspect="1"/>
          </p:cNvPicPr>
          <p:nvPr/>
        </p:nvPicPr>
        <p:blipFill>
          <a:blip r:embed="rId6"/>
          <a:stretch>
            <a:fillRect/>
          </a:stretch>
        </p:blipFill>
        <p:spPr>
          <a:xfrm>
            <a:off x="10577830" y="564515"/>
            <a:ext cx="1314450" cy="1409700"/>
          </a:xfrm>
          <a:prstGeom prst="rect">
            <a:avLst/>
          </a:prstGeom>
        </p:spPr>
      </p:pic>
      <p:pic>
        <p:nvPicPr>
          <p:cNvPr id="33" name="图片 32" descr="111"/>
          <p:cNvPicPr>
            <a:picLocks noChangeAspect="1"/>
          </p:cNvPicPr>
          <p:nvPr/>
        </p:nvPicPr>
        <p:blipFill>
          <a:blip r:embed="rId7"/>
          <a:stretch>
            <a:fillRect/>
          </a:stretch>
        </p:blipFill>
        <p:spPr>
          <a:xfrm>
            <a:off x="859155" y="769620"/>
            <a:ext cx="1332230" cy="999490"/>
          </a:xfrm>
          <a:prstGeom prst="rect">
            <a:avLst/>
          </a:prstGeom>
        </p:spPr>
      </p:pic>
      <p:pic>
        <p:nvPicPr>
          <p:cNvPr id="2" name="图片 66" descr="微信截图_20220505112400">
            <a:extLst>
              <a:ext uri="{FF2B5EF4-FFF2-40B4-BE49-F238E27FC236}">
                <a16:creationId xmlns:a16="http://schemas.microsoft.com/office/drawing/2014/main" id="{7A4CD48C-E211-B916-69C2-A6A0872502D5}"/>
              </a:ext>
            </a:extLst>
          </p:cNvPr>
          <p:cNvPicPr>
            <a:picLocks noChangeAspect="1"/>
          </p:cNvPicPr>
          <p:nvPr/>
        </p:nvPicPr>
        <p:blipFill>
          <a:blip r:embed="rId8"/>
          <a:stretch>
            <a:fillRect/>
          </a:stretch>
        </p:blipFill>
        <p:spPr>
          <a:xfrm rot="20340000">
            <a:off x="152969" y="5032960"/>
            <a:ext cx="1477841" cy="1579623"/>
          </a:xfrm>
          <a:prstGeom prst="rect">
            <a:avLst/>
          </a:prstGeom>
        </p:spPr>
      </p:pic>
      <p:pic>
        <p:nvPicPr>
          <p:cNvPr id="3" name="图片 21">
            <a:extLst>
              <a:ext uri="{FF2B5EF4-FFF2-40B4-BE49-F238E27FC236}">
                <a16:creationId xmlns:a16="http://schemas.microsoft.com/office/drawing/2014/main" id="{3698E4FF-86D1-459D-9AC0-89087E9C7F9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093" b="97746" l="9717" r="89879">
                        <a14:foregroundMark x1="41903" y1="5797" x2="57895" y2="6441"/>
                        <a14:foregroundMark x1="48381" y1="2415" x2="52227" y2="2415"/>
                        <a14:foregroundMark x1="52227" y1="67472" x2="53644" y2="90660"/>
                        <a14:foregroundMark x1="28138" y1="70853" x2="75506" y2="75201"/>
                        <a14:foregroundMark x1="24899" y1="64251" x2="20850" y2="90499"/>
                        <a14:foregroundMark x1="71053" y1="63929" x2="65789" y2="97746"/>
                        <a14:foregroundMark x1="47773" y1="2576" x2="50000" y2="2093"/>
                      </a14:backgroundRemoval>
                    </a14:imgEffect>
                  </a14:imgLayer>
                </a14:imgProps>
              </a:ext>
            </a:extLst>
          </a:blip>
          <a:stretch>
            <a:fillRect/>
          </a:stretch>
        </p:blipFill>
        <p:spPr>
          <a:xfrm>
            <a:off x="9003324" y="3013165"/>
            <a:ext cx="2981690" cy="3462578"/>
          </a:xfrm>
          <a:prstGeom prst="rect">
            <a:avLst/>
          </a:prstGeom>
        </p:spPr>
      </p:pic>
    </p:spTree>
    <p:extLst>
      <p:ext uri="{BB962C8B-B14F-4D97-AF65-F5344CB8AC3E}">
        <p14:creationId xmlns:p14="http://schemas.microsoft.com/office/powerpoint/2010/main" val="450874385"/>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21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2" presetClass="entr" presetSubtype="4"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par>
                          <p:cTn id="49" fill="hold">
                            <p:stCondLst>
                              <p:cond delay="1000"/>
                            </p:stCondLst>
                            <p:childTnLst>
                              <p:par>
                                <p:cTn id="50" presetID="2" presetClass="entr" presetSubtype="4"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additive="base">
                                        <p:cTn id="58" dur="500" fill="hold"/>
                                        <p:tgtEl>
                                          <p:spTgt spid="24"/>
                                        </p:tgtEl>
                                        <p:attrNameLst>
                                          <p:attrName>ppt_x</p:attrName>
                                        </p:attrNameLst>
                                      </p:cBhvr>
                                      <p:tavLst>
                                        <p:tav tm="0">
                                          <p:val>
                                            <p:strVal val="#ppt_x"/>
                                          </p:val>
                                        </p:tav>
                                        <p:tav tm="100000">
                                          <p:val>
                                            <p:strVal val="#ppt_x"/>
                                          </p:val>
                                        </p:tav>
                                      </p:tavLst>
                                    </p:anim>
                                    <p:anim calcmode="lin" valueType="num">
                                      <p:cBhvr additive="base">
                                        <p:cTn id="59" dur="500" fill="hold"/>
                                        <p:tgtEl>
                                          <p:spTgt spid="24"/>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ppt_x"/>
                                          </p:val>
                                        </p:tav>
                                        <p:tav tm="100000">
                                          <p:val>
                                            <p:strVal val="#ppt_x"/>
                                          </p:val>
                                        </p:tav>
                                      </p:tavLst>
                                    </p:anim>
                                    <p:anim calcmode="lin" valueType="num">
                                      <p:cBhvr additive="base">
                                        <p:cTn id="6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500" fill="hold"/>
                                        <p:tgtEl>
                                          <p:spTgt spid="20"/>
                                        </p:tgtEl>
                                        <p:attrNameLst>
                                          <p:attrName>ppt_x</p:attrName>
                                        </p:attrNameLst>
                                      </p:cBhvr>
                                      <p:tavLst>
                                        <p:tav tm="0">
                                          <p:val>
                                            <p:strVal val="#ppt_x"/>
                                          </p:val>
                                        </p:tav>
                                        <p:tav tm="100000">
                                          <p:val>
                                            <p:strVal val="#ppt_x"/>
                                          </p:val>
                                        </p:tav>
                                      </p:tavLst>
                                    </p:anim>
                                    <p:anim calcmode="lin" valueType="num">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fill="hold"/>
                                        <p:tgtEl>
                                          <p:spTgt spid="23"/>
                                        </p:tgtEl>
                                        <p:attrNameLst>
                                          <p:attrName>ppt_x</p:attrName>
                                        </p:attrNameLst>
                                      </p:cBhvr>
                                      <p:tavLst>
                                        <p:tav tm="0">
                                          <p:val>
                                            <p:strVal val="#ppt_x"/>
                                          </p:val>
                                        </p:tav>
                                        <p:tav tm="100000">
                                          <p:val>
                                            <p:strVal val="#ppt_x"/>
                                          </p:val>
                                        </p:tav>
                                      </p:tavLst>
                                    </p:anim>
                                    <p:anim calcmode="lin" valueType="num">
                                      <p:cBhvr additive="base">
                                        <p:cTn id="7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 calcmode="lin" valueType="num">
                                      <p:cBhvr additive="base">
                                        <p:cTn id="80" dur="500" fill="hold"/>
                                        <p:tgtEl>
                                          <p:spTgt spid="26"/>
                                        </p:tgtEl>
                                        <p:attrNameLst>
                                          <p:attrName>ppt_x</p:attrName>
                                        </p:attrNameLst>
                                      </p:cBhvr>
                                      <p:tavLst>
                                        <p:tav tm="0">
                                          <p:val>
                                            <p:strVal val="#ppt_x"/>
                                          </p:val>
                                        </p:tav>
                                        <p:tav tm="100000">
                                          <p:val>
                                            <p:strVal val="#ppt_x"/>
                                          </p:val>
                                        </p:tav>
                                      </p:tavLst>
                                    </p:anim>
                                    <p:anim calcmode="lin" valueType="num">
                                      <p:cBhvr additive="base">
                                        <p:cTn id="8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20" grpId="0"/>
      <p:bldP spid="22" grpId="0"/>
      <p:bldP spid="23" grpId="0"/>
      <p:bldP spid="26"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18"/>
          <p:cNvPicPr>
            <a:picLocks noChangeAspect="1"/>
          </p:cNvPicPr>
          <p:nvPr/>
        </p:nvPicPr>
        <p:blipFill>
          <a:blip r:embed="rId3"/>
          <a:stretch>
            <a:fillRect/>
          </a:stretch>
        </p:blipFill>
        <p:spPr>
          <a:xfrm>
            <a:off x="-38735" y="2540"/>
            <a:ext cx="12240260" cy="6864985"/>
          </a:xfrm>
          <a:prstGeom prst="rect">
            <a:avLst/>
          </a:prstGeom>
        </p:spPr>
      </p:pic>
      <p:pic>
        <p:nvPicPr>
          <p:cNvPr id="3" name="图片 2"/>
          <p:cNvPicPr>
            <a:picLocks noChangeAspect="1"/>
          </p:cNvPicPr>
          <p:nvPr/>
        </p:nvPicPr>
        <p:blipFill rotWithShape="1">
          <a:blip r:embed="rId4"/>
          <a:srcRect/>
          <a:stretch>
            <a:fillRect/>
          </a:stretch>
        </p:blipFill>
        <p:spPr>
          <a:xfrm>
            <a:off x="1677419" y="423323"/>
            <a:ext cx="5141946" cy="936487"/>
          </a:xfrm>
          <a:prstGeom prst="rect">
            <a:avLst/>
          </a:prstGeom>
        </p:spPr>
      </p:pic>
      <p:sp>
        <p:nvSpPr>
          <p:cNvPr id="4" name="文本框 3"/>
          <p:cNvSpPr txBox="1"/>
          <p:nvPr/>
        </p:nvSpPr>
        <p:spPr>
          <a:xfrm>
            <a:off x="2288481" y="611538"/>
            <a:ext cx="4780047" cy="584775"/>
          </a:xfrm>
          <a:prstGeom prst="rect">
            <a:avLst/>
          </a:prstGeom>
          <a:noFill/>
        </p:spPr>
        <p:txBody>
          <a:bodyPr wrap="square" rtlCol="0">
            <a:spAutoFit/>
          </a:bodyPr>
          <a:lstStyle/>
          <a:p>
            <a:r>
              <a:rPr kumimoji="1" lang="en-US" altLang="zh-CN" sz="3200" b="1">
                <a:solidFill>
                  <a:srgbClr val="002060"/>
                </a:solidFill>
                <a:latin typeface="Times New Roman" panose="02020603050405020304" pitchFamily="18" charset="0"/>
                <a:cs typeface="Times New Roman" panose="02020603050405020304" pitchFamily="18" charset="0"/>
                <a:sym typeface="+mn-lt"/>
              </a:rPr>
              <a:t>Thu thập thông tin</a:t>
            </a:r>
            <a:endParaRPr kumimoji="1" lang="zh-CN" altLang="en-US" sz="3200" b="1" dirty="0">
              <a:solidFill>
                <a:srgbClr val="002060"/>
              </a:solidFill>
              <a:latin typeface="Times New Roman" panose="02020603050405020304" pitchFamily="18" charset="0"/>
              <a:cs typeface="Times New Roman" panose="02020603050405020304" pitchFamily="18" charset="0"/>
              <a:sym typeface="+mn-lt"/>
            </a:endParaRPr>
          </a:p>
        </p:txBody>
      </p:sp>
      <p:sp>
        <p:nvSpPr>
          <p:cNvPr id="8" name="矩形 7"/>
          <p:cNvSpPr/>
          <p:nvPr/>
        </p:nvSpPr>
        <p:spPr>
          <a:xfrm>
            <a:off x="572655" y="1702796"/>
            <a:ext cx="4721218" cy="1697278"/>
          </a:xfrm>
          <a:prstGeom prst="rect">
            <a:avLst/>
          </a:prstGeom>
          <a:solidFill>
            <a:srgbClr val="ECE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9" name="矩形 8"/>
          <p:cNvSpPr/>
          <p:nvPr/>
        </p:nvSpPr>
        <p:spPr>
          <a:xfrm>
            <a:off x="5961186" y="5034914"/>
            <a:ext cx="5486400" cy="1123557"/>
          </a:xfrm>
          <a:prstGeom prst="rect">
            <a:avLst/>
          </a:prstGeom>
          <a:solidFill>
            <a:srgbClr val="71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0" name="矩形 9"/>
          <p:cNvSpPr/>
          <p:nvPr/>
        </p:nvSpPr>
        <p:spPr>
          <a:xfrm>
            <a:off x="547784" y="1799260"/>
            <a:ext cx="4721217" cy="1477328"/>
          </a:xfrm>
          <a:prstGeom prst="rect">
            <a:avLst/>
          </a:prstGeom>
        </p:spPr>
        <p:txBody>
          <a:bodyPr wrap="square">
            <a:spAutoFit/>
          </a:bodyPr>
          <a:lstStyle/>
          <a:p>
            <a:pPr algn="just"/>
            <a:r>
              <a:rPr lang="en-US">
                <a:latin typeface="Times New Roman" panose="02020603050405020304" pitchFamily="18" charset="0"/>
                <a:cs typeface="Times New Roman" panose="02020603050405020304" pitchFamily="18" charset="0"/>
              </a:rPr>
              <a:t>Để có được những ý tưởng và luận điểm cần thiết cho báo cáo nghiên cứu, cần tìm đọc/ xem các tài liệu, sách, báo, các phương tiện thông tin và truyền thông… có liên quan để nắm được những ý kiến bàn luận đã có</a:t>
            </a:r>
            <a:endParaRPr lang="en-US" sz="2000">
              <a:latin typeface="Times New Roman" panose="02020603050405020304" pitchFamily="18" charset="0"/>
              <a:cs typeface="Times New Roman" panose="02020603050405020304" pitchFamily="18" charset="0"/>
            </a:endParaRPr>
          </a:p>
        </p:txBody>
      </p:sp>
      <p:sp>
        <p:nvSpPr>
          <p:cNvPr id="11" name="矩形 10"/>
          <p:cNvSpPr/>
          <p:nvPr/>
        </p:nvSpPr>
        <p:spPr>
          <a:xfrm>
            <a:off x="6081395" y="5088860"/>
            <a:ext cx="5158692" cy="646331"/>
          </a:xfrm>
          <a:prstGeom prst="rect">
            <a:avLst/>
          </a:prstGeom>
        </p:spPr>
        <p:txBody>
          <a:bodyPr wrap="square">
            <a:spAutoFit/>
          </a:bodyPr>
          <a:lstStyle/>
          <a:p>
            <a:r>
              <a:rPr lang="en-US">
                <a:solidFill>
                  <a:schemeClr val="bg1"/>
                </a:solidFill>
                <a:latin typeface="Times New Roman" panose="02020603050405020304" pitchFamily="18" charset="0"/>
                <a:cs typeface="Times New Roman" panose="02020603050405020304" pitchFamily="18" charset="0"/>
              </a:rPr>
              <a:t>Cũng có thể gặp trực tiếp các nghệ nhân, diễn viên để học hỏi, tham khảo ý kiến.</a:t>
            </a:r>
          </a:p>
        </p:txBody>
      </p:sp>
      <p:pic>
        <p:nvPicPr>
          <p:cNvPr id="13" name="图片 12" descr="C:\Users\Administrator\Desktop\66d3e8e20a887440b2b9dc4044b1c964.png66d3e8e20a887440b2b9dc4044b1c964"/>
          <p:cNvPicPr>
            <a:picLocks noChangeAspect="1"/>
          </p:cNvPicPr>
          <p:nvPr/>
        </p:nvPicPr>
        <p:blipFill>
          <a:blip r:embed="rId5"/>
          <a:srcRect t="31699"/>
          <a:stretch>
            <a:fillRect/>
          </a:stretch>
        </p:blipFill>
        <p:spPr>
          <a:xfrm>
            <a:off x="2117570" y="3618032"/>
            <a:ext cx="3023137" cy="248832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p:cNvPicPr>
            <a:picLocks noChangeAspect="1"/>
          </p:cNvPicPr>
          <p:nvPr/>
        </p:nvPicPr>
        <p:blipFill rotWithShape="1">
          <a:blip r:embed="rId6"/>
          <a:srcRect/>
          <a:stretch>
            <a:fillRect/>
          </a:stretch>
        </p:blipFill>
        <p:spPr>
          <a:xfrm>
            <a:off x="547784" y="445163"/>
            <a:ext cx="815009" cy="815009"/>
          </a:xfrm>
          <a:prstGeom prst="rect">
            <a:avLst/>
          </a:prstGeom>
        </p:spPr>
      </p:pic>
      <p:pic>
        <p:nvPicPr>
          <p:cNvPr id="14" name="图片 4" descr="C:\Users\Administrator\Desktop\0b8226b213d09f0fade1cdb260911728.png0b8226b213d09f0fade1cdb260911728">
            <a:extLst>
              <a:ext uri="{FF2B5EF4-FFF2-40B4-BE49-F238E27FC236}">
                <a16:creationId xmlns:a16="http://schemas.microsoft.com/office/drawing/2014/main" id="{5F08AFCC-AD55-415A-BB9C-3A402EA34F5B}"/>
              </a:ext>
            </a:extLst>
          </p:cNvPr>
          <p:cNvPicPr>
            <a:picLocks noChangeAspect="1"/>
          </p:cNvPicPr>
          <p:nvPr/>
        </p:nvPicPr>
        <p:blipFill rotWithShape="1">
          <a:blip r:embed="rId7"/>
          <a:srcRect/>
          <a:stretch>
            <a:fillRect/>
          </a:stretch>
        </p:blipFill>
        <p:spPr>
          <a:xfrm flipH="1">
            <a:off x="6280264" y="2361759"/>
            <a:ext cx="3999766" cy="24993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8" fill="hold" nodeType="afterEffect" p14:presetBounceEnd="50000">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14:bounceEnd="50000">
                                          <p:cBhvr additive="base">
                                            <p:cTn id="14"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15" dur="1000" fill="hold"/>
                                            <p:tgtEl>
                                              <p:spTgt spid="14"/>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4"/>
                                            </p:tgtEl>
                                            <p:attrNameLst>
                                              <p:attrName>ppt_y</p:attrName>
                                            </p:attrNameLst>
                                          </p:cBhvr>
                                          <p:tavLst>
                                            <p:tav tm="0">
                                              <p:val>
                                                <p:strVal val="#ppt_y"/>
                                              </p:val>
                                            </p:tav>
                                            <p:tav tm="100000">
                                              <p:val>
                                                <p:strVal val="#ppt_y"/>
                                              </p:val>
                                            </p:tav>
                                          </p:tavLst>
                                        </p:anim>
                                        <p:anim calcmode="lin" valueType="num">
                                          <p:cBhvr>
                                            <p:cTn id="21"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4"/>
                                            </p:tgtEl>
                                          </p:cBhvr>
                                        </p:animEffect>
                                      </p:childTnLst>
                                    </p:cTn>
                                  </p:par>
                                </p:childTnLst>
                              </p:cTn>
                            </p:par>
                            <p:par>
                              <p:cTn id="24" fill="hold">
                                <p:stCondLst>
                                  <p:cond delay="3200"/>
                                </p:stCondLst>
                                <p:childTnLst>
                                  <p:par>
                                    <p:cTn id="25" presetID="2" presetClass="entr" presetSubtype="8" fill="hold" nodeType="after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10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righ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iterate type="lt">
                                        <p:tmPct val="10000"/>
                                      </p:iterate>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iterate type="lt">
                                        <p:tmPct val="10000"/>
                                      </p:iterate>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ldLvl="0" animBg="1"/>
          <p:bldP spid="9" grpId="0" bldLvl="0" animBg="1"/>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000" fill="hold"/>
                                            <p:tgtEl>
                                              <p:spTgt spid="14"/>
                                            </p:tgtEl>
                                            <p:attrNameLst>
                                              <p:attrName>ppt_x</p:attrName>
                                            </p:attrNameLst>
                                          </p:cBhvr>
                                          <p:tavLst>
                                            <p:tav tm="0">
                                              <p:val>
                                                <p:strVal val="0-#ppt_w/2"/>
                                              </p:val>
                                            </p:tav>
                                            <p:tav tm="100000">
                                              <p:val>
                                                <p:strVal val="#ppt_x"/>
                                              </p:val>
                                            </p:tav>
                                          </p:tavLst>
                                        </p:anim>
                                        <p:anim calcmode="lin" valueType="num">
                                          <p:cBhvr additive="base">
                                            <p:cTn id="15" dur="1000" fill="hold"/>
                                            <p:tgtEl>
                                              <p:spTgt spid="14"/>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4"/>
                                            </p:tgtEl>
                                            <p:attrNameLst>
                                              <p:attrName>ppt_y</p:attrName>
                                            </p:attrNameLst>
                                          </p:cBhvr>
                                          <p:tavLst>
                                            <p:tav tm="0">
                                              <p:val>
                                                <p:strVal val="#ppt_y"/>
                                              </p:val>
                                            </p:tav>
                                            <p:tav tm="100000">
                                              <p:val>
                                                <p:strVal val="#ppt_y"/>
                                              </p:val>
                                            </p:tav>
                                          </p:tavLst>
                                        </p:anim>
                                        <p:anim calcmode="lin" valueType="num">
                                          <p:cBhvr>
                                            <p:cTn id="21"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4"/>
                                            </p:tgtEl>
                                          </p:cBhvr>
                                        </p:animEffect>
                                      </p:childTnLst>
                                    </p:cTn>
                                  </p:par>
                                </p:childTnLst>
                              </p:cTn>
                            </p:par>
                            <p:par>
                              <p:cTn id="24" fill="hold">
                                <p:stCondLst>
                                  <p:cond delay="3200"/>
                                </p:stCondLst>
                                <p:childTnLst>
                                  <p:par>
                                    <p:cTn id="25" presetID="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0-#ppt_w/2"/>
                                              </p:val>
                                            </p:tav>
                                            <p:tav tm="100000">
                                              <p:val>
                                                <p:strVal val="#ppt_x"/>
                                              </p:val>
                                            </p:tav>
                                          </p:tavLst>
                                        </p:anim>
                                        <p:anim calcmode="lin" valueType="num">
                                          <p:cBhvr additive="base">
                                            <p:cTn id="2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righ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iterate type="lt">
                                        <p:tmPct val="10000"/>
                                      </p:iterate>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iterate type="lt">
                                        <p:tmPct val="10000"/>
                                      </p:iterate>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ldLvl="0" animBg="1"/>
          <p:bldP spid="9" grpId="0" bldLvl="0" animBg="1"/>
          <p:bldP spid="10" grpId="0"/>
          <p:bldP spid="11"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48260" y="-116351"/>
            <a:ext cx="12240260" cy="6864985"/>
          </a:xfrm>
          <a:prstGeom prst="rect">
            <a:avLst/>
          </a:prstGeom>
        </p:spPr>
      </p:pic>
      <p:sp>
        <p:nvSpPr>
          <p:cNvPr id="16" name="文本框 15"/>
          <p:cNvSpPr txBox="1"/>
          <p:nvPr/>
        </p:nvSpPr>
        <p:spPr>
          <a:xfrm>
            <a:off x="2293422" y="603843"/>
            <a:ext cx="7433674" cy="523220"/>
          </a:xfrm>
          <a:prstGeom prst="rect">
            <a:avLst/>
          </a:prstGeom>
          <a:noFill/>
          <a:ln>
            <a:noFill/>
          </a:ln>
        </p:spPr>
        <p:txBody>
          <a:bodyPr wrap="square" rtlCol="0">
            <a:spAutoFit/>
            <a:scene3d>
              <a:camera prst="orthographicFront"/>
              <a:lightRig rig="threePt" dir="t"/>
            </a:scene3d>
          </a:bodyPr>
          <a:lstStyle/>
          <a:p>
            <a:r>
              <a:rPr kumimoji="1" lang="en-US" altLang="zh-CN" sz="2800" b="1" u="sng">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2.  Hình thành ý tưởng và xây dựng đề cương</a:t>
            </a:r>
            <a:endParaRPr kumimoji="1" lang="zh-CN" altLang="en-US" sz="2800" b="1" u="sng"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33" name="图片 32" descr="111"/>
          <p:cNvPicPr>
            <a:picLocks noChangeAspect="1"/>
          </p:cNvPicPr>
          <p:nvPr/>
        </p:nvPicPr>
        <p:blipFill>
          <a:blip r:embed="rId6"/>
          <a:stretch>
            <a:fillRect/>
          </a:stretch>
        </p:blipFill>
        <p:spPr>
          <a:xfrm>
            <a:off x="859155" y="769620"/>
            <a:ext cx="1332230" cy="999490"/>
          </a:xfrm>
          <a:prstGeom prst="rect">
            <a:avLst/>
          </a:prstGeom>
        </p:spPr>
      </p:pic>
      <p:sp>
        <p:nvSpPr>
          <p:cNvPr id="34" name="圆角矩形 18">
            <a:extLst>
              <a:ext uri="{FF2B5EF4-FFF2-40B4-BE49-F238E27FC236}">
                <a16:creationId xmlns:a16="http://schemas.microsoft.com/office/drawing/2014/main" id="{C90BB5A6-9696-4229-8DE4-16477BF5CA84}"/>
              </a:ext>
            </a:extLst>
          </p:cNvPr>
          <p:cNvSpPr/>
          <p:nvPr/>
        </p:nvSpPr>
        <p:spPr>
          <a:xfrm>
            <a:off x="1135263" y="3873214"/>
            <a:ext cx="1569482" cy="2119085"/>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35" name="圆角矩形 8">
            <a:extLst>
              <a:ext uri="{FF2B5EF4-FFF2-40B4-BE49-F238E27FC236}">
                <a16:creationId xmlns:a16="http://schemas.microsoft.com/office/drawing/2014/main" id="{ABDA94FB-5D2F-408B-8305-08BD7D8DBDC1}"/>
              </a:ext>
            </a:extLst>
          </p:cNvPr>
          <p:cNvSpPr/>
          <p:nvPr/>
        </p:nvSpPr>
        <p:spPr>
          <a:xfrm>
            <a:off x="1362240" y="1866703"/>
            <a:ext cx="4027143" cy="3354647"/>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pic>
        <p:nvPicPr>
          <p:cNvPr id="36" name="图片 22">
            <a:extLst>
              <a:ext uri="{FF2B5EF4-FFF2-40B4-BE49-F238E27FC236}">
                <a16:creationId xmlns:a16="http://schemas.microsoft.com/office/drawing/2014/main" id="{A71FCBE9-45A9-4E0A-912E-2681818F41B5}"/>
              </a:ext>
            </a:extLst>
          </p:cNvPr>
          <p:cNvPicPr>
            <a:picLocks noChangeAspect="1"/>
          </p:cNvPicPr>
          <p:nvPr/>
        </p:nvPicPr>
        <p:blipFill>
          <a:blip r:embed="rId7" cstate="print"/>
          <a:stretch>
            <a:fillRect/>
          </a:stretch>
        </p:blipFill>
        <p:spPr>
          <a:xfrm>
            <a:off x="4876023" y="1631226"/>
            <a:ext cx="1502823" cy="3819429"/>
          </a:xfrm>
          <a:prstGeom prst="rect">
            <a:avLst/>
          </a:prstGeom>
        </p:spPr>
      </p:pic>
      <p:sp>
        <p:nvSpPr>
          <p:cNvPr id="37" name="矩形 23">
            <a:extLst>
              <a:ext uri="{FF2B5EF4-FFF2-40B4-BE49-F238E27FC236}">
                <a16:creationId xmlns:a16="http://schemas.microsoft.com/office/drawing/2014/main" id="{7FDB2154-87D2-4146-948A-8FFDFA4CA5F6}"/>
              </a:ext>
            </a:extLst>
          </p:cNvPr>
          <p:cNvSpPr/>
          <p:nvPr/>
        </p:nvSpPr>
        <p:spPr>
          <a:xfrm>
            <a:off x="1806091" y="2647740"/>
            <a:ext cx="3272346" cy="1384995"/>
          </a:xfrm>
          <a:prstGeom prst="rect">
            <a:avLst/>
          </a:prstGeom>
        </p:spPr>
        <p:txBody>
          <a:bodyPr wrap="square">
            <a:spAutoFit/>
          </a:bodyPr>
          <a:lstStyle/>
          <a:p>
            <a:r>
              <a:rPr lang="en-US" sz="2800" i="1">
                <a:solidFill>
                  <a:schemeClr val="bg1"/>
                </a:solidFill>
                <a:latin typeface="Times New Roman" panose="02020603050405020304" pitchFamily="18" charset="0"/>
                <a:cs typeface="Times New Roman" panose="02020603050405020304" pitchFamily="18" charset="0"/>
              </a:rPr>
              <a:t>Em hãy xây dựng đề cương bài viết theo PHT số 1</a:t>
            </a:r>
            <a:endParaRPr lang="en-US" sz="2800">
              <a:solidFill>
                <a:schemeClr val="bg1"/>
              </a:solidFill>
              <a:latin typeface="Times New Roman" panose="02020603050405020304" pitchFamily="18" charset="0"/>
              <a:cs typeface="Times New Roman" panose="02020603050405020304" pitchFamily="18" charset="0"/>
            </a:endParaRPr>
          </a:p>
        </p:txBody>
      </p:sp>
      <p:pic>
        <p:nvPicPr>
          <p:cNvPr id="38" name="图片 7" descr="C:\Users\Administrator\Desktop\44204b28eb960958d91544d8bd1a2cdc.png44204b28eb960958d91544d8bd1a2cdc">
            <a:extLst>
              <a:ext uri="{FF2B5EF4-FFF2-40B4-BE49-F238E27FC236}">
                <a16:creationId xmlns:a16="http://schemas.microsoft.com/office/drawing/2014/main" id="{83159FC2-7C66-41B4-858B-5EF31469DBCC}"/>
              </a:ext>
            </a:extLst>
          </p:cNvPr>
          <p:cNvPicPr>
            <a:picLocks noChangeAspect="1"/>
          </p:cNvPicPr>
          <p:nvPr/>
        </p:nvPicPr>
        <p:blipFill>
          <a:blip r:embed="rId8"/>
          <a:srcRect/>
          <a:stretch>
            <a:fillRect/>
          </a:stretch>
        </p:blipFill>
        <p:spPr>
          <a:xfrm>
            <a:off x="5627434" y="1407345"/>
            <a:ext cx="6327894" cy="6327894"/>
          </a:xfrm>
          <a:prstGeom prst="rect">
            <a:avLst/>
          </a:prstGeom>
        </p:spPr>
      </p:pic>
    </p:spTree>
    <p:extLst>
      <p:ext uri="{BB962C8B-B14F-4D97-AF65-F5344CB8AC3E}">
        <p14:creationId xmlns:p14="http://schemas.microsoft.com/office/powerpoint/2010/main" val="3977558905"/>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900" decel="100000" fill="hold"/>
                                        <p:tgtEl>
                                          <p:spTgt spid="3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16"/>
                                        </p:tgtEl>
                                        <p:attrNameLst>
                                          <p:attrName>style.visibility</p:attrName>
                                        </p:attrNameLst>
                                      </p:cBhvr>
                                      <p:to>
                                        <p:strVal val="visible"/>
                                      </p:to>
                                    </p:set>
                                    <p:anim by="(-#ppt_w*2)" calcmode="lin" valueType="num">
                                      <p:cBhvr rctx="PPT">
                                        <p:cTn id="21" dur="500" autoRev="1" fill="hold">
                                          <p:stCondLst>
                                            <p:cond delay="0"/>
                                          </p:stCondLst>
                                        </p:cTn>
                                        <p:tgtEl>
                                          <p:spTgt spid="16"/>
                                        </p:tgtEl>
                                        <p:attrNameLst>
                                          <p:attrName>ppt_w</p:attrName>
                                        </p:attrNameLst>
                                      </p:cBhvr>
                                    </p:anim>
                                    <p:anim by="(#ppt_w*0.50)" calcmode="lin" valueType="num">
                                      <p:cBhvr>
                                        <p:cTn id="22" dur="500" decel="50000" autoRev="1" fill="hold">
                                          <p:stCondLst>
                                            <p:cond delay="0"/>
                                          </p:stCondLst>
                                        </p:cTn>
                                        <p:tgtEl>
                                          <p:spTgt spid="16"/>
                                        </p:tgtEl>
                                        <p:attrNameLst>
                                          <p:attrName>ppt_x</p:attrName>
                                        </p:attrNameLst>
                                      </p:cBhvr>
                                    </p:anim>
                                    <p:anim from="(-#ppt_h/2)" to="(#ppt_y)" calcmode="lin" valueType="num">
                                      <p:cBhvr>
                                        <p:cTn id="23" dur="1000" fill="hold">
                                          <p:stCondLst>
                                            <p:cond delay="0"/>
                                          </p:stCondLst>
                                        </p:cTn>
                                        <p:tgtEl>
                                          <p:spTgt spid="16"/>
                                        </p:tgtEl>
                                        <p:attrNameLst>
                                          <p:attrName>ppt_y</p:attrName>
                                        </p:attrNameLst>
                                      </p:cBhvr>
                                    </p:anim>
                                    <p:animRot by="21600000">
                                      <p:cBhvr>
                                        <p:cTn id="24" dur="1000" fill="hold">
                                          <p:stCondLst>
                                            <p:cond delay="0"/>
                                          </p:stCondLst>
                                        </p:cTn>
                                        <p:tgtEl>
                                          <p:spTgt spid="16"/>
                                        </p:tgtEl>
                                        <p:attrNameLst>
                                          <p:attrName>r</p:attrName>
                                        </p:attrNameLst>
                                      </p:cBhvr>
                                    </p:animRot>
                                  </p:childTnLst>
                                </p:cTn>
                              </p:par>
                            </p:childTnLst>
                          </p:cTn>
                        </p:par>
                        <p:par>
                          <p:cTn id="25" fill="hold">
                            <p:stCondLst>
                              <p:cond delay="4200"/>
                            </p:stCondLst>
                            <p:childTnLst>
                              <p:par>
                                <p:cTn id="26" presetID="27" presetClass="emph" presetSubtype="0" fill="remove" grpId="1" nodeType="afterEffect">
                                  <p:stCondLst>
                                    <p:cond delay="0"/>
                                  </p:stCondLst>
                                  <p:iterate type="lt">
                                    <p:tmPct val="10000"/>
                                  </p:iterate>
                                  <p:childTnLst>
                                    <p:animClr clrSpc="rgb" dir="cw">
                                      <p:cBhvr override="childStyle">
                                        <p:cTn id="27" dur="250" autoRev="1" fill="remove"/>
                                        <p:tgtEl>
                                          <p:spTgt spid="16"/>
                                        </p:tgtEl>
                                        <p:attrNameLst>
                                          <p:attrName>style.color</p:attrName>
                                        </p:attrNameLst>
                                      </p:cBhvr>
                                      <p:to>
                                        <a:schemeClr val="bg1"/>
                                      </p:to>
                                    </p:animClr>
                                    <p:animClr clrSpc="rgb" dir="cw">
                                      <p:cBhvr>
                                        <p:cTn id="28" dur="250" autoRev="1" fill="remove"/>
                                        <p:tgtEl>
                                          <p:spTgt spid="16"/>
                                        </p:tgtEl>
                                        <p:attrNameLst>
                                          <p:attrName>fillcolor</p:attrName>
                                        </p:attrNameLst>
                                      </p:cBhvr>
                                      <p:to>
                                        <a:schemeClr val="bg1"/>
                                      </p:to>
                                    </p:animClr>
                                    <p:set>
                                      <p:cBhvr>
                                        <p:cTn id="29" dur="250" autoRev="1" fill="remove"/>
                                        <p:tgtEl>
                                          <p:spTgt spid="16"/>
                                        </p:tgtEl>
                                        <p:attrNameLst>
                                          <p:attrName>fill.type</p:attrName>
                                        </p:attrNameLst>
                                      </p:cBhvr>
                                      <p:to>
                                        <p:strVal val="solid"/>
                                      </p:to>
                                    </p:set>
                                    <p:set>
                                      <p:cBhvr>
                                        <p:cTn id="30" dur="250" autoRev="1" fill="remove"/>
                                        <p:tgtEl>
                                          <p:spTgt spid="16"/>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0" nodeType="clickEffect">
                                  <p:stCondLst>
                                    <p:cond delay="0"/>
                                  </p:stCondLst>
                                  <p:iterate type="lt">
                                    <p:tmPct val="10000"/>
                                  </p:iterate>
                                  <p:childTnLst>
                                    <p:set>
                                      <p:cBhvr>
                                        <p:cTn id="53" dur="1" fill="hold">
                                          <p:stCondLst>
                                            <p:cond delay="0"/>
                                          </p:stCondLst>
                                        </p:cTn>
                                        <p:tgtEl>
                                          <p:spTgt spid="37"/>
                                        </p:tgtEl>
                                        <p:attrNameLst>
                                          <p:attrName>style.visibility</p:attrName>
                                        </p:attrNameLst>
                                      </p:cBhvr>
                                      <p:to>
                                        <p:strVal val="visible"/>
                                      </p:to>
                                    </p:set>
                                    <p:anim calcmode="lin" valueType="num">
                                      <p:cBhvr>
                                        <p:cTn id="54" dur="500" fill="hold"/>
                                        <p:tgtEl>
                                          <p:spTgt spid="37"/>
                                        </p:tgtEl>
                                        <p:attrNameLst>
                                          <p:attrName>ppt_w</p:attrName>
                                        </p:attrNameLst>
                                      </p:cBhvr>
                                      <p:tavLst>
                                        <p:tav tm="0">
                                          <p:val>
                                            <p:fltVal val="0"/>
                                          </p:val>
                                        </p:tav>
                                        <p:tav tm="100000">
                                          <p:val>
                                            <p:strVal val="#ppt_w"/>
                                          </p:val>
                                        </p:tav>
                                      </p:tavLst>
                                    </p:anim>
                                    <p:anim calcmode="lin" valueType="num">
                                      <p:cBhvr>
                                        <p:cTn id="55" dur="500" fill="hold"/>
                                        <p:tgtEl>
                                          <p:spTgt spid="37"/>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7" presetClass="emph" presetSubtype="0" fill="remove" grpId="1" nodeType="clickEffect">
                                  <p:stCondLst>
                                    <p:cond delay="0"/>
                                  </p:stCondLst>
                                  <p:iterate type="lt">
                                    <p:tmPct val="10000"/>
                                  </p:iterate>
                                  <p:childTnLst>
                                    <p:animClr clrSpc="rgb" dir="cw">
                                      <p:cBhvr override="childStyle">
                                        <p:cTn id="59" dur="500" autoRev="1" fill="remove"/>
                                        <p:tgtEl>
                                          <p:spTgt spid="37"/>
                                        </p:tgtEl>
                                        <p:attrNameLst>
                                          <p:attrName>style.color</p:attrName>
                                        </p:attrNameLst>
                                      </p:cBhvr>
                                      <p:to>
                                        <a:schemeClr val="bg1"/>
                                      </p:to>
                                    </p:animClr>
                                    <p:animClr clrSpc="rgb" dir="cw">
                                      <p:cBhvr>
                                        <p:cTn id="60" dur="500" autoRev="1" fill="remove"/>
                                        <p:tgtEl>
                                          <p:spTgt spid="37"/>
                                        </p:tgtEl>
                                        <p:attrNameLst>
                                          <p:attrName>fillcolor</p:attrName>
                                        </p:attrNameLst>
                                      </p:cBhvr>
                                      <p:to>
                                        <a:schemeClr val="bg1"/>
                                      </p:to>
                                    </p:animClr>
                                    <p:set>
                                      <p:cBhvr>
                                        <p:cTn id="61" dur="500" autoRev="1" fill="remove"/>
                                        <p:tgtEl>
                                          <p:spTgt spid="37"/>
                                        </p:tgtEl>
                                        <p:attrNameLst>
                                          <p:attrName>fill.type</p:attrName>
                                        </p:attrNameLst>
                                      </p:cBhvr>
                                      <p:to>
                                        <p:strVal val="solid"/>
                                      </p:to>
                                    </p:set>
                                    <p:set>
                                      <p:cBhvr>
                                        <p:cTn id="62" dur="500" autoRev="1" fill="remove"/>
                                        <p:tgtEl>
                                          <p:spTgt spid="3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34" grpId="0" bldLvl="0" animBg="1"/>
      <p:bldP spid="35" grpId="0" bldLvl="0" animBg="1"/>
      <p:bldP spid="37" grpId="0"/>
      <p:bldP spid="37"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48260" y="-116351"/>
            <a:ext cx="12240260" cy="6864985"/>
          </a:xfrm>
          <a:prstGeom prst="rect">
            <a:avLst/>
          </a:prstGeom>
        </p:spPr>
      </p:pic>
      <p:sp>
        <p:nvSpPr>
          <p:cNvPr id="16" name="文本框 15"/>
          <p:cNvSpPr txBox="1"/>
          <p:nvPr/>
        </p:nvSpPr>
        <p:spPr>
          <a:xfrm>
            <a:off x="2335298" y="505093"/>
            <a:ext cx="7428425" cy="523220"/>
          </a:xfrm>
          <a:prstGeom prst="rect">
            <a:avLst/>
          </a:prstGeom>
          <a:noFill/>
          <a:ln>
            <a:noFill/>
          </a:ln>
        </p:spPr>
        <p:txBody>
          <a:bodyPr wrap="square" rtlCol="0">
            <a:spAutoFit/>
            <a:scene3d>
              <a:camera prst="orthographicFront"/>
              <a:lightRig rig="threePt" dir="t"/>
            </a:scene3d>
          </a:bodyPr>
          <a:lstStyle/>
          <a:p>
            <a:r>
              <a:rPr kumimoji="1" lang="en-US" altLang="zh-CN" sz="2800" b="1" u="sng">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2.  Hình thành ý tưởng và xây dựng đề cương</a:t>
            </a:r>
            <a:endParaRPr kumimoji="1" lang="zh-CN" altLang="en-US" sz="2800" b="1" u="sng"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33" name="图片 32" descr="111"/>
          <p:cNvPicPr>
            <a:picLocks noChangeAspect="1"/>
          </p:cNvPicPr>
          <p:nvPr/>
        </p:nvPicPr>
        <p:blipFill>
          <a:blip r:embed="rId6"/>
          <a:stretch>
            <a:fillRect/>
          </a:stretch>
        </p:blipFill>
        <p:spPr>
          <a:xfrm>
            <a:off x="859155" y="769620"/>
            <a:ext cx="1332230" cy="999490"/>
          </a:xfrm>
          <a:prstGeom prst="rect">
            <a:avLst/>
          </a:prstGeom>
        </p:spPr>
      </p:pic>
      <p:pic>
        <p:nvPicPr>
          <p:cNvPr id="2" name="Picture 1">
            <a:extLst>
              <a:ext uri="{FF2B5EF4-FFF2-40B4-BE49-F238E27FC236}">
                <a16:creationId xmlns:a16="http://schemas.microsoft.com/office/drawing/2014/main" id="{8F356F81-C3C4-1C3A-E19F-5B1D1800544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5865" y="1769110"/>
            <a:ext cx="9200269" cy="4617479"/>
          </a:xfrm>
          <a:prstGeom prst="rect">
            <a:avLst/>
          </a:prstGeom>
          <a:noFill/>
          <a:ln>
            <a:noFill/>
          </a:ln>
        </p:spPr>
      </p:pic>
      <p:pic>
        <p:nvPicPr>
          <p:cNvPr id="3" name="图片 45">
            <a:extLst>
              <a:ext uri="{FF2B5EF4-FFF2-40B4-BE49-F238E27FC236}">
                <a16:creationId xmlns:a16="http://schemas.microsoft.com/office/drawing/2014/main" id="{0DAD0723-862A-46D1-08EA-C530BA3BFF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68204" y="157671"/>
            <a:ext cx="3267710" cy="2572385"/>
          </a:xfrm>
          <a:prstGeom prst="rect">
            <a:avLst/>
          </a:prstGeom>
        </p:spPr>
      </p:pic>
      <p:pic>
        <p:nvPicPr>
          <p:cNvPr id="4" name="图片 66" descr="微信截图_20220505112400">
            <a:extLst>
              <a:ext uri="{FF2B5EF4-FFF2-40B4-BE49-F238E27FC236}">
                <a16:creationId xmlns:a16="http://schemas.microsoft.com/office/drawing/2014/main" id="{614962C4-AB3C-E8D0-EE8D-1CD8EBBFF089}"/>
              </a:ext>
            </a:extLst>
          </p:cNvPr>
          <p:cNvPicPr>
            <a:picLocks noChangeAspect="1"/>
          </p:cNvPicPr>
          <p:nvPr/>
        </p:nvPicPr>
        <p:blipFill>
          <a:blip r:embed="rId9"/>
          <a:stretch>
            <a:fillRect/>
          </a:stretch>
        </p:blipFill>
        <p:spPr>
          <a:xfrm rot="20340000">
            <a:off x="41790" y="5066031"/>
            <a:ext cx="1477841" cy="1579623"/>
          </a:xfrm>
          <a:prstGeom prst="rect">
            <a:avLst/>
          </a:prstGeom>
        </p:spPr>
      </p:pic>
    </p:spTree>
    <p:extLst>
      <p:ext uri="{BB962C8B-B14F-4D97-AF65-F5344CB8AC3E}">
        <p14:creationId xmlns:p14="http://schemas.microsoft.com/office/powerpoint/2010/main" val="486249657"/>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42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18"/>
          <p:cNvPicPr>
            <a:picLocks noChangeAspect="1"/>
          </p:cNvPicPr>
          <p:nvPr/>
        </p:nvPicPr>
        <p:blipFill>
          <a:blip r:embed="rId3"/>
          <a:stretch>
            <a:fillRect/>
          </a:stretch>
        </p:blipFill>
        <p:spPr>
          <a:xfrm>
            <a:off x="-24130" y="-3810"/>
            <a:ext cx="12240260" cy="6864985"/>
          </a:xfrm>
          <a:prstGeom prst="rect">
            <a:avLst/>
          </a:prstGeom>
        </p:spPr>
      </p:pic>
      <p:pic>
        <p:nvPicPr>
          <p:cNvPr id="15" name="图片 14"/>
          <p:cNvPicPr>
            <a:picLocks noChangeAspect="1"/>
          </p:cNvPicPr>
          <p:nvPr/>
        </p:nvPicPr>
        <p:blipFill rotWithShape="1">
          <a:blip r:embed="rId4"/>
          <a:srcRect/>
          <a:stretch>
            <a:fillRect/>
          </a:stretch>
        </p:blipFill>
        <p:spPr>
          <a:xfrm>
            <a:off x="547784" y="445163"/>
            <a:ext cx="815009" cy="815009"/>
          </a:xfrm>
          <a:prstGeom prst="rect">
            <a:avLst/>
          </a:prstGeom>
        </p:spPr>
      </p:pic>
      <p:sp>
        <p:nvSpPr>
          <p:cNvPr id="18" name="文本框 17"/>
          <p:cNvSpPr txBox="1"/>
          <p:nvPr/>
        </p:nvSpPr>
        <p:spPr>
          <a:xfrm>
            <a:off x="1604312" y="552864"/>
            <a:ext cx="4817344" cy="707886"/>
          </a:xfrm>
          <a:prstGeom prst="rect">
            <a:avLst/>
          </a:prstGeom>
          <a:noFill/>
        </p:spPr>
        <p:txBody>
          <a:bodyPr wrap="none" rtlCol="0">
            <a:spAutoFit/>
          </a:bodyPr>
          <a:lstStyle/>
          <a:p>
            <a:r>
              <a:rPr kumimoji="1" lang="en-US" altLang="zh-CN" sz="4000" b="1">
                <a:solidFill>
                  <a:srgbClr val="718CFF"/>
                </a:solidFill>
                <a:latin typeface="Times New Roman" panose="02020603050405020304" pitchFamily="18" charset="0"/>
                <a:cs typeface="Times New Roman" panose="02020603050405020304" pitchFamily="18" charset="0"/>
                <a:sym typeface="+mn-lt"/>
              </a:rPr>
              <a:t>Hoạt động khởi động</a:t>
            </a:r>
            <a:endParaRPr kumimoji="1" lang="zh-CN" altLang="en-US" sz="4000" b="1" dirty="0">
              <a:solidFill>
                <a:srgbClr val="718CFF"/>
              </a:solidFill>
              <a:latin typeface="Times New Roman" panose="02020603050405020304" pitchFamily="18" charset="0"/>
              <a:cs typeface="Times New Roman" panose="02020603050405020304" pitchFamily="18" charset="0"/>
              <a:sym typeface="+mn-lt"/>
            </a:endParaRPr>
          </a:p>
        </p:txBody>
      </p:sp>
      <p:sp>
        <p:nvSpPr>
          <p:cNvPr id="19" name="圆角矩形 18"/>
          <p:cNvSpPr/>
          <p:nvPr/>
        </p:nvSpPr>
        <p:spPr>
          <a:xfrm>
            <a:off x="1106599" y="3630956"/>
            <a:ext cx="1569482" cy="2119085"/>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21" name="圆角矩形 8"/>
          <p:cNvSpPr/>
          <p:nvPr/>
        </p:nvSpPr>
        <p:spPr>
          <a:xfrm>
            <a:off x="1333576" y="1624445"/>
            <a:ext cx="4208150" cy="3354647"/>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pic>
        <p:nvPicPr>
          <p:cNvPr id="23" name="图片 22"/>
          <p:cNvPicPr>
            <a:picLocks noChangeAspect="1"/>
          </p:cNvPicPr>
          <p:nvPr/>
        </p:nvPicPr>
        <p:blipFill>
          <a:blip r:embed="rId5" cstate="print"/>
          <a:stretch>
            <a:fillRect/>
          </a:stretch>
        </p:blipFill>
        <p:spPr>
          <a:xfrm>
            <a:off x="4847359" y="1388968"/>
            <a:ext cx="1502823" cy="3819429"/>
          </a:xfrm>
          <a:prstGeom prst="rect">
            <a:avLst/>
          </a:prstGeom>
        </p:spPr>
      </p:pic>
      <p:sp>
        <p:nvSpPr>
          <p:cNvPr id="24" name="矩形 23"/>
          <p:cNvSpPr/>
          <p:nvPr/>
        </p:nvSpPr>
        <p:spPr>
          <a:xfrm>
            <a:off x="1603826" y="2267632"/>
            <a:ext cx="3390205" cy="1938992"/>
          </a:xfrm>
          <a:prstGeom prst="rect">
            <a:avLst/>
          </a:prstGeom>
        </p:spPr>
        <p:txBody>
          <a:bodyPr wrap="square">
            <a:spAutoFit/>
          </a:bodyPr>
          <a:lstStyle/>
          <a:p>
            <a:pPr algn="just"/>
            <a:r>
              <a:rPr lang="en-US" sz="2400" i="1">
                <a:solidFill>
                  <a:schemeClr val="bg1"/>
                </a:solidFill>
                <a:latin typeface="Times New Roman" panose="02020603050405020304" pitchFamily="18" charset="0"/>
                <a:cs typeface="Times New Roman" panose="02020603050405020304" pitchFamily="18" charset="0"/>
              </a:rPr>
              <a:t>Trong số các vấn đề văn hóa truyền thống của nước ta, em quan tâm đến vấn đề nào nhất? Hãy chia sẻ lí do với các bạn</a:t>
            </a:r>
            <a:endParaRPr lang="en-US" sz="2400">
              <a:solidFill>
                <a:schemeClr val="bg1"/>
              </a:solidFill>
              <a:latin typeface="Times New Roman" panose="02020603050405020304" pitchFamily="18" charset="0"/>
              <a:cs typeface="Times New Roman" panose="02020603050405020304" pitchFamily="18" charset="0"/>
            </a:endParaRPr>
          </a:p>
        </p:txBody>
      </p:sp>
      <p:pic>
        <p:nvPicPr>
          <p:cNvPr id="8" name="图片 7" descr="C:\Users\Administrator\Desktop\44204b28eb960958d91544d8bd1a2cdc.png44204b28eb960958d91544d8bd1a2cdc"/>
          <p:cNvPicPr>
            <a:picLocks noChangeAspect="1"/>
          </p:cNvPicPr>
          <p:nvPr/>
        </p:nvPicPr>
        <p:blipFill>
          <a:blip r:embed="rId6"/>
          <a:srcRect/>
          <a:stretch>
            <a:fillRect/>
          </a:stretch>
        </p:blipFill>
        <p:spPr>
          <a:xfrm>
            <a:off x="5835442" y="852667"/>
            <a:ext cx="6327894" cy="63278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1000"/>
                            </p:stCondLst>
                            <p:childTnLst>
                              <p:par>
                                <p:cTn id="21" presetID="23" presetClass="entr" presetSubtype="16" fill="hold" grpId="0" nodeType="afterEffect">
                                  <p:stCondLst>
                                    <p:cond delay="0"/>
                                  </p:stCondLst>
                                  <p:iterate type="lt">
                                    <p:tmPct val="10000"/>
                                  </p:iterate>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childTnLst>
                                </p:cTn>
                              </p:par>
                              <p:par>
                                <p:cTn id="25" presetID="27" presetClass="emph" presetSubtype="0" fill="remove" grpId="1" nodeType="withEffect">
                                  <p:stCondLst>
                                    <p:cond delay="500"/>
                                  </p:stCondLst>
                                  <p:iterate type="lt">
                                    <p:tmPct val="10000"/>
                                  </p:iterate>
                                  <p:childTnLst>
                                    <p:animClr clrSpc="rgb" dir="cw">
                                      <p:cBhvr override="childStyle">
                                        <p:cTn id="26" dur="500" autoRev="1" fill="remove"/>
                                        <p:tgtEl>
                                          <p:spTgt spid="24"/>
                                        </p:tgtEl>
                                        <p:attrNameLst>
                                          <p:attrName>style.color</p:attrName>
                                        </p:attrNameLst>
                                      </p:cBhvr>
                                      <p:to>
                                        <a:schemeClr val="bg1"/>
                                      </p:to>
                                    </p:animClr>
                                    <p:animClr clrSpc="rgb" dir="cw">
                                      <p:cBhvr>
                                        <p:cTn id="27" dur="500" autoRev="1" fill="remove"/>
                                        <p:tgtEl>
                                          <p:spTgt spid="24"/>
                                        </p:tgtEl>
                                        <p:attrNameLst>
                                          <p:attrName>fillcolor</p:attrName>
                                        </p:attrNameLst>
                                      </p:cBhvr>
                                      <p:to>
                                        <a:schemeClr val="bg1"/>
                                      </p:to>
                                    </p:animClr>
                                    <p:set>
                                      <p:cBhvr>
                                        <p:cTn id="28" dur="500" autoRev="1" fill="remove"/>
                                        <p:tgtEl>
                                          <p:spTgt spid="24"/>
                                        </p:tgtEl>
                                        <p:attrNameLst>
                                          <p:attrName>fill.type</p:attrName>
                                        </p:attrNameLst>
                                      </p:cBhvr>
                                      <p:to>
                                        <p:strVal val="solid"/>
                                      </p:to>
                                    </p:set>
                                    <p:set>
                                      <p:cBhvr>
                                        <p:cTn id="29" dur="500" autoRev="1" fill="remove"/>
                                        <p:tgtEl>
                                          <p:spTgt spid="2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1" grpId="0" bldLvl="0" animBg="1"/>
      <p:bldP spid="24" grpId="0"/>
      <p:bldP spid="24"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48260" y="-116351"/>
            <a:ext cx="12240260" cy="6864985"/>
          </a:xfrm>
          <a:prstGeom prst="rect">
            <a:avLst/>
          </a:prstGeom>
        </p:spPr>
      </p:pic>
      <p:sp>
        <p:nvSpPr>
          <p:cNvPr id="16" name="文本框 15"/>
          <p:cNvSpPr txBox="1"/>
          <p:nvPr/>
        </p:nvSpPr>
        <p:spPr>
          <a:xfrm>
            <a:off x="2335298" y="505093"/>
            <a:ext cx="7428425" cy="523220"/>
          </a:xfrm>
          <a:prstGeom prst="rect">
            <a:avLst/>
          </a:prstGeom>
          <a:noFill/>
          <a:ln>
            <a:noFill/>
          </a:ln>
        </p:spPr>
        <p:txBody>
          <a:bodyPr wrap="square" rtlCol="0">
            <a:spAutoFit/>
            <a:scene3d>
              <a:camera prst="orthographicFront"/>
              <a:lightRig rig="threePt" dir="t"/>
            </a:scene3d>
          </a:bodyPr>
          <a:lstStyle/>
          <a:p>
            <a:r>
              <a:rPr kumimoji="1" lang="en-US" altLang="zh-CN" sz="2800" b="1" u="sng">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2.  Hình thành ý tưởng và xây dựng đề cương</a:t>
            </a:r>
            <a:endParaRPr kumimoji="1" lang="zh-CN" altLang="en-US" sz="2800" b="1" u="sng"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33" name="图片 32" descr="111"/>
          <p:cNvPicPr>
            <a:picLocks noChangeAspect="1"/>
          </p:cNvPicPr>
          <p:nvPr/>
        </p:nvPicPr>
        <p:blipFill>
          <a:blip r:embed="rId6"/>
          <a:stretch>
            <a:fillRect/>
          </a:stretch>
        </p:blipFill>
        <p:spPr>
          <a:xfrm>
            <a:off x="859155" y="769620"/>
            <a:ext cx="1332230" cy="999490"/>
          </a:xfrm>
          <a:prstGeom prst="rect">
            <a:avLst/>
          </a:prstGeom>
        </p:spPr>
      </p:pic>
      <p:pic>
        <p:nvPicPr>
          <p:cNvPr id="3" name="图片 45">
            <a:extLst>
              <a:ext uri="{FF2B5EF4-FFF2-40B4-BE49-F238E27FC236}">
                <a16:creationId xmlns:a16="http://schemas.microsoft.com/office/drawing/2014/main" id="{0DAD0723-862A-46D1-08EA-C530BA3BFF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68204" y="157671"/>
            <a:ext cx="3267710" cy="2572385"/>
          </a:xfrm>
          <a:prstGeom prst="rect">
            <a:avLst/>
          </a:prstGeom>
        </p:spPr>
      </p:pic>
      <p:pic>
        <p:nvPicPr>
          <p:cNvPr id="4" name="图片 66" descr="微信截图_20220505112400">
            <a:extLst>
              <a:ext uri="{FF2B5EF4-FFF2-40B4-BE49-F238E27FC236}">
                <a16:creationId xmlns:a16="http://schemas.microsoft.com/office/drawing/2014/main" id="{614962C4-AB3C-E8D0-EE8D-1CD8EBBFF089}"/>
              </a:ext>
            </a:extLst>
          </p:cNvPr>
          <p:cNvPicPr>
            <a:picLocks noChangeAspect="1"/>
          </p:cNvPicPr>
          <p:nvPr/>
        </p:nvPicPr>
        <p:blipFill>
          <a:blip r:embed="rId8"/>
          <a:stretch>
            <a:fillRect/>
          </a:stretch>
        </p:blipFill>
        <p:spPr>
          <a:xfrm rot="20340000">
            <a:off x="41790" y="5066031"/>
            <a:ext cx="1477841" cy="1579623"/>
          </a:xfrm>
          <a:prstGeom prst="rect">
            <a:avLst/>
          </a:prstGeom>
        </p:spPr>
      </p:pic>
      <p:sp>
        <p:nvSpPr>
          <p:cNvPr id="5" name="矩形 14">
            <a:extLst>
              <a:ext uri="{FF2B5EF4-FFF2-40B4-BE49-F238E27FC236}">
                <a16:creationId xmlns:a16="http://schemas.microsoft.com/office/drawing/2014/main" id="{2D93FBF1-32BE-CEA7-B3E2-8D9A707C5B9E}"/>
              </a:ext>
            </a:extLst>
          </p:cNvPr>
          <p:cNvSpPr/>
          <p:nvPr/>
        </p:nvSpPr>
        <p:spPr>
          <a:xfrm>
            <a:off x="1353947" y="3650402"/>
            <a:ext cx="3810000" cy="124663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05号-简雅黑" panose="020F0502020204030204"/>
              <a:cs typeface="+mn-ea"/>
              <a:sym typeface="+mn-lt"/>
            </a:endParaRPr>
          </a:p>
        </p:txBody>
      </p:sp>
      <p:pic>
        <p:nvPicPr>
          <p:cNvPr id="6" name="Google Shape;2998;p100">
            <a:extLst>
              <a:ext uri="{FF2B5EF4-FFF2-40B4-BE49-F238E27FC236}">
                <a16:creationId xmlns:a16="http://schemas.microsoft.com/office/drawing/2014/main" id="{0438FAE4-614E-1F17-D6C9-FE027AACF1DF}"/>
              </a:ext>
            </a:extLst>
          </p:cNvPr>
          <p:cNvPicPr preferRelativeResize="0"/>
          <p:nvPr/>
        </p:nvPicPr>
        <p:blipFill>
          <a:blip r:embed="rId9">
            <a:alphaModFix/>
          </a:blip>
          <a:stretch>
            <a:fillRect/>
          </a:stretch>
        </p:blipFill>
        <p:spPr>
          <a:xfrm>
            <a:off x="4203775" y="3257120"/>
            <a:ext cx="3946477" cy="3300801"/>
          </a:xfrm>
          <a:prstGeom prst="rect">
            <a:avLst/>
          </a:prstGeom>
          <a:noFill/>
          <a:ln>
            <a:noFill/>
          </a:ln>
        </p:spPr>
      </p:pic>
      <p:sp>
        <p:nvSpPr>
          <p:cNvPr id="7" name="Google Shape;1857;p72">
            <a:extLst>
              <a:ext uri="{FF2B5EF4-FFF2-40B4-BE49-F238E27FC236}">
                <a16:creationId xmlns:a16="http://schemas.microsoft.com/office/drawing/2014/main" id="{2B7BF019-D899-F3A4-45D1-3705F828CCE9}"/>
              </a:ext>
            </a:extLst>
          </p:cNvPr>
          <p:cNvSpPr/>
          <p:nvPr/>
        </p:nvSpPr>
        <p:spPr>
          <a:xfrm>
            <a:off x="825540" y="2609477"/>
            <a:ext cx="3388651" cy="1928381"/>
          </a:xfrm>
          <a:custGeom>
            <a:avLst/>
            <a:gdLst/>
            <a:ahLst/>
            <a:cxnLst/>
            <a:rect l="l" t="t" r="r" b="b"/>
            <a:pathLst>
              <a:path w="185218" h="73980" extrusionOk="0">
                <a:moveTo>
                  <a:pt x="44110" y="2498"/>
                </a:moveTo>
                <a:cubicBezTo>
                  <a:pt x="23282" y="5179"/>
                  <a:pt x="11217" y="9756"/>
                  <a:pt x="4486" y="17271"/>
                </a:cubicBezTo>
                <a:cubicBezTo>
                  <a:pt x="-2245" y="24786"/>
                  <a:pt x="-467" y="38671"/>
                  <a:pt x="3724" y="47589"/>
                </a:cubicBezTo>
                <a:cubicBezTo>
                  <a:pt x="7915" y="56507"/>
                  <a:pt x="9312" y="66520"/>
                  <a:pt x="29632" y="70780"/>
                </a:cubicBezTo>
                <a:cubicBezTo>
                  <a:pt x="49952" y="75041"/>
                  <a:pt x="102022" y="74154"/>
                  <a:pt x="125644" y="73152"/>
                </a:cubicBezTo>
                <a:cubicBezTo>
                  <a:pt x="149266" y="72150"/>
                  <a:pt x="161458" y="70840"/>
                  <a:pt x="171364" y="64770"/>
                </a:cubicBezTo>
                <a:cubicBezTo>
                  <a:pt x="181270" y="58700"/>
                  <a:pt x="184445" y="45087"/>
                  <a:pt x="185080" y="36733"/>
                </a:cubicBezTo>
                <a:cubicBezTo>
                  <a:pt x="185715" y="28379"/>
                  <a:pt x="184445" y="20569"/>
                  <a:pt x="175174" y="14644"/>
                </a:cubicBezTo>
                <a:cubicBezTo>
                  <a:pt x="165903" y="8719"/>
                  <a:pt x="151298" y="3209"/>
                  <a:pt x="129454" y="1185"/>
                </a:cubicBezTo>
                <a:cubicBezTo>
                  <a:pt x="107610" y="-839"/>
                  <a:pt x="64938" y="-183"/>
                  <a:pt x="44110" y="2498"/>
                </a:cubicBezTo>
                <a:close/>
              </a:path>
            </a:pathLst>
          </a:custGeom>
          <a:solidFill>
            <a:srgbClr val="FFC000">
              <a:lumMod val="40000"/>
              <a:lumOff val="6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字魂105号-简雅黑" panose="020F0502020204030204"/>
            </a:endParaRPr>
          </a:p>
        </p:txBody>
      </p:sp>
      <p:grpSp>
        <p:nvGrpSpPr>
          <p:cNvPr id="9" name="Google Shape;1896;p72">
            <a:extLst>
              <a:ext uri="{FF2B5EF4-FFF2-40B4-BE49-F238E27FC236}">
                <a16:creationId xmlns:a16="http://schemas.microsoft.com/office/drawing/2014/main" id="{CAEE1134-5C87-1D28-62DA-4E1F06439EF2}"/>
              </a:ext>
            </a:extLst>
          </p:cNvPr>
          <p:cNvGrpSpPr/>
          <p:nvPr/>
        </p:nvGrpSpPr>
        <p:grpSpPr>
          <a:xfrm>
            <a:off x="2450493" y="2286606"/>
            <a:ext cx="666152" cy="540558"/>
            <a:chOff x="6397725" y="2218113"/>
            <a:chExt cx="152225" cy="123525"/>
          </a:xfrm>
        </p:grpSpPr>
        <p:sp>
          <p:nvSpPr>
            <p:cNvPr id="11" name="Google Shape;1897;p72">
              <a:extLst>
                <a:ext uri="{FF2B5EF4-FFF2-40B4-BE49-F238E27FC236}">
                  <a16:creationId xmlns:a16="http://schemas.microsoft.com/office/drawing/2014/main" id="{DF22D77E-662B-57EB-0639-25871E8830D6}"/>
                </a:ext>
              </a:extLst>
            </p:cNvPr>
            <p:cNvSpPr/>
            <p:nvPr/>
          </p:nvSpPr>
          <p:spPr>
            <a:xfrm>
              <a:off x="6397725" y="2218113"/>
              <a:ext cx="152225" cy="123525"/>
            </a:xfrm>
            <a:custGeom>
              <a:avLst/>
              <a:gdLst/>
              <a:ahLst/>
              <a:cxnLst/>
              <a:rect l="l" t="t" r="r" b="b"/>
              <a:pathLst>
                <a:path w="6089" h="4941" extrusionOk="0">
                  <a:moveTo>
                    <a:pt x="2470" y="0"/>
                  </a:moveTo>
                  <a:lnTo>
                    <a:pt x="2470" y="0"/>
                  </a:lnTo>
                  <a:cubicBezTo>
                    <a:pt x="2028" y="118"/>
                    <a:pt x="1652" y="404"/>
                    <a:pt x="1272" y="656"/>
                  </a:cubicBezTo>
                  <a:cubicBezTo>
                    <a:pt x="890" y="910"/>
                    <a:pt x="469" y="1143"/>
                    <a:pt x="16" y="1143"/>
                  </a:cubicBezTo>
                  <a:cubicBezTo>
                    <a:pt x="11" y="1143"/>
                    <a:pt x="6" y="1143"/>
                    <a:pt x="0" y="1143"/>
                  </a:cubicBezTo>
                  <a:lnTo>
                    <a:pt x="0" y="1143"/>
                  </a:lnTo>
                  <a:cubicBezTo>
                    <a:pt x="230" y="1445"/>
                    <a:pt x="291" y="1815"/>
                    <a:pt x="454" y="2157"/>
                  </a:cubicBezTo>
                  <a:cubicBezTo>
                    <a:pt x="818" y="2913"/>
                    <a:pt x="1440" y="3518"/>
                    <a:pt x="2151" y="3960"/>
                  </a:cubicBezTo>
                  <a:cubicBezTo>
                    <a:pt x="2857" y="4402"/>
                    <a:pt x="3646" y="4694"/>
                    <a:pt x="4447" y="4940"/>
                  </a:cubicBezTo>
                  <a:cubicBezTo>
                    <a:pt x="4436" y="4598"/>
                    <a:pt x="4593" y="4274"/>
                    <a:pt x="4755" y="3971"/>
                  </a:cubicBezTo>
                  <a:cubicBezTo>
                    <a:pt x="4794" y="3898"/>
                    <a:pt x="4834" y="3826"/>
                    <a:pt x="4873" y="3753"/>
                  </a:cubicBezTo>
                  <a:cubicBezTo>
                    <a:pt x="5024" y="3450"/>
                    <a:pt x="5237" y="3232"/>
                    <a:pt x="5455" y="2980"/>
                  </a:cubicBezTo>
                  <a:cubicBezTo>
                    <a:pt x="5553" y="2867"/>
                    <a:pt x="5835" y="2541"/>
                    <a:pt x="6037" y="2541"/>
                  </a:cubicBezTo>
                  <a:cubicBezTo>
                    <a:pt x="6055" y="2541"/>
                    <a:pt x="6072" y="2543"/>
                    <a:pt x="6088" y="2549"/>
                  </a:cubicBezTo>
                  <a:cubicBezTo>
                    <a:pt x="4985" y="2179"/>
                    <a:pt x="3562" y="2369"/>
                    <a:pt x="2711" y="1451"/>
                  </a:cubicBezTo>
                  <a:cubicBezTo>
                    <a:pt x="2352" y="1064"/>
                    <a:pt x="2207" y="454"/>
                    <a:pt x="247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898;p72">
              <a:extLst>
                <a:ext uri="{FF2B5EF4-FFF2-40B4-BE49-F238E27FC236}">
                  <a16:creationId xmlns:a16="http://schemas.microsoft.com/office/drawing/2014/main" id="{C2454E96-C8A4-0C06-57C6-F2E5180ED44D}"/>
                </a:ext>
              </a:extLst>
            </p:cNvPr>
            <p:cNvSpPr/>
            <p:nvPr/>
          </p:nvSpPr>
          <p:spPr>
            <a:xfrm>
              <a:off x="6454000" y="2305063"/>
              <a:ext cx="69475" cy="36275"/>
            </a:xfrm>
            <a:custGeom>
              <a:avLst/>
              <a:gdLst/>
              <a:ahLst/>
              <a:cxnLst/>
              <a:rect l="l" t="t" r="r" b="b"/>
              <a:pathLst>
                <a:path w="2779" h="1451" extrusionOk="0">
                  <a:moveTo>
                    <a:pt x="2779" y="0"/>
                  </a:moveTo>
                  <a:lnTo>
                    <a:pt x="2779" y="0"/>
                  </a:lnTo>
                  <a:cubicBezTo>
                    <a:pt x="1826" y="23"/>
                    <a:pt x="886" y="208"/>
                    <a:pt x="1" y="544"/>
                  </a:cubicBezTo>
                  <a:cubicBezTo>
                    <a:pt x="354" y="689"/>
                    <a:pt x="684" y="896"/>
                    <a:pt x="1037" y="1042"/>
                  </a:cubicBezTo>
                  <a:cubicBezTo>
                    <a:pt x="1149" y="1087"/>
                    <a:pt x="2196" y="1412"/>
                    <a:pt x="2196" y="1451"/>
                  </a:cubicBezTo>
                  <a:cubicBezTo>
                    <a:pt x="2190" y="1109"/>
                    <a:pt x="2347" y="784"/>
                    <a:pt x="2510" y="482"/>
                  </a:cubicBezTo>
                  <a:cubicBezTo>
                    <a:pt x="2599" y="314"/>
                    <a:pt x="2661" y="157"/>
                    <a:pt x="2779" y="0"/>
                  </a:cubicBezTo>
                  <a:close/>
                </a:path>
              </a:pathLst>
            </a:custGeom>
            <a:solidFill>
              <a:srgbClr val="4472C4">
                <a:alpha val="5843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899;p72">
              <a:extLst>
                <a:ext uri="{FF2B5EF4-FFF2-40B4-BE49-F238E27FC236}">
                  <a16:creationId xmlns:a16="http://schemas.microsoft.com/office/drawing/2014/main" id="{E893CA22-3D94-AE32-80BA-2365C7DF498E}"/>
                </a:ext>
              </a:extLst>
            </p:cNvPr>
            <p:cNvSpPr/>
            <p:nvPr/>
          </p:nvSpPr>
          <p:spPr>
            <a:xfrm>
              <a:off x="6397850" y="2235613"/>
              <a:ext cx="30550" cy="59100"/>
            </a:xfrm>
            <a:custGeom>
              <a:avLst/>
              <a:gdLst/>
              <a:ahLst/>
              <a:cxnLst/>
              <a:rect l="l" t="t" r="r" b="b"/>
              <a:pathLst>
                <a:path w="1222" h="2364" extrusionOk="0">
                  <a:moveTo>
                    <a:pt x="1222" y="0"/>
                  </a:moveTo>
                  <a:lnTo>
                    <a:pt x="1222" y="0"/>
                  </a:lnTo>
                  <a:cubicBezTo>
                    <a:pt x="885" y="227"/>
                    <a:pt x="433" y="432"/>
                    <a:pt x="18" y="432"/>
                  </a:cubicBezTo>
                  <a:cubicBezTo>
                    <a:pt x="12" y="432"/>
                    <a:pt x="6" y="432"/>
                    <a:pt x="1" y="432"/>
                  </a:cubicBezTo>
                  <a:lnTo>
                    <a:pt x="1" y="432"/>
                  </a:lnTo>
                  <a:cubicBezTo>
                    <a:pt x="230" y="734"/>
                    <a:pt x="292" y="1109"/>
                    <a:pt x="454" y="1451"/>
                  </a:cubicBezTo>
                  <a:cubicBezTo>
                    <a:pt x="617" y="1781"/>
                    <a:pt x="835" y="2078"/>
                    <a:pt x="1065" y="2364"/>
                  </a:cubicBezTo>
                  <a:cubicBezTo>
                    <a:pt x="819" y="1899"/>
                    <a:pt x="723" y="1361"/>
                    <a:pt x="791" y="846"/>
                  </a:cubicBezTo>
                  <a:cubicBezTo>
                    <a:pt x="830" y="521"/>
                    <a:pt x="953" y="185"/>
                    <a:pt x="1222" y="0"/>
                  </a:cubicBezTo>
                  <a:close/>
                </a:path>
              </a:pathLst>
            </a:custGeom>
            <a:solidFill>
              <a:srgbClr val="4472C4">
                <a:alpha val="5843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1920;p72">
            <a:extLst>
              <a:ext uri="{FF2B5EF4-FFF2-40B4-BE49-F238E27FC236}">
                <a16:creationId xmlns:a16="http://schemas.microsoft.com/office/drawing/2014/main" id="{7D631B1C-E0EE-FD2D-77C2-1ABC79B74A8D}"/>
              </a:ext>
            </a:extLst>
          </p:cNvPr>
          <p:cNvGrpSpPr/>
          <p:nvPr/>
        </p:nvGrpSpPr>
        <p:grpSpPr>
          <a:xfrm rot="3879100">
            <a:off x="3132948" y="2067179"/>
            <a:ext cx="274748" cy="751506"/>
            <a:chOff x="7253475" y="2446013"/>
            <a:chExt cx="34475" cy="94300"/>
          </a:xfrm>
        </p:grpSpPr>
        <p:sp>
          <p:nvSpPr>
            <p:cNvPr id="15" name="Google Shape;1921;p72">
              <a:extLst>
                <a:ext uri="{FF2B5EF4-FFF2-40B4-BE49-F238E27FC236}">
                  <a16:creationId xmlns:a16="http://schemas.microsoft.com/office/drawing/2014/main" id="{1F897208-98C3-14B2-70A7-ADACEEA2F4EA}"/>
                </a:ext>
              </a:extLst>
            </p:cNvPr>
            <p:cNvSpPr/>
            <p:nvPr/>
          </p:nvSpPr>
          <p:spPr>
            <a:xfrm>
              <a:off x="7253475" y="2449213"/>
              <a:ext cx="33500" cy="78350"/>
            </a:xfrm>
            <a:custGeom>
              <a:avLst/>
              <a:gdLst/>
              <a:ahLst/>
              <a:cxnLst/>
              <a:rect l="l" t="t" r="r" b="b"/>
              <a:pathLst>
                <a:path w="1340" h="3134" extrusionOk="0">
                  <a:moveTo>
                    <a:pt x="1066" y="1"/>
                  </a:moveTo>
                  <a:cubicBezTo>
                    <a:pt x="1030" y="1"/>
                    <a:pt x="992" y="5"/>
                    <a:pt x="953" y="14"/>
                  </a:cubicBezTo>
                  <a:lnTo>
                    <a:pt x="1" y="2999"/>
                  </a:lnTo>
                  <a:lnTo>
                    <a:pt x="169" y="3134"/>
                  </a:lnTo>
                  <a:lnTo>
                    <a:pt x="387" y="3122"/>
                  </a:lnTo>
                  <a:lnTo>
                    <a:pt x="1339" y="126"/>
                  </a:lnTo>
                  <a:cubicBezTo>
                    <a:pt x="1264" y="39"/>
                    <a:pt x="1171" y="1"/>
                    <a:pt x="1066" y="1"/>
                  </a:cubicBezTo>
                  <a:close/>
                </a:path>
              </a:pathLst>
            </a:custGeom>
            <a:solidFill>
              <a:srgbClr val="FFBD0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922;p72">
              <a:extLst>
                <a:ext uri="{FF2B5EF4-FFF2-40B4-BE49-F238E27FC236}">
                  <a16:creationId xmlns:a16="http://schemas.microsoft.com/office/drawing/2014/main" id="{D595C7B1-A111-BA4F-0321-838F18F15185}"/>
                </a:ext>
              </a:extLst>
            </p:cNvPr>
            <p:cNvSpPr/>
            <p:nvPr/>
          </p:nvSpPr>
          <p:spPr>
            <a:xfrm>
              <a:off x="7253475" y="2523838"/>
              <a:ext cx="9700" cy="16475"/>
            </a:xfrm>
            <a:custGeom>
              <a:avLst/>
              <a:gdLst/>
              <a:ahLst/>
              <a:cxnLst/>
              <a:rect l="l" t="t" r="r" b="b"/>
              <a:pathLst>
                <a:path w="388" h="659" extrusionOk="0">
                  <a:moveTo>
                    <a:pt x="107" y="0"/>
                  </a:moveTo>
                  <a:cubicBezTo>
                    <a:pt x="73" y="0"/>
                    <a:pt x="38" y="5"/>
                    <a:pt x="1" y="14"/>
                  </a:cubicBezTo>
                  <a:lnTo>
                    <a:pt x="6" y="658"/>
                  </a:lnTo>
                  <a:lnTo>
                    <a:pt x="387" y="137"/>
                  </a:lnTo>
                  <a:cubicBezTo>
                    <a:pt x="306" y="48"/>
                    <a:pt x="215" y="0"/>
                    <a:pt x="107" y="0"/>
                  </a:cubicBezTo>
                  <a:close/>
                </a:path>
              </a:pathLst>
            </a:custGeom>
            <a:solidFill>
              <a:srgbClr val="D19A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923;p72">
              <a:extLst>
                <a:ext uri="{FF2B5EF4-FFF2-40B4-BE49-F238E27FC236}">
                  <a16:creationId xmlns:a16="http://schemas.microsoft.com/office/drawing/2014/main" id="{150BAF3F-B54C-3C3B-612F-9CBEEB47E5BA}"/>
                </a:ext>
              </a:extLst>
            </p:cNvPr>
            <p:cNvSpPr/>
            <p:nvPr/>
          </p:nvSpPr>
          <p:spPr>
            <a:xfrm>
              <a:off x="7253625" y="2531663"/>
              <a:ext cx="4925" cy="8650"/>
            </a:xfrm>
            <a:custGeom>
              <a:avLst/>
              <a:gdLst/>
              <a:ahLst/>
              <a:cxnLst/>
              <a:rect l="l" t="t" r="r" b="b"/>
              <a:pathLst>
                <a:path w="197" h="346" extrusionOk="0">
                  <a:moveTo>
                    <a:pt x="57" y="1"/>
                  </a:moveTo>
                  <a:cubicBezTo>
                    <a:pt x="39" y="1"/>
                    <a:pt x="20" y="4"/>
                    <a:pt x="0" y="9"/>
                  </a:cubicBezTo>
                  <a:lnTo>
                    <a:pt x="0" y="345"/>
                  </a:lnTo>
                  <a:lnTo>
                    <a:pt x="196" y="76"/>
                  </a:lnTo>
                  <a:cubicBezTo>
                    <a:pt x="159" y="26"/>
                    <a:pt x="111" y="1"/>
                    <a:pt x="57"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24;p72">
              <a:extLst>
                <a:ext uri="{FF2B5EF4-FFF2-40B4-BE49-F238E27FC236}">
                  <a16:creationId xmlns:a16="http://schemas.microsoft.com/office/drawing/2014/main" id="{8B3FF5B0-1A53-ED50-BC02-D7522548018B}"/>
                </a:ext>
              </a:extLst>
            </p:cNvPr>
            <p:cNvSpPr/>
            <p:nvPr/>
          </p:nvSpPr>
          <p:spPr>
            <a:xfrm>
              <a:off x="7276875" y="2446013"/>
              <a:ext cx="11075" cy="8175"/>
            </a:xfrm>
            <a:custGeom>
              <a:avLst/>
              <a:gdLst/>
              <a:ahLst/>
              <a:cxnLst/>
              <a:rect l="l" t="t" r="r" b="b"/>
              <a:pathLst>
                <a:path w="443" h="327" extrusionOk="0">
                  <a:moveTo>
                    <a:pt x="159" y="1"/>
                  </a:moveTo>
                  <a:cubicBezTo>
                    <a:pt x="127" y="1"/>
                    <a:pt x="95" y="5"/>
                    <a:pt x="62" y="13"/>
                  </a:cubicBezTo>
                  <a:lnTo>
                    <a:pt x="0" y="204"/>
                  </a:lnTo>
                  <a:cubicBezTo>
                    <a:pt x="7" y="203"/>
                    <a:pt x="14" y="203"/>
                    <a:pt x="22" y="203"/>
                  </a:cubicBezTo>
                  <a:cubicBezTo>
                    <a:pt x="143" y="203"/>
                    <a:pt x="265" y="248"/>
                    <a:pt x="381" y="327"/>
                  </a:cubicBezTo>
                  <a:lnTo>
                    <a:pt x="443" y="131"/>
                  </a:lnTo>
                  <a:cubicBezTo>
                    <a:pt x="377" y="52"/>
                    <a:pt x="274" y="1"/>
                    <a:pt x="159" y="1"/>
                  </a:cubicBezTo>
                  <a:close/>
                </a:path>
              </a:pathLst>
            </a:custGeom>
            <a:solidFill>
              <a:srgbClr val="913DA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925;p72">
              <a:extLst>
                <a:ext uri="{FF2B5EF4-FFF2-40B4-BE49-F238E27FC236}">
                  <a16:creationId xmlns:a16="http://schemas.microsoft.com/office/drawing/2014/main" id="{222EB5ED-3A7A-D28B-1939-CE8009A28C39}"/>
                </a:ext>
              </a:extLst>
            </p:cNvPr>
            <p:cNvSpPr/>
            <p:nvPr/>
          </p:nvSpPr>
          <p:spPr>
            <a:xfrm>
              <a:off x="7261175" y="2453763"/>
              <a:ext cx="22850" cy="71700"/>
            </a:xfrm>
            <a:custGeom>
              <a:avLst/>
              <a:gdLst/>
              <a:ahLst/>
              <a:cxnLst/>
              <a:rect l="l" t="t" r="r" b="b"/>
              <a:pathLst>
                <a:path w="914" h="2868" extrusionOk="0">
                  <a:moveTo>
                    <a:pt x="914" y="0"/>
                  </a:moveTo>
                  <a:lnTo>
                    <a:pt x="914" y="0"/>
                  </a:lnTo>
                  <a:cubicBezTo>
                    <a:pt x="830" y="235"/>
                    <a:pt x="746" y="471"/>
                    <a:pt x="667" y="711"/>
                  </a:cubicBezTo>
                  <a:lnTo>
                    <a:pt x="432" y="1423"/>
                  </a:lnTo>
                  <a:lnTo>
                    <a:pt x="208" y="2145"/>
                  </a:lnTo>
                  <a:cubicBezTo>
                    <a:pt x="135" y="2386"/>
                    <a:pt x="68" y="2627"/>
                    <a:pt x="1" y="2868"/>
                  </a:cubicBezTo>
                  <a:cubicBezTo>
                    <a:pt x="85" y="2632"/>
                    <a:pt x="163" y="2392"/>
                    <a:pt x="247" y="2156"/>
                  </a:cubicBezTo>
                  <a:lnTo>
                    <a:pt x="477" y="1439"/>
                  </a:lnTo>
                  <a:lnTo>
                    <a:pt x="701" y="723"/>
                  </a:lnTo>
                  <a:cubicBezTo>
                    <a:pt x="774" y="482"/>
                    <a:pt x="846" y="241"/>
                    <a:pt x="91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926;p72">
              <a:extLst>
                <a:ext uri="{FF2B5EF4-FFF2-40B4-BE49-F238E27FC236}">
                  <a16:creationId xmlns:a16="http://schemas.microsoft.com/office/drawing/2014/main" id="{6F113641-B640-E831-9270-D1C5FF18BD04}"/>
                </a:ext>
              </a:extLst>
            </p:cNvPr>
            <p:cNvSpPr/>
            <p:nvPr/>
          </p:nvSpPr>
          <p:spPr>
            <a:xfrm>
              <a:off x="7256150" y="2452913"/>
              <a:ext cx="23125" cy="71000"/>
            </a:xfrm>
            <a:custGeom>
              <a:avLst/>
              <a:gdLst/>
              <a:ahLst/>
              <a:cxnLst/>
              <a:rect l="l" t="t" r="r" b="b"/>
              <a:pathLst>
                <a:path w="925" h="2840" extrusionOk="0">
                  <a:moveTo>
                    <a:pt x="924" y="1"/>
                  </a:moveTo>
                  <a:lnTo>
                    <a:pt x="924" y="1"/>
                  </a:lnTo>
                  <a:cubicBezTo>
                    <a:pt x="840" y="236"/>
                    <a:pt x="756" y="471"/>
                    <a:pt x="678" y="706"/>
                  </a:cubicBezTo>
                  <a:lnTo>
                    <a:pt x="443" y="1412"/>
                  </a:lnTo>
                  <a:lnTo>
                    <a:pt x="213" y="2123"/>
                  </a:lnTo>
                  <a:cubicBezTo>
                    <a:pt x="140" y="2358"/>
                    <a:pt x="73" y="2599"/>
                    <a:pt x="0" y="2840"/>
                  </a:cubicBezTo>
                  <a:cubicBezTo>
                    <a:pt x="84" y="2605"/>
                    <a:pt x="168" y="2370"/>
                    <a:pt x="252" y="2134"/>
                  </a:cubicBezTo>
                  <a:lnTo>
                    <a:pt x="487" y="1429"/>
                  </a:lnTo>
                  <a:lnTo>
                    <a:pt x="711" y="717"/>
                  </a:lnTo>
                  <a:cubicBezTo>
                    <a:pt x="784" y="477"/>
                    <a:pt x="857" y="241"/>
                    <a:pt x="92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27;p72">
              <a:extLst>
                <a:ext uri="{FF2B5EF4-FFF2-40B4-BE49-F238E27FC236}">
                  <a16:creationId xmlns:a16="http://schemas.microsoft.com/office/drawing/2014/main" id="{843EE837-603D-8C6C-52AB-75999783DD5C}"/>
                </a:ext>
              </a:extLst>
            </p:cNvPr>
            <p:cNvSpPr/>
            <p:nvPr/>
          </p:nvSpPr>
          <p:spPr>
            <a:xfrm>
              <a:off x="7253625" y="2446038"/>
              <a:ext cx="30125" cy="94275"/>
            </a:xfrm>
            <a:custGeom>
              <a:avLst/>
              <a:gdLst/>
              <a:ahLst/>
              <a:cxnLst/>
              <a:rect l="l" t="t" r="r" b="b"/>
              <a:pathLst>
                <a:path w="1205" h="3771" extrusionOk="0">
                  <a:moveTo>
                    <a:pt x="1095" y="0"/>
                  </a:moveTo>
                  <a:cubicBezTo>
                    <a:pt x="1062" y="0"/>
                    <a:pt x="1028" y="4"/>
                    <a:pt x="992" y="12"/>
                  </a:cubicBezTo>
                  <a:lnTo>
                    <a:pt x="0" y="3126"/>
                  </a:lnTo>
                  <a:lnTo>
                    <a:pt x="6" y="3770"/>
                  </a:lnTo>
                  <a:lnTo>
                    <a:pt x="1204" y="18"/>
                  </a:lnTo>
                  <a:cubicBezTo>
                    <a:pt x="1168" y="6"/>
                    <a:pt x="1132" y="0"/>
                    <a:pt x="1095" y="0"/>
                  </a:cubicBezTo>
                  <a:close/>
                </a:path>
              </a:pathLst>
            </a:custGeom>
            <a:solidFill>
              <a:srgbClr val="E2B9FF">
                <a:alpha val="2978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 name="Google Shape;1857;p72">
            <a:extLst>
              <a:ext uri="{FF2B5EF4-FFF2-40B4-BE49-F238E27FC236}">
                <a16:creationId xmlns:a16="http://schemas.microsoft.com/office/drawing/2014/main" id="{93605E02-65EA-A8EB-8FF4-3F8939D506E4}"/>
              </a:ext>
            </a:extLst>
          </p:cNvPr>
          <p:cNvSpPr/>
          <p:nvPr/>
        </p:nvSpPr>
        <p:spPr>
          <a:xfrm>
            <a:off x="8027902" y="2678769"/>
            <a:ext cx="3388651" cy="1859090"/>
          </a:xfrm>
          <a:custGeom>
            <a:avLst/>
            <a:gdLst/>
            <a:ahLst/>
            <a:cxnLst/>
            <a:rect l="l" t="t" r="r" b="b"/>
            <a:pathLst>
              <a:path w="185218" h="73980" extrusionOk="0">
                <a:moveTo>
                  <a:pt x="44110" y="2498"/>
                </a:moveTo>
                <a:cubicBezTo>
                  <a:pt x="23282" y="5179"/>
                  <a:pt x="11217" y="9756"/>
                  <a:pt x="4486" y="17271"/>
                </a:cubicBezTo>
                <a:cubicBezTo>
                  <a:pt x="-2245" y="24786"/>
                  <a:pt x="-467" y="38671"/>
                  <a:pt x="3724" y="47589"/>
                </a:cubicBezTo>
                <a:cubicBezTo>
                  <a:pt x="7915" y="56507"/>
                  <a:pt x="9312" y="66520"/>
                  <a:pt x="29632" y="70780"/>
                </a:cubicBezTo>
                <a:cubicBezTo>
                  <a:pt x="49952" y="75041"/>
                  <a:pt x="102022" y="74154"/>
                  <a:pt x="125644" y="73152"/>
                </a:cubicBezTo>
                <a:cubicBezTo>
                  <a:pt x="149266" y="72150"/>
                  <a:pt x="161458" y="70840"/>
                  <a:pt x="171364" y="64770"/>
                </a:cubicBezTo>
                <a:cubicBezTo>
                  <a:pt x="181270" y="58700"/>
                  <a:pt x="184445" y="45087"/>
                  <a:pt x="185080" y="36733"/>
                </a:cubicBezTo>
                <a:cubicBezTo>
                  <a:pt x="185715" y="28379"/>
                  <a:pt x="184445" y="20569"/>
                  <a:pt x="175174" y="14644"/>
                </a:cubicBezTo>
                <a:cubicBezTo>
                  <a:pt x="165903" y="8719"/>
                  <a:pt x="151298" y="3209"/>
                  <a:pt x="129454" y="1185"/>
                </a:cubicBezTo>
                <a:cubicBezTo>
                  <a:pt x="107610" y="-839"/>
                  <a:pt x="64938" y="-183"/>
                  <a:pt x="44110" y="2498"/>
                </a:cubicBezTo>
                <a:close/>
              </a:path>
            </a:pathLst>
          </a:custGeom>
          <a:solidFill>
            <a:srgbClr val="FFC000">
              <a:lumMod val="40000"/>
              <a:lumOff val="6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字魂105号-简雅黑" panose="020F0502020204030204"/>
            </a:endParaRPr>
          </a:p>
        </p:txBody>
      </p:sp>
      <p:grpSp>
        <p:nvGrpSpPr>
          <p:cNvPr id="24" name="Google Shape;1896;p72">
            <a:extLst>
              <a:ext uri="{FF2B5EF4-FFF2-40B4-BE49-F238E27FC236}">
                <a16:creationId xmlns:a16="http://schemas.microsoft.com/office/drawing/2014/main" id="{0D9C7E15-BB13-FF0E-3012-4F850D3A31AF}"/>
              </a:ext>
            </a:extLst>
          </p:cNvPr>
          <p:cNvGrpSpPr/>
          <p:nvPr/>
        </p:nvGrpSpPr>
        <p:grpSpPr>
          <a:xfrm>
            <a:off x="9600562" y="2344236"/>
            <a:ext cx="666152" cy="540558"/>
            <a:chOff x="6397725" y="2218113"/>
            <a:chExt cx="152225" cy="123525"/>
          </a:xfrm>
        </p:grpSpPr>
        <p:sp>
          <p:nvSpPr>
            <p:cNvPr id="25" name="Google Shape;1897;p72">
              <a:extLst>
                <a:ext uri="{FF2B5EF4-FFF2-40B4-BE49-F238E27FC236}">
                  <a16:creationId xmlns:a16="http://schemas.microsoft.com/office/drawing/2014/main" id="{6706EFD9-C657-83EF-8967-3214B7FFA050}"/>
                </a:ext>
              </a:extLst>
            </p:cNvPr>
            <p:cNvSpPr/>
            <p:nvPr/>
          </p:nvSpPr>
          <p:spPr>
            <a:xfrm>
              <a:off x="6397725" y="2218113"/>
              <a:ext cx="152225" cy="123525"/>
            </a:xfrm>
            <a:custGeom>
              <a:avLst/>
              <a:gdLst/>
              <a:ahLst/>
              <a:cxnLst/>
              <a:rect l="l" t="t" r="r" b="b"/>
              <a:pathLst>
                <a:path w="6089" h="4941" extrusionOk="0">
                  <a:moveTo>
                    <a:pt x="2470" y="0"/>
                  </a:moveTo>
                  <a:lnTo>
                    <a:pt x="2470" y="0"/>
                  </a:lnTo>
                  <a:cubicBezTo>
                    <a:pt x="2028" y="118"/>
                    <a:pt x="1652" y="404"/>
                    <a:pt x="1272" y="656"/>
                  </a:cubicBezTo>
                  <a:cubicBezTo>
                    <a:pt x="890" y="910"/>
                    <a:pt x="469" y="1143"/>
                    <a:pt x="16" y="1143"/>
                  </a:cubicBezTo>
                  <a:cubicBezTo>
                    <a:pt x="11" y="1143"/>
                    <a:pt x="6" y="1143"/>
                    <a:pt x="0" y="1143"/>
                  </a:cubicBezTo>
                  <a:lnTo>
                    <a:pt x="0" y="1143"/>
                  </a:lnTo>
                  <a:cubicBezTo>
                    <a:pt x="230" y="1445"/>
                    <a:pt x="291" y="1815"/>
                    <a:pt x="454" y="2157"/>
                  </a:cubicBezTo>
                  <a:cubicBezTo>
                    <a:pt x="818" y="2913"/>
                    <a:pt x="1440" y="3518"/>
                    <a:pt x="2151" y="3960"/>
                  </a:cubicBezTo>
                  <a:cubicBezTo>
                    <a:pt x="2857" y="4402"/>
                    <a:pt x="3646" y="4694"/>
                    <a:pt x="4447" y="4940"/>
                  </a:cubicBezTo>
                  <a:cubicBezTo>
                    <a:pt x="4436" y="4598"/>
                    <a:pt x="4593" y="4274"/>
                    <a:pt x="4755" y="3971"/>
                  </a:cubicBezTo>
                  <a:cubicBezTo>
                    <a:pt x="4794" y="3898"/>
                    <a:pt x="4834" y="3826"/>
                    <a:pt x="4873" y="3753"/>
                  </a:cubicBezTo>
                  <a:cubicBezTo>
                    <a:pt x="5024" y="3450"/>
                    <a:pt x="5237" y="3232"/>
                    <a:pt x="5455" y="2980"/>
                  </a:cubicBezTo>
                  <a:cubicBezTo>
                    <a:pt x="5553" y="2867"/>
                    <a:pt x="5835" y="2541"/>
                    <a:pt x="6037" y="2541"/>
                  </a:cubicBezTo>
                  <a:cubicBezTo>
                    <a:pt x="6055" y="2541"/>
                    <a:pt x="6072" y="2543"/>
                    <a:pt x="6088" y="2549"/>
                  </a:cubicBezTo>
                  <a:cubicBezTo>
                    <a:pt x="4985" y="2179"/>
                    <a:pt x="3562" y="2369"/>
                    <a:pt x="2711" y="1451"/>
                  </a:cubicBezTo>
                  <a:cubicBezTo>
                    <a:pt x="2352" y="1064"/>
                    <a:pt x="2207" y="454"/>
                    <a:pt x="247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898;p72">
              <a:extLst>
                <a:ext uri="{FF2B5EF4-FFF2-40B4-BE49-F238E27FC236}">
                  <a16:creationId xmlns:a16="http://schemas.microsoft.com/office/drawing/2014/main" id="{14A24556-18FD-34DB-B9FD-32B72D6B2048}"/>
                </a:ext>
              </a:extLst>
            </p:cNvPr>
            <p:cNvSpPr/>
            <p:nvPr/>
          </p:nvSpPr>
          <p:spPr>
            <a:xfrm>
              <a:off x="6454000" y="2305063"/>
              <a:ext cx="69475" cy="36275"/>
            </a:xfrm>
            <a:custGeom>
              <a:avLst/>
              <a:gdLst/>
              <a:ahLst/>
              <a:cxnLst/>
              <a:rect l="l" t="t" r="r" b="b"/>
              <a:pathLst>
                <a:path w="2779" h="1451" extrusionOk="0">
                  <a:moveTo>
                    <a:pt x="2779" y="0"/>
                  </a:moveTo>
                  <a:lnTo>
                    <a:pt x="2779" y="0"/>
                  </a:lnTo>
                  <a:cubicBezTo>
                    <a:pt x="1826" y="23"/>
                    <a:pt x="886" y="208"/>
                    <a:pt x="1" y="544"/>
                  </a:cubicBezTo>
                  <a:cubicBezTo>
                    <a:pt x="354" y="689"/>
                    <a:pt x="684" y="896"/>
                    <a:pt x="1037" y="1042"/>
                  </a:cubicBezTo>
                  <a:cubicBezTo>
                    <a:pt x="1149" y="1087"/>
                    <a:pt x="2196" y="1412"/>
                    <a:pt x="2196" y="1451"/>
                  </a:cubicBezTo>
                  <a:cubicBezTo>
                    <a:pt x="2190" y="1109"/>
                    <a:pt x="2347" y="784"/>
                    <a:pt x="2510" y="482"/>
                  </a:cubicBezTo>
                  <a:cubicBezTo>
                    <a:pt x="2599" y="314"/>
                    <a:pt x="2661" y="157"/>
                    <a:pt x="2779" y="0"/>
                  </a:cubicBezTo>
                  <a:close/>
                </a:path>
              </a:pathLst>
            </a:custGeom>
            <a:solidFill>
              <a:srgbClr val="4472C4">
                <a:alpha val="5843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899;p72">
              <a:extLst>
                <a:ext uri="{FF2B5EF4-FFF2-40B4-BE49-F238E27FC236}">
                  <a16:creationId xmlns:a16="http://schemas.microsoft.com/office/drawing/2014/main" id="{5335C52B-B368-7C08-34D7-91B6B419E21A}"/>
                </a:ext>
              </a:extLst>
            </p:cNvPr>
            <p:cNvSpPr/>
            <p:nvPr/>
          </p:nvSpPr>
          <p:spPr>
            <a:xfrm>
              <a:off x="6397850" y="2235613"/>
              <a:ext cx="30550" cy="59100"/>
            </a:xfrm>
            <a:custGeom>
              <a:avLst/>
              <a:gdLst/>
              <a:ahLst/>
              <a:cxnLst/>
              <a:rect l="l" t="t" r="r" b="b"/>
              <a:pathLst>
                <a:path w="1222" h="2364" extrusionOk="0">
                  <a:moveTo>
                    <a:pt x="1222" y="0"/>
                  </a:moveTo>
                  <a:lnTo>
                    <a:pt x="1222" y="0"/>
                  </a:lnTo>
                  <a:cubicBezTo>
                    <a:pt x="885" y="227"/>
                    <a:pt x="433" y="432"/>
                    <a:pt x="18" y="432"/>
                  </a:cubicBezTo>
                  <a:cubicBezTo>
                    <a:pt x="12" y="432"/>
                    <a:pt x="6" y="432"/>
                    <a:pt x="1" y="432"/>
                  </a:cubicBezTo>
                  <a:lnTo>
                    <a:pt x="1" y="432"/>
                  </a:lnTo>
                  <a:cubicBezTo>
                    <a:pt x="230" y="734"/>
                    <a:pt x="292" y="1109"/>
                    <a:pt x="454" y="1451"/>
                  </a:cubicBezTo>
                  <a:cubicBezTo>
                    <a:pt x="617" y="1781"/>
                    <a:pt x="835" y="2078"/>
                    <a:pt x="1065" y="2364"/>
                  </a:cubicBezTo>
                  <a:cubicBezTo>
                    <a:pt x="819" y="1899"/>
                    <a:pt x="723" y="1361"/>
                    <a:pt x="791" y="846"/>
                  </a:cubicBezTo>
                  <a:cubicBezTo>
                    <a:pt x="830" y="521"/>
                    <a:pt x="953" y="185"/>
                    <a:pt x="1222" y="0"/>
                  </a:cubicBezTo>
                  <a:close/>
                </a:path>
              </a:pathLst>
            </a:custGeom>
            <a:solidFill>
              <a:srgbClr val="4472C4">
                <a:alpha val="5843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1920;p72">
            <a:extLst>
              <a:ext uri="{FF2B5EF4-FFF2-40B4-BE49-F238E27FC236}">
                <a16:creationId xmlns:a16="http://schemas.microsoft.com/office/drawing/2014/main" id="{7F9ADBBF-F2C5-A57D-03F2-C5F1E651CC3E}"/>
              </a:ext>
            </a:extLst>
          </p:cNvPr>
          <p:cNvGrpSpPr/>
          <p:nvPr/>
        </p:nvGrpSpPr>
        <p:grpSpPr>
          <a:xfrm rot="3879100">
            <a:off x="10283017" y="2124809"/>
            <a:ext cx="274748" cy="751506"/>
            <a:chOff x="7253475" y="2446013"/>
            <a:chExt cx="34475" cy="94300"/>
          </a:xfrm>
        </p:grpSpPr>
        <p:sp>
          <p:nvSpPr>
            <p:cNvPr id="29" name="Google Shape;1921;p72">
              <a:extLst>
                <a:ext uri="{FF2B5EF4-FFF2-40B4-BE49-F238E27FC236}">
                  <a16:creationId xmlns:a16="http://schemas.microsoft.com/office/drawing/2014/main" id="{8A84CD93-BE48-4C9B-5CF1-8F4585AC63F8}"/>
                </a:ext>
              </a:extLst>
            </p:cNvPr>
            <p:cNvSpPr/>
            <p:nvPr/>
          </p:nvSpPr>
          <p:spPr>
            <a:xfrm>
              <a:off x="7253475" y="2449213"/>
              <a:ext cx="33500" cy="78350"/>
            </a:xfrm>
            <a:custGeom>
              <a:avLst/>
              <a:gdLst/>
              <a:ahLst/>
              <a:cxnLst/>
              <a:rect l="l" t="t" r="r" b="b"/>
              <a:pathLst>
                <a:path w="1340" h="3134" extrusionOk="0">
                  <a:moveTo>
                    <a:pt x="1066" y="1"/>
                  </a:moveTo>
                  <a:cubicBezTo>
                    <a:pt x="1030" y="1"/>
                    <a:pt x="992" y="5"/>
                    <a:pt x="953" y="14"/>
                  </a:cubicBezTo>
                  <a:lnTo>
                    <a:pt x="1" y="2999"/>
                  </a:lnTo>
                  <a:lnTo>
                    <a:pt x="169" y="3134"/>
                  </a:lnTo>
                  <a:lnTo>
                    <a:pt x="387" y="3122"/>
                  </a:lnTo>
                  <a:lnTo>
                    <a:pt x="1339" y="126"/>
                  </a:lnTo>
                  <a:cubicBezTo>
                    <a:pt x="1264" y="39"/>
                    <a:pt x="1171" y="1"/>
                    <a:pt x="1066" y="1"/>
                  </a:cubicBezTo>
                  <a:close/>
                </a:path>
              </a:pathLst>
            </a:custGeom>
            <a:solidFill>
              <a:srgbClr val="FFBD0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922;p72">
              <a:extLst>
                <a:ext uri="{FF2B5EF4-FFF2-40B4-BE49-F238E27FC236}">
                  <a16:creationId xmlns:a16="http://schemas.microsoft.com/office/drawing/2014/main" id="{6E7BC6E8-BDE3-CAD6-BFC9-C3CF7A138585}"/>
                </a:ext>
              </a:extLst>
            </p:cNvPr>
            <p:cNvSpPr/>
            <p:nvPr/>
          </p:nvSpPr>
          <p:spPr>
            <a:xfrm>
              <a:off x="7253475" y="2523838"/>
              <a:ext cx="9700" cy="16475"/>
            </a:xfrm>
            <a:custGeom>
              <a:avLst/>
              <a:gdLst/>
              <a:ahLst/>
              <a:cxnLst/>
              <a:rect l="l" t="t" r="r" b="b"/>
              <a:pathLst>
                <a:path w="388" h="659" extrusionOk="0">
                  <a:moveTo>
                    <a:pt x="107" y="0"/>
                  </a:moveTo>
                  <a:cubicBezTo>
                    <a:pt x="73" y="0"/>
                    <a:pt x="38" y="5"/>
                    <a:pt x="1" y="14"/>
                  </a:cubicBezTo>
                  <a:lnTo>
                    <a:pt x="6" y="658"/>
                  </a:lnTo>
                  <a:lnTo>
                    <a:pt x="387" y="137"/>
                  </a:lnTo>
                  <a:cubicBezTo>
                    <a:pt x="306" y="48"/>
                    <a:pt x="215" y="0"/>
                    <a:pt x="107" y="0"/>
                  </a:cubicBezTo>
                  <a:close/>
                </a:path>
              </a:pathLst>
            </a:custGeom>
            <a:solidFill>
              <a:srgbClr val="D19A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923;p72">
              <a:extLst>
                <a:ext uri="{FF2B5EF4-FFF2-40B4-BE49-F238E27FC236}">
                  <a16:creationId xmlns:a16="http://schemas.microsoft.com/office/drawing/2014/main" id="{3F754F0B-97E0-13B0-839E-01D1124E4227}"/>
                </a:ext>
              </a:extLst>
            </p:cNvPr>
            <p:cNvSpPr/>
            <p:nvPr/>
          </p:nvSpPr>
          <p:spPr>
            <a:xfrm>
              <a:off x="7253625" y="2531663"/>
              <a:ext cx="4925" cy="8650"/>
            </a:xfrm>
            <a:custGeom>
              <a:avLst/>
              <a:gdLst/>
              <a:ahLst/>
              <a:cxnLst/>
              <a:rect l="l" t="t" r="r" b="b"/>
              <a:pathLst>
                <a:path w="197" h="346" extrusionOk="0">
                  <a:moveTo>
                    <a:pt x="57" y="1"/>
                  </a:moveTo>
                  <a:cubicBezTo>
                    <a:pt x="39" y="1"/>
                    <a:pt x="20" y="4"/>
                    <a:pt x="0" y="9"/>
                  </a:cubicBezTo>
                  <a:lnTo>
                    <a:pt x="0" y="345"/>
                  </a:lnTo>
                  <a:lnTo>
                    <a:pt x="196" y="76"/>
                  </a:lnTo>
                  <a:cubicBezTo>
                    <a:pt x="159" y="26"/>
                    <a:pt x="111" y="1"/>
                    <a:pt x="57"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24;p72">
              <a:extLst>
                <a:ext uri="{FF2B5EF4-FFF2-40B4-BE49-F238E27FC236}">
                  <a16:creationId xmlns:a16="http://schemas.microsoft.com/office/drawing/2014/main" id="{B9F69A08-ECCA-31B4-AADD-DA7DD1E93720}"/>
                </a:ext>
              </a:extLst>
            </p:cNvPr>
            <p:cNvSpPr/>
            <p:nvPr/>
          </p:nvSpPr>
          <p:spPr>
            <a:xfrm>
              <a:off x="7276875" y="2446013"/>
              <a:ext cx="11075" cy="8175"/>
            </a:xfrm>
            <a:custGeom>
              <a:avLst/>
              <a:gdLst/>
              <a:ahLst/>
              <a:cxnLst/>
              <a:rect l="l" t="t" r="r" b="b"/>
              <a:pathLst>
                <a:path w="443" h="327" extrusionOk="0">
                  <a:moveTo>
                    <a:pt x="159" y="1"/>
                  </a:moveTo>
                  <a:cubicBezTo>
                    <a:pt x="127" y="1"/>
                    <a:pt x="95" y="5"/>
                    <a:pt x="62" y="13"/>
                  </a:cubicBezTo>
                  <a:lnTo>
                    <a:pt x="0" y="204"/>
                  </a:lnTo>
                  <a:cubicBezTo>
                    <a:pt x="7" y="203"/>
                    <a:pt x="14" y="203"/>
                    <a:pt x="22" y="203"/>
                  </a:cubicBezTo>
                  <a:cubicBezTo>
                    <a:pt x="143" y="203"/>
                    <a:pt x="265" y="248"/>
                    <a:pt x="381" y="327"/>
                  </a:cubicBezTo>
                  <a:lnTo>
                    <a:pt x="443" y="131"/>
                  </a:lnTo>
                  <a:cubicBezTo>
                    <a:pt x="377" y="52"/>
                    <a:pt x="274" y="1"/>
                    <a:pt x="159" y="1"/>
                  </a:cubicBezTo>
                  <a:close/>
                </a:path>
              </a:pathLst>
            </a:custGeom>
            <a:solidFill>
              <a:srgbClr val="913DA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925;p72">
              <a:extLst>
                <a:ext uri="{FF2B5EF4-FFF2-40B4-BE49-F238E27FC236}">
                  <a16:creationId xmlns:a16="http://schemas.microsoft.com/office/drawing/2014/main" id="{7727AD0B-64E3-D73F-456A-08E2E4DFA34E}"/>
                </a:ext>
              </a:extLst>
            </p:cNvPr>
            <p:cNvSpPr/>
            <p:nvPr/>
          </p:nvSpPr>
          <p:spPr>
            <a:xfrm>
              <a:off x="7261175" y="2453763"/>
              <a:ext cx="22850" cy="71700"/>
            </a:xfrm>
            <a:custGeom>
              <a:avLst/>
              <a:gdLst/>
              <a:ahLst/>
              <a:cxnLst/>
              <a:rect l="l" t="t" r="r" b="b"/>
              <a:pathLst>
                <a:path w="914" h="2868" extrusionOk="0">
                  <a:moveTo>
                    <a:pt x="914" y="0"/>
                  </a:moveTo>
                  <a:lnTo>
                    <a:pt x="914" y="0"/>
                  </a:lnTo>
                  <a:cubicBezTo>
                    <a:pt x="830" y="235"/>
                    <a:pt x="746" y="471"/>
                    <a:pt x="667" y="711"/>
                  </a:cubicBezTo>
                  <a:lnTo>
                    <a:pt x="432" y="1423"/>
                  </a:lnTo>
                  <a:lnTo>
                    <a:pt x="208" y="2145"/>
                  </a:lnTo>
                  <a:cubicBezTo>
                    <a:pt x="135" y="2386"/>
                    <a:pt x="68" y="2627"/>
                    <a:pt x="1" y="2868"/>
                  </a:cubicBezTo>
                  <a:cubicBezTo>
                    <a:pt x="85" y="2632"/>
                    <a:pt x="163" y="2392"/>
                    <a:pt x="247" y="2156"/>
                  </a:cubicBezTo>
                  <a:lnTo>
                    <a:pt x="477" y="1439"/>
                  </a:lnTo>
                  <a:lnTo>
                    <a:pt x="701" y="723"/>
                  </a:lnTo>
                  <a:cubicBezTo>
                    <a:pt x="774" y="482"/>
                    <a:pt x="846" y="241"/>
                    <a:pt x="91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926;p72">
              <a:extLst>
                <a:ext uri="{FF2B5EF4-FFF2-40B4-BE49-F238E27FC236}">
                  <a16:creationId xmlns:a16="http://schemas.microsoft.com/office/drawing/2014/main" id="{75F2EDB0-527D-1C7E-FCAE-DBF9E681C996}"/>
                </a:ext>
              </a:extLst>
            </p:cNvPr>
            <p:cNvSpPr/>
            <p:nvPr/>
          </p:nvSpPr>
          <p:spPr>
            <a:xfrm>
              <a:off x="7256150" y="2452913"/>
              <a:ext cx="23125" cy="71000"/>
            </a:xfrm>
            <a:custGeom>
              <a:avLst/>
              <a:gdLst/>
              <a:ahLst/>
              <a:cxnLst/>
              <a:rect l="l" t="t" r="r" b="b"/>
              <a:pathLst>
                <a:path w="925" h="2840" extrusionOk="0">
                  <a:moveTo>
                    <a:pt x="924" y="1"/>
                  </a:moveTo>
                  <a:lnTo>
                    <a:pt x="924" y="1"/>
                  </a:lnTo>
                  <a:cubicBezTo>
                    <a:pt x="840" y="236"/>
                    <a:pt x="756" y="471"/>
                    <a:pt x="678" y="706"/>
                  </a:cubicBezTo>
                  <a:lnTo>
                    <a:pt x="443" y="1412"/>
                  </a:lnTo>
                  <a:lnTo>
                    <a:pt x="213" y="2123"/>
                  </a:lnTo>
                  <a:cubicBezTo>
                    <a:pt x="140" y="2358"/>
                    <a:pt x="73" y="2599"/>
                    <a:pt x="0" y="2840"/>
                  </a:cubicBezTo>
                  <a:cubicBezTo>
                    <a:pt x="84" y="2605"/>
                    <a:pt x="168" y="2370"/>
                    <a:pt x="252" y="2134"/>
                  </a:cubicBezTo>
                  <a:lnTo>
                    <a:pt x="487" y="1429"/>
                  </a:lnTo>
                  <a:lnTo>
                    <a:pt x="711" y="717"/>
                  </a:lnTo>
                  <a:cubicBezTo>
                    <a:pt x="784" y="477"/>
                    <a:pt x="857" y="241"/>
                    <a:pt x="92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927;p72">
              <a:extLst>
                <a:ext uri="{FF2B5EF4-FFF2-40B4-BE49-F238E27FC236}">
                  <a16:creationId xmlns:a16="http://schemas.microsoft.com/office/drawing/2014/main" id="{57751108-F914-261A-1F8C-FA8A70372505}"/>
                </a:ext>
              </a:extLst>
            </p:cNvPr>
            <p:cNvSpPr/>
            <p:nvPr/>
          </p:nvSpPr>
          <p:spPr>
            <a:xfrm>
              <a:off x="7253625" y="2446038"/>
              <a:ext cx="30125" cy="94275"/>
            </a:xfrm>
            <a:custGeom>
              <a:avLst/>
              <a:gdLst/>
              <a:ahLst/>
              <a:cxnLst/>
              <a:rect l="l" t="t" r="r" b="b"/>
              <a:pathLst>
                <a:path w="1205" h="3771" extrusionOk="0">
                  <a:moveTo>
                    <a:pt x="1095" y="0"/>
                  </a:moveTo>
                  <a:cubicBezTo>
                    <a:pt x="1062" y="0"/>
                    <a:pt x="1028" y="4"/>
                    <a:pt x="992" y="12"/>
                  </a:cubicBezTo>
                  <a:lnTo>
                    <a:pt x="0" y="3126"/>
                  </a:lnTo>
                  <a:lnTo>
                    <a:pt x="6" y="3770"/>
                  </a:lnTo>
                  <a:lnTo>
                    <a:pt x="1204" y="18"/>
                  </a:lnTo>
                  <a:cubicBezTo>
                    <a:pt x="1168" y="6"/>
                    <a:pt x="1132" y="0"/>
                    <a:pt x="1095" y="0"/>
                  </a:cubicBezTo>
                  <a:close/>
                </a:path>
              </a:pathLst>
            </a:custGeom>
            <a:solidFill>
              <a:srgbClr val="E2B9FF">
                <a:alpha val="2978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 name="TextBox 36">
            <a:extLst>
              <a:ext uri="{FF2B5EF4-FFF2-40B4-BE49-F238E27FC236}">
                <a16:creationId xmlns:a16="http://schemas.microsoft.com/office/drawing/2014/main" id="{FFB04E37-6B0F-4E59-59E6-98B7B8453FD0}"/>
              </a:ext>
            </a:extLst>
          </p:cNvPr>
          <p:cNvSpPr txBox="1"/>
          <p:nvPr/>
        </p:nvSpPr>
        <p:spPr>
          <a:xfrm>
            <a:off x="1028173" y="3076730"/>
            <a:ext cx="3066749" cy="954107"/>
          </a:xfrm>
          <a:prstGeom prst="rect">
            <a:avLst/>
          </a:prstGeom>
          <a:noFill/>
        </p:spPr>
        <p:txBody>
          <a:bodyPr wrap="square">
            <a:spAutoFit/>
          </a:bodyPr>
          <a:lstStyle/>
          <a:p>
            <a:pPr algn="ctr"/>
            <a:r>
              <a:rPr lang="en-US" sz="2800">
                <a:solidFill>
                  <a:prstClr val="black"/>
                </a:solidFill>
                <a:latin typeface="Times New Roman" panose="02020603050405020304" pitchFamily="18" charset="0"/>
                <a:cs typeface="Times New Roman" panose="02020603050405020304" pitchFamily="18" charset="0"/>
              </a:rPr>
              <a:t>a) Hình thành ý tưởng</a:t>
            </a:r>
          </a:p>
        </p:txBody>
      </p:sp>
      <p:sp>
        <p:nvSpPr>
          <p:cNvPr id="38" name="TextBox 37">
            <a:extLst>
              <a:ext uri="{FF2B5EF4-FFF2-40B4-BE49-F238E27FC236}">
                <a16:creationId xmlns:a16="http://schemas.microsoft.com/office/drawing/2014/main" id="{A0E52609-8686-11FA-7E16-8F057B956FF1}"/>
              </a:ext>
            </a:extLst>
          </p:cNvPr>
          <p:cNvSpPr txBox="1"/>
          <p:nvPr/>
        </p:nvSpPr>
        <p:spPr>
          <a:xfrm>
            <a:off x="8417703" y="3148565"/>
            <a:ext cx="2750460" cy="954107"/>
          </a:xfrm>
          <a:prstGeom prst="rect">
            <a:avLst/>
          </a:prstGeom>
          <a:noFill/>
        </p:spPr>
        <p:txBody>
          <a:bodyPr wrap="square">
            <a:spAutoFit/>
          </a:bodyPr>
          <a:lstStyle/>
          <a:p>
            <a:pPr algn="ctr"/>
            <a:r>
              <a:rPr lang="en-US" sz="2800">
                <a:solidFill>
                  <a:prstClr val="black"/>
                </a:solidFill>
                <a:latin typeface="Times New Roman" panose="02020603050405020304" pitchFamily="18" charset="0"/>
                <a:cs typeface="Times New Roman" panose="02020603050405020304" pitchFamily="18" charset="0"/>
              </a:rPr>
              <a:t>b) Xây dựng đề cương</a:t>
            </a:r>
          </a:p>
        </p:txBody>
      </p:sp>
    </p:spTree>
    <p:extLst>
      <p:ext uri="{BB962C8B-B14F-4D97-AF65-F5344CB8AC3E}">
        <p14:creationId xmlns:p14="http://schemas.microsoft.com/office/powerpoint/2010/main" val="2176717346"/>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42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barn(inVertical)">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barn(inVertical)">
                                      <p:cBhvr>
                                        <p:cTn id="5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7" grpId="0" animBg="1"/>
      <p:bldP spid="23" grpId="0" animBg="1"/>
      <p:bldP spid="37" grpId="0"/>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48260" y="-116351"/>
            <a:ext cx="12240260" cy="6864985"/>
          </a:xfrm>
          <a:prstGeom prst="rect">
            <a:avLst/>
          </a:prstGeom>
        </p:spPr>
      </p:pic>
      <p:sp>
        <p:nvSpPr>
          <p:cNvPr id="16" name="文本框 15"/>
          <p:cNvSpPr txBox="1"/>
          <p:nvPr/>
        </p:nvSpPr>
        <p:spPr>
          <a:xfrm>
            <a:off x="2335300" y="498022"/>
            <a:ext cx="7652763" cy="707886"/>
          </a:xfrm>
          <a:prstGeom prst="rect">
            <a:avLst/>
          </a:prstGeom>
          <a:noFill/>
          <a:ln>
            <a:noFill/>
          </a:ln>
        </p:spPr>
        <p:txBody>
          <a:bodyPr wrap="square" rtlCol="0">
            <a:spAutoFit/>
            <a:scene3d>
              <a:camera prst="orthographicFront"/>
              <a:lightRig rig="threePt" dir="t"/>
            </a:scene3d>
          </a:bodyPr>
          <a:lstStyle/>
          <a:p>
            <a:r>
              <a:rPr kumimoji="1" lang="en-US" altLang="zh-CN" sz="4000" b="1" u="sng">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a) Hình thành ý tưởng</a:t>
            </a:r>
            <a:endParaRPr kumimoji="1" lang="zh-CN" altLang="en-US" sz="4000" b="1" u="sng"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844408" y="64770"/>
            <a:ext cx="1314450" cy="1409700"/>
          </a:xfrm>
          <a:prstGeom prst="rect">
            <a:avLst/>
          </a:prstGeom>
        </p:spPr>
      </p:pic>
      <p:pic>
        <p:nvPicPr>
          <p:cNvPr id="33" name="图片 32" descr="111"/>
          <p:cNvPicPr>
            <a:picLocks noChangeAspect="1"/>
          </p:cNvPicPr>
          <p:nvPr/>
        </p:nvPicPr>
        <p:blipFill>
          <a:blip r:embed="rId6"/>
          <a:stretch>
            <a:fillRect/>
          </a:stretch>
        </p:blipFill>
        <p:spPr>
          <a:xfrm>
            <a:off x="859155" y="769620"/>
            <a:ext cx="1332230" cy="999490"/>
          </a:xfrm>
          <a:prstGeom prst="rect">
            <a:avLst/>
          </a:prstGeom>
        </p:spPr>
      </p:pic>
      <p:pic>
        <p:nvPicPr>
          <p:cNvPr id="3" name="图片 45">
            <a:extLst>
              <a:ext uri="{FF2B5EF4-FFF2-40B4-BE49-F238E27FC236}">
                <a16:creationId xmlns:a16="http://schemas.microsoft.com/office/drawing/2014/main" id="{0DAD0723-862A-46D1-08EA-C530BA3BFF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0295" y="279767"/>
            <a:ext cx="3267710" cy="2572385"/>
          </a:xfrm>
          <a:prstGeom prst="rect">
            <a:avLst/>
          </a:prstGeom>
        </p:spPr>
      </p:pic>
      <p:pic>
        <p:nvPicPr>
          <p:cNvPr id="4" name="图片 66" descr="微信截图_20220505112400">
            <a:extLst>
              <a:ext uri="{FF2B5EF4-FFF2-40B4-BE49-F238E27FC236}">
                <a16:creationId xmlns:a16="http://schemas.microsoft.com/office/drawing/2014/main" id="{614962C4-AB3C-E8D0-EE8D-1CD8EBBFF089}"/>
              </a:ext>
            </a:extLst>
          </p:cNvPr>
          <p:cNvPicPr>
            <a:picLocks noChangeAspect="1"/>
          </p:cNvPicPr>
          <p:nvPr/>
        </p:nvPicPr>
        <p:blipFill>
          <a:blip r:embed="rId8"/>
          <a:stretch>
            <a:fillRect/>
          </a:stretch>
        </p:blipFill>
        <p:spPr>
          <a:xfrm rot="20340000">
            <a:off x="41790" y="5066031"/>
            <a:ext cx="1477841" cy="1579623"/>
          </a:xfrm>
          <a:prstGeom prst="rect">
            <a:avLst/>
          </a:prstGeom>
        </p:spPr>
      </p:pic>
      <p:graphicFrame>
        <p:nvGraphicFramePr>
          <p:cNvPr id="2" name="Diagram 1">
            <a:extLst>
              <a:ext uri="{FF2B5EF4-FFF2-40B4-BE49-F238E27FC236}">
                <a16:creationId xmlns:a16="http://schemas.microsoft.com/office/drawing/2014/main" id="{F2A32F1B-AB0A-0985-1850-8CD4ABB9714A}"/>
              </a:ext>
            </a:extLst>
          </p:cNvPr>
          <p:cNvGraphicFramePr/>
          <p:nvPr>
            <p:extLst>
              <p:ext uri="{D42A27DB-BD31-4B8C-83A1-F6EECF244321}">
                <p14:modId xmlns:p14="http://schemas.microsoft.com/office/powerpoint/2010/main" val="1477892359"/>
              </p:ext>
            </p:extLst>
          </p:nvPr>
        </p:nvGraphicFramePr>
        <p:xfrm>
          <a:off x="906501" y="1159566"/>
          <a:ext cx="1051036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893669469"/>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26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
                                            <p:graphicEl>
                                              <a:dgm id="{A4044D25-DCA3-49D6-BAF1-98F90882B400}"/>
                                            </p:graphicEl>
                                          </p:spTgt>
                                        </p:tgtEl>
                                        <p:attrNameLst>
                                          <p:attrName>style.visibility</p:attrName>
                                        </p:attrNameLst>
                                      </p:cBhvr>
                                      <p:to>
                                        <p:strVal val="visible"/>
                                      </p:to>
                                    </p:set>
                                    <p:anim calcmode="lin" valueType="num">
                                      <p:cBhvr additive="base">
                                        <p:cTn id="38" dur="500" fill="hold"/>
                                        <p:tgtEl>
                                          <p:spTgt spid="2">
                                            <p:graphicEl>
                                              <a:dgm id="{A4044D25-DCA3-49D6-BAF1-98F90882B400}"/>
                                            </p:graphicEl>
                                          </p:spTgt>
                                        </p:tgtEl>
                                        <p:attrNameLst>
                                          <p:attrName>ppt_x</p:attrName>
                                        </p:attrNameLst>
                                      </p:cBhvr>
                                      <p:tavLst>
                                        <p:tav tm="0">
                                          <p:val>
                                            <p:strVal val="#ppt_x"/>
                                          </p:val>
                                        </p:tav>
                                        <p:tav tm="100000">
                                          <p:val>
                                            <p:strVal val="#ppt_x"/>
                                          </p:val>
                                        </p:tav>
                                      </p:tavLst>
                                    </p:anim>
                                    <p:anim calcmode="lin" valueType="num">
                                      <p:cBhvr additive="base">
                                        <p:cTn id="39" dur="500" fill="hold"/>
                                        <p:tgtEl>
                                          <p:spTgt spid="2">
                                            <p:graphicEl>
                                              <a:dgm id="{A4044D25-DCA3-49D6-BAF1-98F90882B400}"/>
                                            </p:graphic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
                                            <p:graphicEl>
                                              <a:dgm id="{0AC93306-4171-4FBB-A087-295876192B66}"/>
                                            </p:graphicEl>
                                          </p:spTgt>
                                        </p:tgtEl>
                                        <p:attrNameLst>
                                          <p:attrName>style.visibility</p:attrName>
                                        </p:attrNameLst>
                                      </p:cBhvr>
                                      <p:to>
                                        <p:strVal val="visible"/>
                                      </p:to>
                                    </p:set>
                                    <p:anim calcmode="lin" valueType="num">
                                      <p:cBhvr additive="base">
                                        <p:cTn id="44" dur="500" fill="hold"/>
                                        <p:tgtEl>
                                          <p:spTgt spid="2">
                                            <p:graphicEl>
                                              <a:dgm id="{0AC93306-4171-4FBB-A087-295876192B66}"/>
                                            </p:graphicEl>
                                          </p:spTgt>
                                        </p:tgtEl>
                                        <p:attrNameLst>
                                          <p:attrName>ppt_x</p:attrName>
                                        </p:attrNameLst>
                                      </p:cBhvr>
                                      <p:tavLst>
                                        <p:tav tm="0">
                                          <p:val>
                                            <p:strVal val="#ppt_x"/>
                                          </p:val>
                                        </p:tav>
                                        <p:tav tm="100000">
                                          <p:val>
                                            <p:strVal val="#ppt_x"/>
                                          </p:val>
                                        </p:tav>
                                      </p:tavLst>
                                    </p:anim>
                                    <p:anim calcmode="lin" valueType="num">
                                      <p:cBhvr additive="base">
                                        <p:cTn id="45" dur="500" fill="hold"/>
                                        <p:tgtEl>
                                          <p:spTgt spid="2">
                                            <p:graphicEl>
                                              <a:dgm id="{0AC93306-4171-4FBB-A087-295876192B66}"/>
                                            </p:graphicEl>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
                                            <p:graphicEl>
                                              <a:dgm id="{943EB4AD-B7F2-4218-9E93-A1981A786089}"/>
                                            </p:graphicEl>
                                          </p:spTgt>
                                        </p:tgtEl>
                                        <p:attrNameLst>
                                          <p:attrName>style.visibility</p:attrName>
                                        </p:attrNameLst>
                                      </p:cBhvr>
                                      <p:to>
                                        <p:strVal val="visible"/>
                                      </p:to>
                                    </p:set>
                                    <p:anim calcmode="lin" valueType="num">
                                      <p:cBhvr additive="base">
                                        <p:cTn id="48" dur="500" fill="hold"/>
                                        <p:tgtEl>
                                          <p:spTgt spid="2">
                                            <p:graphicEl>
                                              <a:dgm id="{943EB4AD-B7F2-4218-9E93-A1981A786089}"/>
                                            </p:graphic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graphicEl>
                                              <a:dgm id="{943EB4AD-B7F2-4218-9E93-A1981A786089}"/>
                                            </p:graphic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
                                            <p:graphicEl>
                                              <a:dgm id="{39F93563-8877-41AB-A498-3F54419E2007}"/>
                                            </p:graphicEl>
                                          </p:spTgt>
                                        </p:tgtEl>
                                        <p:attrNameLst>
                                          <p:attrName>style.visibility</p:attrName>
                                        </p:attrNameLst>
                                      </p:cBhvr>
                                      <p:to>
                                        <p:strVal val="visible"/>
                                      </p:to>
                                    </p:set>
                                    <p:anim calcmode="lin" valueType="num">
                                      <p:cBhvr additive="base">
                                        <p:cTn id="52" dur="500" fill="hold"/>
                                        <p:tgtEl>
                                          <p:spTgt spid="2">
                                            <p:graphicEl>
                                              <a:dgm id="{39F93563-8877-41AB-A498-3F54419E2007}"/>
                                            </p:graphicEl>
                                          </p:spTgt>
                                        </p:tgtEl>
                                        <p:attrNameLst>
                                          <p:attrName>ppt_x</p:attrName>
                                        </p:attrNameLst>
                                      </p:cBhvr>
                                      <p:tavLst>
                                        <p:tav tm="0">
                                          <p:val>
                                            <p:strVal val="#ppt_x"/>
                                          </p:val>
                                        </p:tav>
                                        <p:tav tm="100000">
                                          <p:val>
                                            <p:strVal val="#ppt_x"/>
                                          </p:val>
                                        </p:tav>
                                      </p:tavLst>
                                    </p:anim>
                                    <p:anim calcmode="lin" valueType="num">
                                      <p:cBhvr additive="base">
                                        <p:cTn id="53" dur="500" fill="hold"/>
                                        <p:tgtEl>
                                          <p:spTgt spid="2">
                                            <p:graphicEl>
                                              <a:dgm id="{39F93563-8877-41AB-A498-3F54419E2007}"/>
                                            </p:graphicEl>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
                                            <p:graphicEl>
                                              <a:dgm id="{48B8ECF6-B6F5-4A42-A94D-693852BF2DC5}"/>
                                            </p:graphicEl>
                                          </p:spTgt>
                                        </p:tgtEl>
                                        <p:attrNameLst>
                                          <p:attrName>style.visibility</p:attrName>
                                        </p:attrNameLst>
                                      </p:cBhvr>
                                      <p:to>
                                        <p:strVal val="visible"/>
                                      </p:to>
                                    </p:set>
                                    <p:anim calcmode="lin" valueType="num">
                                      <p:cBhvr additive="base">
                                        <p:cTn id="56" dur="500" fill="hold"/>
                                        <p:tgtEl>
                                          <p:spTgt spid="2">
                                            <p:graphicEl>
                                              <a:dgm id="{48B8ECF6-B6F5-4A42-A94D-693852BF2DC5}"/>
                                            </p:graphicEl>
                                          </p:spTgt>
                                        </p:tgtEl>
                                        <p:attrNameLst>
                                          <p:attrName>ppt_x</p:attrName>
                                        </p:attrNameLst>
                                      </p:cBhvr>
                                      <p:tavLst>
                                        <p:tav tm="0">
                                          <p:val>
                                            <p:strVal val="#ppt_x"/>
                                          </p:val>
                                        </p:tav>
                                        <p:tav tm="100000">
                                          <p:val>
                                            <p:strVal val="#ppt_x"/>
                                          </p:val>
                                        </p:tav>
                                      </p:tavLst>
                                    </p:anim>
                                    <p:anim calcmode="lin" valueType="num">
                                      <p:cBhvr additive="base">
                                        <p:cTn id="57" dur="500" fill="hold"/>
                                        <p:tgtEl>
                                          <p:spTgt spid="2">
                                            <p:graphicEl>
                                              <a:dgm id="{48B8ECF6-B6F5-4A42-A94D-693852BF2DC5}"/>
                                            </p:graphicEl>
                                          </p:spTgt>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
                                            <p:graphicEl>
                                              <a:dgm id="{57E98DC4-FAC7-4B29-ABEB-8B3A7C77DD77}"/>
                                            </p:graphicEl>
                                          </p:spTgt>
                                        </p:tgtEl>
                                        <p:attrNameLst>
                                          <p:attrName>style.visibility</p:attrName>
                                        </p:attrNameLst>
                                      </p:cBhvr>
                                      <p:to>
                                        <p:strVal val="visible"/>
                                      </p:to>
                                    </p:set>
                                    <p:anim calcmode="lin" valueType="num">
                                      <p:cBhvr additive="base">
                                        <p:cTn id="60" dur="500" fill="hold"/>
                                        <p:tgtEl>
                                          <p:spTgt spid="2">
                                            <p:graphicEl>
                                              <a:dgm id="{57E98DC4-FAC7-4B29-ABEB-8B3A7C77DD77}"/>
                                            </p:graphicEl>
                                          </p:spTgt>
                                        </p:tgtEl>
                                        <p:attrNameLst>
                                          <p:attrName>ppt_x</p:attrName>
                                        </p:attrNameLst>
                                      </p:cBhvr>
                                      <p:tavLst>
                                        <p:tav tm="0">
                                          <p:val>
                                            <p:strVal val="#ppt_x"/>
                                          </p:val>
                                        </p:tav>
                                        <p:tav tm="100000">
                                          <p:val>
                                            <p:strVal val="#ppt_x"/>
                                          </p:val>
                                        </p:tav>
                                      </p:tavLst>
                                    </p:anim>
                                    <p:anim calcmode="lin" valueType="num">
                                      <p:cBhvr additive="base">
                                        <p:cTn id="61" dur="500" fill="hold"/>
                                        <p:tgtEl>
                                          <p:spTgt spid="2">
                                            <p:graphicEl>
                                              <a:dgm id="{57E98DC4-FAC7-4B29-ABEB-8B3A7C77DD77}"/>
                                            </p:graphicEl>
                                          </p:spTgt>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
                                            <p:graphicEl>
                                              <a:dgm id="{51AECBA0-7EE9-44F1-AC79-E60747507627}"/>
                                            </p:graphicEl>
                                          </p:spTgt>
                                        </p:tgtEl>
                                        <p:attrNameLst>
                                          <p:attrName>style.visibility</p:attrName>
                                        </p:attrNameLst>
                                      </p:cBhvr>
                                      <p:to>
                                        <p:strVal val="visible"/>
                                      </p:to>
                                    </p:set>
                                    <p:anim calcmode="lin" valueType="num">
                                      <p:cBhvr additive="base">
                                        <p:cTn id="64" dur="500" fill="hold"/>
                                        <p:tgtEl>
                                          <p:spTgt spid="2">
                                            <p:graphicEl>
                                              <a:dgm id="{51AECBA0-7EE9-44F1-AC79-E60747507627}"/>
                                            </p:graphicEl>
                                          </p:spTgt>
                                        </p:tgtEl>
                                        <p:attrNameLst>
                                          <p:attrName>ppt_x</p:attrName>
                                        </p:attrNameLst>
                                      </p:cBhvr>
                                      <p:tavLst>
                                        <p:tav tm="0">
                                          <p:val>
                                            <p:strVal val="#ppt_x"/>
                                          </p:val>
                                        </p:tav>
                                        <p:tav tm="100000">
                                          <p:val>
                                            <p:strVal val="#ppt_x"/>
                                          </p:val>
                                        </p:tav>
                                      </p:tavLst>
                                    </p:anim>
                                    <p:anim calcmode="lin" valueType="num">
                                      <p:cBhvr additive="base">
                                        <p:cTn id="65" dur="500" fill="hold"/>
                                        <p:tgtEl>
                                          <p:spTgt spid="2">
                                            <p:graphicEl>
                                              <a:dgm id="{51AECBA0-7EE9-44F1-AC79-E60747507627}"/>
                                            </p:graphicEl>
                                          </p:spTgt>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2">
                                            <p:graphicEl>
                                              <a:dgm id="{7BF0A87B-CDF0-4A00-8FB5-5D83546DA94B}"/>
                                            </p:graphicEl>
                                          </p:spTgt>
                                        </p:tgtEl>
                                        <p:attrNameLst>
                                          <p:attrName>style.visibility</p:attrName>
                                        </p:attrNameLst>
                                      </p:cBhvr>
                                      <p:to>
                                        <p:strVal val="visible"/>
                                      </p:to>
                                    </p:set>
                                    <p:anim calcmode="lin" valueType="num">
                                      <p:cBhvr additive="base">
                                        <p:cTn id="68" dur="500" fill="hold"/>
                                        <p:tgtEl>
                                          <p:spTgt spid="2">
                                            <p:graphicEl>
                                              <a:dgm id="{7BF0A87B-CDF0-4A00-8FB5-5D83546DA94B}"/>
                                            </p:graphicEl>
                                          </p:spTgt>
                                        </p:tgtEl>
                                        <p:attrNameLst>
                                          <p:attrName>ppt_x</p:attrName>
                                        </p:attrNameLst>
                                      </p:cBhvr>
                                      <p:tavLst>
                                        <p:tav tm="0">
                                          <p:val>
                                            <p:strVal val="#ppt_x"/>
                                          </p:val>
                                        </p:tav>
                                        <p:tav tm="100000">
                                          <p:val>
                                            <p:strVal val="#ppt_x"/>
                                          </p:val>
                                        </p:tav>
                                      </p:tavLst>
                                    </p:anim>
                                    <p:anim calcmode="lin" valueType="num">
                                      <p:cBhvr additive="base">
                                        <p:cTn id="69" dur="500" fill="hold"/>
                                        <p:tgtEl>
                                          <p:spTgt spid="2">
                                            <p:graphicEl>
                                              <a:dgm id="{7BF0A87B-CDF0-4A00-8FB5-5D83546DA94B}"/>
                                            </p:graphicEl>
                                          </p:spTgt>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2">
                                            <p:graphicEl>
                                              <a:dgm id="{C94776C4-F770-403C-A5EE-05F8C70F195D}"/>
                                            </p:graphicEl>
                                          </p:spTgt>
                                        </p:tgtEl>
                                        <p:attrNameLst>
                                          <p:attrName>style.visibility</p:attrName>
                                        </p:attrNameLst>
                                      </p:cBhvr>
                                      <p:to>
                                        <p:strVal val="visible"/>
                                      </p:to>
                                    </p:set>
                                    <p:anim calcmode="lin" valueType="num">
                                      <p:cBhvr additive="base">
                                        <p:cTn id="72" dur="500" fill="hold"/>
                                        <p:tgtEl>
                                          <p:spTgt spid="2">
                                            <p:graphicEl>
                                              <a:dgm id="{C94776C4-F770-403C-A5EE-05F8C70F195D}"/>
                                            </p:graphicEl>
                                          </p:spTgt>
                                        </p:tgtEl>
                                        <p:attrNameLst>
                                          <p:attrName>ppt_x</p:attrName>
                                        </p:attrNameLst>
                                      </p:cBhvr>
                                      <p:tavLst>
                                        <p:tav tm="0">
                                          <p:val>
                                            <p:strVal val="#ppt_x"/>
                                          </p:val>
                                        </p:tav>
                                        <p:tav tm="100000">
                                          <p:val>
                                            <p:strVal val="#ppt_x"/>
                                          </p:val>
                                        </p:tav>
                                      </p:tavLst>
                                    </p:anim>
                                    <p:anim calcmode="lin" valueType="num">
                                      <p:cBhvr additive="base">
                                        <p:cTn id="73" dur="500" fill="hold"/>
                                        <p:tgtEl>
                                          <p:spTgt spid="2">
                                            <p:graphicEl>
                                              <a:dgm id="{C94776C4-F770-403C-A5EE-05F8C70F195D}"/>
                                            </p:graphicEl>
                                          </p:spTgt>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2">
                                            <p:graphicEl>
                                              <a:dgm id="{D87B3C60-FAA4-4C65-9975-26F13E8CA2ED}"/>
                                            </p:graphicEl>
                                          </p:spTgt>
                                        </p:tgtEl>
                                        <p:attrNameLst>
                                          <p:attrName>style.visibility</p:attrName>
                                        </p:attrNameLst>
                                      </p:cBhvr>
                                      <p:to>
                                        <p:strVal val="visible"/>
                                      </p:to>
                                    </p:set>
                                    <p:anim calcmode="lin" valueType="num">
                                      <p:cBhvr additive="base">
                                        <p:cTn id="76" dur="500" fill="hold"/>
                                        <p:tgtEl>
                                          <p:spTgt spid="2">
                                            <p:graphicEl>
                                              <a:dgm id="{D87B3C60-FAA4-4C65-9975-26F13E8CA2ED}"/>
                                            </p:graphicEl>
                                          </p:spTgt>
                                        </p:tgtEl>
                                        <p:attrNameLst>
                                          <p:attrName>ppt_x</p:attrName>
                                        </p:attrNameLst>
                                      </p:cBhvr>
                                      <p:tavLst>
                                        <p:tav tm="0">
                                          <p:val>
                                            <p:strVal val="#ppt_x"/>
                                          </p:val>
                                        </p:tav>
                                        <p:tav tm="100000">
                                          <p:val>
                                            <p:strVal val="#ppt_x"/>
                                          </p:val>
                                        </p:tav>
                                      </p:tavLst>
                                    </p:anim>
                                    <p:anim calcmode="lin" valueType="num">
                                      <p:cBhvr additive="base">
                                        <p:cTn id="77" dur="500" fill="hold"/>
                                        <p:tgtEl>
                                          <p:spTgt spid="2">
                                            <p:graphicEl>
                                              <a:dgm id="{D87B3C60-FAA4-4C65-9975-26F13E8CA2ED}"/>
                                            </p:graphicEl>
                                          </p:spTgt>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2">
                                            <p:graphicEl>
                                              <a:dgm id="{58A38374-9BBA-455A-80FD-D92A89F41D2B}"/>
                                            </p:graphicEl>
                                          </p:spTgt>
                                        </p:tgtEl>
                                        <p:attrNameLst>
                                          <p:attrName>style.visibility</p:attrName>
                                        </p:attrNameLst>
                                      </p:cBhvr>
                                      <p:to>
                                        <p:strVal val="visible"/>
                                      </p:to>
                                    </p:set>
                                    <p:anim calcmode="lin" valueType="num">
                                      <p:cBhvr additive="base">
                                        <p:cTn id="80" dur="500" fill="hold"/>
                                        <p:tgtEl>
                                          <p:spTgt spid="2">
                                            <p:graphicEl>
                                              <a:dgm id="{58A38374-9BBA-455A-80FD-D92A89F41D2B}"/>
                                            </p:graphicEl>
                                          </p:spTgt>
                                        </p:tgtEl>
                                        <p:attrNameLst>
                                          <p:attrName>ppt_x</p:attrName>
                                        </p:attrNameLst>
                                      </p:cBhvr>
                                      <p:tavLst>
                                        <p:tav tm="0">
                                          <p:val>
                                            <p:strVal val="#ppt_x"/>
                                          </p:val>
                                        </p:tav>
                                        <p:tav tm="100000">
                                          <p:val>
                                            <p:strVal val="#ppt_x"/>
                                          </p:val>
                                        </p:tav>
                                      </p:tavLst>
                                    </p:anim>
                                    <p:anim calcmode="lin" valueType="num">
                                      <p:cBhvr additive="base">
                                        <p:cTn id="81" dur="500" fill="hold"/>
                                        <p:tgtEl>
                                          <p:spTgt spid="2">
                                            <p:graphicEl>
                                              <a:dgm id="{58A38374-9BBA-455A-80FD-D92A89F41D2B}"/>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Graphic spid="2" grpId="0">
        <p:bldSub>
          <a:bldDgm bld="lvlAtOnc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48260" y="-116351"/>
            <a:ext cx="12240260" cy="6864985"/>
          </a:xfrm>
          <a:prstGeom prst="rect">
            <a:avLst/>
          </a:prstGeom>
        </p:spPr>
      </p:pic>
      <p:sp>
        <p:nvSpPr>
          <p:cNvPr id="16" name="文本框 15"/>
          <p:cNvSpPr txBox="1"/>
          <p:nvPr/>
        </p:nvSpPr>
        <p:spPr>
          <a:xfrm>
            <a:off x="2335298" y="735978"/>
            <a:ext cx="7652763" cy="707886"/>
          </a:xfrm>
          <a:prstGeom prst="rect">
            <a:avLst/>
          </a:prstGeom>
          <a:noFill/>
          <a:ln>
            <a:noFill/>
          </a:ln>
        </p:spPr>
        <p:txBody>
          <a:bodyPr wrap="square" rtlCol="0">
            <a:spAutoFit/>
            <a:scene3d>
              <a:camera prst="orthographicFront"/>
              <a:lightRig rig="threePt" dir="t"/>
            </a:scene3d>
          </a:bodyPr>
          <a:lstStyle/>
          <a:p>
            <a:r>
              <a:rPr kumimoji="1" lang="en-US" altLang="zh-CN" sz="4000" b="1" u="sng">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b) Xây dựng đề cương</a:t>
            </a:r>
            <a:endParaRPr kumimoji="1" lang="zh-CN" altLang="en-US" sz="4000" b="1" u="sng"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33" name="图片 32" descr="111"/>
          <p:cNvPicPr>
            <a:picLocks noChangeAspect="1"/>
          </p:cNvPicPr>
          <p:nvPr/>
        </p:nvPicPr>
        <p:blipFill>
          <a:blip r:embed="rId6"/>
          <a:stretch>
            <a:fillRect/>
          </a:stretch>
        </p:blipFill>
        <p:spPr>
          <a:xfrm>
            <a:off x="859155" y="769620"/>
            <a:ext cx="1332230" cy="999490"/>
          </a:xfrm>
          <a:prstGeom prst="rect">
            <a:avLst/>
          </a:prstGeom>
        </p:spPr>
      </p:pic>
      <p:pic>
        <p:nvPicPr>
          <p:cNvPr id="3" name="图片 45">
            <a:extLst>
              <a:ext uri="{FF2B5EF4-FFF2-40B4-BE49-F238E27FC236}">
                <a16:creationId xmlns:a16="http://schemas.microsoft.com/office/drawing/2014/main" id="{0DAD0723-862A-46D1-08EA-C530BA3BFF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68204" y="157671"/>
            <a:ext cx="3267710" cy="2572385"/>
          </a:xfrm>
          <a:prstGeom prst="rect">
            <a:avLst/>
          </a:prstGeom>
        </p:spPr>
      </p:pic>
      <p:pic>
        <p:nvPicPr>
          <p:cNvPr id="4" name="图片 66" descr="微信截图_20220505112400">
            <a:extLst>
              <a:ext uri="{FF2B5EF4-FFF2-40B4-BE49-F238E27FC236}">
                <a16:creationId xmlns:a16="http://schemas.microsoft.com/office/drawing/2014/main" id="{614962C4-AB3C-E8D0-EE8D-1CD8EBBFF089}"/>
              </a:ext>
            </a:extLst>
          </p:cNvPr>
          <p:cNvPicPr>
            <a:picLocks noChangeAspect="1"/>
          </p:cNvPicPr>
          <p:nvPr/>
        </p:nvPicPr>
        <p:blipFill>
          <a:blip r:embed="rId8"/>
          <a:stretch>
            <a:fillRect/>
          </a:stretch>
        </p:blipFill>
        <p:spPr>
          <a:xfrm rot="20340000">
            <a:off x="41790" y="5066031"/>
            <a:ext cx="1477841" cy="1579623"/>
          </a:xfrm>
          <a:prstGeom prst="rect">
            <a:avLst/>
          </a:prstGeom>
        </p:spPr>
      </p:pic>
      <p:grpSp>
        <p:nvGrpSpPr>
          <p:cNvPr id="5" name="Google Shape;1216;p39">
            <a:extLst>
              <a:ext uri="{FF2B5EF4-FFF2-40B4-BE49-F238E27FC236}">
                <a16:creationId xmlns:a16="http://schemas.microsoft.com/office/drawing/2014/main" id="{F95DC5D0-7EE0-E11F-4EAB-D48F1186F5AD}"/>
              </a:ext>
            </a:extLst>
          </p:cNvPr>
          <p:cNvGrpSpPr/>
          <p:nvPr/>
        </p:nvGrpSpPr>
        <p:grpSpPr>
          <a:xfrm flipH="1">
            <a:off x="1171020" y="2777724"/>
            <a:ext cx="3248564" cy="2275737"/>
            <a:chOff x="1376899" y="1977350"/>
            <a:chExt cx="2431924" cy="1703906"/>
          </a:xfrm>
        </p:grpSpPr>
        <p:sp>
          <p:nvSpPr>
            <p:cNvPr id="6" name="Google Shape;1217;p39">
              <a:extLst>
                <a:ext uri="{FF2B5EF4-FFF2-40B4-BE49-F238E27FC236}">
                  <a16:creationId xmlns:a16="http://schemas.microsoft.com/office/drawing/2014/main" id="{64ABF1DD-E387-37B2-1759-D49251DB53A7}"/>
                </a:ext>
              </a:extLst>
            </p:cNvPr>
            <p:cNvSpPr/>
            <p:nvPr/>
          </p:nvSpPr>
          <p:spPr>
            <a:xfrm>
              <a:off x="1376899" y="3446125"/>
              <a:ext cx="2431924" cy="235131"/>
            </a:xfrm>
            <a:custGeom>
              <a:avLst/>
              <a:gdLst/>
              <a:ahLst/>
              <a:cxnLst/>
              <a:rect l="l" t="t" r="r" b="b"/>
              <a:pathLst>
                <a:path w="60878" h="9008" extrusionOk="0">
                  <a:moveTo>
                    <a:pt x="30456" y="1"/>
                  </a:moveTo>
                  <a:cubicBezTo>
                    <a:pt x="13644" y="1"/>
                    <a:pt x="1" y="2036"/>
                    <a:pt x="1" y="4504"/>
                  </a:cubicBezTo>
                  <a:cubicBezTo>
                    <a:pt x="1" y="7006"/>
                    <a:pt x="13644" y="9007"/>
                    <a:pt x="30456" y="9007"/>
                  </a:cubicBezTo>
                  <a:cubicBezTo>
                    <a:pt x="47268" y="9007"/>
                    <a:pt x="60877" y="7006"/>
                    <a:pt x="60877" y="4504"/>
                  </a:cubicBezTo>
                  <a:cubicBezTo>
                    <a:pt x="60877" y="2036"/>
                    <a:pt x="47268" y="1"/>
                    <a:pt x="30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218;p39">
              <a:extLst>
                <a:ext uri="{FF2B5EF4-FFF2-40B4-BE49-F238E27FC236}">
                  <a16:creationId xmlns:a16="http://schemas.microsoft.com/office/drawing/2014/main" id="{D69F8A9D-B7DE-AE5C-A0E6-CDFE423F2B02}"/>
                </a:ext>
              </a:extLst>
            </p:cNvPr>
            <p:cNvGrpSpPr/>
            <p:nvPr/>
          </p:nvGrpSpPr>
          <p:grpSpPr>
            <a:xfrm>
              <a:off x="1606600" y="1977350"/>
              <a:ext cx="2116045" cy="1578846"/>
              <a:chOff x="1301800" y="1977350"/>
              <a:chExt cx="2116045" cy="1578846"/>
            </a:xfrm>
          </p:grpSpPr>
          <p:sp>
            <p:nvSpPr>
              <p:cNvPr id="9" name="Google Shape;1219;p39">
                <a:extLst>
                  <a:ext uri="{FF2B5EF4-FFF2-40B4-BE49-F238E27FC236}">
                    <a16:creationId xmlns:a16="http://schemas.microsoft.com/office/drawing/2014/main" id="{DAA007BA-34A3-6EEA-8730-287AEF9C8E20}"/>
                  </a:ext>
                </a:extLst>
              </p:cNvPr>
              <p:cNvSpPr/>
              <p:nvPr/>
            </p:nvSpPr>
            <p:spPr>
              <a:xfrm>
                <a:off x="1632557" y="1996491"/>
                <a:ext cx="400588" cy="1558322"/>
              </a:xfrm>
              <a:custGeom>
                <a:avLst/>
                <a:gdLst/>
                <a:ahLst/>
                <a:cxnLst/>
                <a:rect l="l" t="t" r="r" b="b"/>
                <a:pathLst>
                  <a:path w="6132" h="23854" extrusionOk="0">
                    <a:moveTo>
                      <a:pt x="1" y="1"/>
                    </a:moveTo>
                    <a:lnTo>
                      <a:pt x="1" y="23853"/>
                    </a:lnTo>
                    <a:lnTo>
                      <a:pt x="6131" y="23853"/>
                    </a:lnTo>
                    <a:lnTo>
                      <a:pt x="6131" y="1"/>
                    </a:lnTo>
                    <a:close/>
                  </a:path>
                </a:pathLst>
              </a:custGeom>
              <a:solidFill>
                <a:schemeClr val="accent2"/>
              </a:solidFill>
              <a:ln w="13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20;p39">
                <a:extLst>
                  <a:ext uri="{FF2B5EF4-FFF2-40B4-BE49-F238E27FC236}">
                    <a16:creationId xmlns:a16="http://schemas.microsoft.com/office/drawing/2014/main" id="{E77C56A4-1BEB-C943-BFD8-0271C3F12D26}"/>
                  </a:ext>
                </a:extLst>
              </p:cNvPr>
              <p:cNvSpPr/>
              <p:nvPr/>
            </p:nvSpPr>
            <p:spPr>
              <a:xfrm>
                <a:off x="1632557" y="3132416"/>
                <a:ext cx="400588" cy="188666"/>
              </a:xfrm>
              <a:custGeom>
                <a:avLst/>
                <a:gdLst/>
                <a:ahLst/>
                <a:cxnLst/>
                <a:rect l="l" t="t" r="r" b="b"/>
                <a:pathLst>
                  <a:path w="6132" h="2888" extrusionOk="0">
                    <a:moveTo>
                      <a:pt x="1" y="0"/>
                    </a:moveTo>
                    <a:lnTo>
                      <a:pt x="1" y="2887"/>
                    </a:lnTo>
                    <a:lnTo>
                      <a:pt x="6131" y="2887"/>
                    </a:lnTo>
                    <a:lnTo>
                      <a:pt x="6131" y="0"/>
                    </a:lnTo>
                    <a:close/>
                  </a:path>
                </a:pathLst>
              </a:custGeom>
              <a:solidFill>
                <a:schemeClr val="accent5"/>
              </a:solidFill>
              <a:ln w="13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21;p39">
                <a:extLst>
                  <a:ext uri="{FF2B5EF4-FFF2-40B4-BE49-F238E27FC236}">
                    <a16:creationId xmlns:a16="http://schemas.microsoft.com/office/drawing/2014/main" id="{7AD44827-31A5-04F3-B22E-0A60980A5823}"/>
                  </a:ext>
                </a:extLst>
              </p:cNvPr>
              <p:cNvSpPr/>
              <p:nvPr/>
            </p:nvSpPr>
            <p:spPr>
              <a:xfrm>
                <a:off x="1632557" y="2228863"/>
                <a:ext cx="400588" cy="188666"/>
              </a:xfrm>
              <a:custGeom>
                <a:avLst/>
                <a:gdLst/>
                <a:ahLst/>
                <a:cxnLst/>
                <a:rect l="l" t="t" r="r" b="b"/>
                <a:pathLst>
                  <a:path w="6132" h="2888" extrusionOk="0">
                    <a:moveTo>
                      <a:pt x="1" y="1"/>
                    </a:moveTo>
                    <a:lnTo>
                      <a:pt x="1" y="2888"/>
                    </a:lnTo>
                    <a:lnTo>
                      <a:pt x="6131" y="2888"/>
                    </a:lnTo>
                    <a:lnTo>
                      <a:pt x="6131" y="1"/>
                    </a:lnTo>
                    <a:close/>
                  </a:path>
                </a:pathLst>
              </a:custGeom>
              <a:solidFill>
                <a:schemeClr val="accent5"/>
              </a:solidFill>
              <a:ln w="13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22;p39">
                <a:extLst>
                  <a:ext uri="{FF2B5EF4-FFF2-40B4-BE49-F238E27FC236}">
                    <a16:creationId xmlns:a16="http://schemas.microsoft.com/office/drawing/2014/main" id="{642FB3AA-D59E-8A47-54B5-4CF7E23E7D70}"/>
                  </a:ext>
                </a:extLst>
              </p:cNvPr>
              <p:cNvSpPr/>
              <p:nvPr/>
            </p:nvSpPr>
            <p:spPr>
              <a:xfrm>
                <a:off x="1930585" y="2015632"/>
                <a:ext cx="83423" cy="1520040"/>
              </a:xfrm>
              <a:custGeom>
                <a:avLst/>
                <a:gdLst/>
                <a:ahLst/>
                <a:cxnLst/>
                <a:rect l="l" t="t" r="r" b="b"/>
                <a:pathLst>
                  <a:path w="1277" h="23268" extrusionOk="0">
                    <a:moveTo>
                      <a:pt x="0" y="0"/>
                    </a:moveTo>
                    <a:lnTo>
                      <a:pt x="0" y="23267"/>
                    </a:lnTo>
                    <a:lnTo>
                      <a:pt x="1276" y="23267"/>
                    </a:lnTo>
                    <a:lnTo>
                      <a:pt x="1276" y="0"/>
                    </a:lnTo>
                    <a:close/>
                  </a:path>
                </a:pathLst>
              </a:custGeom>
              <a:solidFill>
                <a:srgbClr val="000000">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23;p39">
                <a:extLst>
                  <a:ext uri="{FF2B5EF4-FFF2-40B4-BE49-F238E27FC236}">
                    <a16:creationId xmlns:a16="http://schemas.microsoft.com/office/drawing/2014/main" id="{C26E18F6-A97E-92EE-D780-0E7E684F007D}"/>
                  </a:ext>
                </a:extLst>
              </p:cNvPr>
              <p:cNvSpPr/>
              <p:nvPr/>
            </p:nvSpPr>
            <p:spPr>
              <a:xfrm>
                <a:off x="2033085" y="2170068"/>
                <a:ext cx="1384747" cy="1384747"/>
              </a:xfrm>
              <a:custGeom>
                <a:avLst/>
                <a:gdLst/>
                <a:ahLst/>
                <a:cxnLst/>
                <a:rect l="l" t="t" r="r" b="b"/>
                <a:pathLst>
                  <a:path w="21197" h="21197" extrusionOk="0">
                    <a:moveTo>
                      <a:pt x="4332" y="1"/>
                    </a:moveTo>
                    <a:lnTo>
                      <a:pt x="0" y="4332"/>
                    </a:lnTo>
                    <a:lnTo>
                      <a:pt x="16865" y="21196"/>
                    </a:lnTo>
                    <a:lnTo>
                      <a:pt x="21196" y="16865"/>
                    </a:lnTo>
                    <a:lnTo>
                      <a:pt x="4332" y="1"/>
                    </a:lnTo>
                    <a:close/>
                  </a:path>
                </a:pathLst>
              </a:custGeom>
              <a:solidFill>
                <a:schemeClr val="dk2"/>
              </a:solidFill>
              <a:ln w="13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24;p39">
                <a:extLst>
                  <a:ext uri="{FF2B5EF4-FFF2-40B4-BE49-F238E27FC236}">
                    <a16:creationId xmlns:a16="http://schemas.microsoft.com/office/drawing/2014/main" id="{5FBA4567-EC81-6806-99EA-24D1788C4E65}"/>
                  </a:ext>
                </a:extLst>
              </p:cNvPr>
              <p:cNvSpPr/>
              <p:nvPr/>
            </p:nvSpPr>
            <p:spPr>
              <a:xfrm>
                <a:off x="3018629" y="3156980"/>
                <a:ext cx="399216" cy="399216"/>
              </a:xfrm>
              <a:custGeom>
                <a:avLst/>
                <a:gdLst/>
                <a:ahLst/>
                <a:cxnLst/>
                <a:rect l="l" t="t" r="r" b="b"/>
                <a:pathLst>
                  <a:path w="6111" h="6111" extrusionOk="0">
                    <a:moveTo>
                      <a:pt x="4332" y="1"/>
                    </a:moveTo>
                    <a:lnTo>
                      <a:pt x="0" y="4332"/>
                    </a:lnTo>
                    <a:lnTo>
                      <a:pt x="1779" y="6110"/>
                    </a:lnTo>
                    <a:lnTo>
                      <a:pt x="6110" y="1779"/>
                    </a:lnTo>
                    <a:lnTo>
                      <a:pt x="4332" y="1"/>
                    </a:lnTo>
                    <a:close/>
                  </a:path>
                </a:pathLst>
              </a:custGeom>
              <a:solidFill>
                <a:schemeClr val="accent2"/>
              </a:solidFill>
              <a:ln w="13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25;p39">
                <a:extLst>
                  <a:ext uri="{FF2B5EF4-FFF2-40B4-BE49-F238E27FC236}">
                    <a16:creationId xmlns:a16="http://schemas.microsoft.com/office/drawing/2014/main" id="{1F37E834-5C7A-5EA8-242E-68138FFFF9D6}"/>
                  </a:ext>
                </a:extLst>
              </p:cNvPr>
              <p:cNvSpPr/>
              <p:nvPr/>
            </p:nvSpPr>
            <p:spPr>
              <a:xfrm>
                <a:off x="2916128" y="3053108"/>
                <a:ext cx="333562" cy="333562"/>
              </a:xfrm>
              <a:custGeom>
                <a:avLst/>
                <a:gdLst/>
                <a:ahLst/>
                <a:cxnLst/>
                <a:rect l="l" t="t" r="r" b="b"/>
                <a:pathLst>
                  <a:path w="5106" h="5106" extrusionOk="0">
                    <a:moveTo>
                      <a:pt x="4331" y="0"/>
                    </a:moveTo>
                    <a:lnTo>
                      <a:pt x="0" y="4332"/>
                    </a:lnTo>
                    <a:lnTo>
                      <a:pt x="774" y="5106"/>
                    </a:lnTo>
                    <a:lnTo>
                      <a:pt x="5105" y="775"/>
                    </a:lnTo>
                    <a:lnTo>
                      <a:pt x="4331" y="0"/>
                    </a:lnTo>
                    <a:close/>
                  </a:path>
                </a:pathLst>
              </a:custGeom>
              <a:solidFill>
                <a:schemeClr val="accent2"/>
              </a:solidFill>
              <a:ln w="13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26;p39">
                <a:extLst>
                  <a:ext uri="{FF2B5EF4-FFF2-40B4-BE49-F238E27FC236}">
                    <a16:creationId xmlns:a16="http://schemas.microsoft.com/office/drawing/2014/main" id="{D60F5EDC-B138-D370-FD73-6522571B0948}"/>
                  </a:ext>
                </a:extLst>
              </p:cNvPr>
              <p:cNvSpPr/>
              <p:nvPr/>
            </p:nvSpPr>
            <p:spPr>
              <a:xfrm>
                <a:off x="2035829" y="2172812"/>
                <a:ext cx="397844" cy="399216"/>
              </a:xfrm>
              <a:custGeom>
                <a:avLst/>
                <a:gdLst/>
                <a:ahLst/>
                <a:cxnLst/>
                <a:rect l="l" t="t" r="r" b="b"/>
                <a:pathLst>
                  <a:path w="6090" h="6111" extrusionOk="0">
                    <a:moveTo>
                      <a:pt x="4311" y="1"/>
                    </a:moveTo>
                    <a:lnTo>
                      <a:pt x="0" y="4332"/>
                    </a:lnTo>
                    <a:lnTo>
                      <a:pt x="1758" y="6110"/>
                    </a:lnTo>
                    <a:lnTo>
                      <a:pt x="6089" y="1779"/>
                    </a:lnTo>
                    <a:lnTo>
                      <a:pt x="4311" y="1"/>
                    </a:lnTo>
                    <a:close/>
                  </a:path>
                </a:pathLst>
              </a:custGeom>
              <a:solidFill>
                <a:schemeClr val="accent2"/>
              </a:solidFill>
              <a:ln w="13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27;p39">
                <a:extLst>
                  <a:ext uri="{FF2B5EF4-FFF2-40B4-BE49-F238E27FC236}">
                    <a16:creationId xmlns:a16="http://schemas.microsoft.com/office/drawing/2014/main" id="{7E0FA3C1-662C-E7F9-3184-75B0AE151500}"/>
                  </a:ext>
                </a:extLst>
              </p:cNvPr>
              <p:cNvSpPr/>
              <p:nvPr/>
            </p:nvSpPr>
            <p:spPr>
              <a:xfrm>
                <a:off x="2203919" y="2340966"/>
                <a:ext cx="333628" cy="333562"/>
              </a:xfrm>
              <a:custGeom>
                <a:avLst/>
                <a:gdLst/>
                <a:ahLst/>
                <a:cxnLst/>
                <a:rect l="l" t="t" r="r" b="b"/>
                <a:pathLst>
                  <a:path w="5107" h="5106" extrusionOk="0">
                    <a:moveTo>
                      <a:pt x="4332" y="0"/>
                    </a:moveTo>
                    <a:lnTo>
                      <a:pt x="1" y="4331"/>
                    </a:lnTo>
                    <a:lnTo>
                      <a:pt x="775" y="5106"/>
                    </a:lnTo>
                    <a:lnTo>
                      <a:pt x="5106" y="774"/>
                    </a:lnTo>
                    <a:lnTo>
                      <a:pt x="4332" y="0"/>
                    </a:lnTo>
                    <a:close/>
                  </a:path>
                </a:pathLst>
              </a:custGeom>
              <a:solidFill>
                <a:schemeClr val="accent2"/>
              </a:solidFill>
              <a:ln w="13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28;p39">
                <a:extLst>
                  <a:ext uri="{FF2B5EF4-FFF2-40B4-BE49-F238E27FC236}">
                    <a16:creationId xmlns:a16="http://schemas.microsoft.com/office/drawing/2014/main" id="{634DE727-9F14-2182-B491-4321B4FE328B}"/>
                  </a:ext>
                </a:extLst>
              </p:cNvPr>
              <p:cNvSpPr/>
              <p:nvPr/>
            </p:nvSpPr>
            <p:spPr>
              <a:xfrm>
                <a:off x="2063136" y="2395646"/>
                <a:ext cx="1134608" cy="1134543"/>
              </a:xfrm>
              <a:custGeom>
                <a:avLst/>
                <a:gdLst/>
                <a:ahLst/>
                <a:cxnLst/>
                <a:rect l="l" t="t" r="r" b="b"/>
                <a:pathLst>
                  <a:path w="17368" h="17367" extrusionOk="0">
                    <a:moveTo>
                      <a:pt x="900" y="0"/>
                    </a:moveTo>
                    <a:lnTo>
                      <a:pt x="1" y="900"/>
                    </a:lnTo>
                    <a:lnTo>
                      <a:pt x="16447" y="17367"/>
                    </a:lnTo>
                    <a:lnTo>
                      <a:pt x="17367" y="16467"/>
                    </a:lnTo>
                    <a:lnTo>
                      <a:pt x="900" y="0"/>
                    </a:lnTo>
                    <a:close/>
                  </a:path>
                </a:pathLst>
              </a:custGeom>
              <a:solidFill>
                <a:srgbClr val="000000">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29;p39">
                <a:extLst>
                  <a:ext uri="{FF2B5EF4-FFF2-40B4-BE49-F238E27FC236}">
                    <a16:creationId xmlns:a16="http://schemas.microsoft.com/office/drawing/2014/main" id="{C087A0CA-9D54-0DBE-85CA-BFD4B10238DD}"/>
                  </a:ext>
                </a:extLst>
              </p:cNvPr>
              <p:cNvSpPr/>
              <p:nvPr/>
            </p:nvSpPr>
            <p:spPr>
              <a:xfrm>
                <a:off x="1301800" y="1977350"/>
                <a:ext cx="332190" cy="1569232"/>
              </a:xfrm>
              <a:custGeom>
                <a:avLst/>
                <a:gdLst/>
                <a:ahLst/>
                <a:cxnLst/>
                <a:rect l="l" t="t" r="r" b="b"/>
                <a:pathLst>
                  <a:path w="5085" h="24021" extrusionOk="0">
                    <a:moveTo>
                      <a:pt x="2072" y="1"/>
                    </a:moveTo>
                    <a:lnTo>
                      <a:pt x="0" y="23770"/>
                    </a:lnTo>
                    <a:lnTo>
                      <a:pt x="3034" y="24021"/>
                    </a:lnTo>
                    <a:lnTo>
                      <a:pt x="5085" y="252"/>
                    </a:lnTo>
                    <a:lnTo>
                      <a:pt x="2072" y="1"/>
                    </a:lnTo>
                    <a:close/>
                  </a:path>
                </a:pathLst>
              </a:custGeom>
              <a:solidFill>
                <a:schemeClr val="accent5"/>
              </a:solidFill>
              <a:ln w="13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30;p39">
                <a:extLst>
                  <a:ext uri="{FF2B5EF4-FFF2-40B4-BE49-F238E27FC236}">
                    <a16:creationId xmlns:a16="http://schemas.microsoft.com/office/drawing/2014/main" id="{2A10FA94-F59B-4B09-7AAE-DACEE6AA32A7}"/>
                  </a:ext>
                </a:extLst>
              </p:cNvPr>
              <p:cNvSpPr/>
              <p:nvPr/>
            </p:nvSpPr>
            <p:spPr>
              <a:xfrm>
                <a:off x="1385159" y="2298568"/>
                <a:ext cx="161359" cy="928173"/>
              </a:xfrm>
              <a:custGeom>
                <a:avLst/>
                <a:gdLst/>
                <a:ahLst/>
                <a:cxnLst/>
                <a:rect l="l" t="t" r="r" b="b"/>
                <a:pathLst>
                  <a:path w="2470" h="14208" extrusionOk="0">
                    <a:moveTo>
                      <a:pt x="1214" y="1"/>
                    </a:moveTo>
                    <a:lnTo>
                      <a:pt x="1" y="14103"/>
                    </a:lnTo>
                    <a:lnTo>
                      <a:pt x="1256" y="14208"/>
                    </a:lnTo>
                    <a:lnTo>
                      <a:pt x="2470" y="105"/>
                    </a:lnTo>
                    <a:lnTo>
                      <a:pt x="1214" y="1"/>
                    </a:lnTo>
                    <a:close/>
                  </a:path>
                </a:pathLst>
              </a:custGeom>
              <a:solidFill>
                <a:schemeClr val="lt2"/>
              </a:solidFill>
              <a:ln w="13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1231;p39">
            <a:extLst>
              <a:ext uri="{FF2B5EF4-FFF2-40B4-BE49-F238E27FC236}">
                <a16:creationId xmlns:a16="http://schemas.microsoft.com/office/drawing/2014/main" id="{D1F5F1F3-21F0-3624-D496-7032653E8FF8}"/>
              </a:ext>
            </a:extLst>
          </p:cNvPr>
          <p:cNvGrpSpPr/>
          <p:nvPr/>
        </p:nvGrpSpPr>
        <p:grpSpPr>
          <a:xfrm>
            <a:off x="4880301" y="4504911"/>
            <a:ext cx="5909468" cy="1235684"/>
            <a:chOff x="4047673" y="2762146"/>
            <a:chExt cx="5909468" cy="1235684"/>
          </a:xfrm>
        </p:grpSpPr>
        <p:sp>
          <p:nvSpPr>
            <p:cNvPr id="24" name="Google Shape;1232;p39">
              <a:extLst>
                <a:ext uri="{FF2B5EF4-FFF2-40B4-BE49-F238E27FC236}">
                  <a16:creationId xmlns:a16="http://schemas.microsoft.com/office/drawing/2014/main" id="{356F8403-8932-683A-4674-49DD0469D099}"/>
                </a:ext>
              </a:extLst>
            </p:cNvPr>
            <p:cNvSpPr/>
            <p:nvPr/>
          </p:nvSpPr>
          <p:spPr>
            <a:xfrm>
              <a:off x="4228756" y="3474030"/>
              <a:ext cx="523800" cy="5238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2000"/>
            </a:p>
          </p:txBody>
        </p:sp>
        <p:grpSp>
          <p:nvGrpSpPr>
            <p:cNvPr id="25" name="Google Shape;1233;p39">
              <a:extLst>
                <a:ext uri="{FF2B5EF4-FFF2-40B4-BE49-F238E27FC236}">
                  <a16:creationId xmlns:a16="http://schemas.microsoft.com/office/drawing/2014/main" id="{C7AD47C8-B667-667C-21E0-066303348B26}"/>
                </a:ext>
              </a:extLst>
            </p:cNvPr>
            <p:cNvGrpSpPr/>
            <p:nvPr/>
          </p:nvGrpSpPr>
          <p:grpSpPr>
            <a:xfrm>
              <a:off x="4448275" y="2762146"/>
              <a:ext cx="5508866" cy="974504"/>
              <a:chOff x="3748125" y="2537571"/>
              <a:chExt cx="5508866" cy="974504"/>
            </a:xfrm>
          </p:grpSpPr>
          <p:sp>
            <p:nvSpPr>
              <p:cNvPr id="27" name="Google Shape;1235;p39">
                <a:extLst>
                  <a:ext uri="{FF2B5EF4-FFF2-40B4-BE49-F238E27FC236}">
                    <a16:creationId xmlns:a16="http://schemas.microsoft.com/office/drawing/2014/main" id="{F64A3734-BBE4-5F22-5917-4A179C2033F9}"/>
                  </a:ext>
                </a:extLst>
              </p:cNvPr>
              <p:cNvSpPr txBox="1"/>
              <p:nvPr/>
            </p:nvSpPr>
            <p:spPr>
              <a:xfrm>
                <a:off x="4243612" y="2537571"/>
                <a:ext cx="5013379" cy="933902"/>
              </a:xfrm>
              <a:prstGeom prst="rect">
                <a:avLst/>
              </a:prstGeom>
              <a:solidFill>
                <a:schemeClr val="lt1"/>
              </a:solidFill>
              <a:ln>
                <a:noFill/>
              </a:ln>
            </p:spPr>
            <p:txBody>
              <a:bodyPr spcFirstLastPara="1" wrap="square" lIns="91425" tIns="91425" rIns="91425" bIns="91425" anchor="ctr" anchorCtr="0">
                <a:no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Kết luận: Khái quát ý nghĩa của vấn đề nghiên cứu và kết quả nghiên cứu đạt được.</a:t>
                </a:r>
                <a:endParaRPr lang="en-US" sz="2000">
                  <a:effectLst/>
                  <a:latin typeface=".VnTime"/>
                  <a:ea typeface="Times New Roman" panose="02020603050405020304" pitchFamily="18" charset="0"/>
                  <a:cs typeface="Times New Roman" panose="02020603050405020304" pitchFamily="18" charset="0"/>
                </a:endParaRPr>
              </a:p>
            </p:txBody>
          </p:sp>
          <p:cxnSp>
            <p:nvCxnSpPr>
              <p:cNvPr id="28" name="Google Shape;1237;p39">
                <a:extLst>
                  <a:ext uri="{FF2B5EF4-FFF2-40B4-BE49-F238E27FC236}">
                    <a16:creationId xmlns:a16="http://schemas.microsoft.com/office/drawing/2014/main" id="{1E2FE0EC-3256-D779-8702-6220CFEA68DD}"/>
                  </a:ext>
                </a:extLst>
              </p:cNvPr>
              <p:cNvCxnSpPr/>
              <p:nvPr/>
            </p:nvCxnSpPr>
            <p:spPr>
              <a:xfrm rot="10800000" flipH="1">
                <a:off x="3748125" y="3511475"/>
                <a:ext cx="3550800" cy="600"/>
              </a:xfrm>
              <a:prstGeom prst="straightConnector1">
                <a:avLst/>
              </a:prstGeom>
              <a:noFill/>
              <a:ln w="19050" cap="flat" cmpd="sng">
                <a:solidFill>
                  <a:schemeClr val="dk2"/>
                </a:solidFill>
                <a:prstDash val="solid"/>
                <a:round/>
                <a:headEnd type="none" w="med" len="med"/>
                <a:tailEnd type="oval" w="med" len="med"/>
              </a:ln>
            </p:spPr>
          </p:cxnSp>
        </p:grpSp>
        <p:sp>
          <p:nvSpPr>
            <p:cNvPr id="26" name="Google Shape;1238;p39">
              <a:extLst>
                <a:ext uri="{FF2B5EF4-FFF2-40B4-BE49-F238E27FC236}">
                  <a16:creationId xmlns:a16="http://schemas.microsoft.com/office/drawing/2014/main" id="{E47A60A2-79D0-E113-A7D5-A87F57636795}"/>
                </a:ext>
              </a:extLst>
            </p:cNvPr>
            <p:cNvSpPr/>
            <p:nvPr/>
          </p:nvSpPr>
          <p:spPr>
            <a:xfrm rot="-2700000">
              <a:off x="4047673" y="3508146"/>
              <a:ext cx="461053" cy="455570"/>
            </a:xfrm>
            <a:custGeom>
              <a:avLst/>
              <a:gdLst/>
              <a:ahLst/>
              <a:cxnLst/>
              <a:rect l="l" t="t" r="r" b="b"/>
              <a:pathLst>
                <a:path w="9502" h="9389" extrusionOk="0">
                  <a:moveTo>
                    <a:pt x="1929" y="0"/>
                  </a:moveTo>
                  <a:cubicBezTo>
                    <a:pt x="1631" y="0"/>
                    <a:pt x="1334" y="113"/>
                    <a:pt x="1119" y="340"/>
                  </a:cubicBezTo>
                  <a:lnTo>
                    <a:pt x="453" y="982"/>
                  </a:lnTo>
                  <a:cubicBezTo>
                    <a:pt x="0" y="1435"/>
                    <a:pt x="0" y="2173"/>
                    <a:pt x="453" y="2626"/>
                  </a:cubicBezTo>
                  <a:lnTo>
                    <a:pt x="1119" y="3269"/>
                  </a:lnTo>
                  <a:lnTo>
                    <a:pt x="3405" y="982"/>
                  </a:lnTo>
                  <a:lnTo>
                    <a:pt x="2739" y="340"/>
                  </a:lnTo>
                  <a:cubicBezTo>
                    <a:pt x="2524" y="113"/>
                    <a:pt x="2227" y="0"/>
                    <a:pt x="1929" y="0"/>
                  </a:cubicBezTo>
                  <a:close/>
                  <a:moveTo>
                    <a:pt x="3739" y="1316"/>
                  </a:moveTo>
                  <a:lnTo>
                    <a:pt x="1429" y="3602"/>
                  </a:lnTo>
                  <a:lnTo>
                    <a:pt x="5073" y="7246"/>
                  </a:lnTo>
                  <a:lnTo>
                    <a:pt x="7359" y="4959"/>
                  </a:lnTo>
                  <a:lnTo>
                    <a:pt x="3739" y="1316"/>
                  </a:lnTo>
                  <a:close/>
                  <a:moveTo>
                    <a:pt x="7692" y="5245"/>
                  </a:moveTo>
                  <a:lnTo>
                    <a:pt x="5406" y="7531"/>
                  </a:lnTo>
                  <a:lnTo>
                    <a:pt x="6525" y="8722"/>
                  </a:lnTo>
                  <a:lnTo>
                    <a:pt x="9502" y="9389"/>
                  </a:lnTo>
                  <a:lnTo>
                    <a:pt x="8859" y="6412"/>
                  </a:lnTo>
                  <a:lnTo>
                    <a:pt x="7692" y="5245"/>
                  </a:lnTo>
                  <a:close/>
                </a:path>
              </a:pathLst>
            </a:custGeom>
            <a:solidFill>
              <a:schemeClr val="dk2"/>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2000"/>
            </a:p>
          </p:txBody>
        </p:sp>
      </p:grpSp>
      <p:grpSp>
        <p:nvGrpSpPr>
          <p:cNvPr id="29" name="Google Shape;1239;p39">
            <a:extLst>
              <a:ext uri="{FF2B5EF4-FFF2-40B4-BE49-F238E27FC236}">
                <a16:creationId xmlns:a16="http://schemas.microsoft.com/office/drawing/2014/main" id="{EACE11DB-B544-05B4-E4B7-1A7B074F62A6}"/>
              </a:ext>
            </a:extLst>
          </p:cNvPr>
          <p:cNvGrpSpPr/>
          <p:nvPr/>
        </p:nvGrpSpPr>
        <p:grpSpPr>
          <a:xfrm>
            <a:off x="4848687" y="2051748"/>
            <a:ext cx="6267676" cy="1112112"/>
            <a:chOff x="4047673" y="906568"/>
            <a:chExt cx="6267676" cy="1112112"/>
          </a:xfrm>
        </p:grpSpPr>
        <p:grpSp>
          <p:nvGrpSpPr>
            <p:cNvPr id="30" name="Google Shape;1240;p39">
              <a:extLst>
                <a:ext uri="{FF2B5EF4-FFF2-40B4-BE49-F238E27FC236}">
                  <a16:creationId xmlns:a16="http://schemas.microsoft.com/office/drawing/2014/main" id="{9A841FEA-B5A9-B7DD-B55F-7551FDDF7FFA}"/>
                </a:ext>
              </a:extLst>
            </p:cNvPr>
            <p:cNvGrpSpPr/>
            <p:nvPr/>
          </p:nvGrpSpPr>
          <p:grpSpPr>
            <a:xfrm>
              <a:off x="4476250" y="906568"/>
              <a:ext cx="5839099" cy="850532"/>
              <a:chOff x="3199389" y="758193"/>
              <a:chExt cx="5839099" cy="850532"/>
            </a:xfrm>
          </p:grpSpPr>
          <p:sp>
            <p:nvSpPr>
              <p:cNvPr id="34" name="Google Shape;1242;p39">
                <a:extLst>
                  <a:ext uri="{FF2B5EF4-FFF2-40B4-BE49-F238E27FC236}">
                    <a16:creationId xmlns:a16="http://schemas.microsoft.com/office/drawing/2014/main" id="{7685785B-B82F-A021-A0B6-4ED1C12466FF}"/>
                  </a:ext>
                </a:extLst>
              </p:cNvPr>
              <p:cNvSpPr txBox="1"/>
              <p:nvPr/>
            </p:nvSpPr>
            <p:spPr>
              <a:xfrm>
                <a:off x="3661843" y="758193"/>
                <a:ext cx="5376645" cy="488889"/>
              </a:xfrm>
              <a:prstGeom prst="rect">
                <a:avLst/>
              </a:prstGeom>
              <a:solidFill>
                <a:schemeClr val="lt1"/>
              </a:solidFill>
              <a:ln>
                <a:noFill/>
              </a:ln>
            </p:spPr>
            <p:txBody>
              <a:bodyPr spcFirstLastPara="1" wrap="square" lIns="91425" tIns="91425" rIns="91425" bIns="91425" anchor="ctr" anchorCtr="0">
                <a:no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Đặt vấn đề: nêu động cơ niềm hứng thú sự thôi thúc ở người viết khi quyết định chọn đề tài nghiên cứu (bao hàm trong đó việc gọi tên vấn đề)</a:t>
                </a:r>
                <a:endParaRPr lang="en-US" sz="2000">
                  <a:effectLst/>
                  <a:latin typeface=".VnTime"/>
                  <a:ea typeface="Times New Roman" panose="02020603050405020304" pitchFamily="18" charset="0"/>
                  <a:cs typeface="Times New Roman" panose="02020603050405020304" pitchFamily="18" charset="0"/>
                </a:endParaRPr>
              </a:p>
            </p:txBody>
          </p:sp>
          <p:cxnSp>
            <p:nvCxnSpPr>
              <p:cNvPr id="35" name="Google Shape;1244;p39">
                <a:extLst>
                  <a:ext uri="{FF2B5EF4-FFF2-40B4-BE49-F238E27FC236}">
                    <a16:creationId xmlns:a16="http://schemas.microsoft.com/office/drawing/2014/main" id="{FF7700DF-0887-815A-4F32-C1C560F083F3}"/>
                  </a:ext>
                </a:extLst>
              </p:cNvPr>
              <p:cNvCxnSpPr/>
              <p:nvPr/>
            </p:nvCxnSpPr>
            <p:spPr>
              <a:xfrm rot="10800000" flipH="1">
                <a:off x="3199389" y="1608425"/>
                <a:ext cx="3516000" cy="300"/>
              </a:xfrm>
              <a:prstGeom prst="straightConnector1">
                <a:avLst/>
              </a:prstGeom>
              <a:noFill/>
              <a:ln w="19050" cap="flat" cmpd="sng">
                <a:solidFill>
                  <a:schemeClr val="accent2"/>
                </a:solidFill>
                <a:prstDash val="solid"/>
                <a:round/>
                <a:headEnd type="none" w="med" len="med"/>
                <a:tailEnd type="oval" w="med" len="med"/>
              </a:ln>
            </p:spPr>
          </p:cxnSp>
        </p:grpSp>
        <p:sp>
          <p:nvSpPr>
            <p:cNvPr id="31" name="Google Shape;1245;p39">
              <a:extLst>
                <a:ext uri="{FF2B5EF4-FFF2-40B4-BE49-F238E27FC236}">
                  <a16:creationId xmlns:a16="http://schemas.microsoft.com/office/drawing/2014/main" id="{CD9375EF-1E7B-38A8-4A6F-E9FFFD1E92C7}"/>
                </a:ext>
              </a:extLst>
            </p:cNvPr>
            <p:cNvSpPr/>
            <p:nvPr/>
          </p:nvSpPr>
          <p:spPr>
            <a:xfrm>
              <a:off x="4228756" y="1494880"/>
              <a:ext cx="523800" cy="5238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2000"/>
            </a:p>
          </p:txBody>
        </p:sp>
        <p:sp>
          <p:nvSpPr>
            <p:cNvPr id="32" name="Google Shape;1246;p39">
              <a:extLst>
                <a:ext uri="{FF2B5EF4-FFF2-40B4-BE49-F238E27FC236}">
                  <a16:creationId xmlns:a16="http://schemas.microsoft.com/office/drawing/2014/main" id="{B2A7B0A4-9A43-7E53-39D5-129CC4CFF6CB}"/>
                </a:ext>
              </a:extLst>
            </p:cNvPr>
            <p:cNvSpPr/>
            <p:nvPr/>
          </p:nvSpPr>
          <p:spPr>
            <a:xfrm rot="-2700000">
              <a:off x="4047673" y="1535996"/>
              <a:ext cx="461053" cy="455570"/>
            </a:xfrm>
            <a:custGeom>
              <a:avLst/>
              <a:gdLst/>
              <a:ahLst/>
              <a:cxnLst/>
              <a:rect l="l" t="t" r="r" b="b"/>
              <a:pathLst>
                <a:path w="9502" h="9389" extrusionOk="0">
                  <a:moveTo>
                    <a:pt x="1929" y="0"/>
                  </a:moveTo>
                  <a:cubicBezTo>
                    <a:pt x="1631" y="0"/>
                    <a:pt x="1334" y="113"/>
                    <a:pt x="1119" y="340"/>
                  </a:cubicBezTo>
                  <a:lnTo>
                    <a:pt x="453" y="982"/>
                  </a:lnTo>
                  <a:cubicBezTo>
                    <a:pt x="0" y="1435"/>
                    <a:pt x="0" y="2173"/>
                    <a:pt x="453" y="2626"/>
                  </a:cubicBezTo>
                  <a:lnTo>
                    <a:pt x="1119" y="3269"/>
                  </a:lnTo>
                  <a:lnTo>
                    <a:pt x="3405" y="982"/>
                  </a:lnTo>
                  <a:lnTo>
                    <a:pt x="2739" y="340"/>
                  </a:lnTo>
                  <a:cubicBezTo>
                    <a:pt x="2524" y="113"/>
                    <a:pt x="2227" y="0"/>
                    <a:pt x="1929" y="0"/>
                  </a:cubicBezTo>
                  <a:close/>
                  <a:moveTo>
                    <a:pt x="3739" y="1316"/>
                  </a:moveTo>
                  <a:lnTo>
                    <a:pt x="1429" y="3602"/>
                  </a:lnTo>
                  <a:lnTo>
                    <a:pt x="5073" y="7246"/>
                  </a:lnTo>
                  <a:lnTo>
                    <a:pt x="7359" y="4959"/>
                  </a:lnTo>
                  <a:lnTo>
                    <a:pt x="3739" y="1316"/>
                  </a:lnTo>
                  <a:close/>
                  <a:moveTo>
                    <a:pt x="7692" y="5245"/>
                  </a:moveTo>
                  <a:lnTo>
                    <a:pt x="5406" y="7531"/>
                  </a:lnTo>
                  <a:lnTo>
                    <a:pt x="6525" y="8722"/>
                  </a:lnTo>
                  <a:lnTo>
                    <a:pt x="9502" y="9389"/>
                  </a:lnTo>
                  <a:lnTo>
                    <a:pt x="8859" y="6412"/>
                  </a:lnTo>
                  <a:lnTo>
                    <a:pt x="7692" y="5245"/>
                  </a:lnTo>
                  <a:close/>
                </a:path>
              </a:pathLst>
            </a:custGeom>
            <a:solidFill>
              <a:schemeClr val="accent2"/>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2000"/>
            </a:p>
          </p:txBody>
        </p:sp>
      </p:grpSp>
      <p:grpSp>
        <p:nvGrpSpPr>
          <p:cNvPr id="36" name="Google Shape;1247;p39">
            <a:extLst>
              <a:ext uri="{FF2B5EF4-FFF2-40B4-BE49-F238E27FC236}">
                <a16:creationId xmlns:a16="http://schemas.microsoft.com/office/drawing/2014/main" id="{9A536C2D-5202-5373-B50F-B5174487AA56}"/>
              </a:ext>
            </a:extLst>
          </p:cNvPr>
          <p:cNvGrpSpPr/>
          <p:nvPr/>
        </p:nvGrpSpPr>
        <p:grpSpPr>
          <a:xfrm>
            <a:off x="4892992" y="3302234"/>
            <a:ext cx="6223371" cy="1057822"/>
            <a:chOff x="4047673" y="1974497"/>
            <a:chExt cx="6223371" cy="1057822"/>
          </a:xfrm>
        </p:grpSpPr>
        <p:grpSp>
          <p:nvGrpSpPr>
            <p:cNvPr id="37" name="Google Shape;1248;p39">
              <a:extLst>
                <a:ext uri="{FF2B5EF4-FFF2-40B4-BE49-F238E27FC236}">
                  <a16:creationId xmlns:a16="http://schemas.microsoft.com/office/drawing/2014/main" id="{8D0F156B-9481-92EB-1913-DDA474455983}"/>
                </a:ext>
              </a:extLst>
            </p:cNvPr>
            <p:cNvGrpSpPr/>
            <p:nvPr/>
          </p:nvGrpSpPr>
          <p:grpSpPr>
            <a:xfrm flipH="1">
              <a:off x="4413300" y="1974497"/>
              <a:ext cx="5857744" cy="810078"/>
              <a:chOff x="-126869" y="1673722"/>
              <a:chExt cx="5857744" cy="810078"/>
            </a:xfrm>
          </p:grpSpPr>
          <p:sp>
            <p:nvSpPr>
              <p:cNvPr id="40" name="Google Shape;1250;p39">
                <a:extLst>
                  <a:ext uri="{FF2B5EF4-FFF2-40B4-BE49-F238E27FC236}">
                    <a16:creationId xmlns:a16="http://schemas.microsoft.com/office/drawing/2014/main" id="{4A72FD97-8CCC-1E51-3BFE-22E484BBF86B}"/>
                  </a:ext>
                </a:extLst>
              </p:cNvPr>
              <p:cNvSpPr txBox="1"/>
              <p:nvPr/>
            </p:nvSpPr>
            <p:spPr>
              <a:xfrm>
                <a:off x="-126869" y="1673722"/>
                <a:ext cx="5376645" cy="687511"/>
              </a:xfrm>
              <a:prstGeom prst="rect">
                <a:avLst/>
              </a:prstGeom>
              <a:solidFill>
                <a:schemeClr val="lt1"/>
              </a:solidFill>
              <a:ln>
                <a:noFill/>
              </a:ln>
            </p:spPr>
            <p:txBody>
              <a:bodyPr spcFirstLastPara="1" wrap="square" lIns="91425" tIns="91425" rIns="91425" bIns="91425" anchor="ctr" anchorCtr="0">
                <a:noAutofit/>
              </a:bodyPr>
              <a:lstStyle/>
              <a:p>
                <a:pPr algn="just">
                  <a:spcAft>
                    <a:spcPts val="800"/>
                  </a:spcAft>
                </a:pPr>
                <a:r>
                  <a:rPr lang="en-US" sz="2000">
                    <a:effectLst/>
                    <a:latin typeface="Times New Roman" panose="02020603050405020304" pitchFamily="18" charset="0"/>
                    <a:ea typeface="Times New Roman" panose="02020603050405020304" pitchFamily="18" charset="0"/>
                  </a:rPr>
                  <a:t>Giải quyết vấn đề lần lượt đánh giá hay trình bày quan điểm về tình trạng của vấn đề </a:t>
                </a:r>
                <a:endParaRPr lang="en-US" sz="2800">
                  <a:effectLst/>
                  <a:latin typeface=".VnTime"/>
                  <a:ea typeface="Times New Roman" panose="02020603050405020304" pitchFamily="18" charset="0"/>
                  <a:cs typeface="Times New Roman" panose="02020603050405020304" pitchFamily="18" charset="0"/>
                </a:endParaRPr>
              </a:p>
            </p:txBody>
          </p:sp>
          <p:cxnSp>
            <p:nvCxnSpPr>
              <p:cNvPr id="41" name="Google Shape;1252;p39">
                <a:extLst>
                  <a:ext uri="{FF2B5EF4-FFF2-40B4-BE49-F238E27FC236}">
                    <a16:creationId xmlns:a16="http://schemas.microsoft.com/office/drawing/2014/main" id="{0494DFEA-CB8D-B84F-2388-CD8735E7375B}"/>
                  </a:ext>
                </a:extLst>
              </p:cNvPr>
              <p:cNvCxnSpPr/>
              <p:nvPr/>
            </p:nvCxnSpPr>
            <p:spPr>
              <a:xfrm flipH="1">
                <a:off x="2180075" y="2470600"/>
                <a:ext cx="3550800" cy="13200"/>
              </a:xfrm>
              <a:prstGeom prst="straightConnector1">
                <a:avLst/>
              </a:prstGeom>
              <a:noFill/>
              <a:ln w="19050" cap="flat" cmpd="sng">
                <a:solidFill>
                  <a:schemeClr val="accent5"/>
                </a:solidFill>
                <a:prstDash val="solid"/>
                <a:round/>
                <a:headEnd type="none" w="med" len="med"/>
                <a:tailEnd type="oval" w="med" len="med"/>
              </a:ln>
            </p:spPr>
          </p:cxnSp>
        </p:grpSp>
        <p:sp>
          <p:nvSpPr>
            <p:cNvPr id="38" name="Google Shape;1253;p39">
              <a:extLst>
                <a:ext uri="{FF2B5EF4-FFF2-40B4-BE49-F238E27FC236}">
                  <a16:creationId xmlns:a16="http://schemas.microsoft.com/office/drawing/2014/main" id="{3AAB7CAD-A32A-7BFC-5625-6B21DA18F976}"/>
                </a:ext>
              </a:extLst>
            </p:cNvPr>
            <p:cNvSpPr/>
            <p:nvPr/>
          </p:nvSpPr>
          <p:spPr>
            <a:xfrm>
              <a:off x="4228756" y="2508519"/>
              <a:ext cx="523800" cy="5238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2000"/>
            </a:p>
          </p:txBody>
        </p:sp>
        <p:sp>
          <p:nvSpPr>
            <p:cNvPr id="39" name="Google Shape;1254;p39">
              <a:extLst>
                <a:ext uri="{FF2B5EF4-FFF2-40B4-BE49-F238E27FC236}">
                  <a16:creationId xmlns:a16="http://schemas.microsoft.com/office/drawing/2014/main" id="{50D4EB05-5747-243E-58E6-CA5C2AEEB7DD}"/>
                </a:ext>
              </a:extLst>
            </p:cNvPr>
            <p:cNvSpPr/>
            <p:nvPr/>
          </p:nvSpPr>
          <p:spPr>
            <a:xfrm rot="-2700000">
              <a:off x="4047673" y="2542634"/>
              <a:ext cx="461053" cy="455570"/>
            </a:xfrm>
            <a:custGeom>
              <a:avLst/>
              <a:gdLst/>
              <a:ahLst/>
              <a:cxnLst/>
              <a:rect l="l" t="t" r="r" b="b"/>
              <a:pathLst>
                <a:path w="9502" h="9389" extrusionOk="0">
                  <a:moveTo>
                    <a:pt x="1929" y="0"/>
                  </a:moveTo>
                  <a:cubicBezTo>
                    <a:pt x="1631" y="0"/>
                    <a:pt x="1334" y="113"/>
                    <a:pt x="1119" y="340"/>
                  </a:cubicBezTo>
                  <a:lnTo>
                    <a:pt x="453" y="982"/>
                  </a:lnTo>
                  <a:cubicBezTo>
                    <a:pt x="0" y="1435"/>
                    <a:pt x="0" y="2173"/>
                    <a:pt x="453" y="2626"/>
                  </a:cubicBezTo>
                  <a:lnTo>
                    <a:pt x="1119" y="3269"/>
                  </a:lnTo>
                  <a:lnTo>
                    <a:pt x="3405" y="982"/>
                  </a:lnTo>
                  <a:lnTo>
                    <a:pt x="2739" y="340"/>
                  </a:lnTo>
                  <a:cubicBezTo>
                    <a:pt x="2524" y="113"/>
                    <a:pt x="2227" y="0"/>
                    <a:pt x="1929" y="0"/>
                  </a:cubicBezTo>
                  <a:close/>
                  <a:moveTo>
                    <a:pt x="3739" y="1316"/>
                  </a:moveTo>
                  <a:lnTo>
                    <a:pt x="1429" y="3602"/>
                  </a:lnTo>
                  <a:lnTo>
                    <a:pt x="5073" y="7246"/>
                  </a:lnTo>
                  <a:lnTo>
                    <a:pt x="7359" y="4959"/>
                  </a:lnTo>
                  <a:lnTo>
                    <a:pt x="3739" y="1316"/>
                  </a:lnTo>
                  <a:close/>
                  <a:moveTo>
                    <a:pt x="7692" y="5245"/>
                  </a:moveTo>
                  <a:lnTo>
                    <a:pt x="5406" y="7531"/>
                  </a:lnTo>
                  <a:lnTo>
                    <a:pt x="6525" y="8722"/>
                  </a:lnTo>
                  <a:lnTo>
                    <a:pt x="9502" y="9389"/>
                  </a:lnTo>
                  <a:lnTo>
                    <a:pt x="8859" y="6412"/>
                  </a:lnTo>
                  <a:lnTo>
                    <a:pt x="7692" y="5245"/>
                  </a:lnTo>
                  <a:close/>
                </a:path>
              </a:pathLst>
            </a:custGeom>
            <a:solidFill>
              <a:schemeClr val="accent5"/>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2000"/>
            </a:p>
          </p:txBody>
        </p:sp>
      </p:grpSp>
    </p:spTree>
    <p:extLst>
      <p:ext uri="{BB962C8B-B14F-4D97-AF65-F5344CB8AC3E}">
        <p14:creationId xmlns:p14="http://schemas.microsoft.com/office/powerpoint/2010/main" val="475543247"/>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25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down)">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48260" y="-116351"/>
            <a:ext cx="12240260" cy="6864985"/>
          </a:xfrm>
          <a:prstGeom prst="rect">
            <a:avLst/>
          </a:prstGeom>
        </p:spPr>
      </p:pic>
      <p:sp>
        <p:nvSpPr>
          <p:cNvPr id="16" name="文本框 15"/>
          <p:cNvSpPr txBox="1"/>
          <p:nvPr/>
        </p:nvSpPr>
        <p:spPr>
          <a:xfrm>
            <a:off x="2191385" y="551218"/>
            <a:ext cx="6668024" cy="646331"/>
          </a:xfrm>
          <a:prstGeom prst="rect">
            <a:avLst/>
          </a:prstGeom>
          <a:noFill/>
          <a:ln>
            <a:noFill/>
          </a:ln>
        </p:spPr>
        <p:txBody>
          <a:bodyPr wrap="square" rtlCol="0">
            <a:spAutoFit/>
            <a:scene3d>
              <a:camera prst="orthographicFront"/>
              <a:lightRig rig="threePt" dir="t"/>
            </a:scene3d>
          </a:bodyPr>
          <a:lstStyle/>
          <a:p>
            <a:r>
              <a:rPr kumimoji="1" lang="en-US" altLang="zh-CN" sz="3600" b="1" u="sng">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b) Xây dựng đề cương</a:t>
            </a:r>
            <a:endParaRPr kumimoji="1" lang="zh-CN" altLang="en-US" sz="3600" b="1" u="sng"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33" name="图片 32" descr="111"/>
          <p:cNvPicPr>
            <a:picLocks noChangeAspect="1"/>
          </p:cNvPicPr>
          <p:nvPr/>
        </p:nvPicPr>
        <p:blipFill>
          <a:blip r:embed="rId6"/>
          <a:stretch>
            <a:fillRect/>
          </a:stretch>
        </p:blipFill>
        <p:spPr>
          <a:xfrm>
            <a:off x="859155" y="769620"/>
            <a:ext cx="1332230" cy="999490"/>
          </a:xfrm>
          <a:prstGeom prst="rect">
            <a:avLst/>
          </a:prstGeom>
        </p:spPr>
      </p:pic>
      <p:grpSp>
        <p:nvGrpSpPr>
          <p:cNvPr id="2" name="组合 18">
            <a:extLst>
              <a:ext uri="{FF2B5EF4-FFF2-40B4-BE49-F238E27FC236}">
                <a16:creationId xmlns:a16="http://schemas.microsoft.com/office/drawing/2014/main" id="{39146E46-A4B7-D195-3C6B-4429D55338E6}"/>
              </a:ext>
            </a:extLst>
          </p:cNvPr>
          <p:cNvGrpSpPr/>
          <p:nvPr/>
        </p:nvGrpSpPr>
        <p:grpSpPr>
          <a:xfrm>
            <a:off x="913765" y="1503997"/>
            <a:ext cx="7251700" cy="3471545"/>
            <a:chOff x="3938" y="2569"/>
            <a:chExt cx="11420" cy="5467"/>
          </a:xfrm>
        </p:grpSpPr>
        <p:grpSp>
          <p:nvGrpSpPr>
            <p:cNvPr id="4" name="组合 11">
              <a:extLst>
                <a:ext uri="{FF2B5EF4-FFF2-40B4-BE49-F238E27FC236}">
                  <a16:creationId xmlns:a16="http://schemas.microsoft.com/office/drawing/2014/main" id="{4BAD4181-CFEC-78BE-A7AD-6224A43AB5B6}"/>
                </a:ext>
              </a:extLst>
            </p:cNvPr>
            <p:cNvGrpSpPr/>
            <p:nvPr/>
          </p:nvGrpSpPr>
          <p:grpSpPr>
            <a:xfrm>
              <a:off x="3938" y="2569"/>
              <a:ext cx="11420" cy="5467"/>
              <a:chOff x="-159" y="2556"/>
              <a:chExt cx="11420" cy="5467"/>
            </a:xfrm>
          </p:grpSpPr>
          <p:sp>
            <p:nvSpPr>
              <p:cNvPr id="7" name="椭圆形标注 12">
                <a:extLst>
                  <a:ext uri="{FF2B5EF4-FFF2-40B4-BE49-F238E27FC236}">
                    <a16:creationId xmlns:a16="http://schemas.microsoft.com/office/drawing/2014/main" id="{02FB8709-B2DC-41B8-8E28-1DF954A0B2F8}"/>
                  </a:ext>
                </a:extLst>
              </p:cNvPr>
              <p:cNvSpPr/>
              <p:nvPr/>
            </p:nvSpPr>
            <p:spPr>
              <a:xfrm flipH="1">
                <a:off x="-159" y="2556"/>
                <a:ext cx="11420" cy="5467"/>
              </a:xfrm>
              <a:prstGeom prst="wedgeEllipseCallou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latin typeface="思源黑体 CN Light" panose="020B0300000000000000" charset="-122"/>
                  <a:ea typeface="思源黑体 CN Light" panose="020B0300000000000000" charset="-122"/>
                </a:endParaRPr>
              </a:p>
            </p:txBody>
          </p:sp>
          <p:sp>
            <p:nvSpPr>
              <p:cNvPr id="9" name="文本框 13">
                <a:extLst>
                  <a:ext uri="{FF2B5EF4-FFF2-40B4-BE49-F238E27FC236}">
                    <a16:creationId xmlns:a16="http://schemas.microsoft.com/office/drawing/2014/main" id="{81E35E0B-F192-8E1B-7712-184FB3C36754}"/>
                  </a:ext>
                </a:extLst>
              </p:cNvPr>
              <p:cNvSpPr txBox="1"/>
              <p:nvPr/>
            </p:nvSpPr>
            <p:spPr>
              <a:xfrm>
                <a:off x="787" y="4533"/>
                <a:ext cx="9528" cy="2059"/>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800" b="1">
                    <a:effectLst/>
                    <a:latin typeface="Times New Roman" panose="02020603050405020304" pitchFamily="18" charset="0"/>
                    <a:ea typeface="Times New Roman" panose="02020603050405020304" pitchFamily="18" charset="0"/>
                  </a:rPr>
                  <a:t>Đề cương tham khảo hình tượng Xúy Vân qua lớp chèo Xúy Vân giả dại</a:t>
                </a:r>
                <a:endParaRPr lang="en-US" sz="4000">
                  <a:effectLst/>
                  <a:latin typeface=".VnTime"/>
                  <a:ea typeface="Times New Roman" panose="02020603050405020304" pitchFamily="18" charset="0"/>
                  <a:cs typeface="Times New Roman" panose="02020603050405020304" pitchFamily="18" charset="0"/>
                </a:endParaRPr>
              </a:p>
            </p:txBody>
          </p:sp>
        </p:grpSp>
        <p:sp>
          <p:nvSpPr>
            <p:cNvPr id="5" name="圆角矩形 14">
              <a:extLst>
                <a:ext uri="{FF2B5EF4-FFF2-40B4-BE49-F238E27FC236}">
                  <a16:creationId xmlns:a16="http://schemas.microsoft.com/office/drawing/2014/main" id="{5AF5B7C2-AF0E-1D4E-F459-5D65580CC7F5}"/>
                </a:ext>
              </a:extLst>
            </p:cNvPr>
            <p:cNvSpPr/>
            <p:nvPr/>
          </p:nvSpPr>
          <p:spPr>
            <a:xfrm>
              <a:off x="6708" y="3532"/>
              <a:ext cx="5880" cy="899"/>
            </a:xfrm>
            <a:prstGeom prst="roundRect">
              <a:avLst>
                <a:gd name="adj" fmla="val 50000"/>
              </a:avLst>
            </a:prstGeom>
            <a:solidFill>
              <a:schemeClr val="accent1"/>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solidFill>
                  <a:schemeClr val="bg1"/>
                </a:solidFill>
              </a:endParaRPr>
            </a:p>
          </p:txBody>
        </p:sp>
        <p:sp>
          <p:nvSpPr>
            <p:cNvPr id="6" name="文本框 17">
              <a:extLst>
                <a:ext uri="{FF2B5EF4-FFF2-40B4-BE49-F238E27FC236}">
                  <a16:creationId xmlns:a16="http://schemas.microsoft.com/office/drawing/2014/main" id="{B6A0260B-A1B6-4A68-5DC5-D9B6C768790B}"/>
                </a:ext>
              </a:extLst>
            </p:cNvPr>
            <p:cNvSpPr txBox="1"/>
            <p:nvPr/>
          </p:nvSpPr>
          <p:spPr>
            <a:xfrm>
              <a:off x="6660" y="3557"/>
              <a:ext cx="5880" cy="912"/>
            </a:xfrm>
            <a:prstGeom prst="round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a:solidFill>
                    <a:schemeClr val="bg1"/>
                  </a:solidFill>
                  <a:latin typeface="Times New Roman" panose="02020603050405020304" pitchFamily="18" charset="0"/>
                  <a:ea typeface="思源黑体 CN Heavy" panose="020B0A00000000000000" charset="-122"/>
                  <a:cs typeface="Times New Roman" panose="02020603050405020304" pitchFamily="18" charset="0"/>
                </a:rPr>
                <a:t>Đề cương tham khảo</a:t>
              </a:r>
              <a:endParaRPr lang="zh-CN" altLang="en-US" sz="2800">
                <a:solidFill>
                  <a:schemeClr val="bg1"/>
                </a:solidFill>
                <a:latin typeface="Times New Roman" panose="02020603050405020304" pitchFamily="18" charset="0"/>
                <a:ea typeface="思源黑体 CN Heavy" panose="020B0A00000000000000" charset="-122"/>
                <a:cs typeface="Times New Roman" panose="02020603050405020304" pitchFamily="18" charset="0"/>
              </a:endParaRPr>
            </a:p>
          </p:txBody>
        </p:sp>
      </p:grpSp>
      <p:pic>
        <p:nvPicPr>
          <p:cNvPr id="11" name="图片 34">
            <a:extLst>
              <a:ext uri="{FF2B5EF4-FFF2-40B4-BE49-F238E27FC236}">
                <a16:creationId xmlns:a16="http://schemas.microsoft.com/office/drawing/2014/main" id="{831F3E09-6B8A-87E5-FB7B-C9858E9C73BC}"/>
              </a:ext>
            </a:extLst>
          </p:cNvPr>
          <p:cNvPicPr>
            <a:picLocks noChangeAspect="1"/>
          </p:cNvPicPr>
          <p:nvPr/>
        </p:nvPicPr>
        <p:blipFill>
          <a:blip r:embed="rId7"/>
          <a:srcRect/>
          <a:stretch>
            <a:fillRect/>
          </a:stretch>
        </p:blipFill>
        <p:spPr>
          <a:xfrm>
            <a:off x="6565520" y="3971205"/>
            <a:ext cx="5002019" cy="2458477"/>
          </a:xfrm>
          <a:prstGeom prst="rect">
            <a:avLst/>
          </a:prstGeom>
          <a:effectLst/>
        </p:spPr>
      </p:pic>
    </p:spTree>
    <p:extLst>
      <p:ext uri="{BB962C8B-B14F-4D97-AF65-F5344CB8AC3E}">
        <p14:creationId xmlns:p14="http://schemas.microsoft.com/office/powerpoint/2010/main" val="3411412105"/>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25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167353"/>
            <a:ext cx="12240260" cy="6864985"/>
          </a:xfrm>
          <a:prstGeom prst="rect">
            <a:avLst/>
          </a:prstGeom>
        </p:spPr>
      </p:pic>
      <p:sp>
        <p:nvSpPr>
          <p:cNvPr id="16" name="文本框 15"/>
          <p:cNvSpPr txBox="1"/>
          <p:nvPr/>
        </p:nvSpPr>
        <p:spPr>
          <a:xfrm>
            <a:off x="2256853" y="338703"/>
            <a:ext cx="7652763" cy="707886"/>
          </a:xfrm>
          <a:prstGeom prst="rect">
            <a:avLst/>
          </a:prstGeom>
          <a:noFill/>
          <a:ln>
            <a:noFill/>
          </a:ln>
        </p:spPr>
        <p:txBody>
          <a:bodyPr wrap="square" rtlCol="0">
            <a:spAutoFit/>
            <a:scene3d>
              <a:camera prst="orthographicFront"/>
              <a:lightRig rig="threePt" dir="t"/>
            </a:scene3d>
          </a:bodyPr>
          <a:lstStyle/>
          <a:p>
            <a:r>
              <a:rPr kumimoji="1" lang="en-US" altLang="zh-CN" sz="4000" b="1" u="sng">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b) Xây dựng đề cương</a:t>
            </a:r>
            <a:endParaRPr kumimoji="1" lang="zh-CN" altLang="en-US" sz="4000" b="1" u="sng"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33" name="图片 32" descr="111"/>
          <p:cNvPicPr>
            <a:picLocks noChangeAspect="1"/>
          </p:cNvPicPr>
          <p:nvPr/>
        </p:nvPicPr>
        <p:blipFill>
          <a:blip r:embed="rId6"/>
          <a:stretch>
            <a:fillRect/>
          </a:stretch>
        </p:blipFill>
        <p:spPr>
          <a:xfrm>
            <a:off x="780710" y="372345"/>
            <a:ext cx="1332230" cy="999490"/>
          </a:xfrm>
          <a:prstGeom prst="rect">
            <a:avLst/>
          </a:prstGeom>
        </p:spPr>
      </p:pic>
      <p:pic>
        <p:nvPicPr>
          <p:cNvPr id="3" name="图片 45">
            <a:extLst>
              <a:ext uri="{FF2B5EF4-FFF2-40B4-BE49-F238E27FC236}">
                <a16:creationId xmlns:a16="http://schemas.microsoft.com/office/drawing/2014/main" id="{0DAD0723-862A-46D1-08EA-C530BA3BFF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68204" y="157671"/>
            <a:ext cx="3267710" cy="2572385"/>
          </a:xfrm>
          <a:prstGeom prst="rect">
            <a:avLst/>
          </a:prstGeom>
        </p:spPr>
      </p:pic>
      <p:pic>
        <p:nvPicPr>
          <p:cNvPr id="4" name="图片 66" descr="微信截图_20220505112400">
            <a:extLst>
              <a:ext uri="{FF2B5EF4-FFF2-40B4-BE49-F238E27FC236}">
                <a16:creationId xmlns:a16="http://schemas.microsoft.com/office/drawing/2014/main" id="{614962C4-AB3C-E8D0-EE8D-1CD8EBBFF089}"/>
              </a:ext>
            </a:extLst>
          </p:cNvPr>
          <p:cNvPicPr>
            <a:picLocks noChangeAspect="1"/>
          </p:cNvPicPr>
          <p:nvPr/>
        </p:nvPicPr>
        <p:blipFill>
          <a:blip r:embed="rId8"/>
          <a:stretch>
            <a:fillRect/>
          </a:stretch>
        </p:blipFill>
        <p:spPr>
          <a:xfrm rot="20340000">
            <a:off x="41790" y="5066031"/>
            <a:ext cx="1477841" cy="1579623"/>
          </a:xfrm>
          <a:prstGeom prst="rect">
            <a:avLst/>
          </a:prstGeom>
        </p:spPr>
      </p:pic>
      <p:graphicFrame>
        <p:nvGraphicFramePr>
          <p:cNvPr id="2" name="Diagram 1">
            <a:extLst>
              <a:ext uri="{FF2B5EF4-FFF2-40B4-BE49-F238E27FC236}">
                <a16:creationId xmlns:a16="http://schemas.microsoft.com/office/drawing/2014/main" id="{F2A32F1B-AB0A-0985-1850-8CD4ABB9714A}"/>
              </a:ext>
            </a:extLst>
          </p:cNvPr>
          <p:cNvGraphicFramePr/>
          <p:nvPr>
            <p:extLst>
              <p:ext uri="{D42A27DB-BD31-4B8C-83A1-F6EECF244321}">
                <p14:modId xmlns:p14="http://schemas.microsoft.com/office/powerpoint/2010/main" val="3270126395"/>
              </p:ext>
            </p:extLst>
          </p:nvPr>
        </p:nvGraphicFramePr>
        <p:xfrm>
          <a:off x="448590" y="1252101"/>
          <a:ext cx="1144369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768299270"/>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25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
                                            <p:graphicEl>
                                              <a:dgm id="{A4044D25-DCA3-49D6-BAF1-98F90882B400}"/>
                                            </p:graphicEl>
                                          </p:spTgt>
                                        </p:tgtEl>
                                        <p:attrNameLst>
                                          <p:attrName>style.visibility</p:attrName>
                                        </p:attrNameLst>
                                      </p:cBhvr>
                                      <p:to>
                                        <p:strVal val="visible"/>
                                      </p:to>
                                    </p:set>
                                    <p:anim calcmode="lin" valueType="num">
                                      <p:cBhvr additive="base">
                                        <p:cTn id="38" dur="500" fill="hold"/>
                                        <p:tgtEl>
                                          <p:spTgt spid="2">
                                            <p:graphicEl>
                                              <a:dgm id="{A4044D25-DCA3-49D6-BAF1-98F90882B400}"/>
                                            </p:graphicEl>
                                          </p:spTgt>
                                        </p:tgtEl>
                                        <p:attrNameLst>
                                          <p:attrName>ppt_x</p:attrName>
                                        </p:attrNameLst>
                                      </p:cBhvr>
                                      <p:tavLst>
                                        <p:tav tm="0">
                                          <p:val>
                                            <p:strVal val="#ppt_x"/>
                                          </p:val>
                                        </p:tav>
                                        <p:tav tm="100000">
                                          <p:val>
                                            <p:strVal val="#ppt_x"/>
                                          </p:val>
                                        </p:tav>
                                      </p:tavLst>
                                    </p:anim>
                                    <p:anim calcmode="lin" valueType="num">
                                      <p:cBhvr additive="base">
                                        <p:cTn id="39" dur="500" fill="hold"/>
                                        <p:tgtEl>
                                          <p:spTgt spid="2">
                                            <p:graphicEl>
                                              <a:dgm id="{A4044D25-DCA3-49D6-BAF1-98F90882B400}"/>
                                            </p:graphic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
                                            <p:graphicEl>
                                              <a:dgm id="{0AC93306-4171-4FBB-A087-295876192B66}"/>
                                            </p:graphicEl>
                                          </p:spTgt>
                                        </p:tgtEl>
                                        <p:attrNameLst>
                                          <p:attrName>style.visibility</p:attrName>
                                        </p:attrNameLst>
                                      </p:cBhvr>
                                      <p:to>
                                        <p:strVal val="visible"/>
                                      </p:to>
                                    </p:set>
                                    <p:anim calcmode="lin" valueType="num">
                                      <p:cBhvr additive="base">
                                        <p:cTn id="44" dur="500" fill="hold"/>
                                        <p:tgtEl>
                                          <p:spTgt spid="2">
                                            <p:graphicEl>
                                              <a:dgm id="{0AC93306-4171-4FBB-A087-295876192B66}"/>
                                            </p:graphicEl>
                                          </p:spTgt>
                                        </p:tgtEl>
                                        <p:attrNameLst>
                                          <p:attrName>ppt_x</p:attrName>
                                        </p:attrNameLst>
                                      </p:cBhvr>
                                      <p:tavLst>
                                        <p:tav tm="0">
                                          <p:val>
                                            <p:strVal val="#ppt_x"/>
                                          </p:val>
                                        </p:tav>
                                        <p:tav tm="100000">
                                          <p:val>
                                            <p:strVal val="#ppt_x"/>
                                          </p:val>
                                        </p:tav>
                                      </p:tavLst>
                                    </p:anim>
                                    <p:anim calcmode="lin" valueType="num">
                                      <p:cBhvr additive="base">
                                        <p:cTn id="45" dur="500" fill="hold"/>
                                        <p:tgtEl>
                                          <p:spTgt spid="2">
                                            <p:graphicEl>
                                              <a:dgm id="{0AC93306-4171-4FBB-A087-295876192B66}"/>
                                            </p:graphicEl>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
                                            <p:graphicEl>
                                              <a:dgm id="{943EB4AD-B7F2-4218-9E93-A1981A786089}"/>
                                            </p:graphicEl>
                                          </p:spTgt>
                                        </p:tgtEl>
                                        <p:attrNameLst>
                                          <p:attrName>style.visibility</p:attrName>
                                        </p:attrNameLst>
                                      </p:cBhvr>
                                      <p:to>
                                        <p:strVal val="visible"/>
                                      </p:to>
                                    </p:set>
                                    <p:anim calcmode="lin" valueType="num">
                                      <p:cBhvr additive="base">
                                        <p:cTn id="48" dur="500" fill="hold"/>
                                        <p:tgtEl>
                                          <p:spTgt spid="2">
                                            <p:graphicEl>
                                              <a:dgm id="{943EB4AD-B7F2-4218-9E93-A1981A786089}"/>
                                            </p:graphic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graphicEl>
                                              <a:dgm id="{943EB4AD-B7F2-4218-9E93-A1981A786089}"/>
                                            </p:graphic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
                                            <p:graphicEl>
                                              <a:dgm id="{3D942B79-0032-4C64-9BA0-7C6633FCE27B}"/>
                                            </p:graphicEl>
                                          </p:spTgt>
                                        </p:tgtEl>
                                        <p:attrNameLst>
                                          <p:attrName>style.visibility</p:attrName>
                                        </p:attrNameLst>
                                      </p:cBhvr>
                                      <p:to>
                                        <p:strVal val="visible"/>
                                      </p:to>
                                    </p:set>
                                    <p:anim calcmode="lin" valueType="num">
                                      <p:cBhvr additive="base">
                                        <p:cTn id="54" dur="500" fill="hold"/>
                                        <p:tgtEl>
                                          <p:spTgt spid="2">
                                            <p:graphicEl>
                                              <a:dgm id="{3D942B79-0032-4C64-9BA0-7C6633FCE27B}"/>
                                            </p:graphicEl>
                                          </p:spTgt>
                                        </p:tgtEl>
                                        <p:attrNameLst>
                                          <p:attrName>ppt_x</p:attrName>
                                        </p:attrNameLst>
                                      </p:cBhvr>
                                      <p:tavLst>
                                        <p:tav tm="0">
                                          <p:val>
                                            <p:strVal val="#ppt_x"/>
                                          </p:val>
                                        </p:tav>
                                        <p:tav tm="100000">
                                          <p:val>
                                            <p:strVal val="#ppt_x"/>
                                          </p:val>
                                        </p:tav>
                                      </p:tavLst>
                                    </p:anim>
                                    <p:anim calcmode="lin" valueType="num">
                                      <p:cBhvr additive="base">
                                        <p:cTn id="55" dur="500" fill="hold"/>
                                        <p:tgtEl>
                                          <p:spTgt spid="2">
                                            <p:graphicEl>
                                              <a:dgm id="{3D942B79-0032-4C64-9BA0-7C6633FCE27B}"/>
                                            </p:graphicEl>
                                          </p:spTgt>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2">
                                            <p:graphicEl>
                                              <a:dgm id="{AAB381FD-9C76-4B66-9E77-4E92BAB8B9DA}"/>
                                            </p:graphicEl>
                                          </p:spTgt>
                                        </p:tgtEl>
                                        <p:attrNameLst>
                                          <p:attrName>style.visibility</p:attrName>
                                        </p:attrNameLst>
                                      </p:cBhvr>
                                      <p:to>
                                        <p:strVal val="visible"/>
                                      </p:to>
                                    </p:set>
                                    <p:anim calcmode="lin" valueType="num">
                                      <p:cBhvr additive="base">
                                        <p:cTn id="58" dur="500" fill="hold"/>
                                        <p:tgtEl>
                                          <p:spTgt spid="2">
                                            <p:graphicEl>
                                              <a:dgm id="{AAB381FD-9C76-4B66-9E77-4E92BAB8B9DA}"/>
                                            </p:graphicEl>
                                          </p:spTgt>
                                        </p:tgtEl>
                                        <p:attrNameLst>
                                          <p:attrName>ppt_x</p:attrName>
                                        </p:attrNameLst>
                                      </p:cBhvr>
                                      <p:tavLst>
                                        <p:tav tm="0">
                                          <p:val>
                                            <p:strVal val="#ppt_x"/>
                                          </p:val>
                                        </p:tav>
                                        <p:tav tm="100000">
                                          <p:val>
                                            <p:strVal val="#ppt_x"/>
                                          </p:val>
                                        </p:tav>
                                      </p:tavLst>
                                    </p:anim>
                                    <p:anim calcmode="lin" valueType="num">
                                      <p:cBhvr additive="base">
                                        <p:cTn id="59" dur="500" fill="hold"/>
                                        <p:tgtEl>
                                          <p:spTgt spid="2">
                                            <p:graphicEl>
                                              <a:dgm id="{AAB381FD-9C76-4B66-9E77-4E92BAB8B9DA}"/>
                                            </p:graphic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
                                            <p:graphicEl>
                                              <a:dgm id="{39F93563-8877-41AB-A498-3F54419E2007}"/>
                                            </p:graphicEl>
                                          </p:spTgt>
                                        </p:tgtEl>
                                        <p:attrNameLst>
                                          <p:attrName>style.visibility</p:attrName>
                                        </p:attrNameLst>
                                      </p:cBhvr>
                                      <p:to>
                                        <p:strVal val="visible"/>
                                      </p:to>
                                    </p:set>
                                    <p:anim calcmode="lin" valueType="num">
                                      <p:cBhvr additive="base">
                                        <p:cTn id="64" dur="500" fill="hold"/>
                                        <p:tgtEl>
                                          <p:spTgt spid="2">
                                            <p:graphicEl>
                                              <a:dgm id="{39F93563-8877-41AB-A498-3F54419E2007}"/>
                                            </p:graphicEl>
                                          </p:spTgt>
                                        </p:tgtEl>
                                        <p:attrNameLst>
                                          <p:attrName>ppt_x</p:attrName>
                                        </p:attrNameLst>
                                      </p:cBhvr>
                                      <p:tavLst>
                                        <p:tav tm="0">
                                          <p:val>
                                            <p:strVal val="#ppt_x"/>
                                          </p:val>
                                        </p:tav>
                                        <p:tav tm="100000">
                                          <p:val>
                                            <p:strVal val="#ppt_x"/>
                                          </p:val>
                                        </p:tav>
                                      </p:tavLst>
                                    </p:anim>
                                    <p:anim calcmode="lin" valueType="num">
                                      <p:cBhvr additive="base">
                                        <p:cTn id="65" dur="500" fill="hold"/>
                                        <p:tgtEl>
                                          <p:spTgt spid="2">
                                            <p:graphicEl>
                                              <a:dgm id="{39F93563-8877-41AB-A498-3F54419E2007}"/>
                                            </p:graphicEl>
                                          </p:spTgt>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2">
                                            <p:graphicEl>
                                              <a:dgm id="{48B8ECF6-B6F5-4A42-A94D-693852BF2DC5}"/>
                                            </p:graphicEl>
                                          </p:spTgt>
                                        </p:tgtEl>
                                        <p:attrNameLst>
                                          <p:attrName>style.visibility</p:attrName>
                                        </p:attrNameLst>
                                      </p:cBhvr>
                                      <p:to>
                                        <p:strVal val="visible"/>
                                      </p:to>
                                    </p:set>
                                    <p:anim calcmode="lin" valueType="num">
                                      <p:cBhvr additive="base">
                                        <p:cTn id="68" dur="500" fill="hold"/>
                                        <p:tgtEl>
                                          <p:spTgt spid="2">
                                            <p:graphicEl>
                                              <a:dgm id="{48B8ECF6-B6F5-4A42-A94D-693852BF2DC5}"/>
                                            </p:graphicEl>
                                          </p:spTgt>
                                        </p:tgtEl>
                                        <p:attrNameLst>
                                          <p:attrName>ppt_x</p:attrName>
                                        </p:attrNameLst>
                                      </p:cBhvr>
                                      <p:tavLst>
                                        <p:tav tm="0">
                                          <p:val>
                                            <p:strVal val="#ppt_x"/>
                                          </p:val>
                                        </p:tav>
                                        <p:tav tm="100000">
                                          <p:val>
                                            <p:strVal val="#ppt_x"/>
                                          </p:val>
                                        </p:tav>
                                      </p:tavLst>
                                    </p:anim>
                                    <p:anim calcmode="lin" valueType="num">
                                      <p:cBhvr additive="base">
                                        <p:cTn id="69" dur="500" fill="hold"/>
                                        <p:tgtEl>
                                          <p:spTgt spid="2">
                                            <p:graphicEl>
                                              <a:dgm id="{48B8ECF6-B6F5-4A42-A94D-693852BF2DC5}"/>
                                            </p:graphic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
                                            <p:graphicEl>
                                              <a:dgm id="{83B1806E-A057-4181-9B54-6B9CD801FCF5}"/>
                                            </p:graphicEl>
                                          </p:spTgt>
                                        </p:tgtEl>
                                        <p:attrNameLst>
                                          <p:attrName>style.visibility</p:attrName>
                                        </p:attrNameLst>
                                      </p:cBhvr>
                                      <p:to>
                                        <p:strVal val="visible"/>
                                      </p:to>
                                    </p:set>
                                    <p:anim calcmode="lin" valueType="num">
                                      <p:cBhvr additive="base">
                                        <p:cTn id="74" dur="500" fill="hold"/>
                                        <p:tgtEl>
                                          <p:spTgt spid="2">
                                            <p:graphicEl>
                                              <a:dgm id="{83B1806E-A057-4181-9B54-6B9CD801FCF5}"/>
                                            </p:graphicEl>
                                          </p:spTgt>
                                        </p:tgtEl>
                                        <p:attrNameLst>
                                          <p:attrName>ppt_x</p:attrName>
                                        </p:attrNameLst>
                                      </p:cBhvr>
                                      <p:tavLst>
                                        <p:tav tm="0">
                                          <p:val>
                                            <p:strVal val="#ppt_x"/>
                                          </p:val>
                                        </p:tav>
                                        <p:tav tm="100000">
                                          <p:val>
                                            <p:strVal val="#ppt_x"/>
                                          </p:val>
                                        </p:tav>
                                      </p:tavLst>
                                    </p:anim>
                                    <p:anim calcmode="lin" valueType="num">
                                      <p:cBhvr additive="base">
                                        <p:cTn id="75" dur="500" fill="hold"/>
                                        <p:tgtEl>
                                          <p:spTgt spid="2">
                                            <p:graphicEl>
                                              <a:dgm id="{83B1806E-A057-4181-9B54-6B9CD801FCF5}"/>
                                            </p:graphicEl>
                                          </p:spTgt>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
                                            <p:graphicEl>
                                              <a:dgm id="{A70A1D92-C781-4547-841E-1C13F6272233}"/>
                                            </p:graphicEl>
                                          </p:spTgt>
                                        </p:tgtEl>
                                        <p:attrNameLst>
                                          <p:attrName>style.visibility</p:attrName>
                                        </p:attrNameLst>
                                      </p:cBhvr>
                                      <p:to>
                                        <p:strVal val="visible"/>
                                      </p:to>
                                    </p:set>
                                    <p:anim calcmode="lin" valueType="num">
                                      <p:cBhvr additive="base">
                                        <p:cTn id="78" dur="500" fill="hold"/>
                                        <p:tgtEl>
                                          <p:spTgt spid="2">
                                            <p:graphicEl>
                                              <a:dgm id="{A70A1D92-C781-4547-841E-1C13F6272233}"/>
                                            </p:graphicEl>
                                          </p:spTgt>
                                        </p:tgtEl>
                                        <p:attrNameLst>
                                          <p:attrName>ppt_x</p:attrName>
                                        </p:attrNameLst>
                                      </p:cBhvr>
                                      <p:tavLst>
                                        <p:tav tm="0">
                                          <p:val>
                                            <p:strVal val="#ppt_x"/>
                                          </p:val>
                                        </p:tav>
                                        <p:tav tm="100000">
                                          <p:val>
                                            <p:strVal val="#ppt_x"/>
                                          </p:val>
                                        </p:tav>
                                      </p:tavLst>
                                    </p:anim>
                                    <p:anim calcmode="lin" valueType="num">
                                      <p:cBhvr additive="base">
                                        <p:cTn id="79" dur="500" fill="hold"/>
                                        <p:tgtEl>
                                          <p:spTgt spid="2">
                                            <p:graphicEl>
                                              <a:dgm id="{A70A1D92-C781-4547-841E-1C13F6272233}"/>
                                            </p:graphic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
                                            <p:graphicEl>
                                              <a:dgm id="{7FD51376-56AC-429C-98B8-38E3A403B63E}"/>
                                            </p:graphicEl>
                                          </p:spTgt>
                                        </p:tgtEl>
                                        <p:attrNameLst>
                                          <p:attrName>style.visibility</p:attrName>
                                        </p:attrNameLst>
                                      </p:cBhvr>
                                      <p:to>
                                        <p:strVal val="visible"/>
                                      </p:to>
                                    </p:set>
                                    <p:anim calcmode="lin" valueType="num">
                                      <p:cBhvr additive="base">
                                        <p:cTn id="84" dur="500" fill="hold"/>
                                        <p:tgtEl>
                                          <p:spTgt spid="2">
                                            <p:graphicEl>
                                              <a:dgm id="{7FD51376-56AC-429C-98B8-38E3A403B63E}"/>
                                            </p:graphicEl>
                                          </p:spTgt>
                                        </p:tgtEl>
                                        <p:attrNameLst>
                                          <p:attrName>ppt_x</p:attrName>
                                        </p:attrNameLst>
                                      </p:cBhvr>
                                      <p:tavLst>
                                        <p:tav tm="0">
                                          <p:val>
                                            <p:strVal val="#ppt_x"/>
                                          </p:val>
                                        </p:tav>
                                        <p:tav tm="100000">
                                          <p:val>
                                            <p:strVal val="#ppt_x"/>
                                          </p:val>
                                        </p:tav>
                                      </p:tavLst>
                                    </p:anim>
                                    <p:anim calcmode="lin" valueType="num">
                                      <p:cBhvr additive="base">
                                        <p:cTn id="85" dur="500" fill="hold"/>
                                        <p:tgtEl>
                                          <p:spTgt spid="2">
                                            <p:graphicEl>
                                              <a:dgm id="{7FD51376-56AC-429C-98B8-38E3A403B63E}"/>
                                            </p:graphicEl>
                                          </p:spTgt>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2">
                                            <p:graphicEl>
                                              <a:dgm id="{066446F5-A51D-430E-91AD-36681AD3E0F6}"/>
                                            </p:graphicEl>
                                          </p:spTgt>
                                        </p:tgtEl>
                                        <p:attrNameLst>
                                          <p:attrName>style.visibility</p:attrName>
                                        </p:attrNameLst>
                                      </p:cBhvr>
                                      <p:to>
                                        <p:strVal val="visible"/>
                                      </p:to>
                                    </p:set>
                                    <p:anim calcmode="lin" valueType="num">
                                      <p:cBhvr additive="base">
                                        <p:cTn id="88" dur="500" fill="hold"/>
                                        <p:tgtEl>
                                          <p:spTgt spid="2">
                                            <p:graphicEl>
                                              <a:dgm id="{066446F5-A51D-430E-91AD-36681AD3E0F6}"/>
                                            </p:graphicEl>
                                          </p:spTgt>
                                        </p:tgtEl>
                                        <p:attrNameLst>
                                          <p:attrName>ppt_x</p:attrName>
                                        </p:attrNameLst>
                                      </p:cBhvr>
                                      <p:tavLst>
                                        <p:tav tm="0">
                                          <p:val>
                                            <p:strVal val="#ppt_x"/>
                                          </p:val>
                                        </p:tav>
                                        <p:tav tm="100000">
                                          <p:val>
                                            <p:strVal val="#ppt_x"/>
                                          </p:val>
                                        </p:tav>
                                      </p:tavLst>
                                    </p:anim>
                                    <p:anim calcmode="lin" valueType="num">
                                      <p:cBhvr additive="base">
                                        <p:cTn id="89" dur="500" fill="hold"/>
                                        <p:tgtEl>
                                          <p:spTgt spid="2">
                                            <p:graphicEl>
                                              <a:dgm id="{066446F5-A51D-430E-91AD-36681AD3E0F6}"/>
                                            </p:graphicEl>
                                          </p:spTgt>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2">
                                            <p:graphicEl>
                                              <a:dgm id="{57E98DC4-FAC7-4B29-ABEB-8B3A7C77DD77}"/>
                                            </p:graphicEl>
                                          </p:spTgt>
                                        </p:tgtEl>
                                        <p:attrNameLst>
                                          <p:attrName>style.visibility</p:attrName>
                                        </p:attrNameLst>
                                      </p:cBhvr>
                                      <p:to>
                                        <p:strVal val="visible"/>
                                      </p:to>
                                    </p:set>
                                    <p:anim calcmode="lin" valueType="num">
                                      <p:cBhvr additive="base">
                                        <p:cTn id="94" dur="500" fill="hold"/>
                                        <p:tgtEl>
                                          <p:spTgt spid="2">
                                            <p:graphicEl>
                                              <a:dgm id="{57E98DC4-FAC7-4B29-ABEB-8B3A7C77DD77}"/>
                                            </p:graphicEl>
                                          </p:spTgt>
                                        </p:tgtEl>
                                        <p:attrNameLst>
                                          <p:attrName>ppt_x</p:attrName>
                                        </p:attrNameLst>
                                      </p:cBhvr>
                                      <p:tavLst>
                                        <p:tav tm="0">
                                          <p:val>
                                            <p:strVal val="#ppt_x"/>
                                          </p:val>
                                        </p:tav>
                                        <p:tav tm="100000">
                                          <p:val>
                                            <p:strVal val="#ppt_x"/>
                                          </p:val>
                                        </p:tav>
                                      </p:tavLst>
                                    </p:anim>
                                    <p:anim calcmode="lin" valueType="num">
                                      <p:cBhvr additive="base">
                                        <p:cTn id="95" dur="500" fill="hold"/>
                                        <p:tgtEl>
                                          <p:spTgt spid="2">
                                            <p:graphicEl>
                                              <a:dgm id="{57E98DC4-FAC7-4B29-ABEB-8B3A7C77DD77}"/>
                                            </p:graphicEl>
                                          </p:spTgt>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2">
                                            <p:graphicEl>
                                              <a:dgm id="{51AECBA0-7EE9-44F1-AC79-E60747507627}"/>
                                            </p:graphicEl>
                                          </p:spTgt>
                                        </p:tgtEl>
                                        <p:attrNameLst>
                                          <p:attrName>style.visibility</p:attrName>
                                        </p:attrNameLst>
                                      </p:cBhvr>
                                      <p:to>
                                        <p:strVal val="visible"/>
                                      </p:to>
                                    </p:set>
                                    <p:anim calcmode="lin" valueType="num">
                                      <p:cBhvr additive="base">
                                        <p:cTn id="98" dur="500" fill="hold"/>
                                        <p:tgtEl>
                                          <p:spTgt spid="2">
                                            <p:graphicEl>
                                              <a:dgm id="{51AECBA0-7EE9-44F1-AC79-E60747507627}"/>
                                            </p:graphicEl>
                                          </p:spTgt>
                                        </p:tgtEl>
                                        <p:attrNameLst>
                                          <p:attrName>ppt_x</p:attrName>
                                        </p:attrNameLst>
                                      </p:cBhvr>
                                      <p:tavLst>
                                        <p:tav tm="0">
                                          <p:val>
                                            <p:strVal val="#ppt_x"/>
                                          </p:val>
                                        </p:tav>
                                        <p:tav tm="100000">
                                          <p:val>
                                            <p:strVal val="#ppt_x"/>
                                          </p:val>
                                        </p:tav>
                                      </p:tavLst>
                                    </p:anim>
                                    <p:anim calcmode="lin" valueType="num">
                                      <p:cBhvr additive="base">
                                        <p:cTn id="99" dur="500" fill="hold"/>
                                        <p:tgtEl>
                                          <p:spTgt spid="2">
                                            <p:graphicEl>
                                              <a:dgm id="{51AECBA0-7EE9-44F1-AC79-E60747507627}"/>
                                            </p:graphicEl>
                                          </p:spTgt>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2">
                                            <p:graphicEl>
                                              <a:dgm id="{22F04ECE-504A-45C0-B831-8A99980A6E48}"/>
                                            </p:graphicEl>
                                          </p:spTgt>
                                        </p:tgtEl>
                                        <p:attrNameLst>
                                          <p:attrName>style.visibility</p:attrName>
                                        </p:attrNameLst>
                                      </p:cBhvr>
                                      <p:to>
                                        <p:strVal val="visible"/>
                                      </p:to>
                                    </p:set>
                                    <p:anim calcmode="lin" valueType="num">
                                      <p:cBhvr additive="base">
                                        <p:cTn id="104" dur="500" fill="hold"/>
                                        <p:tgtEl>
                                          <p:spTgt spid="2">
                                            <p:graphicEl>
                                              <a:dgm id="{22F04ECE-504A-45C0-B831-8A99980A6E48}"/>
                                            </p:graphicEl>
                                          </p:spTgt>
                                        </p:tgtEl>
                                        <p:attrNameLst>
                                          <p:attrName>ppt_x</p:attrName>
                                        </p:attrNameLst>
                                      </p:cBhvr>
                                      <p:tavLst>
                                        <p:tav tm="0">
                                          <p:val>
                                            <p:strVal val="#ppt_x"/>
                                          </p:val>
                                        </p:tav>
                                        <p:tav tm="100000">
                                          <p:val>
                                            <p:strVal val="#ppt_x"/>
                                          </p:val>
                                        </p:tav>
                                      </p:tavLst>
                                    </p:anim>
                                    <p:anim calcmode="lin" valueType="num">
                                      <p:cBhvr additive="base">
                                        <p:cTn id="105" dur="500" fill="hold"/>
                                        <p:tgtEl>
                                          <p:spTgt spid="2">
                                            <p:graphicEl>
                                              <a:dgm id="{22F04ECE-504A-45C0-B831-8A99980A6E48}"/>
                                            </p:graphicEl>
                                          </p:spTgt>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2">
                                            <p:graphicEl>
                                              <a:dgm id="{4D1EF922-B9B0-4A30-8879-5E29A9110115}"/>
                                            </p:graphicEl>
                                          </p:spTgt>
                                        </p:tgtEl>
                                        <p:attrNameLst>
                                          <p:attrName>style.visibility</p:attrName>
                                        </p:attrNameLst>
                                      </p:cBhvr>
                                      <p:to>
                                        <p:strVal val="visible"/>
                                      </p:to>
                                    </p:set>
                                    <p:anim calcmode="lin" valueType="num">
                                      <p:cBhvr additive="base">
                                        <p:cTn id="108" dur="500" fill="hold"/>
                                        <p:tgtEl>
                                          <p:spTgt spid="2">
                                            <p:graphicEl>
                                              <a:dgm id="{4D1EF922-B9B0-4A30-8879-5E29A9110115}"/>
                                            </p:graphicEl>
                                          </p:spTgt>
                                        </p:tgtEl>
                                        <p:attrNameLst>
                                          <p:attrName>ppt_x</p:attrName>
                                        </p:attrNameLst>
                                      </p:cBhvr>
                                      <p:tavLst>
                                        <p:tav tm="0">
                                          <p:val>
                                            <p:strVal val="#ppt_x"/>
                                          </p:val>
                                        </p:tav>
                                        <p:tav tm="100000">
                                          <p:val>
                                            <p:strVal val="#ppt_x"/>
                                          </p:val>
                                        </p:tav>
                                      </p:tavLst>
                                    </p:anim>
                                    <p:anim calcmode="lin" valueType="num">
                                      <p:cBhvr additive="base">
                                        <p:cTn id="109" dur="500" fill="hold"/>
                                        <p:tgtEl>
                                          <p:spTgt spid="2">
                                            <p:graphicEl>
                                              <a:dgm id="{4D1EF922-B9B0-4A30-8879-5E29A9110115}"/>
                                            </p:graphicEl>
                                          </p:spTgt>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2">
                                            <p:graphicEl>
                                              <a:dgm id="{AC02B34F-AF39-4689-8CA8-D1EDD1443547}"/>
                                            </p:graphicEl>
                                          </p:spTgt>
                                        </p:tgtEl>
                                        <p:attrNameLst>
                                          <p:attrName>style.visibility</p:attrName>
                                        </p:attrNameLst>
                                      </p:cBhvr>
                                      <p:to>
                                        <p:strVal val="visible"/>
                                      </p:to>
                                    </p:set>
                                    <p:anim calcmode="lin" valueType="num">
                                      <p:cBhvr additive="base">
                                        <p:cTn id="114" dur="500" fill="hold"/>
                                        <p:tgtEl>
                                          <p:spTgt spid="2">
                                            <p:graphicEl>
                                              <a:dgm id="{AC02B34F-AF39-4689-8CA8-D1EDD1443547}"/>
                                            </p:graphicEl>
                                          </p:spTgt>
                                        </p:tgtEl>
                                        <p:attrNameLst>
                                          <p:attrName>ppt_x</p:attrName>
                                        </p:attrNameLst>
                                      </p:cBhvr>
                                      <p:tavLst>
                                        <p:tav tm="0">
                                          <p:val>
                                            <p:strVal val="#ppt_x"/>
                                          </p:val>
                                        </p:tav>
                                        <p:tav tm="100000">
                                          <p:val>
                                            <p:strVal val="#ppt_x"/>
                                          </p:val>
                                        </p:tav>
                                      </p:tavLst>
                                    </p:anim>
                                    <p:anim calcmode="lin" valueType="num">
                                      <p:cBhvr additive="base">
                                        <p:cTn id="115" dur="500" fill="hold"/>
                                        <p:tgtEl>
                                          <p:spTgt spid="2">
                                            <p:graphicEl>
                                              <a:dgm id="{AC02B34F-AF39-4689-8CA8-D1EDD1443547}"/>
                                            </p:graphicEl>
                                          </p:spTgt>
                                        </p:tgtEl>
                                        <p:attrNameLst>
                                          <p:attrName>ppt_y</p:attrName>
                                        </p:attrNameLst>
                                      </p:cBhvr>
                                      <p:tavLst>
                                        <p:tav tm="0">
                                          <p:val>
                                            <p:strVal val="1+#ppt_h/2"/>
                                          </p:val>
                                        </p:tav>
                                        <p:tav tm="100000">
                                          <p:val>
                                            <p:strVal val="#ppt_y"/>
                                          </p:val>
                                        </p:tav>
                                      </p:tavLst>
                                    </p:anim>
                                  </p:childTnLst>
                                </p:cTn>
                              </p:par>
                              <p:par>
                                <p:cTn id="116" presetID="2" presetClass="entr" presetSubtype="4" fill="hold" grpId="0" nodeType="withEffect">
                                  <p:stCondLst>
                                    <p:cond delay="0"/>
                                  </p:stCondLst>
                                  <p:childTnLst>
                                    <p:set>
                                      <p:cBhvr>
                                        <p:cTn id="117" dur="1" fill="hold">
                                          <p:stCondLst>
                                            <p:cond delay="0"/>
                                          </p:stCondLst>
                                        </p:cTn>
                                        <p:tgtEl>
                                          <p:spTgt spid="2">
                                            <p:graphicEl>
                                              <a:dgm id="{FB54BF84-C04D-452D-B137-8AB22A313925}"/>
                                            </p:graphicEl>
                                          </p:spTgt>
                                        </p:tgtEl>
                                        <p:attrNameLst>
                                          <p:attrName>style.visibility</p:attrName>
                                        </p:attrNameLst>
                                      </p:cBhvr>
                                      <p:to>
                                        <p:strVal val="visible"/>
                                      </p:to>
                                    </p:set>
                                    <p:anim calcmode="lin" valueType="num">
                                      <p:cBhvr additive="base">
                                        <p:cTn id="118" dur="500" fill="hold"/>
                                        <p:tgtEl>
                                          <p:spTgt spid="2">
                                            <p:graphicEl>
                                              <a:dgm id="{FB54BF84-C04D-452D-B137-8AB22A313925}"/>
                                            </p:graphicEl>
                                          </p:spTgt>
                                        </p:tgtEl>
                                        <p:attrNameLst>
                                          <p:attrName>ppt_x</p:attrName>
                                        </p:attrNameLst>
                                      </p:cBhvr>
                                      <p:tavLst>
                                        <p:tav tm="0">
                                          <p:val>
                                            <p:strVal val="#ppt_x"/>
                                          </p:val>
                                        </p:tav>
                                        <p:tav tm="100000">
                                          <p:val>
                                            <p:strVal val="#ppt_x"/>
                                          </p:val>
                                        </p:tav>
                                      </p:tavLst>
                                    </p:anim>
                                    <p:anim calcmode="lin" valueType="num">
                                      <p:cBhvr additive="base">
                                        <p:cTn id="119" dur="500" fill="hold"/>
                                        <p:tgtEl>
                                          <p:spTgt spid="2">
                                            <p:graphicEl>
                                              <a:dgm id="{FB54BF84-C04D-452D-B137-8AB22A313925}"/>
                                            </p:graphicEl>
                                          </p:spTgt>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2">
                                            <p:graphicEl>
                                              <a:dgm id="{CE4CAC9C-DF14-4F50-8660-7FBF5E266476}"/>
                                            </p:graphicEl>
                                          </p:spTgt>
                                        </p:tgtEl>
                                        <p:attrNameLst>
                                          <p:attrName>style.visibility</p:attrName>
                                        </p:attrNameLst>
                                      </p:cBhvr>
                                      <p:to>
                                        <p:strVal val="visible"/>
                                      </p:to>
                                    </p:set>
                                    <p:anim calcmode="lin" valueType="num">
                                      <p:cBhvr additive="base">
                                        <p:cTn id="124" dur="500" fill="hold"/>
                                        <p:tgtEl>
                                          <p:spTgt spid="2">
                                            <p:graphicEl>
                                              <a:dgm id="{CE4CAC9C-DF14-4F50-8660-7FBF5E266476}"/>
                                            </p:graphicEl>
                                          </p:spTgt>
                                        </p:tgtEl>
                                        <p:attrNameLst>
                                          <p:attrName>ppt_x</p:attrName>
                                        </p:attrNameLst>
                                      </p:cBhvr>
                                      <p:tavLst>
                                        <p:tav tm="0">
                                          <p:val>
                                            <p:strVal val="#ppt_x"/>
                                          </p:val>
                                        </p:tav>
                                        <p:tav tm="100000">
                                          <p:val>
                                            <p:strVal val="#ppt_x"/>
                                          </p:val>
                                        </p:tav>
                                      </p:tavLst>
                                    </p:anim>
                                    <p:anim calcmode="lin" valueType="num">
                                      <p:cBhvr additive="base">
                                        <p:cTn id="125" dur="500" fill="hold"/>
                                        <p:tgtEl>
                                          <p:spTgt spid="2">
                                            <p:graphicEl>
                                              <a:dgm id="{CE4CAC9C-DF14-4F50-8660-7FBF5E266476}"/>
                                            </p:graphicEl>
                                          </p:spTgt>
                                        </p:tgtEl>
                                        <p:attrNameLst>
                                          <p:attrName>ppt_y</p:attrName>
                                        </p:attrNameLst>
                                      </p:cBhvr>
                                      <p:tavLst>
                                        <p:tav tm="0">
                                          <p:val>
                                            <p:strVal val="1+#ppt_h/2"/>
                                          </p:val>
                                        </p:tav>
                                        <p:tav tm="100000">
                                          <p:val>
                                            <p:strVal val="#ppt_y"/>
                                          </p:val>
                                        </p:tav>
                                      </p:tavLst>
                                    </p:anim>
                                  </p:childTnLst>
                                </p:cTn>
                              </p:par>
                              <p:par>
                                <p:cTn id="126" presetID="2" presetClass="entr" presetSubtype="4" fill="hold" grpId="0" nodeType="withEffect">
                                  <p:stCondLst>
                                    <p:cond delay="0"/>
                                  </p:stCondLst>
                                  <p:childTnLst>
                                    <p:set>
                                      <p:cBhvr>
                                        <p:cTn id="127" dur="1" fill="hold">
                                          <p:stCondLst>
                                            <p:cond delay="0"/>
                                          </p:stCondLst>
                                        </p:cTn>
                                        <p:tgtEl>
                                          <p:spTgt spid="2">
                                            <p:graphicEl>
                                              <a:dgm id="{34F113F9-4F67-4710-993F-67B132DD9956}"/>
                                            </p:graphicEl>
                                          </p:spTgt>
                                        </p:tgtEl>
                                        <p:attrNameLst>
                                          <p:attrName>style.visibility</p:attrName>
                                        </p:attrNameLst>
                                      </p:cBhvr>
                                      <p:to>
                                        <p:strVal val="visible"/>
                                      </p:to>
                                    </p:set>
                                    <p:anim calcmode="lin" valueType="num">
                                      <p:cBhvr additive="base">
                                        <p:cTn id="128" dur="500" fill="hold"/>
                                        <p:tgtEl>
                                          <p:spTgt spid="2">
                                            <p:graphicEl>
                                              <a:dgm id="{34F113F9-4F67-4710-993F-67B132DD9956}"/>
                                            </p:graphicEl>
                                          </p:spTgt>
                                        </p:tgtEl>
                                        <p:attrNameLst>
                                          <p:attrName>ppt_x</p:attrName>
                                        </p:attrNameLst>
                                      </p:cBhvr>
                                      <p:tavLst>
                                        <p:tav tm="0">
                                          <p:val>
                                            <p:strVal val="#ppt_x"/>
                                          </p:val>
                                        </p:tav>
                                        <p:tav tm="100000">
                                          <p:val>
                                            <p:strVal val="#ppt_x"/>
                                          </p:val>
                                        </p:tav>
                                      </p:tavLst>
                                    </p:anim>
                                    <p:anim calcmode="lin" valueType="num">
                                      <p:cBhvr additive="base">
                                        <p:cTn id="129" dur="500" fill="hold"/>
                                        <p:tgtEl>
                                          <p:spTgt spid="2">
                                            <p:graphicEl>
                                              <a:dgm id="{34F113F9-4F67-4710-993F-67B132DD9956}"/>
                                            </p:graphicEl>
                                          </p:spTgt>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2">
                                            <p:graphicEl>
                                              <a:dgm id="{BA30336A-6A34-4494-AAE5-4A6E51ABD597}"/>
                                            </p:graphicEl>
                                          </p:spTgt>
                                        </p:tgtEl>
                                        <p:attrNameLst>
                                          <p:attrName>style.visibility</p:attrName>
                                        </p:attrNameLst>
                                      </p:cBhvr>
                                      <p:to>
                                        <p:strVal val="visible"/>
                                      </p:to>
                                    </p:set>
                                    <p:anim calcmode="lin" valueType="num">
                                      <p:cBhvr additive="base">
                                        <p:cTn id="134" dur="500" fill="hold"/>
                                        <p:tgtEl>
                                          <p:spTgt spid="2">
                                            <p:graphicEl>
                                              <a:dgm id="{BA30336A-6A34-4494-AAE5-4A6E51ABD597}"/>
                                            </p:graphicEl>
                                          </p:spTgt>
                                        </p:tgtEl>
                                        <p:attrNameLst>
                                          <p:attrName>ppt_x</p:attrName>
                                        </p:attrNameLst>
                                      </p:cBhvr>
                                      <p:tavLst>
                                        <p:tav tm="0">
                                          <p:val>
                                            <p:strVal val="#ppt_x"/>
                                          </p:val>
                                        </p:tav>
                                        <p:tav tm="100000">
                                          <p:val>
                                            <p:strVal val="#ppt_x"/>
                                          </p:val>
                                        </p:tav>
                                      </p:tavLst>
                                    </p:anim>
                                    <p:anim calcmode="lin" valueType="num">
                                      <p:cBhvr additive="base">
                                        <p:cTn id="135" dur="500" fill="hold"/>
                                        <p:tgtEl>
                                          <p:spTgt spid="2">
                                            <p:graphicEl>
                                              <a:dgm id="{BA30336A-6A34-4494-AAE5-4A6E51ABD597}"/>
                                            </p:graphicEl>
                                          </p:spTgt>
                                        </p:tgtEl>
                                        <p:attrNameLst>
                                          <p:attrName>ppt_y</p:attrName>
                                        </p:attrNameLst>
                                      </p:cBhvr>
                                      <p:tavLst>
                                        <p:tav tm="0">
                                          <p:val>
                                            <p:strVal val="1+#ppt_h/2"/>
                                          </p:val>
                                        </p:tav>
                                        <p:tav tm="100000">
                                          <p:val>
                                            <p:strVal val="#ppt_y"/>
                                          </p:val>
                                        </p:tav>
                                      </p:tavLst>
                                    </p:anim>
                                  </p:childTnLst>
                                </p:cTn>
                              </p:par>
                              <p:par>
                                <p:cTn id="136" presetID="2" presetClass="entr" presetSubtype="4" fill="hold" grpId="0" nodeType="withEffect">
                                  <p:stCondLst>
                                    <p:cond delay="0"/>
                                  </p:stCondLst>
                                  <p:childTnLst>
                                    <p:set>
                                      <p:cBhvr>
                                        <p:cTn id="137" dur="1" fill="hold">
                                          <p:stCondLst>
                                            <p:cond delay="0"/>
                                          </p:stCondLst>
                                        </p:cTn>
                                        <p:tgtEl>
                                          <p:spTgt spid="2">
                                            <p:graphicEl>
                                              <a:dgm id="{E0699F63-DC19-41F9-A6F3-D82851209E10}"/>
                                            </p:graphicEl>
                                          </p:spTgt>
                                        </p:tgtEl>
                                        <p:attrNameLst>
                                          <p:attrName>style.visibility</p:attrName>
                                        </p:attrNameLst>
                                      </p:cBhvr>
                                      <p:to>
                                        <p:strVal val="visible"/>
                                      </p:to>
                                    </p:set>
                                    <p:anim calcmode="lin" valueType="num">
                                      <p:cBhvr additive="base">
                                        <p:cTn id="138" dur="500" fill="hold"/>
                                        <p:tgtEl>
                                          <p:spTgt spid="2">
                                            <p:graphicEl>
                                              <a:dgm id="{E0699F63-DC19-41F9-A6F3-D82851209E10}"/>
                                            </p:graphicEl>
                                          </p:spTgt>
                                        </p:tgtEl>
                                        <p:attrNameLst>
                                          <p:attrName>ppt_x</p:attrName>
                                        </p:attrNameLst>
                                      </p:cBhvr>
                                      <p:tavLst>
                                        <p:tav tm="0">
                                          <p:val>
                                            <p:strVal val="#ppt_x"/>
                                          </p:val>
                                        </p:tav>
                                        <p:tav tm="100000">
                                          <p:val>
                                            <p:strVal val="#ppt_x"/>
                                          </p:val>
                                        </p:tav>
                                      </p:tavLst>
                                    </p:anim>
                                    <p:anim calcmode="lin" valueType="num">
                                      <p:cBhvr additive="base">
                                        <p:cTn id="139" dur="500" fill="hold"/>
                                        <p:tgtEl>
                                          <p:spTgt spid="2">
                                            <p:graphicEl>
                                              <a:dgm id="{E0699F63-DC19-41F9-A6F3-D82851209E10}"/>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Graphic spid="2"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sp>
        <p:nvSpPr>
          <p:cNvPr id="16" name="文本框 15"/>
          <p:cNvSpPr txBox="1"/>
          <p:nvPr/>
        </p:nvSpPr>
        <p:spPr>
          <a:xfrm>
            <a:off x="2290301" y="569088"/>
            <a:ext cx="5910430" cy="646331"/>
          </a:xfrm>
          <a:prstGeom prst="rect">
            <a:avLst/>
          </a:prstGeom>
          <a:noFill/>
          <a:ln>
            <a:noFill/>
          </a:ln>
        </p:spPr>
        <p:txBody>
          <a:bodyPr wrap="square" rtlCol="0">
            <a:spAutoFit/>
            <a:scene3d>
              <a:camera prst="orthographicFront"/>
              <a:lightRig rig="threePt" dir="t"/>
            </a:scene3d>
          </a:bodyPr>
          <a:lstStyle/>
          <a:p>
            <a:r>
              <a:rPr kumimoji="1" lang="en-US" altLang="zh-CN" sz="3600" b="1" u="sng">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3. Viết</a:t>
            </a:r>
            <a:endParaRPr kumimoji="1" lang="zh-CN" altLang="en-US" sz="3600" b="1" u="sng"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11" name="图片 10" descr="图片7"/>
          <p:cNvPicPr>
            <a:picLocks noChangeAspect="1"/>
          </p:cNvPicPr>
          <p:nvPr/>
        </p:nvPicPr>
        <p:blipFill>
          <a:blip r:embed="rId6"/>
          <a:stretch>
            <a:fillRect/>
          </a:stretch>
        </p:blipFill>
        <p:spPr>
          <a:xfrm>
            <a:off x="8667730" y="4161790"/>
            <a:ext cx="3215640" cy="2364105"/>
          </a:xfrm>
          <a:prstGeom prst="rect">
            <a:avLst/>
          </a:prstGeom>
        </p:spPr>
      </p:pic>
      <p:pic>
        <p:nvPicPr>
          <p:cNvPr id="33" name="图片 32" descr="111"/>
          <p:cNvPicPr>
            <a:picLocks noChangeAspect="1"/>
          </p:cNvPicPr>
          <p:nvPr/>
        </p:nvPicPr>
        <p:blipFill>
          <a:blip r:embed="rId7"/>
          <a:stretch>
            <a:fillRect/>
          </a:stretch>
        </p:blipFill>
        <p:spPr>
          <a:xfrm>
            <a:off x="859155" y="769620"/>
            <a:ext cx="1332230" cy="999490"/>
          </a:xfrm>
          <a:prstGeom prst="rect">
            <a:avLst/>
          </a:prstGeom>
        </p:spPr>
      </p:pic>
      <p:pic>
        <p:nvPicPr>
          <p:cNvPr id="28" name="图片 8" descr="cd70afdc4ca69f6b2bf455ce537a1cd3">
            <a:extLst>
              <a:ext uri="{FF2B5EF4-FFF2-40B4-BE49-F238E27FC236}">
                <a16:creationId xmlns:a16="http://schemas.microsoft.com/office/drawing/2014/main" id="{E7DC34B7-87CF-430B-BEF2-A853FAF79B0D}"/>
              </a:ext>
            </a:extLst>
          </p:cNvPr>
          <p:cNvPicPr>
            <a:picLocks noChangeAspect="1"/>
          </p:cNvPicPr>
          <p:nvPr/>
        </p:nvPicPr>
        <p:blipFill>
          <a:blip r:embed="rId8"/>
          <a:stretch>
            <a:fillRect/>
          </a:stretch>
        </p:blipFill>
        <p:spPr>
          <a:xfrm>
            <a:off x="5964702" y="892253"/>
            <a:ext cx="3898118" cy="3898118"/>
          </a:xfrm>
          <a:prstGeom prst="rect">
            <a:avLst/>
          </a:prstGeom>
        </p:spPr>
      </p:pic>
      <p:sp>
        <p:nvSpPr>
          <p:cNvPr id="30" name="Rectangle 29">
            <a:extLst>
              <a:ext uri="{FF2B5EF4-FFF2-40B4-BE49-F238E27FC236}">
                <a16:creationId xmlns:a16="http://schemas.microsoft.com/office/drawing/2014/main" id="{3225F787-496B-4C48-9572-2F98C815C08E}"/>
              </a:ext>
            </a:extLst>
          </p:cNvPr>
          <p:cNvSpPr/>
          <p:nvPr/>
        </p:nvSpPr>
        <p:spPr>
          <a:xfrm>
            <a:off x="6503067" y="2225893"/>
            <a:ext cx="2952686" cy="1384995"/>
          </a:xfrm>
          <a:prstGeom prst="rect">
            <a:avLst/>
          </a:prstGeom>
        </p:spPr>
        <p:txBody>
          <a:bodyPr wrap="square">
            <a:spAutoFit/>
          </a:bodyPr>
          <a:lstStyle/>
          <a:p>
            <a:pPr algn="ctr"/>
            <a:r>
              <a:rPr lang="en-US" sz="2800">
                <a:latin typeface="Times New Roman" panose="02020603050405020304" pitchFamily="18" charset="0"/>
                <a:cs typeface="Times New Roman" panose="02020603050405020304" pitchFamily="18" charset="0"/>
              </a:rPr>
              <a:t>Dựa vào đề cương để viết thành bài hoàn chỉnh</a:t>
            </a:r>
          </a:p>
        </p:txBody>
      </p:sp>
      <p:pic>
        <p:nvPicPr>
          <p:cNvPr id="2" name="图片 4">
            <a:extLst>
              <a:ext uri="{FF2B5EF4-FFF2-40B4-BE49-F238E27FC236}">
                <a16:creationId xmlns:a16="http://schemas.microsoft.com/office/drawing/2014/main" id="{B9E2793C-51A0-4BD2-8387-33CF7D8FBDBC}"/>
              </a:ext>
            </a:extLst>
          </p:cNvPr>
          <p:cNvPicPr>
            <a:picLocks noChangeAspect="1"/>
          </p:cNvPicPr>
          <p:nvPr/>
        </p:nvPicPr>
        <p:blipFill rotWithShape="1">
          <a:blip r:embed="rId9"/>
          <a:srcRect/>
          <a:stretch>
            <a:fillRect/>
          </a:stretch>
        </p:blipFill>
        <p:spPr>
          <a:xfrm flipH="1">
            <a:off x="724802" y="3378006"/>
            <a:ext cx="5037619" cy="3147890"/>
          </a:xfrm>
          <a:prstGeom prst="rect">
            <a:avLst/>
          </a:prstGeom>
        </p:spPr>
      </p:pic>
    </p:spTree>
    <p:extLst>
      <p:ext uri="{BB962C8B-B14F-4D97-AF65-F5344CB8AC3E}">
        <p14:creationId xmlns:p14="http://schemas.microsoft.com/office/powerpoint/2010/main" val="35095350"/>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15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par>
                                <p:cTn id="39" presetID="16" presetClass="entr" presetSubtype="21"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ox(in)">
                                      <p:cBhvr>
                                        <p:cTn id="46" dur="20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anim calcmode="lin" valueType="num">
                                      <p:cBhvr>
                                        <p:cTn id="52" dur="1000" fill="hold"/>
                                        <p:tgtEl>
                                          <p:spTgt spid="30"/>
                                        </p:tgtEl>
                                        <p:attrNameLst>
                                          <p:attrName>ppt_x</p:attrName>
                                        </p:attrNameLst>
                                      </p:cBhvr>
                                      <p:tavLst>
                                        <p:tav tm="0">
                                          <p:val>
                                            <p:strVal val="#ppt_x"/>
                                          </p:val>
                                        </p:tav>
                                        <p:tav tm="100000">
                                          <p:val>
                                            <p:strVal val="#ppt_x"/>
                                          </p:val>
                                        </p:tav>
                                      </p:tavLst>
                                    </p:anim>
                                    <p:anim calcmode="lin" valueType="num">
                                      <p:cBhvr>
                                        <p:cTn id="5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sp>
        <p:nvSpPr>
          <p:cNvPr id="16" name="文本框 15"/>
          <p:cNvSpPr txBox="1"/>
          <p:nvPr/>
        </p:nvSpPr>
        <p:spPr>
          <a:xfrm>
            <a:off x="2290301" y="569088"/>
            <a:ext cx="5910430" cy="646331"/>
          </a:xfrm>
          <a:prstGeom prst="rect">
            <a:avLst/>
          </a:prstGeom>
          <a:noFill/>
          <a:ln>
            <a:noFill/>
          </a:ln>
        </p:spPr>
        <p:txBody>
          <a:bodyPr wrap="square" rtlCol="0">
            <a:spAutoFit/>
            <a:scene3d>
              <a:camera prst="orthographicFront"/>
              <a:lightRig rig="threePt" dir="t"/>
            </a:scene3d>
          </a:bodyPr>
          <a:lstStyle/>
          <a:p>
            <a:r>
              <a:rPr kumimoji="1" lang="en-US" altLang="zh-CN" sz="3600" b="1" u="sng">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4. Chỉnh sửa, hoàn thiện</a:t>
            </a:r>
            <a:endParaRPr kumimoji="1" lang="zh-CN" altLang="en-US" sz="3600" b="1" u="sng"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11" name="图片 10" descr="图片7"/>
          <p:cNvPicPr>
            <a:picLocks noChangeAspect="1"/>
          </p:cNvPicPr>
          <p:nvPr/>
        </p:nvPicPr>
        <p:blipFill>
          <a:blip r:embed="rId6"/>
          <a:stretch>
            <a:fillRect/>
          </a:stretch>
        </p:blipFill>
        <p:spPr>
          <a:xfrm>
            <a:off x="8667730" y="4161790"/>
            <a:ext cx="3215640" cy="2364105"/>
          </a:xfrm>
          <a:prstGeom prst="rect">
            <a:avLst/>
          </a:prstGeom>
        </p:spPr>
      </p:pic>
      <p:pic>
        <p:nvPicPr>
          <p:cNvPr id="33" name="图片 32" descr="111"/>
          <p:cNvPicPr>
            <a:picLocks noChangeAspect="1"/>
          </p:cNvPicPr>
          <p:nvPr/>
        </p:nvPicPr>
        <p:blipFill>
          <a:blip r:embed="rId7"/>
          <a:stretch>
            <a:fillRect/>
          </a:stretch>
        </p:blipFill>
        <p:spPr>
          <a:xfrm>
            <a:off x="859155" y="769620"/>
            <a:ext cx="1332230" cy="999490"/>
          </a:xfrm>
          <a:prstGeom prst="rect">
            <a:avLst/>
          </a:prstGeom>
        </p:spPr>
      </p:pic>
      <p:pic>
        <p:nvPicPr>
          <p:cNvPr id="2" name="图片 46">
            <a:extLst>
              <a:ext uri="{FF2B5EF4-FFF2-40B4-BE49-F238E27FC236}">
                <a16:creationId xmlns:a16="http://schemas.microsoft.com/office/drawing/2014/main" id="{2C9F4013-2111-C460-176D-C7EE74BD0E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8069" y="1998980"/>
            <a:ext cx="2747010" cy="2162810"/>
          </a:xfrm>
          <a:prstGeom prst="rect">
            <a:avLst/>
          </a:prstGeom>
        </p:spPr>
      </p:pic>
      <p:pic>
        <p:nvPicPr>
          <p:cNvPr id="4" name="图片 23">
            <a:extLst>
              <a:ext uri="{FF2B5EF4-FFF2-40B4-BE49-F238E27FC236}">
                <a16:creationId xmlns:a16="http://schemas.microsoft.com/office/drawing/2014/main" id="{38F9B74C-9088-1578-D7D2-90CFE3FB140D}"/>
              </a:ext>
            </a:extLst>
          </p:cNvPr>
          <p:cNvPicPr>
            <a:picLocks noChangeAspect="1"/>
          </p:cNvPicPr>
          <p:nvPr/>
        </p:nvPicPr>
        <p:blipFill>
          <a:blip r:embed="rId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123453" y="1505938"/>
            <a:ext cx="4597078" cy="3310978"/>
          </a:xfrm>
          <a:prstGeom prst="rect">
            <a:avLst/>
          </a:prstGeom>
        </p:spPr>
      </p:pic>
      <p:pic>
        <p:nvPicPr>
          <p:cNvPr id="5" name="图片 7">
            <a:extLst>
              <a:ext uri="{FF2B5EF4-FFF2-40B4-BE49-F238E27FC236}">
                <a16:creationId xmlns:a16="http://schemas.microsoft.com/office/drawing/2014/main" id="{9FD90577-E820-D359-AC8B-B60EA61B20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8629" y="3161427"/>
            <a:ext cx="3609975" cy="2955903"/>
          </a:xfrm>
          <a:prstGeom prst="rect">
            <a:avLst/>
          </a:prstGeom>
        </p:spPr>
      </p:pic>
      <p:sp>
        <p:nvSpPr>
          <p:cNvPr id="6" name="TextBox 6">
            <a:extLst>
              <a:ext uri="{FF2B5EF4-FFF2-40B4-BE49-F238E27FC236}">
                <a16:creationId xmlns:a16="http://schemas.microsoft.com/office/drawing/2014/main" id="{186F61A2-FB52-4516-0EF1-04CFD726F69B}"/>
              </a:ext>
            </a:extLst>
          </p:cNvPr>
          <p:cNvSpPr txBox="1"/>
          <p:nvPr/>
        </p:nvSpPr>
        <p:spPr>
          <a:xfrm>
            <a:off x="4446487" y="2376597"/>
            <a:ext cx="3741844" cy="15696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i="1">
                <a:effectLst/>
                <a:latin typeface="Times New Roman" panose="02020603050405020304" pitchFamily="18" charset="0"/>
                <a:ea typeface="Times New Roman" panose="02020603050405020304" pitchFamily="18" charset="0"/>
              </a:rPr>
              <a:t>Dùng bảng kiểm  để tự đánh giá bài làm của mình, sau đó dùng bảng kiểm đánh giá đồng đẳng (bạn bên cạnh)</a:t>
            </a:r>
            <a:endParaRPr lang="en-US" sz="2800"/>
          </a:p>
        </p:txBody>
      </p:sp>
    </p:spTree>
    <p:extLst>
      <p:ext uri="{BB962C8B-B14F-4D97-AF65-F5344CB8AC3E}">
        <p14:creationId xmlns:p14="http://schemas.microsoft.com/office/powerpoint/2010/main" val="929138844"/>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29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2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1000"/>
                                        <p:tgtEl>
                                          <p:spTgt spid="2"/>
                                        </p:tgtEl>
                                      </p:cBhvr>
                                    </p:animEffect>
                                    <p:anim calcmode="lin" valueType="num">
                                      <p:cBhvr>
                                        <p:cTn id="49" dur="1000" fill="hold"/>
                                        <p:tgtEl>
                                          <p:spTgt spid="2"/>
                                        </p:tgtEl>
                                        <p:attrNameLst>
                                          <p:attrName>ppt_x</p:attrName>
                                        </p:attrNameLst>
                                      </p:cBhvr>
                                      <p:tavLst>
                                        <p:tav tm="0">
                                          <p:val>
                                            <p:strVal val="#ppt_x"/>
                                          </p:val>
                                        </p:tav>
                                        <p:tav tm="100000">
                                          <p:val>
                                            <p:strVal val="#ppt_x"/>
                                          </p:val>
                                        </p:tav>
                                      </p:tavLst>
                                    </p:anim>
                                    <p:anim calcmode="lin" valueType="num">
                                      <p:cBhvr>
                                        <p:cTn id="50" dur="1000" fill="hold"/>
                                        <p:tgtEl>
                                          <p:spTgt spid="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500" fill="hold"/>
                                        <p:tgtEl>
                                          <p:spTgt spid="6"/>
                                        </p:tgtEl>
                                        <p:attrNameLst>
                                          <p:attrName>ppt_x</p:attrName>
                                        </p:attrNameLst>
                                      </p:cBhvr>
                                      <p:tavLst>
                                        <p:tav tm="0">
                                          <p:val>
                                            <p:strVal val="#ppt_x"/>
                                          </p:val>
                                        </p:tav>
                                        <p:tav tm="100000">
                                          <p:val>
                                            <p:strVal val="#ppt_x"/>
                                          </p:val>
                                        </p:tav>
                                      </p:tavLst>
                                    </p:anim>
                                    <p:anim calcmode="lin" valueType="num">
                                      <p:cBhvr additive="base">
                                        <p:cTn id="6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1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14"/>
          <a:stretch>
            <a:fillRect/>
          </a:stretch>
        </p:blipFill>
        <p:spPr>
          <a:xfrm>
            <a:off x="-24130" y="-3810"/>
            <a:ext cx="12240260" cy="6864985"/>
          </a:xfrm>
          <a:prstGeom prst="rect">
            <a:avLst/>
          </a:prstGeom>
        </p:spPr>
      </p:pic>
      <p:sp>
        <p:nvSpPr>
          <p:cNvPr id="16" name="文本框 15"/>
          <p:cNvSpPr txBox="1"/>
          <p:nvPr/>
        </p:nvSpPr>
        <p:spPr>
          <a:xfrm>
            <a:off x="2324830" y="564515"/>
            <a:ext cx="6115785" cy="646331"/>
          </a:xfrm>
          <a:prstGeom prst="rect">
            <a:avLst/>
          </a:prstGeom>
          <a:noFill/>
          <a:ln>
            <a:noFill/>
          </a:ln>
        </p:spPr>
        <p:txBody>
          <a:bodyPr wrap="square" rtlCol="0">
            <a:spAutoFit/>
            <a:scene3d>
              <a:camera prst="orthographicFront"/>
              <a:lightRig rig="threePt" dir="t"/>
            </a:scene3d>
          </a:bodyPr>
          <a:lstStyle/>
          <a:p>
            <a:r>
              <a:rPr kumimoji="1" lang="en-US" altLang="zh-CN" sz="3600" b="1" u="sng">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4. Chỉnh sửa, hoàn thiện</a:t>
            </a:r>
            <a:endParaRPr kumimoji="1" lang="zh-CN" altLang="en-US" sz="3600" b="1" u="sng"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15"/>
          <a:stretch>
            <a:fillRect/>
          </a:stretch>
        </p:blipFill>
        <p:spPr>
          <a:xfrm>
            <a:off x="10577830" y="564515"/>
            <a:ext cx="1314450" cy="1409700"/>
          </a:xfrm>
          <a:prstGeom prst="rect">
            <a:avLst/>
          </a:prstGeom>
        </p:spPr>
      </p:pic>
      <p:pic>
        <p:nvPicPr>
          <p:cNvPr id="33" name="图片 32" descr="111"/>
          <p:cNvPicPr>
            <a:picLocks noChangeAspect="1"/>
          </p:cNvPicPr>
          <p:nvPr/>
        </p:nvPicPr>
        <p:blipFill>
          <a:blip r:embed="rId16"/>
          <a:stretch>
            <a:fillRect/>
          </a:stretch>
        </p:blipFill>
        <p:spPr>
          <a:xfrm>
            <a:off x="859155" y="769620"/>
            <a:ext cx="1332230" cy="999490"/>
          </a:xfrm>
          <a:prstGeom prst="rect">
            <a:avLst/>
          </a:prstGeom>
        </p:spPr>
      </p:pic>
      <p:sp>
        <p:nvSpPr>
          <p:cNvPr id="12" name="Rectangle 11">
            <a:extLst>
              <a:ext uri="{FF2B5EF4-FFF2-40B4-BE49-F238E27FC236}">
                <a16:creationId xmlns:a16="http://schemas.microsoft.com/office/drawing/2014/main" id="{DA720A77-43E3-4CD6-9D90-DA325404F92C}"/>
              </a:ext>
            </a:extLst>
          </p:cNvPr>
          <p:cNvSpPr/>
          <p:nvPr/>
        </p:nvSpPr>
        <p:spPr>
          <a:xfrm>
            <a:off x="5864836" y="1781398"/>
            <a:ext cx="2852703" cy="523220"/>
          </a:xfrm>
          <a:prstGeom prst="rect">
            <a:avLst/>
          </a:prstGeom>
        </p:spPr>
        <p:txBody>
          <a:bodyPr wrap="square">
            <a:spAutoFit/>
          </a:bodyPr>
          <a:lstStyle/>
          <a:p>
            <a:pPr algn="ctr">
              <a:spcAft>
                <a:spcPts val="0"/>
              </a:spcAft>
            </a:pPr>
            <a:r>
              <a:rPr lang="en-US" sz="2800" b="1">
                <a:solidFill>
                  <a:schemeClr val="bg1"/>
                </a:solidFill>
                <a:latin typeface="Times New Roman" panose="02020603050405020304" pitchFamily="18" charset="0"/>
                <a:ea typeface="Times New Roman" panose="02020603050405020304" pitchFamily="18" charset="0"/>
              </a:rPr>
              <a:t>Khái niệm</a:t>
            </a:r>
          </a:p>
        </p:txBody>
      </p:sp>
      <p:cxnSp>
        <p:nvCxnSpPr>
          <p:cNvPr id="2" name="PA-直接连接符 1">
            <a:extLst>
              <a:ext uri="{FF2B5EF4-FFF2-40B4-BE49-F238E27FC236}">
                <a16:creationId xmlns:a16="http://schemas.microsoft.com/office/drawing/2014/main" id="{3DF1BB88-D354-FD30-553F-06B8B3879CF5}"/>
              </a:ext>
            </a:extLst>
          </p:cNvPr>
          <p:cNvCxnSpPr/>
          <p:nvPr>
            <p:custDataLst>
              <p:tags r:id="rId1"/>
            </p:custDataLst>
          </p:nvPr>
        </p:nvCxnSpPr>
        <p:spPr>
          <a:xfrm>
            <a:off x="1891893" y="1925099"/>
            <a:ext cx="0" cy="33909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PA-ïŝļidé">
            <a:extLst>
              <a:ext uri="{FF2B5EF4-FFF2-40B4-BE49-F238E27FC236}">
                <a16:creationId xmlns:a16="http://schemas.microsoft.com/office/drawing/2014/main" id="{B92D78DC-3058-F859-F22A-CF66DEC947AB}"/>
              </a:ext>
            </a:extLst>
          </p:cNvPr>
          <p:cNvSpPr/>
          <p:nvPr>
            <p:custDataLst>
              <p:tags r:id="rId2"/>
            </p:custDataLst>
          </p:nvPr>
        </p:nvSpPr>
        <p:spPr>
          <a:xfrm>
            <a:off x="1628368" y="2072736"/>
            <a:ext cx="538163" cy="538163"/>
          </a:xfrm>
          <a:prstGeom prst="ellipse">
            <a:avLst/>
          </a:prstGeom>
          <a:solidFill>
            <a:schemeClr val="accent5">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85000" lnSpcReduction="10000"/>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fontAlgn="auto"/>
            <a:r>
              <a:rPr lang="en-US" altLang="zh-CN" noProof="1">
                <a:solidFill>
                  <a:schemeClr val="bg1"/>
                </a:solidFill>
                <a:cs typeface="+mn-ea"/>
                <a:sym typeface="+mn-lt"/>
              </a:rPr>
              <a:t>01</a:t>
            </a:r>
            <a:endParaRPr lang="zh-CN" altLang="en-US" noProof="1">
              <a:solidFill>
                <a:schemeClr val="bg1"/>
              </a:solidFill>
              <a:cs typeface="+mn-ea"/>
              <a:sym typeface="+mn-lt"/>
            </a:endParaRPr>
          </a:p>
        </p:txBody>
      </p:sp>
      <p:sp>
        <p:nvSpPr>
          <p:cNvPr id="4" name="PA-ïṧļîḍè">
            <a:extLst>
              <a:ext uri="{FF2B5EF4-FFF2-40B4-BE49-F238E27FC236}">
                <a16:creationId xmlns:a16="http://schemas.microsoft.com/office/drawing/2014/main" id="{C4E78052-5F39-D19E-2B34-0859A1564684}"/>
              </a:ext>
            </a:extLst>
          </p:cNvPr>
          <p:cNvSpPr txBox="1">
            <a:spLocks noChangeArrowheads="1"/>
          </p:cNvSpPr>
          <p:nvPr>
            <p:custDataLst>
              <p:tags r:id="rId3"/>
            </p:custDataLst>
          </p:nvPr>
        </p:nvSpPr>
        <p:spPr bwMode="auto">
          <a:xfrm>
            <a:off x="2390363" y="2044087"/>
            <a:ext cx="4652236" cy="36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400">
                <a:latin typeface="Times New Roman" panose="02020603050405020304" pitchFamily="18" charset="0"/>
                <a:cs typeface="Times New Roman" panose="02020603050405020304" pitchFamily="18" charset="0"/>
              </a:rPr>
              <a:t>Sự tường minh của lý do chọn đề tài</a:t>
            </a:r>
          </a:p>
        </p:txBody>
      </p:sp>
      <p:sp>
        <p:nvSpPr>
          <p:cNvPr id="5" name="PA-íṧ1íďé">
            <a:extLst>
              <a:ext uri="{FF2B5EF4-FFF2-40B4-BE49-F238E27FC236}">
                <a16:creationId xmlns:a16="http://schemas.microsoft.com/office/drawing/2014/main" id="{8CACDEF8-70B2-9C53-9E64-878F36158CB3}"/>
              </a:ext>
            </a:extLst>
          </p:cNvPr>
          <p:cNvSpPr/>
          <p:nvPr>
            <p:custDataLst>
              <p:tags r:id="rId4"/>
            </p:custDataLst>
          </p:nvPr>
        </p:nvSpPr>
        <p:spPr>
          <a:xfrm>
            <a:off x="1628368" y="3363374"/>
            <a:ext cx="538163" cy="538162"/>
          </a:xfrm>
          <a:prstGeom prst="ellipse">
            <a:avLst/>
          </a:prstGeom>
          <a:solidFill>
            <a:schemeClr val="accent5">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62500" lnSpcReduction="20000"/>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fontAlgn="auto"/>
            <a:r>
              <a:rPr lang="en-US" altLang="zh-CN" noProof="1">
                <a:solidFill>
                  <a:schemeClr val="bg1"/>
                </a:solidFill>
                <a:cs typeface="+mn-ea"/>
                <a:sym typeface="+mn-lt"/>
              </a:rPr>
              <a:t>02</a:t>
            </a:r>
            <a:endParaRPr lang="zh-CN" altLang="en-US" noProof="1">
              <a:solidFill>
                <a:schemeClr val="bg1"/>
              </a:solidFill>
              <a:cs typeface="+mn-ea"/>
              <a:sym typeface="+mn-lt"/>
            </a:endParaRPr>
          </a:p>
        </p:txBody>
      </p:sp>
      <p:sp>
        <p:nvSpPr>
          <p:cNvPr id="6" name="PA-îşľíḋê">
            <a:extLst>
              <a:ext uri="{FF2B5EF4-FFF2-40B4-BE49-F238E27FC236}">
                <a16:creationId xmlns:a16="http://schemas.microsoft.com/office/drawing/2014/main" id="{B33A326D-E223-DE84-2D33-23AF499C6B85}"/>
              </a:ext>
            </a:extLst>
          </p:cNvPr>
          <p:cNvSpPr>
            <a:spLocks noChangeArrowheads="1"/>
          </p:cNvSpPr>
          <p:nvPr>
            <p:custDataLst>
              <p:tags r:id="rId5"/>
            </p:custDataLst>
          </p:nvPr>
        </p:nvSpPr>
        <p:spPr bwMode="auto">
          <a:xfrm>
            <a:off x="2344330" y="3348985"/>
            <a:ext cx="4158747" cy="73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defRPr>
                <a:solidFill>
                  <a:schemeClr val="tx1"/>
                </a:solidFill>
                <a:latin typeface="Calibri" panose="020F0502020204030204" pitchFamily="34" charset="0"/>
                <a:ea typeface="思源黑体 CN Normal" panose="020B0400000000000000" pitchFamily="34" charset="-122"/>
              </a:defRPr>
            </a:lvl1pPr>
            <a:lvl2pPr>
              <a:defRPr>
                <a:solidFill>
                  <a:schemeClr val="tx1"/>
                </a:solidFill>
                <a:latin typeface="Calibri" panose="020F0502020204030204" pitchFamily="34" charset="0"/>
                <a:ea typeface="思源黑体 CN Normal" panose="020B0400000000000000" pitchFamily="34" charset="-122"/>
              </a:defRPr>
            </a:lvl2pPr>
            <a:lvl3pPr>
              <a:defRPr>
                <a:solidFill>
                  <a:schemeClr val="tx1"/>
                </a:solidFill>
                <a:latin typeface="Calibri" panose="020F0502020204030204" pitchFamily="34" charset="0"/>
                <a:ea typeface="思源黑体 CN Normal" panose="020B0400000000000000" pitchFamily="34" charset="-122"/>
              </a:defRPr>
            </a:lvl3pPr>
            <a:lvl4pPr>
              <a:defRPr>
                <a:solidFill>
                  <a:schemeClr val="tx1"/>
                </a:solidFill>
                <a:latin typeface="Calibri" panose="020F0502020204030204" pitchFamily="34" charset="0"/>
                <a:ea typeface="思源黑体 CN Normal" panose="020B0400000000000000" pitchFamily="34" charset="-122"/>
              </a:defRPr>
            </a:lvl4pPr>
            <a:lvl5pPr>
              <a:defRPr>
                <a:solidFill>
                  <a:schemeClr val="tx1"/>
                </a:solidFill>
                <a:latin typeface="Calibri" panose="020F0502020204030204" pitchFamily="34" charset="0"/>
                <a:ea typeface="思源黑体 CN Normal" panose="020B0400000000000000" pitchFamily="34" charset="-122"/>
              </a:defRPr>
            </a:lvl5pPr>
            <a:lvl6pPr fontAlgn="base">
              <a:spcBef>
                <a:spcPct val="0"/>
              </a:spcBef>
              <a:spcAft>
                <a:spcPct val="0"/>
              </a:spcAft>
              <a:defRPr>
                <a:solidFill>
                  <a:schemeClr val="tx1"/>
                </a:solidFill>
                <a:latin typeface="Calibri" panose="020F0502020204030204" pitchFamily="34" charset="0"/>
                <a:ea typeface="思源黑体 CN Normal" panose="020B0400000000000000" pitchFamily="34" charset="-122"/>
              </a:defRPr>
            </a:lvl6pPr>
            <a:lvl7pPr fontAlgn="base">
              <a:spcBef>
                <a:spcPct val="0"/>
              </a:spcBef>
              <a:spcAft>
                <a:spcPct val="0"/>
              </a:spcAft>
              <a:defRPr>
                <a:solidFill>
                  <a:schemeClr val="tx1"/>
                </a:solidFill>
                <a:latin typeface="Calibri" panose="020F0502020204030204" pitchFamily="34" charset="0"/>
                <a:ea typeface="思源黑体 CN Normal" panose="020B0400000000000000" pitchFamily="34" charset="-122"/>
              </a:defRPr>
            </a:lvl7pPr>
            <a:lvl8pPr fontAlgn="base">
              <a:spcBef>
                <a:spcPct val="0"/>
              </a:spcBef>
              <a:spcAft>
                <a:spcPct val="0"/>
              </a:spcAft>
              <a:defRPr>
                <a:solidFill>
                  <a:schemeClr val="tx1"/>
                </a:solidFill>
                <a:latin typeface="Calibri" panose="020F0502020204030204" pitchFamily="34" charset="0"/>
                <a:ea typeface="思源黑体 CN Normal" panose="020B0400000000000000" pitchFamily="34" charset="-122"/>
              </a:defRPr>
            </a:lvl8pPr>
            <a:lvl9pPr fontAlgn="base">
              <a:spcBef>
                <a:spcPct val="0"/>
              </a:spcBef>
              <a:spcAft>
                <a:spcPct val="0"/>
              </a:spcAft>
              <a:defRPr>
                <a:solidFill>
                  <a:schemeClr val="tx1"/>
                </a:solidFill>
                <a:latin typeface="Calibri" panose="020F0502020204030204" pitchFamily="34" charset="0"/>
                <a:ea typeface="思源黑体 CN Normal" panose="020B0400000000000000" pitchFamily="34" charset="-122"/>
              </a:defRPr>
            </a:lvl9pPr>
          </a:lstStyle>
          <a:p>
            <a:r>
              <a:rPr lang="en-US" sz="2400">
                <a:latin typeface="Times New Roman" panose="02020603050405020304" pitchFamily="18" charset="0"/>
                <a:cs typeface="Times New Roman" panose="02020603050405020304" pitchFamily="18" charset="0"/>
              </a:rPr>
              <a:t>Sự nhất quán trong cách nhìn nhận đánh giá vấn đề</a:t>
            </a:r>
          </a:p>
        </p:txBody>
      </p:sp>
      <p:sp>
        <p:nvSpPr>
          <p:cNvPr id="7" name="PA-îS1íḓe">
            <a:extLst>
              <a:ext uri="{FF2B5EF4-FFF2-40B4-BE49-F238E27FC236}">
                <a16:creationId xmlns:a16="http://schemas.microsoft.com/office/drawing/2014/main" id="{50AF460B-6B7E-B473-AC0A-B3DB5B3B696F}"/>
              </a:ext>
            </a:extLst>
          </p:cNvPr>
          <p:cNvSpPr/>
          <p:nvPr>
            <p:custDataLst>
              <p:tags r:id="rId6"/>
            </p:custDataLst>
          </p:nvPr>
        </p:nvSpPr>
        <p:spPr>
          <a:xfrm>
            <a:off x="1628368" y="4623849"/>
            <a:ext cx="538163" cy="538162"/>
          </a:xfrm>
          <a:prstGeom prst="ellipse">
            <a:avLst/>
          </a:prstGeom>
          <a:solidFill>
            <a:schemeClr val="accent5">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0000" lnSpcReduction="20000"/>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fontAlgn="auto"/>
            <a:r>
              <a:rPr lang="en-US" altLang="zh-CN" noProof="1">
                <a:solidFill>
                  <a:schemeClr val="bg1"/>
                </a:solidFill>
                <a:cs typeface="+mn-ea"/>
                <a:sym typeface="+mn-lt"/>
              </a:rPr>
              <a:t>03</a:t>
            </a:r>
            <a:endParaRPr lang="zh-CN" altLang="en-US" noProof="1">
              <a:solidFill>
                <a:schemeClr val="bg1"/>
              </a:solidFill>
              <a:cs typeface="+mn-ea"/>
              <a:sym typeface="+mn-lt"/>
            </a:endParaRPr>
          </a:p>
        </p:txBody>
      </p:sp>
      <p:sp>
        <p:nvSpPr>
          <p:cNvPr id="9" name="PA-îṩľîḑe">
            <a:extLst>
              <a:ext uri="{FF2B5EF4-FFF2-40B4-BE49-F238E27FC236}">
                <a16:creationId xmlns:a16="http://schemas.microsoft.com/office/drawing/2014/main" id="{8E4C76FA-B8AA-1295-A7DC-94F3A44A1FD8}"/>
              </a:ext>
            </a:extLst>
          </p:cNvPr>
          <p:cNvSpPr txBox="1">
            <a:spLocks noChangeArrowheads="1"/>
          </p:cNvSpPr>
          <p:nvPr>
            <p:custDataLst>
              <p:tags r:id="rId7"/>
            </p:custDataLst>
          </p:nvPr>
        </p:nvSpPr>
        <p:spPr bwMode="auto">
          <a:xfrm>
            <a:off x="2407289" y="4668050"/>
            <a:ext cx="4464230" cy="36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sz="2400">
                <a:latin typeface="Times New Roman" panose="02020603050405020304" pitchFamily="18" charset="0"/>
                <a:cs typeface="Times New Roman" panose="02020603050405020304" pitchFamily="18" charset="0"/>
              </a:rPr>
              <a:t>Sự khách quan chặt chẽ trong lập luận</a:t>
            </a:r>
            <a:endParaRPr lang="en-US" altLang="zh-CN" sz="3200" b="1">
              <a:latin typeface="Times New Roman" panose="02020603050405020304" pitchFamily="18" charset="0"/>
              <a:cs typeface="Times New Roman" panose="02020603050405020304" pitchFamily="18" charset="0"/>
              <a:sym typeface="+mn-lt"/>
            </a:endParaRPr>
          </a:p>
        </p:txBody>
      </p:sp>
      <p:cxnSp>
        <p:nvCxnSpPr>
          <p:cNvPr id="13" name="PA-直接连接符 14">
            <a:extLst>
              <a:ext uri="{FF2B5EF4-FFF2-40B4-BE49-F238E27FC236}">
                <a16:creationId xmlns:a16="http://schemas.microsoft.com/office/drawing/2014/main" id="{019AD03C-4922-F7A4-2651-C8F4D716AA39}"/>
              </a:ext>
            </a:extLst>
          </p:cNvPr>
          <p:cNvCxnSpPr/>
          <p:nvPr>
            <p:custDataLst>
              <p:tags r:id="rId8"/>
            </p:custDataLst>
          </p:nvPr>
        </p:nvCxnSpPr>
        <p:spPr>
          <a:xfrm>
            <a:off x="2469743" y="3052224"/>
            <a:ext cx="4973638"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4" name="PA-直接连接符 15">
            <a:extLst>
              <a:ext uri="{FF2B5EF4-FFF2-40B4-BE49-F238E27FC236}">
                <a16:creationId xmlns:a16="http://schemas.microsoft.com/office/drawing/2014/main" id="{649D5F8F-D653-807B-2C70-4679E1A5178F}"/>
              </a:ext>
            </a:extLst>
          </p:cNvPr>
          <p:cNvCxnSpPr/>
          <p:nvPr>
            <p:custDataLst>
              <p:tags r:id="rId9"/>
            </p:custDataLst>
          </p:nvPr>
        </p:nvCxnSpPr>
        <p:spPr>
          <a:xfrm>
            <a:off x="2488793" y="4379374"/>
            <a:ext cx="4973638"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22" name="图片 25">
            <a:extLst>
              <a:ext uri="{FF2B5EF4-FFF2-40B4-BE49-F238E27FC236}">
                <a16:creationId xmlns:a16="http://schemas.microsoft.com/office/drawing/2014/main" id="{7FC37EDE-293F-B621-2991-0CF398B630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96000" y="761988"/>
            <a:ext cx="6096012" cy="6096012"/>
          </a:xfrm>
          <a:prstGeom prst="rect">
            <a:avLst/>
          </a:prstGeom>
        </p:spPr>
      </p:pic>
      <p:sp>
        <p:nvSpPr>
          <p:cNvPr id="26" name="PA-ïš1ïďe">
            <a:extLst>
              <a:ext uri="{FF2B5EF4-FFF2-40B4-BE49-F238E27FC236}">
                <a16:creationId xmlns:a16="http://schemas.microsoft.com/office/drawing/2014/main" id="{020BE53B-48F8-8E94-A547-224D07962FE4}"/>
              </a:ext>
            </a:extLst>
          </p:cNvPr>
          <p:cNvSpPr txBox="1">
            <a:spLocks noChangeArrowheads="1"/>
          </p:cNvSpPr>
          <p:nvPr>
            <p:custDataLst>
              <p:tags r:id="rId10"/>
            </p:custDataLst>
          </p:nvPr>
        </p:nvSpPr>
        <p:spPr bwMode="auto">
          <a:xfrm>
            <a:off x="7693595" y="2304618"/>
            <a:ext cx="3250017" cy="222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i="1">
                <a:latin typeface="Times New Roman" panose="02020603050405020304" pitchFamily="18" charset="0"/>
                <a:cs typeface="Times New Roman" panose="02020603050405020304" pitchFamily="18" charset="0"/>
              </a:rPr>
              <a:t>Đọc lại báo cáo nghiên cứu, đối chiếu với yêu cầu của kiểu bài và đề cương đã lập để chỉnh sửa, hoàn thiện trên các mặt chủ yếu sau:</a:t>
            </a:r>
          </a:p>
        </p:txBody>
      </p:sp>
    </p:spTree>
    <p:extLst>
      <p:ext uri="{BB962C8B-B14F-4D97-AF65-F5344CB8AC3E}">
        <p14:creationId xmlns:p14="http://schemas.microsoft.com/office/powerpoint/2010/main" val="10187465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29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par>
                                <p:cTn id="40" presetID="22" presetClass="entr" presetSubtype="2"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righ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up)">
                                      <p:cBhvr>
                                        <p:cTn id="50" dur="500"/>
                                        <p:tgtEl>
                                          <p:spTgt spid="3"/>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up)">
                                      <p:cBhvr>
                                        <p:cTn id="53" dur="500"/>
                                        <p:tgtEl>
                                          <p:spTgt spid="5"/>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up)">
                                      <p:cBhvr>
                                        <p:cTn id="56" dur="500"/>
                                        <p:tgtEl>
                                          <p:spTgt spid="7"/>
                                        </p:tgtEl>
                                      </p:cBhvr>
                                    </p:animEffect>
                                  </p:childTnLst>
                                </p:cTn>
                              </p:par>
                              <p:par>
                                <p:cTn id="57" presetID="22" presetClass="entr" presetSubtype="8"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par>
                                <p:cTn id="60" presetID="22" presetClass="entr" presetSubtype="8"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randombar(horizontal)">
                                      <p:cBhvr>
                                        <p:cTn id="67" dur="500"/>
                                        <p:tgtEl>
                                          <p:spTgt spid="4"/>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randombar(horizontal)">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randombar(horizontal)">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2" grpId="0"/>
      <p:bldP spid="3" grpId="0" animBg="1"/>
      <p:bldP spid="4" grpId="0"/>
      <p:bldP spid="5" grpId="0" animBg="1"/>
      <p:bldP spid="6" grpId="0"/>
      <p:bldP spid="7" grpId="0" animBg="1"/>
      <p:bldP spid="9" grpId="0"/>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1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14"/>
          <a:stretch>
            <a:fillRect/>
          </a:stretch>
        </p:blipFill>
        <p:spPr>
          <a:xfrm>
            <a:off x="-24130" y="-3810"/>
            <a:ext cx="12240260" cy="6864985"/>
          </a:xfrm>
          <a:prstGeom prst="rect">
            <a:avLst/>
          </a:prstGeom>
        </p:spPr>
      </p:pic>
      <p:sp>
        <p:nvSpPr>
          <p:cNvPr id="16" name="文本框 15"/>
          <p:cNvSpPr txBox="1"/>
          <p:nvPr/>
        </p:nvSpPr>
        <p:spPr>
          <a:xfrm>
            <a:off x="2324830" y="564515"/>
            <a:ext cx="6115785" cy="646331"/>
          </a:xfrm>
          <a:prstGeom prst="rect">
            <a:avLst/>
          </a:prstGeom>
          <a:noFill/>
          <a:ln>
            <a:noFill/>
          </a:ln>
        </p:spPr>
        <p:txBody>
          <a:bodyPr wrap="square" rtlCol="0">
            <a:spAutoFit/>
            <a:scene3d>
              <a:camera prst="orthographicFront"/>
              <a:lightRig rig="threePt" dir="t"/>
            </a:scene3d>
          </a:bodyPr>
          <a:lstStyle/>
          <a:p>
            <a:r>
              <a:rPr kumimoji="1" lang="en-US" altLang="zh-CN" sz="3600" b="1" u="sng">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4. Chỉnh sửa, hoàn thiện</a:t>
            </a:r>
            <a:endParaRPr kumimoji="1" lang="zh-CN" altLang="en-US" sz="3600" b="1" u="sng"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15"/>
          <a:stretch>
            <a:fillRect/>
          </a:stretch>
        </p:blipFill>
        <p:spPr>
          <a:xfrm>
            <a:off x="10577830" y="564515"/>
            <a:ext cx="1314450" cy="1409700"/>
          </a:xfrm>
          <a:prstGeom prst="rect">
            <a:avLst/>
          </a:prstGeom>
        </p:spPr>
      </p:pic>
      <p:pic>
        <p:nvPicPr>
          <p:cNvPr id="33" name="图片 32" descr="111"/>
          <p:cNvPicPr>
            <a:picLocks noChangeAspect="1"/>
          </p:cNvPicPr>
          <p:nvPr/>
        </p:nvPicPr>
        <p:blipFill>
          <a:blip r:embed="rId16"/>
          <a:stretch>
            <a:fillRect/>
          </a:stretch>
        </p:blipFill>
        <p:spPr>
          <a:xfrm>
            <a:off x="859155" y="769620"/>
            <a:ext cx="1332230" cy="999490"/>
          </a:xfrm>
          <a:prstGeom prst="rect">
            <a:avLst/>
          </a:prstGeom>
        </p:spPr>
      </p:pic>
      <p:sp>
        <p:nvSpPr>
          <p:cNvPr id="12" name="Rectangle 11">
            <a:extLst>
              <a:ext uri="{FF2B5EF4-FFF2-40B4-BE49-F238E27FC236}">
                <a16:creationId xmlns:a16="http://schemas.microsoft.com/office/drawing/2014/main" id="{DA720A77-43E3-4CD6-9D90-DA325404F92C}"/>
              </a:ext>
            </a:extLst>
          </p:cNvPr>
          <p:cNvSpPr/>
          <p:nvPr/>
        </p:nvSpPr>
        <p:spPr>
          <a:xfrm>
            <a:off x="5864836" y="1781398"/>
            <a:ext cx="2852703" cy="523220"/>
          </a:xfrm>
          <a:prstGeom prst="rect">
            <a:avLst/>
          </a:prstGeom>
        </p:spPr>
        <p:txBody>
          <a:bodyPr wrap="square">
            <a:spAutoFit/>
          </a:bodyPr>
          <a:lstStyle/>
          <a:p>
            <a:pPr algn="ctr">
              <a:spcAft>
                <a:spcPts val="0"/>
              </a:spcAft>
            </a:pPr>
            <a:r>
              <a:rPr lang="en-US" sz="2800" b="1">
                <a:solidFill>
                  <a:schemeClr val="bg1"/>
                </a:solidFill>
                <a:latin typeface="Times New Roman" panose="02020603050405020304" pitchFamily="18" charset="0"/>
                <a:ea typeface="Times New Roman" panose="02020603050405020304" pitchFamily="18" charset="0"/>
              </a:rPr>
              <a:t>Khái niệm</a:t>
            </a:r>
          </a:p>
        </p:txBody>
      </p:sp>
      <p:cxnSp>
        <p:nvCxnSpPr>
          <p:cNvPr id="2" name="PA-直接连接符 1">
            <a:extLst>
              <a:ext uri="{FF2B5EF4-FFF2-40B4-BE49-F238E27FC236}">
                <a16:creationId xmlns:a16="http://schemas.microsoft.com/office/drawing/2014/main" id="{3DF1BB88-D354-FD30-553F-06B8B3879CF5}"/>
              </a:ext>
            </a:extLst>
          </p:cNvPr>
          <p:cNvCxnSpPr/>
          <p:nvPr>
            <p:custDataLst>
              <p:tags r:id="rId1"/>
            </p:custDataLst>
          </p:nvPr>
        </p:nvCxnSpPr>
        <p:spPr>
          <a:xfrm>
            <a:off x="1891893" y="1925099"/>
            <a:ext cx="0" cy="33909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PA-ïŝļidé">
            <a:extLst>
              <a:ext uri="{FF2B5EF4-FFF2-40B4-BE49-F238E27FC236}">
                <a16:creationId xmlns:a16="http://schemas.microsoft.com/office/drawing/2014/main" id="{B92D78DC-3058-F859-F22A-CF66DEC947AB}"/>
              </a:ext>
            </a:extLst>
          </p:cNvPr>
          <p:cNvSpPr/>
          <p:nvPr>
            <p:custDataLst>
              <p:tags r:id="rId2"/>
            </p:custDataLst>
          </p:nvPr>
        </p:nvSpPr>
        <p:spPr>
          <a:xfrm>
            <a:off x="1628368" y="2072736"/>
            <a:ext cx="538163" cy="538163"/>
          </a:xfrm>
          <a:prstGeom prst="ellipse">
            <a:avLst/>
          </a:prstGeom>
          <a:solidFill>
            <a:schemeClr val="accent5">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62500" lnSpcReduction="20000"/>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fontAlgn="auto"/>
            <a:r>
              <a:rPr lang="en-US" altLang="zh-CN" noProof="1">
                <a:solidFill>
                  <a:schemeClr val="bg1"/>
                </a:solidFill>
                <a:cs typeface="+mn-ea"/>
                <a:sym typeface="+mn-lt"/>
              </a:rPr>
              <a:t>04</a:t>
            </a:r>
            <a:endParaRPr lang="zh-CN" altLang="en-US" noProof="1">
              <a:solidFill>
                <a:schemeClr val="bg1"/>
              </a:solidFill>
              <a:cs typeface="+mn-ea"/>
              <a:sym typeface="+mn-lt"/>
            </a:endParaRPr>
          </a:p>
        </p:txBody>
      </p:sp>
      <p:sp>
        <p:nvSpPr>
          <p:cNvPr id="4" name="PA-ïṧļîḍè">
            <a:extLst>
              <a:ext uri="{FF2B5EF4-FFF2-40B4-BE49-F238E27FC236}">
                <a16:creationId xmlns:a16="http://schemas.microsoft.com/office/drawing/2014/main" id="{C4E78052-5F39-D19E-2B34-0859A1564684}"/>
              </a:ext>
            </a:extLst>
          </p:cNvPr>
          <p:cNvSpPr txBox="1">
            <a:spLocks noChangeArrowheads="1"/>
          </p:cNvSpPr>
          <p:nvPr>
            <p:custDataLst>
              <p:tags r:id="rId3"/>
            </p:custDataLst>
          </p:nvPr>
        </p:nvSpPr>
        <p:spPr bwMode="auto">
          <a:xfrm>
            <a:off x="2390363" y="2044087"/>
            <a:ext cx="4652236" cy="36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a:latin typeface="Times New Roman" panose="02020603050405020304" pitchFamily="18" charset="0"/>
                <a:cs typeface="Times New Roman" panose="02020603050405020304" pitchFamily="18" charset="0"/>
              </a:rPr>
              <a:t>Sự tinh gọn và đầy đủ của các cứ liệu bằng chứng</a:t>
            </a:r>
          </a:p>
        </p:txBody>
      </p:sp>
      <p:sp>
        <p:nvSpPr>
          <p:cNvPr id="5" name="PA-íṧ1íďé">
            <a:extLst>
              <a:ext uri="{FF2B5EF4-FFF2-40B4-BE49-F238E27FC236}">
                <a16:creationId xmlns:a16="http://schemas.microsoft.com/office/drawing/2014/main" id="{8CACDEF8-70B2-9C53-9E64-878F36158CB3}"/>
              </a:ext>
            </a:extLst>
          </p:cNvPr>
          <p:cNvSpPr/>
          <p:nvPr>
            <p:custDataLst>
              <p:tags r:id="rId4"/>
            </p:custDataLst>
          </p:nvPr>
        </p:nvSpPr>
        <p:spPr>
          <a:xfrm>
            <a:off x="1628368" y="3363374"/>
            <a:ext cx="538163" cy="538162"/>
          </a:xfrm>
          <a:prstGeom prst="ellipse">
            <a:avLst/>
          </a:prstGeom>
          <a:solidFill>
            <a:schemeClr val="accent5">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62500" lnSpcReduction="20000"/>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fontAlgn="auto"/>
            <a:r>
              <a:rPr lang="en-US" altLang="zh-CN" noProof="1">
                <a:solidFill>
                  <a:schemeClr val="bg1"/>
                </a:solidFill>
                <a:cs typeface="+mn-ea"/>
                <a:sym typeface="+mn-lt"/>
              </a:rPr>
              <a:t>05</a:t>
            </a:r>
            <a:endParaRPr lang="zh-CN" altLang="en-US" noProof="1">
              <a:solidFill>
                <a:schemeClr val="bg1"/>
              </a:solidFill>
              <a:cs typeface="+mn-ea"/>
              <a:sym typeface="+mn-lt"/>
            </a:endParaRPr>
          </a:p>
        </p:txBody>
      </p:sp>
      <p:sp>
        <p:nvSpPr>
          <p:cNvPr id="6" name="PA-îşľíḋê">
            <a:extLst>
              <a:ext uri="{FF2B5EF4-FFF2-40B4-BE49-F238E27FC236}">
                <a16:creationId xmlns:a16="http://schemas.microsoft.com/office/drawing/2014/main" id="{B33A326D-E223-DE84-2D33-23AF499C6B85}"/>
              </a:ext>
            </a:extLst>
          </p:cNvPr>
          <p:cNvSpPr>
            <a:spLocks noChangeArrowheads="1"/>
          </p:cNvSpPr>
          <p:nvPr>
            <p:custDataLst>
              <p:tags r:id="rId5"/>
            </p:custDataLst>
          </p:nvPr>
        </p:nvSpPr>
        <p:spPr bwMode="auto">
          <a:xfrm>
            <a:off x="2211890" y="3308107"/>
            <a:ext cx="4158747" cy="73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defRPr>
                <a:solidFill>
                  <a:schemeClr val="tx1"/>
                </a:solidFill>
                <a:latin typeface="Calibri" panose="020F0502020204030204" pitchFamily="34" charset="0"/>
                <a:ea typeface="思源黑体 CN Normal" panose="020B0400000000000000" pitchFamily="34" charset="-122"/>
              </a:defRPr>
            </a:lvl1pPr>
            <a:lvl2pPr>
              <a:defRPr>
                <a:solidFill>
                  <a:schemeClr val="tx1"/>
                </a:solidFill>
                <a:latin typeface="Calibri" panose="020F0502020204030204" pitchFamily="34" charset="0"/>
                <a:ea typeface="思源黑体 CN Normal" panose="020B0400000000000000" pitchFamily="34" charset="-122"/>
              </a:defRPr>
            </a:lvl2pPr>
            <a:lvl3pPr>
              <a:defRPr>
                <a:solidFill>
                  <a:schemeClr val="tx1"/>
                </a:solidFill>
                <a:latin typeface="Calibri" panose="020F0502020204030204" pitchFamily="34" charset="0"/>
                <a:ea typeface="思源黑体 CN Normal" panose="020B0400000000000000" pitchFamily="34" charset="-122"/>
              </a:defRPr>
            </a:lvl3pPr>
            <a:lvl4pPr>
              <a:defRPr>
                <a:solidFill>
                  <a:schemeClr val="tx1"/>
                </a:solidFill>
                <a:latin typeface="Calibri" panose="020F0502020204030204" pitchFamily="34" charset="0"/>
                <a:ea typeface="思源黑体 CN Normal" panose="020B0400000000000000" pitchFamily="34" charset="-122"/>
              </a:defRPr>
            </a:lvl4pPr>
            <a:lvl5pPr>
              <a:defRPr>
                <a:solidFill>
                  <a:schemeClr val="tx1"/>
                </a:solidFill>
                <a:latin typeface="Calibri" panose="020F0502020204030204" pitchFamily="34" charset="0"/>
                <a:ea typeface="思源黑体 CN Normal" panose="020B0400000000000000" pitchFamily="34" charset="-122"/>
              </a:defRPr>
            </a:lvl5pPr>
            <a:lvl6pPr fontAlgn="base">
              <a:spcBef>
                <a:spcPct val="0"/>
              </a:spcBef>
              <a:spcAft>
                <a:spcPct val="0"/>
              </a:spcAft>
              <a:defRPr>
                <a:solidFill>
                  <a:schemeClr val="tx1"/>
                </a:solidFill>
                <a:latin typeface="Calibri" panose="020F0502020204030204" pitchFamily="34" charset="0"/>
                <a:ea typeface="思源黑体 CN Normal" panose="020B0400000000000000" pitchFamily="34" charset="-122"/>
              </a:defRPr>
            </a:lvl6pPr>
            <a:lvl7pPr fontAlgn="base">
              <a:spcBef>
                <a:spcPct val="0"/>
              </a:spcBef>
              <a:spcAft>
                <a:spcPct val="0"/>
              </a:spcAft>
              <a:defRPr>
                <a:solidFill>
                  <a:schemeClr val="tx1"/>
                </a:solidFill>
                <a:latin typeface="Calibri" panose="020F0502020204030204" pitchFamily="34" charset="0"/>
                <a:ea typeface="思源黑体 CN Normal" panose="020B0400000000000000" pitchFamily="34" charset="-122"/>
              </a:defRPr>
            </a:lvl7pPr>
            <a:lvl8pPr fontAlgn="base">
              <a:spcBef>
                <a:spcPct val="0"/>
              </a:spcBef>
              <a:spcAft>
                <a:spcPct val="0"/>
              </a:spcAft>
              <a:defRPr>
                <a:solidFill>
                  <a:schemeClr val="tx1"/>
                </a:solidFill>
                <a:latin typeface="Calibri" panose="020F0502020204030204" pitchFamily="34" charset="0"/>
                <a:ea typeface="思源黑体 CN Normal" panose="020B0400000000000000" pitchFamily="34" charset="-122"/>
              </a:defRPr>
            </a:lvl8pPr>
            <a:lvl9pPr fontAlgn="base">
              <a:spcBef>
                <a:spcPct val="0"/>
              </a:spcBef>
              <a:spcAft>
                <a:spcPct val="0"/>
              </a:spcAft>
              <a:defRPr>
                <a:solidFill>
                  <a:schemeClr val="tx1"/>
                </a:solidFill>
                <a:latin typeface="Calibri" panose="020F0502020204030204" pitchFamily="34" charset="0"/>
                <a:ea typeface="思源黑体 CN Normal" panose="020B0400000000000000" pitchFamily="34" charset="-122"/>
              </a:defRPr>
            </a:lvl9pPr>
          </a:lstStyle>
          <a:p>
            <a:r>
              <a:rPr lang="en-US" sz="2000">
                <a:latin typeface="Times New Roman" panose="02020603050405020304" pitchFamily="18" charset="0"/>
                <a:cs typeface="Times New Roman" panose="02020603050405020304" pitchFamily="18" charset="0"/>
              </a:rPr>
              <a:t>   Sự minh bạch trong việc dẫn nguồn tài liệu hay ghi chú xuất xứ của các ý kiến được trích dẫn</a:t>
            </a:r>
          </a:p>
        </p:txBody>
      </p:sp>
      <p:sp>
        <p:nvSpPr>
          <p:cNvPr id="7" name="PA-îS1íḓe">
            <a:extLst>
              <a:ext uri="{FF2B5EF4-FFF2-40B4-BE49-F238E27FC236}">
                <a16:creationId xmlns:a16="http://schemas.microsoft.com/office/drawing/2014/main" id="{50AF460B-6B7E-B473-AC0A-B3DB5B3B696F}"/>
              </a:ext>
            </a:extLst>
          </p:cNvPr>
          <p:cNvSpPr/>
          <p:nvPr>
            <p:custDataLst>
              <p:tags r:id="rId6"/>
            </p:custDataLst>
          </p:nvPr>
        </p:nvSpPr>
        <p:spPr>
          <a:xfrm>
            <a:off x="1628368" y="4623849"/>
            <a:ext cx="538163" cy="538162"/>
          </a:xfrm>
          <a:prstGeom prst="ellipse">
            <a:avLst/>
          </a:prstGeom>
          <a:solidFill>
            <a:schemeClr val="accent5">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62500" lnSpcReduction="20000"/>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fontAlgn="auto"/>
            <a:r>
              <a:rPr lang="en-US" altLang="zh-CN" noProof="1">
                <a:solidFill>
                  <a:schemeClr val="bg1"/>
                </a:solidFill>
                <a:cs typeface="+mn-ea"/>
                <a:sym typeface="+mn-lt"/>
              </a:rPr>
              <a:t>06</a:t>
            </a:r>
            <a:endParaRPr lang="zh-CN" altLang="en-US" noProof="1">
              <a:solidFill>
                <a:schemeClr val="bg1"/>
              </a:solidFill>
              <a:cs typeface="+mn-ea"/>
              <a:sym typeface="+mn-lt"/>
            </a:endParaRPr>
          </a:p>
        </p:txBody>
      </p:sp>
      <p:sp>
        <p:nvSpPr>
          <p:cNvPr id="9" name="PA-îṩľîḑe">
            <a:extLst>
              <a:ext uri="{FF2B5EF4-FFF2-40B4-BE49-F238E27FC236}">
                <a16:creationId xmlns:a16="http://schemas.microsoft.com/office/drawing/2014/main" id="{8E4C76FA-B8AA-1295-A7DC-94F3A44A1FD8}"/>
              </a:ext>
            </a:extLst>
          </p:cNvPr>
          <p:cNvSpPr txBox="1">
            <a:spLocks noChangeArrowheads="1"/>
          </p:cNvSpPr>
          <p:nvPr>
            <p:custDataLst>
              <p:tags r:id="rId7"/>
            </p:custDataLst>
          </p:nvPr>
        </p:nvSpPr>
        <p:spPr bwMode="auto">
          <a:xfrm>
            <a:off x="2407289" y="4668050"/>
            <a:ext cx="4464230" cy="36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a:latin typeface="Times New Roman" panose="02020603050405020304" pitchFamily="18" charset="0"/>
                <a:cs typeface="Times New Roman" panose="02020603050405020304" pitchFamily="18" charset="0"/>
              </a:rPr>
              <a:t>Sự tuân thủ các quy tắc ngữ pháp và những quy định về chính tả cách trình bày văn bản </a:t>
            </a:r>
          </a:p>
        </p:txBody>
      </p:sp>
      <p:cxnSp>
        <p:nvCxnSpPr>
          <p:cNvPr id="13" name="PA-直接连接符 14">
            <a:extLst>
              <a:ext uri="{FF2B5EF4-FFF2-40B4-BE49-F238E27FC236}">
                <a16:creationId xmlns:a16="http://schemas.microsoft.com/office/drawing/2014/main" id="{019AD03C-4922-F7A4-2651-C8F4D716AA39}"/>
              </a:ext>
            </a:extLst>
          </p:cNvPr>
          <p:cNvCxnSpPr/>
          <p:nvPr>
            <p:custDataLst>
              <p:tags r:id="rId8"/>
            </p:custDataLst>
          </p:nvPr>
        </p:nvCxnSpPr>
        <p:spPr>
          <a:xfrm>
            <a:off x="2469743" y="3052224"/>
            <a:ext cx="4973638"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4" name="PA-直接连接符 15">
            <a:extLst>
              <a:ext uri="{FF2B5EF4-FFF2-40B4-BE49-F238E27FC236}">
                <a16:creationId xmlns:a16="http://schemas.microsoft.com/office/drawing/2014/main" id="{649D5F8F-D653-807B-2C70-4679E1A5178F}"/>
              </a:ext>
            </a:extLst>
          </p:cNvPr>
          <p:cNvCxnSpPr/>
          <p:nvPr>
            <p:custDataLst>
              <p:tags r:id="rId9"/>
            </p:custDataLst>
          </p:nvPr>
        </p:nvCxnSpPr>
        <p:spPr>
          <a:xfrm>
            <a:off x="2488793" y="4379374"/>
            <a:ext cx="4973638"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22" name="图片 25">
            <a:extLst>
              <a:ext uri="{FF2B5EF4-FFF2-40B4-BE49-F238E27FC236}">
                <a16:creationId xmlns:a16="http://schemas.microsoft.com/office/drawing/2014/main" id="{7FC37EDE-293F-B621-2991-0CF398B630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96000" y="761988"/>
            <a:ext cx="6096012" cy="6096012"/>
          </a:xfrm>
          <a:prstGeom prst="rect">
            <a:avLst/>
          </a:prstGeom>
        </p:spPr>
      </p:pic>
      <p:sp>
        <p:nvSpPr>
          <p:cNvPr id="26" name="PA-ïš1ïďe">
            <a:extLst>
              <a:ext uri="{FF2B5EF4-FFF2-40B4-BE49-F238E27FC236}">
                <a16:creationId xmlns:a16="http://schemas.microsoft.com/office/drawing/2014/main" id="{020BE53B-48F8-8E94-A547-224D07962FE4}"/>
              </a:ext>
            </a:extLst>
          </p:cNvPr>
          <p:cNvSpPr txBox="1">
            <a:spLocks noChangeArrowheads="1"/>
          </p:cNvSpPr>
          <p:nvPr>
            <p:custDataLst>
              <p:tags r:id="rId10"/>
            </p:custDataLst>
          </p:nvPr>
        </p:nvSpPr>
        <p:spPr bwMode="auto">
          <a:xfrm>
            <a:off x="7693595" y="2304618"/>
            <a:ext cx="3250017" cy="222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i="1">
                <a:latin typeface="Times New Roman" panose="02020603050405020304" pitchFamily="18" charset="0"/>
                <a:cs typeface="Times New Roman" panose="02020603050405020304" pitchFamily="18" charset="0"/>
              </a:rPr>
              <a:t>Đọc lại báo cáo nghiên cứu, đối chiếu với yêu cầu của kiểu bài và đề cương đã lập để chỉnh sửa, hoàn thiện trên các mặt chủ yếu sau:</a:t>
            </a:r>
          </a:p>
        </p:txBody>
      </p:sp>
    </p:spTree>
    <p:extLst>
      <p:ext uri="{BB962C8B-B14F-4D97-AF65-F5344CB8AC3E}">
        <p14:creationId xmlns:p14="http://schemas.microsoft.com/office/powerpoint/2010/main" val="11674100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29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par>
                                <p:cTn id="40" presetID="22" presetClass="entr" presetSubtype="2"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righ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up)">
                                      <p:cBhvr>
                                        <p:cTn id="50" dur="500"/>
                                        <p:tgtEl>
                                          <p:spTgt spid="3"/>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up)">
                                      <p:cBhvr>
                                        <p:cTn id="53" dur="500"/>
                                        <p:tgtEl>
                                          <p:spTgt spid="5"/>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up)">
                                      <p:cBhvr>
                                        <p:cTn id="56" dur="500"/>
                                        <p:tgtEl>
                                          <p:spTgt spid="7"/>
                                        </p:tgtEl>
                                      </p:cBhvr>
                                    </p:animEffect>
                                  </p:childTnLst>
                                </p:cTn>
                              </p:par>
                              <p:par>
                                <p:cTn id="57" presetID="22" presetClass="entr" presetSubtype="8"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par>
                                <p:cTn id="60" presetID="22" presetClass="entr" presetSubtype="8"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randombar(horizontal)">
                                      <p:cBhvr>
                                        <p:cTn id="67" dur="500"/>
                                        <p:tgtEl>
                                          <p:spTgt spid="4"/>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randombar(horizontal)">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randombar(horizontal)">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2" grpId="0"/>
      <p:bldP spid="3" grpId="0" animBg="1"/>
      <p:bldP spid="4" grpId="0"/>
      <p:bldP spid="5" grpId="0" animBg="1"/>
      <p:bldP spid="6" grpId="0"/>
      <p:bldP spid="7" grpId="0" animBg="1"/>
      <p:bldP spid="9" grpId="0"/>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sp>
        <p:nvSpPr>
          <p:cNvPr id="16" name="文本框 15"/>
          <p:cNvSpPr txBox="1"/>
          <p:nvPr/>
        </p:nvSpPr>
        <p:spPr>
          <a:xfrm>
            <a:off x="1882338" y="356634"/>
            <a:ext cx="5910430" cy="646331"/>
          </a:xfrm>
          <a:prstGeom prst="rect">
            <a:avLst/>
          </a:prstGeom>
          <a:noFill/>
          <a:ln>
            <a:noFill/>
          </a:ln>
        </p:spPr>
        <p:txBody>
          <a:bodyPr wrap="square" rtlCol="0">
            <a:spAutoFit/>
            <a:scene3d>
              <a:camera prst="orthographicFront"/>
              <a:lightRig rig="threePt" dir="t"/>
            </a:scene3d>
          </a:bodyPr>
          <a:lstStyle/>
          <a:p>
            <a:r>
              <a:rPr kumimoji="1" lang="en-US" altLang="zh-CN" sz="3600" b="1" u="sng">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Bảng kiểm</a:t>
            </a:r>
            <a:endParaRPr kumimoji="1" lang="zh-CN" altLang="en-US" sz="3600" b="1" u="sng"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877550" y="207233"/>
            <a:ext cx="1314450" cy="1409700"/>
          </a:xfrm>
          <a:prstGeom prst="rect">
            <a:avLst/>
          </a:prstGeom>
        </p:spPr>
      </p:pic>
      <p:pic>
        <p:nvPicPr>
          <p:cNvPr id="11" name="图片 10" descr="图片7"/>
          <p:cNvPicPr>
            <a:picLocks noChangeAspect="1"/>
          </p:cNvPicPr>
          <p:nvPr/>
        </p:nvPicPr>
        <p:blipFill>
          <a:blip r:embed="rId6"/>
          <a:stretch>
            <a:fillRect/>
          </a:stretch>
        </p:blipFill>
        <p:spPr>
          <a:xfrm>
            <a:off x="10107786" y="5337949"/>
            <a:ext cx="1928784" cy="1418022"/>
          </a:xfrm>
          <a:prstGeom prst="rect">
            <a:avLst/>
          </a:prstGeom>
        </p:spPr>
      </p:pic>
      <p:pic>
        <p:nvPicPr>
          <p:cNvPr id="33" name="图片 32" descr="111"/>
          <p:cNvPicPr>
            <a:picLocks noChangeAspect="1"/>
          </p:cNvPicPr>
          <p:nvPr/>
        </p:nvPicPr>
        <p:blipFill>
          <a:blip r:embed="rId7"/>
          <a:stretch>
            <a:fillRect/>
          </a:stretch>
        </p:blipFill>
        <p:spPr>
          <a:xfrm>
            <a:off x="451192" y="376412"/>
            <a:ext cx="1107296" cy="830736"/>
          </a:xfrm>
          <a:prstGeom prst="rect">
            <a:avLst/>
          </a:prstGeom>
        </p:spPr>
      </p:pic>
      <p:graphicFrame>
        <p:nvGraphicFramePr>
          <p:cNvPr id="3" name="Table 2">
            <a:extLst>
              <a:ext uri="{FF2B5EF4-FFF2-40B4-BE49-F238E27FC236}">
                <a16:creationId xmlns:a16="http://schemas.microsoft.com/office/drawing/2014/main" id="{4073ECDF-8FEF-CCA2-0FC5-E6050AAB1A69}"/>
              </a:ext>
            </a:extLst>
          </p:cNvPr>
          <p:cNvGraphicFramePr>
            <a:graphicFrameLocks noGrp="1"/>
          </p:cNvGraphicFramePr>
          <p:nvPr>
            <p:extLst>
              <p:ext uri="{D42A27DB-BD31-4B8C-83A1-F6EECF244321}">
                <p14:modId xmlns:p14="http://schemas.microsoft.com/office/powerpoint/2010/main" val="1314519941"/>
              </p:ext>
            </p:extLst>
          </p:nvPr>
        </p:nvGraphicFramePr>
        <p:xfrm>
          <a:off x="1252707" y="1128459"/>
          <a:ext cx="9982348" cy="5641700"/>
        </p:xfrm>
        <a:graphic>
          <a:graphicData uri="http://schemas.openxmlformats.org/drawingml/2006/table">
            <a:tbl>
              <a:tblPr firstRow="1" firstCol="1" bandRow="1">
                <a:tableStyleId>{5C22544A-7EE6-4342-B048-85BDC9FD1C3A}</a:tableStyleId>
              </a:tblPr>
              <a:tblGrid>
                <a:gridCol w="1371601">
                  <a:extLst>
                    <a:ext uri="{9D8B030D-6E8A-4147-A177-3AD203B41FA5}">
                      <a16:colId xmlns:a16="http://schemas.microsoft.com/office/drawing/2014/main" val="3793674540"/>
                    </a:ext>
                  </a:extLst>
                </a:gridCol>
                <a:gridCol w="7272997">
                  <a:extLst>
                    <a:ext uri="{9D8B030D-6E8A-4147-A177-3AD203B41FA5}">
                      <a16:colId xmlns:a16="http://schemas.microsoft.com/office/drawing/2014/main" val="4147433902"/>
                    </a:ext>
                  </a:extLst>
                </a:gridCol>
                <a:gridCol w="463444">
                  <a:extLst>
                    <a:ext uri="{9D8B030D-6E8A-4147-A177-3AD203B41FA5}">
                      <a16:colId xmlns:a16="http://schemas.microsoft.com/office/drawing/2014/main" val="3314655859"/>
                    </a:ext>
                  </a:extLst>
                </a:gridCol>
                <a:gridCol w="874306">
                  <a:extLst>
                    <a:ext uri="{9D8B030D-6E8A-4147-A177-3AD203B41FA5}">
                      <a16:colId xmlns:a16="http://schemas.microsoft.com/office/drawing/2014/main" val="3232036501"/>
                    </a:ext>
                  </a:extLst>
                </a:gridCol>
              </a:tblGrid>
              <a:tr h="473493">
                <a:tc>
                  <a:txBody>
                    <a:bodyPr/>
                    <a:lstStyle/>
                    <a:p>
                      <a:pPr algn="ctr">
                        <a:lnSpc>
                          <a:spcPct val="100000"/>
                        </a:lnSpc>
                      </a:pPr>
                      <a:r>
                        <a:rPr lang="en-US" sz="1600">
                          <a:effectLst/>
                          <a:latin typeface="Times New Roman" panose="02020603050405020304" pitchFamily="18" charset="0"/>
                          <a:cs typeface="Times New Roman" panose="02020603050405020304" pitchFamily="18" charset="0"/>
                        </a:rPr>
                        <a:t>Nội dung</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nchor="ctr"/>
                </a:tc>
                <a:tc>
                  <a:txBody>
                    <a:bodyPr/>
                    <a:lstStyle/>
                    <a:p>
                      <a:pPr algn="ctr">
                        <a:lnSpc>
                          <a:spcPct val="100000"/>
                        </a:lnSpc>
                      </a:pPr>
                      <a:r>
                        <a:rPr lang="en-US" sz="1600">
                          <a:effectLst/>
                          <a:latin typeface="Times New Roman" panose="02020603050405020304" pitchFamily="18" charset="0"/>
                          <a:cs typeface="Times New Roman" panose="02020603050405020304" pitchFamily="18" charset="0"/>
                        </a:rPr>
                        <a:t>Yêu cầu cụ thể</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nchor="ctr"/>
                </a:tc>
                <a:tc>
                  <a:txBody>
                    <a:bodyPr/>
                    <a:lstStyle/>
                    <a:p>
                      <a:pPr algn="ctr">
                        <a:lnSpc>
                          <a:spcPct val="100000"/>
                        </a:lnSpc>
                      </a:pPr>
                      <a:r>
                        <a:rPr lang="en-US" sz="1600">
                          <a:effectLst/>
                          <a:latin typeface="Times New Roman" panose="02020603050405020304" pitchFamily="18" charset="0"/>
                          <a:cs typeface="Times New Roman" panose="02020603050405020304" pitchFamily="18" charset="0"/>
                        </a:rPr>
                        <a:t>Đạt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nchor="ctr"/>
                </a:tc>
                <a:tc>
                  <a:txBody>
                    <a:bodyPr/>
                    <a:lstStyle/>
                    <a:p>
                      <a:pPr algn="ctr">
                        <a:lnSpc>
                          <a:spcPct val="100000"/>
                        </a:lnSpc>
                      </a:pPr>
                      <a:r>
                        <a:rPr lang="en-US" sz="1600">
                          <a:effectLst/>
                          <a:latin typeface="Times New Roman" panose="02020603050405020304" pitchFamily="18" charset="0"/>
                          <a:cs typeface="Times New Roman" panose="02020603050405020304" pitchFamily="18" charset="0"/>
                        </a:rPr>
                        <a:t> Chưa đạt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nchor="ctr"/>
                </a:tc>
                <a:extLst>
                  <a:ext uri="{0D108BD9-81ED-4DB2-BD59-A6C34878D82A}">
                    <a16:rowId xmlns:a16="http://schemas.microsoft.com/office/drawing/2014/main" val="4129268844"/>
                  </a:ext>
                </a:extLst>
              </a:tr>
              <a:tr h="355120">
                <a:tc rowSpan="2">
                  <a:txBody>
                    <a:bodyPr/>
                    <a:lstStyle/>
                    <a:p>
                      <a:pPr algn="ctr">
                        <a:lnSpc>
                          <a:spcPct val="150000"/>
                        </a:lnSpc>
                      </a:pPr>
                      <a:r>
                        <a:rPr lang="en-US" sz="1600">
                          <a:effectLst/>
                          <a:latin typeface="Times New Roman" panose="02020603050405020304" pitchFamily="18" charset="0"/>
                          <a:cs typeface="Times New Roman" panose="02020603050405020304" pitchFamily="18" charset="0"/>
                        </a:rPr>
                        <a:t>Đ</a:t>
                      </a:r>
                      <a:r>
                        <a:rPr lang="vi-VN" sz="1600">
                          <a:effectLst/>
                          <a:latin typeface="Times New Roman" panose="02020603050405020304" pitchFamily="18" charset="0"/>
                          <a:cs typeface="Times New Roman" panose="02020603050405020304" pitchFamily="18" charset="0"/>
                        </a:rPr>
                        <a:t>ặt vấn đề</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just">
                        <a:lnSpc>
                          <a:spcPct val="150000"/>
                        </a:lnSpc>
                      </a:pPr>
                      <a:r>
                        <a:rPr lang="en-US" sz="1600">
                          <a:effectLst/>
                          <a:latin typeface="Times New Roman" panose="02020603050405020304" pitchFamily="18" charset="0"/>
                          <a:cs typeface="Times New Roman" panose="02020603050405020304" pitchFamily="18" charset="0"/>
                        </a:rPr>
                        <a:t>Giới thiệu rõ vấn đề nghiên cứu</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ctr">
                        <a:lnSpc>
                          <a:spcPct val="150000"/>
                        </a:lnSpc>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ctr">
                        <a:lnSpc>
                          <a:spcPct val="150000"/>
                        </a:lnSpc>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extLst>
                  <a:ext uri="{0D108BD9-81ED-4DB2-BD59-A6C34878D82A}">
                    <a16:rowId xmlns:a16="http://schemas.microsoft.com/office/drawing/2014/main" val="1470177528"/>
                  </a:ext>
                </a:extLst>
              </a:tr>
              <a:tr h="444856">
                <a:tc vMerge="1">
                  <a:txBody>
                    <a:bodyPr/>
                    <a:lstStyle/>
                    <a:p>
                      <a:endParaRPr lang="en-US"/>
                    </a:p>
                  </a:txBody>
                  <a:tcPr/>
                </a:tc>
                <a:tc>
                  <a:txBody>
                    <a:bodyPr/>
                    <a:lstStyle/>
                    <a:p>
                      <a:pPr algn="just">
                        <a:lnSpc>
                          <a:spcPct val="150000"/>
                        </a:lnSpc>
                      </a:pPr>
                      <a:r>
                        <a:rPr lang="en-US" sz="1600">
                          <a:effectLst/>
                          <a:latin typeface="Times New Roman" panose="02020603050405020304" pitchFamily="18" charset="0"/>
                          <a:cs typeface="Times New Roman" panose="02020603050405020304" pitchFamily="18" charset="0"/>
                        </a:rPr>
                        <a:t>Vấn đề nghiên cứu gây được sự chú ý và hấp dẫn đối với người đọc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ctr">
                        <a:lnSpc>
                          <a:spcPct val="150000"/>
                        </a:lnSpc>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ctr">
                        <a:lnSpc>
                          <a:spcPct val="150000"/>
                        </a:lnSpc>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extLst>
                  <a:ext uri="{0D108BD9-81ED-4DB2-BD59-A6C34878D82A}">
                    <a16:rowId xmlns:a16="http://schemas.microsoft.com/office/drawing/2014/main" val="3726179025"/>
                  </a:ext>
                </a:extLst>
              </a:tr>
              <a:tr h="710240">
                <a:tc rowSpan="4">
                  <a:txBody>
                    <a:bodyPr/>
                    <a:lstStyle/>
                    <a:p>
                      <a:pPr algn="ctr">
                        <a:lnSpc>
                          <a:spcPct val="150000"/>
                        </a:lnSpc>
                      </a:pPr>
                      <a:r>
                        <a:rPr lang="en-US" sz="1600">
                          <a:effectLst/>
                          <a:latin typeface="Times New Roman" panose="02020603050405020304" pitchFamily="18" charset="0"/>
                          <a:cs typeface="Times New Roman" panose="02020603050405020304" pitchFamily="18" charset="0"/>
                        </a:rPr>
                        <a:t>Giải quyết vấn đề</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just">
                        <a:lnSpc>
                          <a:spcPct val="150000"/>
                        </a:lnSpc>
                      </a:pPr>
                      <a:r>
                        <a:rPr lang="en-US" sz="1600">
                          <a:effectLst/>
                          <a:latin typeface="Times New Roman" panose="02020603050405020304" pitchFamily="18" charset="0"/>
                          <a:cs typeface="Times New Roman" panose="02020603050405020304" pitchFamily="18" charset="0"/>
                        </a:rPr>
                        <a:t>Các luận điểm chính đã được làm sáng tỏ qua những dữ liệu, bằng chứng xác thực, đáng tin cậy</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ctr">
                        <a:lnSpc>
                          <a:spcPct val="150000"/>
                        </a:lnSpc>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ctr">
                        <a:lnSpc>
                          <a:spcPct val="150000"/>
                        </a:lnSpc>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extLst>
                  <a:ext uri="{0D108BD9-81ED-4DB2-BD59-A6C34878D82A}">
                    <a16:rowId xmlns:a16="http://schemas.microsoft.com/office/drawing/2014/main" val="196597644"/>
                  </a:ext>
                </a:extLst>
              </a:tr>
              <a:tr h="444856">
                <a:tc vMerge="1">
                  <a:txBody>
                    <a:bodyPr/>
                    <a:lstStyle/>
                    <a:p>
                      <a:endParaRPr lang="en-US"/>
                    </a:p>
                  </a:txBody>
                  <a:tcPr/>
                </a:tc>
                <a:tc>
                  <a:txBody>
                    <a:bodyPr/>
                    <a:lstStyle/>
                    <a:p>
                      <a:pPr algn="just">
                        <a:lnSpc>
                          <a:spcPct val="150000"/>
                        </a:lnSpc>
                      </a:pPr>
                      <a:r>
                        <a:rPr lang="en-US" sz="1600">
                          <a:effectLst/>
                          <a:latin typeface="Times New Roman" panose="02020603050405020304" pitchFamily="18" charset="0"/>
                          <a:cs typeface="Times New Roman" panose="02020603050405020304" pitchFamily="18" charset="0"/>
                        </a:rPr>
                        <a:t>Các phần được sắp xếp theo trật tự logic, có sự liên kết chặt chẽ, không có sự trùng lặp</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ctr">
                        <a:lnSpc>
                          <a:spcPct val="150000"/>
                        </a:lnSpc>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ctr">
                        <a:lnSpc>
                          <a:spcPct val="150000"/>
                        </a:lnSpc>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extLst>
                  <a:ext uri="{0D108BD9-81ED-4DB2-BD59-A6C34878D82A}">
                    <a16:rowId xmlns:a16="http://schemas.microsoft.com/office/drawing/2014/main" val="3598222757"/>
                  </a:ext>
                </a:extLst>
              </a:tr>
              <a:tr h="444856">
                <a:tc vMerge="1">
                  <a:txBody>
                    <a:bodyPr/>
                    <a:lstStyle/>
                    <a:p>
                      <a:endParaRPr lang="en-US"/>
                    </a:p>
                  </a:txBody>
                  <a:tcPr/>
                </a:tc>
                <a:tc>
                  <a:txBody>
                    <a:bodyPr/>
                    <a:lstStyle/>
                    <a:p>
                      <a:pPr algn="just">
                        <a:lnSpc>
                          <a:spcPct val="150000"/>
                        </a:lnSpc>
                      </a:pPr>
                      <a:r>
                        <a:rPr lang="en-US" sz="1600">
                          <a:effectLst/>
                          <a:latin typeface="Times New Roman" panose="02020603050405020304" pitchFamily="18" charset="0"/>
                          <a:cs typeface="Times New Roman" panose="02020603050405020304" pitchFamily="18" charset="0"/>
                        </a:rPr>
                        <a:t>T</a:t>
                      </a:r>
                      <a:r>
                        <a:rPr lang="vi-VN" sz="1600">
                          <a:effectLst/>
                          <a:latin typeface="Times New Roman" panose="02020603050405020304" pitchFamily="18" charset="0"/>
                          <a:cs typeface="Times New Roman" panose="02020603050405020304" pitchFamily="18" charset="0"/>
                        </a:rPr>
                        <a:t>rích dẫn được ý kiến người khác</a:t>
                      </a:r>
                      <a:r>
                        <a:rPr lang="en-US" sz="1600">
                          <a:effectLst/>
                          <a:latin typeface="Times New Roman" panose="02020603050405020304" pitchFamily="18" charset="0"/>
                          <a:cs typeface="Times New Roman" panose="02020603050405020304" pitchFamily="18" charset="0"/>
                        </a:rPr>
                        <a:t>, ghi nguồn trích dẫn đúng quy cách</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ctr">
                        <a:lnSpc>
                          <a:spcPct val="150000"/>
                        </a:lnSpc>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ctr">
                        <a:lnSpc>
                          <a:spcPct val="150000"/>
                        </a:lnSpc>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extLst>
                  <a:ext uri="{0D108BD9-81ED-4DB2-BD59-A6C34878D82A}">
                    <a16:rowId xmlns:a16="http://schemas.microsoft.com/office/drawing/2014/main" val="4059183191"/>
                  </a:ext>
                </a:extLst>
              </a:tr>
              <a:tr h="444856">
                <a:tc vMerge="1">
                  <a:txBody>
                    <a:bodyPr/>
                    <a:lstStyle/>
                    <a:p>
                      <a:endParaRPr lang="en-US"/>
                    </a:p>
                  </a:txBody>
                  <a:tcPr/>
                </a:tc>
                <a:tc>
                  <a:txBody>
                    <a:bodyPr/>
                    <a:lstStyle/>
                    <a:p>
                      <a:pPr algn="just">
                        <a:lnSpc>
                          <a:spcPct val="150000"/>
                        </a:lnSpc>
                      </a:pPr>
                      <a:r>
                        <a:rPr lang="en-US" sz="1600">
                          <a:effectLst/>
                          <a:latin typeface="Times New Roman" panose="02020603050405020304" pitchFamily="18" charset="0"/>
                          <a:cs typeface="Times New Roman" panose="02020603050405020304" pitchFamily="18" charset="0"/>
                        </a:rPr>
                        <a:t>V</a:t>
                      </a:r>
                      <a:r>
                        <a:rPr lang="vi-VN" sz="1600">
                          <a:effectLst/>
                          <a:latin typeface="Times New Roman" panose="02020603050405020304" pitchFamily="18" charset="0"/>
                          <a:cs typeface="Times New Roman" panose="02020603050405020304" pitchFamily="18" charset="0"/>
                        </a:rPr>
                        <a:t>ận dụng được các phương tiện hỗ trợ phù hợp và hiệu quả</a:t>
                      </a:r>
                      <a:r>
                        <a:rPr lang="en-US" sz="1600">
                          <a:effectLst/>
                          <a:latin typeface="Times New Roman" panose="02020603050405020304" pitchFamily="18" charset="0"/>
                          <a:cs typeface="Times New Roman" panose="02020603050405020304" pitchFamily="18" charset="0"/>
                        </a:rPr>
                        <a:t>: sơ đồ, biểu đồ, hình ảnh…</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ctr">
                        <a:lnSpc>
                          <a:spcPct val="150000"/>
                        </a:lnSpc>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ctr">
                        <a:lnSpc>
                          <a:spcPct val="150000"/>
                        </a:lnSpc>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extLst>
                  <a:ext uri="{0D108BD9-81ED-4DB2-BD59-A6C34878D82A}">
                    <a16:rowId xmlns:a16="http://schemas.microsoft.com/office/drawing/2014/main" val="1566786932"/>
                  </a:ext>
                </a:extLst>
              </a:tr>
              <a:tr h="399510">
                <a:tc rowSpan="2">
                  <a:txBody>
                    <a:bodyPr/>
                    <a:lstStyle/>
                    <a:p>
                      <a:pPr algn="ctr">
                        <a:lnSpc>
                          <a:spcPct val="150000"/>
                        </a:lnSpc>
                      </a:pPr>
                      <a:r>
                        <a:rPr lang="en-US" sz="1600">
                          <a:effectLst/>
                          <a:latin typeface="Times New Roman" panose="02020603050405020304" pitchFamily="18" charset="0"/>
                          <a:cs typeface="Times New Roman" panose="02020603050405020304" pitchFamily="18" charset="0"/>
                        </a:rPr>
                        <a:t>Kết luận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just">
                        <a:lnSpc>
                          <a:spcPct val="150000"/>
                        </a:lnSpc>
                      </a:pPr>
                      <a:r>
                        <a:rPr lang="en-US" sz="1600">
                          <a:effectLst/>
                          <a:latin typeface="Times New Roman" panose="02020603050405020304" pitchFamily="18" charset="0"/>
                          <a:cs typeface="Times New Roman" panose="02020603050405020304" pitchFamily="18" charset="0"/>
                        </a:rPr>
                        <a:t>K</a:t>
                      </a:r>
                      <a:r>
                        <a:rPr lang="vi-VN" sz="1600">
                          <a:effectLst/>
                          <a:latin typeface="Times New Roman" panose="02020603050405020304" pitchFamily="18" charset="0"/>
                          <a:cs typeface="Times New Roman" panose="02020603050405020304" pitchFamily="18" charset="0"/>
                        </a:rPr>
                        <a:t>h</a:t>
                      </a:r>
                      <a:r>
                        <a:rPr lang="en-US" sz="1600">
                          <a:effectLst/>
                          <a:latin typeface="Times New Roman" panose="02020603050405020304" pitchFamily="18" charset="0"/>
                          <a:cs typeface="Times New Roman" panose="02020603050405020304" pitchFamily="18" charset="0"/>
                        </a:rPr>
                        <a:t>ẳng định vẫn đề nghiên cứu và</a:t>
                      </a:r>
                      <a:r>
                        <a:rPr lang="vi-VN" sz="1600">
                          <a:effectLst/>
                          <a:latin typeface="Times New Roman" panose="02020603050405020304" pitchFamily="18" charset="0"/>
                          <a:cs typeface="Times New Roman" panose="02020603050405020304" pitchFamily="18" charset="0"/>
                        </a:rPr>
                        <a:t> ý nghĩa của vấn đề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ctr">
                        <a:lnSpc>
                          <a:spcPct val="150000"/>
                        </a:lnSpc>
                      </a:pPr>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ctr">
                        <a:lnSpc>
                          <a:spcPct val="150000"/>
                        </a:lnSpc>
                      </a:pPr>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extLst>
                  <a:ext uri="{0D108BD9-81ED-4DB2-BD59-A6C34878D82A}">
                    <a16:rowId xmlns:a16="http://schemas.microsoft.com/office/drawing/2014/main" val="628819633"/>
                  </a:ext>
                </a:extLst>
              </a:tr>
              <a:tr h="399510">
                <a:tc vMerge="1">
                  <a:txBody>
                    <a:bodyPr/>
                    <a:lstStyle/>
                    <a:p>
                      <a:endParaRPr lang="en-US"/>
                    </a:p>
                  </a:txBody>
                  <a:tcPr/>
                </a:tc>
                <a:tc>
                  <a:txBody>
                    <a:bodyPr/>
                    <a:lstStyle/>
                    <a:p>
                      <a:pPr algn="just">
                        <a:lnSpc>
                          <a:spcPct val="150000"/>
                        </a:lnSpc>
                      </a:pPr>
                      <a:r>
                        <a:rPr lang="en-US" sz="1600">
                          <a:effectLst/>
                          <a:latin typeface="Times New Roman" panose="02020603050405020304" pitchFamily="18" charset="0"/>
                          <a:cs typeface="Times New Roman" panose="02020603050405020304" pitchFamily="18" charset="0"/>
                        </a:rPr>
                        <a:t>Gợi mở những vấn đề mới</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ctr">
                        <a:lnSpc>
                          <a:spcPct val="150000"/>
                        </a:lnSpc>
                      </a:pPr>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ctr">
                        <a:lnSpc>
                          <a:spcPct val="150000"/>
                        </a:lnSpc>
                      </a:pPr>
                      <a:r>
                        <a:rPr lang="en-US" sz="18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extLst>
                  <a:ext uri="{0D108BD9-81ED-4DB2-BD59-A6C34878D82A}">
                    <a16:rowId xmlns:a16="http://schemas.microsoft.com/office/drawing/2014/main" val="3312823236"/>
                  </a:ext>
                </a:extLst>
              </a:tr>
              <a:tr h="710240">
                <a:tc>
                  <a:txBody>
                    <a:bodyPr/>
                    <a:lstStyle/>
                    <a:p>
                      <a:pPr algn="ctr">
                        <a:lnSpc>
                          <a:spcPct val="150000"/>
                        </a:lnSpc>
                      </a:pPr>
                      <a:r>
                        <a:rPr lang="en-US" sz="1600">
                          <a:effectLst/>
                          <a:latin typeface="Times New Roman" panose="02020603050405020304" pitchFamily="18" charset="0"/>
                          <a:cs typeface="Times New Roman" panose="02020603050405020304" pitchFamily="18" charset="0"/>
                        </a:rPr>
                        <a:t>Tài liệu tham khảo</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just">
                        <a:lnSpc>
                          <a:spcPct val="150000"/>
                        </a:lnSpc>
                      </a:pPr>
                      <a:r>
                        <a:rPr lang="en-US" sz="1600">
                          <a:effectLst/>
                          <a:latin typeface="Times New Roman" panose="02020603050405020304" pitchFamily="18" charset="0"/>
                          <a:cs typeface="Times New Roman" panose="02020603050405020304" pitchFamily="18" charset="0"/>
                        </a:rPr>
                        <a:t>Sắp xếp các tài liệu tham khảo theo đúng thông lệ: trật tự dựa vào chữ cái đầu trong tên hoặc họ của tác giả</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just">
                        <a:lnSpc>
                          <a:spcPct val="150000"/>
                        </a:lnSpc>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just">
                        <a:lnSpc>
                          <a:spcPct val="150000"/>
                        </a:lnSpc>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extLst>
                  <a:ext uri="{0D108BD9-81ED-4DB2-BD59-A6C34878D82A}">
                    <a16:rowId xmlns:a16="http://schemas.microsoft.com/office/drawing/2014/main" val="596519241"/>
                  </a:ext>
                </a:extLst>
              </a:tr>
              <a:tr h="355120">
                <a:tc rowSpan="2">
                  <a:txBody>
                    <a:bodyPr/>
                    <a:lstStyle/>
                    <a:p>
                      <a:pPr algn="ctr">
                        <a:lnSpc>
                          <a:spcPct val="150000"/>
                        </a:lnSpc>
                      </a:pPr>
                      <a:r>
                        <a:rPr lang="en-US" sz="1600">
                          <a:effectLst/>
                          <a:latin typeface="Times New Roman" panose="02020603050405020304" pitchFamily="18" charset="0"/>
                          <a:cs typeface="Times New Roman" panose="02020603050405020304" pitchFamily="18" charset="0"/>
                        </a:rPr>
                        <a:t>Từ ngữ</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just">
                        <a:lnSpc>
                          <a:spcPct val="150000"/>
                        </a:lnSpc>
                      </a:pPr>
                      <a:r>
                        <a:rPr lang="en-US" sz="1600">
                          <a:effectLst/>
                          <a:latin typeface="Times New Roman" panose="02020603050405020304" pitchFamily="18" charset="0"/>
                          <a:cs typeface="Times New Roman" panose="02020603050405020304" pitchFamily="18" charset="0"/>
                        </a:rPr>
                        <a:t>Sử dụng ngôn ngữ khoa học, khách quan, trung tính</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just">
                        <a:lnSpc>
                          <a:spcPct val="150000"/>
                        </a:lnSpc>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just">
                        <a:lnSpc>
                          <a:spcPct val="150000"/>
                        </a:lnSpc>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extLst>
                  <a:ext uri="{0D108BD9-81ED-4DB2-BD59-A6C34878D82A}">
                    <a16:rowId xmlns:a16="http://schemas.microsoft.com/office/drawing/2014/main" val="4117383969"/>
                  </a:ext>
                </a:extLst>
              </a:tr>
              <a:tr h="444856">
                <a:tc vMerge="1">
                  <a:txBody>
                    <a:bodyPr/>
                    <a:lstStyle/>
                    <a:p>
                      <a:endParaRPr lang="en-US"/>
                    </a:p>
                  </a:txBody>
                  <a:tcPr/>
                </a:tc>
                <a:tc>
                  <a:txBody>
                    <a:bodyPr/>
                    <a:lstStyle/>
                    <a:p>
                      <a:pPr algn="just">
                        <a:lnSpc>
                          <a:spcPct val="150000"/>
                        </a:lnSpc>
                      </a:pPr>
                      <a:r>
                        <a:rPr lang="en-US" sz="1600">
                          <a:effectLst/>
                          <a:latin typeface="Times New Roman" panose="02020603050405020304" pitchFamily="18" charset="0"/>
                          <a:cs typeface="Times New Roman" panose="02020603050405020304" pitchFamily="18" charset="0"/>
                        </a:rPr>
                        <a:t>Đảm bảo tuân thủ các quy định về chính tả, không mắc lỗi từ ngữ và câu</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just">
                        <a:lnSpc>
                          <a:spcPct val="150000"/>
                        </a:lnSpc>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tc>
                  <a:txBody>
                    <a:bodyPr/>
                    <a:lstStyle/>
                    <a:p>
                      <a:pPr algn="just">
                        <a:lnSpc>
                          <a:spcPct val="150000"/>
                        </a:lnSpc>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26" marR="60926" marT="0" marB="0"/>
                </a:tc>
                <a:extLst>
                  <a:ext uri="{0D108BD9-81ED-4DB2-BD59-A6C34878D82A}">
                    <a16:rowId xmlns:a16="http://schemas.microsoft.com/office/drawing/2014/main" val="4223792234"/>
                  </a:ext>
                </a:extLst>
              </a:tr>
            </a:tbl>
          </a:graphicData>
        </a:graphic>
      </p:graphicFrame>
    </p:spTree>
    <p:extLst>
      <p:ext uri="{BB962C8B-B14F-4D97-AF65-F5344CB8AC3E}">
        <p14:creationId xmlns:p14="http://schemas.microsoft.com/office/powerpoint/2010/main" val="3394840438"/>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17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2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sp>
        <p:nvSpPr>
          <p:cNvPr id="16" name="文本框 15"/>
          <p:cNvSpPr txBox="1"/>
          <p:nvPr/>
        </p:nvSpPr>
        <p:spPr>
          <a:xfrm>
            <a:off x="2335299" y="735978"/>
            <a:ext cx="5910430" cy="646331"/>
          </a:xfrm>
          <a:prstGeom prst="rect">
            <a:avLst/>
          </a:prstGeom>
          <a:noFill/>
          <a:ln>
            <a:noFill/>
          </a:ln>
        </p:spPr>
        <p:txBody>
          <a:bodyPr wrap="square" rtlCol="0">
            <a:spAutoFit/>
            <a:scene3d>
              <a:camera prst="orthographicFront"/>
              <a:lightRig rig="threePt" dir="t"/>
            </a:scene3d>
          </a:bodyPr>
          <a:lstStyle/>
          <a:p>
            <a:r>
              <a:rPr kumimoji="1" lang="en-US"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Hoạt động khởi động</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33" name="图片 32" descr="111"/>
          <p:cNvPicPr>
            <a:picLocks noChangeAspect="1"/>
          </p:cNvPicPr>
          <p:nvPr/>
        </p:nvPicPr>
        <p:blipFill>
          <a:blip r:embed="rId6"/>
          <a:stretch>
            <a:fillRect/>
          </a:stretch>
        </p:blipFill>
        <p:spPr>
          <a:xfrm>
            <a:off x="859155" y="769620"/>
            <a:ext cx="1332230" cy="999490"/>
          </a:xfrm>
          <a:prstGeom prst="rect">
            <a:avLst/>
          </a:prstGeom>
        </p:spPr>
      </p:pic>
      <p:pic>
        <p:nvPicPr>
          <p:cNvPr id="3" name="Picture 2">
            <a:extLst>
              <a:ext uri="{FF2B5EF4-FFF2-40B4-BE49-F238E27FC236}">
                <a16:creationId xmlns:a16="http://schemas.microsoft.com/office/drawing/2014/main" id="{51FBBC24-B162-8E36-55AE-470C54C96086}"/>
              </a:ext>
            </a:extLst>
          </p:cNvPr>
          <p:cNvPicPr>
            <a:picLocks noChangeAspect="1"/>
          </p:cNvPicPr>
          <p:nvPr/>
        </p:nvPicPr>
        <p:blipFill rotWithShape="1">
          <a:blip r:embed="rId7">
            <a:clrChange>
              <a:clrFrom>
                <a:srgbClr val="FEFEFE"/>
              </a:clrFrom>
              <a:clrTo>
                <a:srgbClr val="FEFEFE">
                  <a:alpha val="0"/>
                </a:srgbClr>
              </a:clrTo>
            </a:clrChange>
          </a:blip>
          <a:srcRect l="5780" t="22133" r="30928" b="17577"/>
          <a:stretch/>
        </p:blipFill>
        <p:spPr>
          <a:xfrm rot="21244796">
            <a:off x="423546" y="1094886"/>
            <a:ext cx="6486829" cy="3474092"/>
          </a:xfrm>
          <a:prstGeom prst="rect">
            <a:avLst/>
          </a:prstGeom>
        </p:spPr>
      </p:pic>
      <p:pic>
        <p:nvPicPr>
          <p:cNvPr id="4" name="Picture 3">
            <a:extLst>
              <a:ext uri="{FF2B5EF4-FFF2-40B4-BE49-F238E27FC236}">
                <a16:creationId xmlns:a16="http://schemas.microsoft.com/office/drawing/2014/main" id="{2FD569EA-3673-8F7A-B88E-43D268233D97}"/>
              </a:ext>
            </a:extLst>
          </p:cNvPr>
          <p:cNvPicPr>
            <a:picLocks noChangeAspect="1"/>
          </p:cNvPicPr>
          <p:nvPr/>
        </p:nvPicPr>
        <p:blipFill rotWithShape="1">
          <a:blip r:embed="rId8">
            <a:clrChange>
              <a:clrFrom>
                <a:srgbClr val="FFFFFF"/>
              </a:clrFrom>
              <a:clrTo>
                <a:srgbClr val="FFFFFF">
                  <a:alpha val="0"/>
                </a:srgbClr>
              </a:clrTo>
            </a:clrChange>
          </a:blip>
          <a:srcRect l="8001" t="22084" r="32091" b="9274"/>
          <a:stretch/>
        </p:blipFill>
        <p:spPr>
          <a:xfrm>
            <a:off x="6110774" y="3135325"/>
            <a:ext cx="5428521" cy="3496922"/>
          </a:xfrm>
          <a:prstGeom prst="rect">
            <a:avLst/>
          </a:prstGeom>
        </p:spPr>
      </p:pic>
    </p:spTree>
    <p:extLst>
      <p:ext uri="{BB962C8B-B14F-4D97-AF65-F5344CB8AC3E}">
        <p14:creationId xmlns:p14="http://schemas.microsoft.com/office/powerpoint/2010/main" val="2599293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25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down)">
                                      <p:cBhvr>
                                        <p:cTn id="38" dur="500"/>
                                        <p:tgtEl>
                                          <p:spTgt spid="3"/>
                                        </p:tgtEl>
                                      </p:cBhvr>
                                    </p:animEffect>
                                  </p:childTnLst>
                                </p:cTn>
                              </p:par>
                              <p:par>
                                <p:cTn id="39" presetID="22" presetClass="entr" presetSubtype="4"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sp>
        <p:nvSpPr>
          <p:cNvPr id="16" name="文本框 15"/>
          <p:cNvSpPr txBox="1"/>
          <p:nvPr/>
        </p:nvSpPr>
        <p:spPr>
          <a:xfrm>
            <a:off x="2335299" y="735978"/>
            <a:ext cx="5910430" cy="646331"/>
          </a:xfrm>
          <a:prstGeom prst="rect">
            <a:avLst/>
          </a:prstGeom>
          <a:noFill/>
          <a:ln>
            <a:noFill/>
          </a:ln>
        </p:spPr>
        <p:txBody>
          <a:bodyPr wrap="square" rtlCol="0">
            <a:spAutoFit/>
            <a:scene3d>
              <a:camera prst="orthographicFront"/>
              <a:lightRig rig="threePt" dir="t"/>
            </a:scene3d>
          </a:bodyPr>
          <a:lstStyle/>
          <a:p>
            <a:r>
              <a:rPr kumimoji="1" lang="en-US"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Hoạt động khởi động</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33" name="图片 32" descr="111"/>
          <p:cNvPicPr>
            <a:picLocks noChangeAspect="1"/>
          </p:cNvPicPr>
          <p:nvPr/>
        </p:nvPicPr>
        <p:blipFill>
          <a:blip r:embed="rId6"/>
          <a:stretch>
            <a:fillRect/>
          </a:stretch>
        </p:blipFill>
        <p:spPr>
          <a:xfrm>
            <a:off x="859155" y="769620"/>
            <a:ext cx="1332230" cy="999490"/>
          </a:xfrm>
          <a:prstGeom prst="rect">
            <a:avLst/>
          </a:prstGeom>
        </p:spPr>
      </p:pic>
      <p:pic>
        <p:nvPicPr>
          <p:cNvPr id="2" name="Picture 1" descr="Hà Nội định hình chuẩn mực về hát ca trù">
            <a:extLst>
              <a:ext uri="{FF2B5EF4-FFF2-40B4-BE49-F238E27FC236}">
                <a16:creationId xmlns:a16="http://schemas.microsoft.com/office/drawing/2014/main" id="{31C8BDD6-B762-3663-BF5E-23994BF7EE2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2992" y="2155739"/>
            <a:ext cx="4457986" cy="3313087"/>
          </a:xfrm>
          <a:prstGeom prst="rect">
            <a:avLst/>
          </a:prstGeom>
          <a:noFill/>
          <a:ln>
            <a:noFill/>
          </a:ln>
        </p:spPr>
      </p:pic>
      <p:pic>
        <p:nvPicPr>
          <p:cNvPr id="5" name="Picture 4" descr="Top 10 bài hát quan họ Bắc Ninh hay nhất">
            <a:extLst>
              <a:ext uri="{FF2B5EF4-FFF2-40B4-BE49-F238E27FC236}">
                <a16:creationId xmlns:a16="http://schemas.microsoft.com/office/drawing/2014/main" id="{845EDB5B-59D8-0F70-3793-52D4A96A1AB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0038" b="5066"/>
          <a:stretch/>
        </p:blipFill>
        <p:spPr bwMode="auto">
          <a:xfrm>
            <a:off x="5649518" y="4031005"/>
            <a:ext cx="5701108" cy="2414574"/>
          </a:xfrm>
          <a:prstGeom prst="rect">
            <a:avLst/>
          </a:prstGeom>
          <a:noFill/>
          <a:ln>
            <a:noFill/>
          </a:ln>
        </p:spPr>
      </p:pic>
      <p:pic>
        <p:nvPicPr>
          <p:cNvPr id="6" name="Picture 5" descr="Ra mắt &quot;lứa mới&quot; của nghệ thuật tuồng Việt Nam">
            <a:extLst>
              <a:ext uri="{FF2B5EF4-FFF2-40B4-BE49-F238E27FC236}">
                <a16:creationId xmlns:a16="http://schemas.microsoft.com/office/drawing/2014/main" id="{87B03276-8606-92AA-C9A0-93A6575F1EB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75034" y="1509847"/>
            <a:ext cx="4457986" cy="2387907"/>
          </a:xfrm>
          <a:prstGeom prst="rect">
            <a:avLst/>
          </a:prstGeom>
          <a:noFill/>
          <a:ln>
            <a:noFill/>
          </a:ln>
        </p:spPr>
      </p:pic>
    </p:spTree>
    <p:extLst>
      <p:ext uri="{BB962C8B-B14F-4D97-AF65-F5344CB8AC3E}">
        <p14:creationId xmlns:p14="http://schemas.microsoft.com/office/powerpoint/2010/main" val="2992297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25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pic>
        <p:nvPicPr>
          <p:cNvPr id="9" name="图片 8" descr="C:\Users\Administrator\Desktop\8caddaf406263e9fb52e828c22b3093e.png8caddaf406263e9fb52e828c22b3093e"/>
          <p:cNvPicPr>
            <a:picLocks noChangeAspect="1"/>
          </p:cNvPicPr>
          <p:nvPr/>
        </p:nvPicPr>
        <p:blipFill rotWithShape="1">
          <a:blip r:embed="rId5"/>
          <a:srcRect/>
          <a:stretch>
            <a:fillRect/>
          </a:stretch>
        </p:blipFill>
        <p:spPr>
          <a:xfrm>
            <a:off x="9751695" y="-3810"/>
            <a:ext cx="2127250" cy="2127250"/>
          </a:xfrm>
          <a:prstGeom prst="rect">
            <a:avLst/>
          </a:prstGeom>
        </p:spPr>
      </p:pic>
      <p:pic>
        <p:nvPicPr>
          <p:cNvPr id="14" name="图片 13" descr="C:\Users\Administrator\Desktop\3a87d5d65ea40f1894161d566048c99a.png3a87d5d65ea40f1894161d566048c99a"/>
          <p:cNvPicPr>
            <a:picLocks noChangeAspect="1"/>
          </p:cNvPicPr>
          <p:nvPr/>
        </p:nvPicPr>
        <p:blipFill rotWithShape="1">
          <a:blip r:embed="rId6"/>
          <a:srcRect/>
          <a:stretch>
            <a:fillRect/>
          </a:stretch>
        </p:blipFill>
        <p:spPr>
          <a:xfrm>
            <a:off x="6375209" y="1341993"/>
            <a:ext cx="1721840" cy="1636776"/>
          </a:xfrm>
          <a:prstGeom prst="rect">
            <a:avLst/>
          </a:prstGeom>
          <a:effectLst>
            <a:outerShdw blurRad="63500" sx="102000" sy="102000" algn="ctr" rotWithShape="0">
              <a:prstClr val="black">
                <a:alpha val="40000"/>
              </a:prstClr>
            </a:outerShdw>
          </a:effectLst>
        </p:spPr>
      </p:pic>
      <p:sp>
        <p:nvSpPr>
          <p:cNvPr id="17" name="文本框 16"/>
          <p:cNvSpPr txBox="1"/>
          <p:nvPr/>
        </p:nvSpPr>
        <p:spPr>
          <a:xfrm>
            <a:off x="6455147" y="1366799"/>
            <a:ext cx="1641902" cy="1446550"/>
          </a:xfrm>
          <a:prstGeom prst="rect">
            <a:avLst/>
          </a:prstGeom>
          <a:noFill/>
        </p:spPr>
        <p:txBody>
          <a:bodyPr wrap="square" rtlCol="0">
            <a:spAutoFit/>
          </a:bodyPr>
          <a:lstStyle/>
          <a:p>
            <a:pPr algn="ctr"/>
            <a:r>
              <a:rPr kumimoji="1" lang="en-US" altLang="zh-CN" sz="8800">
                <a:solidFill>
                  <a:srgbClr val="C00000"/>
                </a:solidFill>
                <a:cs typeface="+mn-ea"/>
                <a:sym typeface="+mn-lt"/>
              </a:rPr>
              <a:t>02</a:t>
            </a:r>
            <a:endParaRPr kumimoji="1" lang="en-US" altLang="zh-CN" sz="8800" dirty="0">
              <a:solidFill>
                <a:srgbClr val="C00000"/>
              </a:solidFill>
              <a:cs typeface="+mn-ea"/>
              <a:sym typeface="+mn-lt"/>
            </a:endParaRPr>
          </a:p>
        </p:txBody>
      </p:sp>
      <p:sp>
        <p:nvSpPr>
          <p:cNvPr id="20" name="文本框 19"/>
          <p:cNvSpPr txBox="1"/>
          <p:nvPr/>
        </p:nvSpPr>
        <p:spPr>
          <a:xfrm>
            <a:off x="5016254" y="3170410"/>
            <a:ext cx="5056213" cy="2308324"/>
          </a:xfrm>
          <a:prstGeom prst="rect">
            <a:avLst/>
          </a:prstGeom>
          <a:noFill/>
        </p:spPr>
        <p:txBody>
          <a:bodyPr wrap="square" rtlCol="0">
            <a:spAutoFit/>
          </a:bodyPr>
          <a:lstStyle/>
          <a:p>
            <a:pPr algn="ctr"/>
            <a:r>
              <a:rPr kumimoji="1" lang="en-US" altLang="zh-CN" sz="7200" b="1">
                <a:solidFill>
                  <a:srgbClr val="718CFF"/>
                </a:solidFill>
                <a:latin typeface="Times New Roman" panose="02020603050405020304" pitchFamily="18" charset="0"/>
                <a:cs typeface="Times New Roman" panose="02020603050405020304" pitchFamily="18" charset="0"/>
                <a:sym typeface="+mn-lt"/>
              </a:rPr>
              <a:t>Hình thành kiến thức</a:t>
            </a:r>
            <a:endParaRPr kumimoji="1" lang="zh-CN" altLang="en-US" sz="7200" b="1" dirty="0">
              <a:solidFill>
                <a:srgbClr val="718CFF"/>
              </a:solidFill>
              <a:latin typeface="Times New Roman" panose="02020603050405020304" pitchFamily="18" charset="0"/>
              <a:cs typeface="Times New Roman" panose="02020603050405020304" pitchFamily="18" charset="0"/>
              <a:sym typeface="+mn-lt"/>
            </a:endParaRPr>
          </a:p>
        </p:txBody>
      </p:sp>
      <p:pic>
        <p:nvPicPr>
          <p:cNvPr id="35" name="图片 34" descr="C:\Users\Administrator\Desktop\408baa8ae0a10fbcc55019899fbfcc66.png408baa8ae0a10fbcc55019899fbfcc66"/>
          <p:cNvPicPr>
            <a:picLocks noChangeAspect="1"/>
          </p:cNvPicPr>
          <p:nvPr/>
        </p:nvPicPr>
        <p:blipFill rotWithShape="1">
          <a:blip r:embed="rId7"/>
          <a:srcRect/>
          <a:stretch>
            <a:fillRect/>
          </a:stretch>
        </p:blipFill>
        <p:spPr>
          <a:xfrm>
            <a:off x="10209478" y="2763077"/>
            <a:ext cx="1669415" cy="1669775"/>
          </a:xfrm>
          <a:prstGeom prst="rect">
            <a:avLst/>
          </a:prstGeom>
        </p:spPr>
      </p:pic>
      <p:pic>
        <p:nvPicPr>
          <p:cNvPr id="36" name="图片 35"/>
          <p:cNvPicPr>
            <a:picLocks noChangeAspect="1"/>
          </p:cNvPicPr>
          <p:nvPr/>
        </p:nvPicPr>
        <p:blipFill rotWithShape="1">
          <a:blip r:embed="rId8"/>
          <a:srcRect/>
          <a:stretch>
            <a:fillRect/>
          </a:stretch>
        </p:blipFill>
        <p:spPr>
          <a:xfrm>
            <a:off x="3101009" y="306883"/>
            <a:ext cx="1391478" cy="1223743"/>
          </a:xfrm>
          <a:prstGeom prst="rect">
            <a:avLst/>
          </a:prstGeom>
        </p:spPr>
      </p:pic>
      <p:pic>
        <p:nvPicPr>
          <p:cNvPr id="2" name="图片 4">
            <a:extLst>
              <a:ext uri="{FF2B5EF4-FFF2-40B4-BE49-F238E27FC236}">
                <a16:creationId xmlns:a16="http://schemas.microsoft.com/office/drawing/2014/main" id="{DCAD4FEB-5AD0-94A2-E02B-DD85F230C3AB}"/>
              </a:ext>
            </a:extLst>
          </p:cNvPr>
          <p:cNvPicPr>
            <a:picLocks noChangeAspect="1"/>
          </p:cNvPicPr>
          <p:nvPr/>
        </p:nvPicPr>
        <p:blipFill>
          <a:blip r:embed="rId9"/>
          <a:stretch>
            <a:fillRect/>
          </a:stretch>
        </p:blipFill>
        <p:spPr>
          <a:xfrm>
            <a:off x="431019" y="1841319"/>
            <a:ext cx="4848478" cy="4848478"/>
          </a:xfrm>
          <a:prstGeom prst="rect">
            <a:avLst/>
          </a:prstGeom>
        </p:spPr>
      </p:pic>
    </p:spTree>
    <p:extLst>
      <p:ext uri="{BB962C8B-B14F-4D97-AF65-F5344CB8AC3E}">
        <p14:creationId xmlns:p14="http://schemas.microsoft.com/office/powerpoint/2010/main" val="222252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style.rotation</p:attrName>
                                            </p:attrNameLst>
                                          </p:cBhvr>
                                          <p:tavLst>
                                            <p:tav tm="0">
                                              <p:val>
                                                <p:fltVal val="720"/>
                                              </p:val>
                                            </p:tav>
                                            <p:tav tm="100000">
                                              <p:val>
                                                <p:fltVal val="0"/>
                                              </p:val>
                                            </p:tav>
                                          </p:tavLst>
                                        </p:anim>
                                        <p:anim calcmode="lin" valueType="num">
                                          <p:cBhvr>
                                            <p:cTn id="9" dur="2000" fill="hold"/>
                                            <p:tgtEl>
                                              <p:spTgt spid="9"/>
                                            </p:tgtEl>
                                            <p:attrNameLst>
                                              <p:attrName>ppt_h</p:attrName>
                                            </p:attrNameLst>
                                          </p:cBhvr>
                                          <p:tavLst>
                                            <p:tav tm="0">
                                              <p:val>
                                                <p:fltVal val="0"/>
                                              </p:val>
                                            </p:tav>
                                            <p:tav tm="100000">
                                              <p:val>
                                                <p:strVal val="#ppt_h"/>
                                              </p:val>
                                            </p:tav>
                                          </p:tavLst>
                                        </p:anim>
                                        <p:anim calcmode="lin" valueType="num">
                                          <p:cBhvr>
                                            <p:cTn id="10" dur="2000" fill="hold"/>
                                            <p:tgtEl>
                                              <p:spTgt spid="9"/>
                                            </p:tgtEl>
                                            <p:attrNameLst>
                                              <p:attrName>ppt_w</p:attrName>
                                            </p:attrNameLst>
                                          </p:cBhvr>
                                          <p:tavLst>
                                            <p:tav tm="0">
                                              <p:val>
                                                <p:fltVal val="0"/>
                                              </p:val>
                                            </p:tav>
                                            <p:tav tm="100000">
                                              <p:val>
                                                <p:strVal val="#ppt_w"/>
                                              </p:val>
                                            </p:tav>
                                          </p:tavLst>
                                        </p:anim>
                                      </p:childTnLst>
                                    </p:cTn>
                                  </p:par>
                                </p:childTnLst>
                              </p:cTn>
                            </p:par>
                            <p:par>
                              <p:cTn id="11" fill="hold">
                                <p:stCondLst>
                                  <p:cond delay="3500"/>
                                </p:stCondLst>
                                <p:childTnLst>
                                  <p:par>
                                    <p:cTn id="12" presetID="2" presetClass="entr" presetSubtype="9" fill="hold" nodeType="afterEffect" p14:presetBounceEnd="50000">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14:bounceEnd="50000">
                                          <p:cBhvr additive="base">
                                            <p:cTn id="14" dur="2000" fill="hold"/>
                                            <p:tgtEl>
                                              <p:spTgt spid="36"/>
                                            </p:tgtEl>
                                            <p:attrNameLst>
                                              <p:attrName>ppt_x</p:attrName>
                                            </p:attrNameLst>
                                          </p:cBhvr>
                                          <p:tavLst>
                                            <p:tav tm="0">
                                              <p:val>
                                                <p:strVal val="0-#ppt_w/2"/>
                                              </p:val>
                                            </p:tav>
                                            <p:tav tm="100000">
                                              <p:val>
                                                <p:strVal val="#ppt_x"/>
                                              </p:val>
                                            </p:tav>
                                          </p:tavLst>
                                        </p:anim>
                                        <p:anim calcmode="lin" valueType="num" p14:bounceEnd="50000">
                                          <p:cBhvr additive="base">
                                            <p:cTn id="15" dur="2000" fill="hold"/>
                                            <p:tgtEl>
                                              <p:spTgt spid="36"/>
                                            </p:tgtEl>
                                            <p:attrNameLst>
                                              <p:attrName>ppt_y</p:attrName>
                                            </p:attrNameLst>
                                          </p:cBhvr>
                                          <p:tavLst>
                                            <p:tav tm="0">
                                              <p:val>
                                                <p:strVal val="0-#ppt_h/2"/>
                                              </p:val>
                                            </p:tav>
                                            <p:tav tm="100000">
                                              <p:val>
                                                <p:strVal val="#ppt_y"/>
                                              </p:val>
                                            </p:tav>
                                          </p:tavLst>
                                        </p:anim>
                                      </p:childTnLst>
                                    </p:cTn>
                                  </p:par>
                                  <p:par>
                                    <p:cTn id="16" presetID="2" presetClass="entr" presetSubtype="2" fill="hold" nodeType="withEffect" p14:presetBounceEnd="50000">
                                      <p:stCondLst>
                                        <p:cond delay="1000"/>
                                      </p:stCondLst>
                                      <p:childTnLst>
                                        <p:set>
                                          <p:cBhvr>
                                            <p:cTn id="17" dur="1" fill="hold">
                                              <p:stCondLst>
                                                <p:cond delay="0"/>
                                              </p:stCondLst>
                                            </p:cTn>
                                            <p:tgtEl>
                                              <p:spTgt spid="35"/>
                                            </p:tgtEl>
                                            <p:attrNameLst>
                                              <p:attrName>style.visibility</p:attrName>
                                            </p:attrNameLst>
                                          </p:cBhvr>
                                          <p:to>
                                            <p:strVal val="visible"/>
                                          </p:to>
                                        </p:set>
                                        <p:anim calcmode="lin" valueType="num" p14:bounceEnd="50000">
                                          <p:cBhvr additive="base">
                                            <p:cTn id="18" dur="2000" fill="hold"/>
                                            <p:tgtEl>
                                              <p:spTgt spid="35"/>
                                            </p:tgtEl>
                                            <p:attrNameLst>
                                              <p:attrName>ppt_x</p:attrName>
                                            </p:attrNameLst>
                                          </p:cBhvr>
                                          <p:tavLst>
                                            <p:tav tm="0">
                                              <p:val>
                                                <p:strVal val="1+#ppt_w/2"/>
                                              </p:val>
                                            </p:tav>
                                            <p:tav tm="100000">
                                              <p:val>
                                                <p:strVal val="#ppt_x"/>
                                              </p:val>
                                            </p:tav>
                                          </p:tavLst>
                                        </p:anim>
                                        <p:anim calcmode="lin" valueType="num" p14:bounceEnd="50000">
                                          <p:cBhvr additive="base">
                                            <p:cTn id="19" dur="2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out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14:presetBounceEnd="50000">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14:bounceEnd="50000">
                                          <p:cBhvr additive="base">
                                            <p:cTn id="41" dur="1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42" dur="1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style.rotation</p:attrName>
                                            </p:attrNameLst>
                                          </p:cBhvr>
                                          <p:tavLst>
                                            <p:tav tm="0">
                                              <p:val>
                                                <p:fltVal val="720"/>
                                              </p:val>
                                            </p:tav>
                                            <p:tav tm="100000">
                                              <p:val>
                                                <p:fltVal val="0"/>
                                              </p:val>
                                            </p:tav>
                                          </p:tavLst>
                                        </p:anim>
                                        <p:anim calcmode="lin" valueType="num">
                                          <p:cBhvr>
                                            <p:cTn id="9" dur="2000" fill="hold"/>
                                            <p:tgtEl>
                                              <p:spTgt spid="9"/>
                                            </p:tgtEl>
                                            <p:attrNameLst>
                                              <p:attrName>ppt_h</p:attrName>
                                            </p:attrNameLst>
                                          </p:cBhvr>
                                          <p:tavLst>
                                            <p:tav tm="0">
                                              <p:val>
                                                <p:fltVal val="0"/>
                                              </p:val>
                                            </p:tav>
                                            <p:tav tm="100000">
                                              <p:val>
                                                <p:strVal val="#ppt_h"/>
                                              </p:val>
                                            </p:tav>
                                          </p:tavLst>
                                        </p:anim>
                                        <p:anim calcmode="lin" valueType="num">
                                          <p:cBhvr>
                                            <p:cTn id="10" dur="2000" fill="hold"/>
                                            <p:tgtEl>
                                              <p:spTgt spid="9"/>
                                            </p:tgtEl>
                                            <p:attrNameLst>
                                              <p:attrName>ppt_w</p:attrName>
                                            </p:attrNameLst>
                                          </p:cBhvr>
                                          <p:tavLst>
                                            <p:tav tm="0">
                                              <p:val>
                                                <p:fltVal val="0"/>
                                              </p:val>
                                            </p:tav>
                                            <p:tav tm="100000">
                                              <p:val>
                                                <p:strVal val="#ppt_w"/>
                                              </p:val>
                                            </p:tav>
                                          </p:tavLst>
                                        </p:anim>
                                      </p:childTnLst>
                                    </p:cTn>
                                  </p:par>
                                </p:childTnLst>
                              </p:cTn>
                            </p:par>
                            <p:par>
                              <p:cTn id="11" fill="hold">
                                <p:stCondLst>
                                  <p:cond delay="3500"/>
                                </p:stCondLst>
                                <p:childTnLst>
                                  <p:par>
                                    <p:cTn id="12" presetID="2" presetClass="entr" presetSubtype="9"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2000" fill="hold"/>
                                            <p:tgtEl>
                                              <p:spTgt spid="36"/>
                                            </p:tgtEl>
                                            <p:attrNameLst>
                                              <p:attrName>ppt_x</p:attrName>
                                            </p:attrNameLst>
                                          </p:cBhvr>
                                          <p:tavLst>
                                            <p:tav tm="0">
                                              <p:val>
                                                <p:strVal val="0-#ppt_w/2"/>
                                              </p:val>
                                            </p:tav>
                                            <p:tav tm="100000">
                                              <p:val>
                                                <p:strVal val="#ppt_x"/>
                                              </p:val>
                                            </p:tav>
                                          </p:tavLst>
                                        </p:anim>
                                        <p:anim calcmode="lin" valueType="num">
                                          <p:cBhvr additive="base">
                                            <p:cTn id="15" dur="2000" fill="hold"/>
                                            <p:tgtEl>
                                              <p:spTgt spid="36"/>
                                            </p:tgtEl>
                                            <p:attrNameLst>
                                              <p:attrName>ppt_y</p:attrName>
                                            </p:attrNameLst>
                                          </p:cBhvr>
                                          <p:tavLst>
                                            <p:tav tm="0">
                                              <p:val>
                                                <p:strVal val="0-#ppt_h/2"/>
                                              </p:val>
                                            </p:tav>
                                            <p:tav tm="100000">
                                              <p:val>
                                                <p:strVal val="#ppt_y"/>
                                              </p:val>
                                            </p:tav>
                                          </p:tavLst>
                                        </p:anim>
                                      </p:childTnLst>
                                    </p:cTn>
                                  </p:par>
                                  <p:par>
                                    <p:cTn id="16" presetID="2" presetClass="entr" presetSubtype="2" fill="hold" nodeType="withEffect">
                                      <p:stCondLst>
                                        <p:cond delay="100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2000" fill="hold"/>
                                            <p:tgtEl>
                                              <p:spTgt spid="35"/>
                                            </p:tgtEl>
                                            <p:attrNameLst>
                                              <p:attrName>ppt_x</p:attrName>
                                            </p:attrNameLst>
                                          </p:cBhvr>
                                          <p:tavLst>
                                            <p:tav tm="0">
                                              <p:val>
                                                <p:strVal val="1+#ppt_w/2"/>
                                              </p:val>
                                            </p:tav>
                                            <p:tav tm="100000">
                                              <p:val>
                                                <p:strVal val="#ppt_x"/>
                                              </p:val>
                                            </p:tav>
                                          </p:tavLst>
                                        </p:anim>
                                        <p:anim calcmode="lin" valueType="num">
                                          <p:cBhvr additive="base">
                                            <p:cTn id="19" dur="2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out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1500" fill="hold"/>
                                            <p:tgtEl>
                                              <p:spTgt spid="20"/>
                                            </p:tgtEl>
                                            <p:attrNameLst>
                                              <p:attrName>ppt_x</p:attrName>
                                            </p:attrNameLst>
                                          </p:cBhvr>
                                          <p:tavLst>
                                            <p:tav tm="0">
                                              <p:val>
                                                <p:strVal val="#ppt_x"/>
                                              </p:val>
                                            </p:tav>
                                            <p:tav tm="100000">
                                              <p:val>
                                                <p:strVal val="#ppt_x"/>
                                              </p:val>
                                            </p:tav>
                                          </p:tavLst>
                                        </p:anim>
                                        <p:anim calcmode="lin" valueType="num">
                                          <p:cBhvr additive="base">
                                            <p:cTn id="48" dur="1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pic>
        <p:nvPicPr>
          <p:cNvPr id="9" name="图片 8" descr="C:\Users\Administrator\Desktop\8caddaf406263e9fb52e828c22b3093e.png8caddaf406263e9fb52e828c22b3093e"/>
          <p:cNvPicPr>
            <a:picLocks noChangeAspect="1"/>
          </p:cNvPicPr>
          <p:nvPr/>
        </p:nvPicPr>
        <p:blipFill rotWithShape="1">
          <a:blip r:embed="rId5"/>
          <a:srcRect/>
          <a:stretch>
            <a:fillRect/>
          </a:stretch>
        </p:blipFill>
        <p:spPr>
          <a:xfrm>
            <a:off x="9495790" y="-4445"/>
            <a:ext cx="2384425" cy="2384425"/>
          </a:xfrm>
          <a:prstGeom prst="rect">
            <a:avLst/>
          </a:prstGeom>
        </p:spPr>
      </p:pic>
      <p:pic>
        <p:nvPicPr>
          <p:cNvPr id="14" name="图片 13" descr="C:\Users\Administrator\Desktop\3a87d5d65ea40f1894161d566048c99a.png3a87d5d65ea40f1894161d566048c99a"/>
          <p:cNvPicPr>
            <a:picLocks noChangeAspect="1"/>
          </p:cNvPicPr>
          <p:nvPr/>
        </p:nvPicPr>
        <p:blipFill rotWithShape="1">
          <a:blip r:embed="rId6"/>
          <a:srcRect/>
          <a:stretch>
            <a:fillRect/>
          </a:stretch>
        </p:blipFill>
        <p:spPr>
          <a:xfrm>
            <a:off x="7496864" y="1280077"/>
            <a:ext cx="1721840" cy="1636776"/>
          </a:xfrm>
          <a:prstGeom prst="rect">
            <a:avLst/>
          </a:prstGeom>
          <a:effectLst>
            <a:outerShdw blurRad="63500" sx="102000" sy="102000" algn="ctr" rotWithShape="0">
              <a:prstClr val="black">
                <a:alpha val="40000"/>
              </a:prstClr>
            </a:outerShdw>
          </a:effectLst>
        </p:spPr>
      </p:pic>
      <p:sp>
        <p:nvSpPr>
          <p:cNvPr id="17" name="文本框 16"/>
          <p:cNvSpPr txBox="1"/>
          <p:nvPr/>
        </p:nvSpPr>
        <p:spPr>
          <a:xfrm>
            <a:off x="7611016" y="1544467"/>
            <a:ext cx="1493556" cy="1107996"/>
          </a:xfrm>
          <a:prstGeom prst="rect">
            <a:avLst/>
          </a:prstGeom>
          <a:noFill/>
        </p:spPr>
        <p:txBody>
          <a:bodyPr wrap="square" rtlCol="0">
            <a:spAutoFit/>
          </a:bodyPr>
          <a:lstStyle/>
          <a:p>
            <a:pPr algn="ctr"/>
            <a:r>
              <a:rPr kumimoji="1" lang="en-US" altLang="zh-CN" sz="6600" b="1">
                <a:solidFill>
                  <a:srgbClr val="C00000"/>
                </a:solidFill>
                <a:latin typeface="Times New Roman" panose="02020603050405020304" pitchFamily="18" charset="0"/>
                <a:cs typeface="Times New Roman" panose="02020603050405020304" pitchFamily="18" charset="0"/>
                <a:sym typeface="+mn-lt"/>
              </a:rPr>
              <a:t>I. </a:t>
            </a:r>
            <a:endParaRPr kumimoji="1" lang="en-US" altLang="zh-CN" sz="6600" b="1" dirty="0">
              <a:solidFill>
                <a:srgbClr val="C00000"/>
              </a:solidFill>
              <a:latin typeface="Times New Roman" panose="02020603050405020304" pitchFamily="18" charset="0"/>
              <a:cs typeface="Times New Roman" panose="02020603050405020304" pitchFamily="18" charset="0"/>
              <a:sym typeface="+mn-lt"/>
            </a:endParaRPr>
          </a:p>
        </p:txBody>
      </p:sp>
      <p:sp>
        <p:nvSpPr>
          <p:cNvPr id="20" name="文本框 19"/>
          <p:cNvSpPr txBox="1"/>
          <p:nvPr/>
        </p:nvSpPr>
        <p:spPr>
          <a:xfrm>
            <a:off x="5893791" y="3331936"/>
            <a:ext cx="5752523" cy="1569660"/>
          </a:xfrm>
          <a:prstGeom prst="rect">
            <a:avLst/>
          </a:prstGeom>
          <a:noFill/>
        </p:spPr>
        <p:txBody>
          <a:bodyPr wrap="square" rtlCol="0">
            <a:spAutoFit/>
          </a:bodyPr>
          <a:lstStyle/>
          <a:p>
            <a:pPr algn="ctr"/>
            <a:r>
              <a:rPr kumimoji="1" lang="en-US" altLang="zh-CN" sz="4800" b="1">
                <a:solidFill>
                  <a:srgbClr val="718CFF"/>
                </a:solidFill>
                <a:latin typeface="Times New Roman" panose="02020603050405020304" pitchFamily="18" charset="0"/>
                <a:cs typeface="Times New Roman" panose="02020603050405020304" pitchFamily="18" charset="0"/>
                <a:sym typeface="+mn-lt"/>
              </a:rPr>
              <a:t>Tìm hiểu yêu cầu </a:t>
            </a:r>
          </a:p>
          <a:p>
            <a:pPr algn="ctr"/>
            <a:r>
              <a:rPr kumimoji="1" lang="en-US" altLang="zh-CN" sz="4800" b="1">
                <a:solidFill>
                  <a:srgbClr val="718CFF"/>
                </a:solidFill>
                <a:latin typeface="Times New Roman" panose="02020603050405020304" pitchFamily="18" charset="0"/>
                <a:cs typeface="Times New Roman" panose="02020603050405020304" pitchFamily="18" charset="0"/>
                <a:sym typeface="+mn-lt"/>
              </a:rPr>
              <a:t>của kiểu bài</a:t>
            </a:r>
            <a:endParaRPr kumimoji="1" lang="zh-CN" altLang="en-US" sz="4800" b="1" dirty="0">
              <a:solidFill>
                <a:srgbClr val="718CFF"/>
              </a:solidFill>
              <a:latin typeface="Times New Roman" panose="02020603050405020304" pitchFamily="18" charset="0"/>
              <a:cs typeface="Times New Roman" panose="02020603050405020304" pitchFamily="18" charset="0"/>
              <a:sym typeface="+mn-lt"/>
            </a:endParaRPr>
          </a:p>
        </p:txBody>
      </p:sp>
      <p:pic>
        <p:nvPicPr>
          <p:cNvPr id="35" name="图片 34" descr="C:\Users\Administrator\Desktop\408baa8ae0a10fbcc55019899fbfcc66.png408baa8ae0a10fbcc55019899fbfcc66"/>
          <p:cNvPicPr>
            <a:picLocks noChangeAspect="1"/>
          </p:cNvPicPr>
          <p:nvPr/>
        </p:nvPicPr>
        <p:blipFill rotWithShape="1">
          <a:blip r:embed="rId7"/>
          <a:srcRect/>
          <a:stretch>
            <a:fillRect/>
          </a:stretch>
        </p:blipFill>
        <p:spPr>
          <a:xfrm>
            <a:off x="5893791" y="690010"/>
            <a:ext cx="1669415" cy="1669775"/>
          </a:xfrm>
          <a:prstGeom prst="rect">
            <a:avLst/>
          </a:prstGeom>
        </p:spPr>
      </p:pic>
      <p:pic>
        <p:nvPicPr>
          <p:cNvPr id="36" name="图片 35"/>
          <p:cNvPicPr>
            <a:picLocks noChangeAspect="1"/>
          </p:cNvPicPr>
          <p:nvPr/>
        </p:nvPicPr>
        <p:blipFill rotWithShape="1">
          <a:blip r:embed="rId8"/>
          <a:srcRect/>
          <a:stretch>
            <a:fillRect/>
          </a:stretch>
        </p:blipFill>
        <p:spPr>
          <a:xfrm>
            <a:off x="3101009" y="306883"/>
            <a:ext cx="1391478" cy="1223743"/>
          </a:xfrm>
          <a:prstGeom prst="rect">
            <a:avLst/>
          </a:prstGeom>
        </p:spPr>
      </p:pic>
      <p:pic>
        <p:nvPicPr>
          <p:cNvPr id="11" name="图片 9" descr="C:\Users\Administrator\Desktop\174040dbb9680acf2b33b5682f16c45b.png174040dbb9680acf2b33b5682f16c45b">
            <a:extLst>
              <a:ext uri="{FF2B5EF4-FFF2-40B4-BE49-F238E27FC236}">
                <a16:creationId xmlns:a16="http://schemas.microsoft.com/office/drawing/2014/main" id="{2DCB7142-A787-4952-A893-FE2CB034E233}"/>
              </a:ext>
            </a:extLst>
          </p:cNvPr>
          <p:cNvPicPr>
            <a:picLocks noChangeAspect="1"/>
          </p:cNvPicPr>
          <p:nvPr/>
        </p:nvPicPr>
        <p:blipFill>
          <a:blip r:embed="rId9"/>
          <a:srcRect/>
          <a:stretch>
            <a:fillRect/>
          </a:stretch>
        </p:blipFill>
        <p:spPr>
          <a:xfrm>
            <a:off x="243735" y="1196103"/>
            <a:ext cx="6370612" cy="5503982"/>
          </a:xfrm>
          <a:prstGeom prst="rect">
            <a:avLst/>
          </a:prstGeom>
        </p:spPr>
      </p:pic>
      <p:pic>
        <p:nvPicPr>
          <p:cNvPr id="12" name="图片 10" descr="C:\Users\Administrator\Desktop\3d77ef80d50cd2bab198a5e07c7061b6.png3d77ef80d50cd2bab198a5e07c7061b6">
            <a:extLst>
              <a:ext uri="{FF2B5EF4-FFF2-40B4-BE49-F238E27FC236}">
                <a16:creationId xmlns:a16="http://schemas.microsoft.com/office/drawing/2014/main" id="{4ECCE48D-41FD-4CDE-9EC5-37AB1D7E2469}"/>
              </a:ext>
            </a:extLst>
          </p:cNvPr>
          <p:cNvPicPr>
            <a:picLocks noChangeAspect="1"/>
          </p:cNvPicPr>
          <p:nvPr/>
        </p:nvPicPr>
        <p:blipFill>
          <a:blip r:embed="rId10"/>
          <a:srcRect/>
          <a:stretch>
            <a:fillRect/>
          </a:stretch>
        </p:blipFill>
        <p:spPr>
          <a:xfrm>
            <a:off x="9954332" y="4478021"/>
            <a:ext cx="2393950" cy="239458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style.rotation</p:attrName>
                                            </p:attrNameLst>
                                          </p:cBhvr>
                                          <p:tavLst>
                                            <p:tav tm="0">
                                              <p:val>
                                                <p:fltVal val="720"/>
                                              </p:val>
                                            </p:tav>
                                            <p:tav tm="100000">
                                              <p:val>
                                                <p:fltVal val="0"/>
                                              </p:val>
                                            </p:tav>
                                          </p:tavLst>
                                        </p:anim>
                                        <p:anim calcmode="lin" valueType="num">
                                          <p:cBhvr>
                                            <p:cTn id="9" dur="2000" fill="hold"/>
                                            <p:tgtEl>
                                              <p:spTgt spid="9"/>
                                            </p:tgtEl>
                                            <p:attrNameLst>
                                              <p:attrName>ppt_h</p:attrName>
                                            </p:attrNameLst>
                                          </p:cBhvr>
                                          <p:tavLst>
                                            <p:tav tm="0">
                                              <p:val>
                                                <p:fltVal val="0"/>
                                              </p:val>
                                            </p:tav>
                                            <p:tav tm="100000">
                                              <p:val>
                                                <p:strVal val="#ppt_h"/>
                                              </p:val>
                                            </p:tav>
                                          </p:tavLst>
                                        </p:anim>
                                        <p:anim calcmode="lin" valueType="num">
                                          <p:cBhvr>
                                            <p:cTn id="10" dur="2000" fill="hold"/>
                                            <p:tgtEl>
                                              <p:spTgt spid="9"/>
                                            </p:tgtEl>
                                            <p:attrNameLst>
                                              <p:attrName>ppt_w</p:attrName>
                                            </p:attrNameLst>
                                          </p:cBhvr>
                                          <p:tavLst>
                                            <p:tav tm="0">
                                              <p:val>
                                                <p:fltVal val="0"/>
                                              </p:val>
                                            </p:tav>
                                            <p:tav tm="100000">
                                              <p:val>
                                                <p:strVal val="#ppt_w"/>
                                              </p:val>
                                            </p:tav>
                                          </p:tavLst>
                                        </p:anim>
                                      </p:childTnLst>
                                    </p:cTn>
                                  </p:par>
                                </p:childTnLst>
                              </p:cTn>
                            </p:par>
                            <p:par>
                              <p:cTn id="11" fill="hold">
                                <p:stCondLst>
                                  <p:cond delay="3500"/>
                                </p:stCondLst>
                                <p:childTnLst>
                                  <p:par>
                                    <p:cTn id="12" presetID="2" presetClass="entr" presetSubtype="9" fill="hold" nodeType="afterEffect" p14:presetBounceEnd="50000">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14:bounceEnd="50000">
                                          <p:cBhvr additive="base">
                                            <p:cTn id="14" dur="2000" fill="hold"/>
                                            <p:tgtEl>
                                              <p:spTgt spid="36"/>
                                            </p:tgtEl>
                                            <p:attrNameLst>
                                              <p:attrName>ppt_x</p:attrName>
                                            </p:attrNameLst>
                                          </p:cBhvr>
                                          <p:tavLst>
                                            <p:tav tm="0">
                                              <p:val>
                                                <p:strVal val="0-#ppt_w/2"/>
                                              </p:val>
                                            </p:tav>
                                            <p:tav tm="100000">
                                              <p:val>
                                                <p:strVal val="#ppt_x"/>
                                              </p:val>
                                            </p:tav>
                                          </p:tavLst>
                                        </p:anim>
                                        <p:anim calcmode="lin" valueType="num" p14:bounceEnd="50000">
                                          <p:cBhvr additive="base">
                                            <p:cTn id="15" dur="2000" fill="hold"/>
                                            <p:tgtEl>
                                              <p:spTgt spid="36"/>
                                            </p:tgtEl>
                                            <p:attrNameLst>
                                              <p:attrName>ppt_y</p:attrName>
                                            </p:attrNameLst>
                                          </p:cBhvr>
                                          <p:tavLst>
                                            <p:tav tm="0">
                                              <p:val>
                                                <p:strVal val="0-#ppt_h/2"/>
                                              </p:val>
                                            </p:tav>
                                            <p:tav tm="100000">
                                              <p:val>
                                                <p:strVal val="#ppt_y"/>
                                              </p:val>
                                            </p:tav>
                                          </p:tavLst>
                                        </p:anim>
                                      </p:childTnLst>
                                    </p:cTn>
                                  </p:par>
                                  <p:par>
                                    <p:cTn id="16" presetID="2" presetClass="entr" presetSubtype="2" fill="hold" nodeType="withEffect" p14:presetBounceEnd="50000">
                                      <p:stCondLst>
                                        <p:cond delay="1000"/>
                                      </p:stCondLst>
                                      <p:childTnLst>
                                        <p:set>
                                          <p:cBhvr>
                                            <p:cTn id="17" dur="1" fill="hold">
                                              <p:stCondLst>
                                                <p:cond delay="0"/>
                                              </p:stCondLst>
                                            </p:cTn>
                                            <p:tgtEl>
                                              <p:spTgt spid="35"/>
                                            </p:tgtEl>
                                            <p:attrNameLst>
                                              <p:attrName>style.visibility</p:attrName>
                                            </p:attrNameLst>
                                          </p:cBhvr>
                                          <p:to>
                                            <p:strVal val="visible"/>
                                          </p:to>
                                        </p:set>
                                        <p:anim calcmode="lin" valueType="num" p14:bounceEnd="50000">
                                          <p:cBhvr additive="base">
                                            <p:cTn id="18" dur="2000" fill="hold"/>
                                            <p:tgtEl>
                                              <p:spTgt spid="35"/>
                                            </p:tgtEl>
                                            <p:attrNameLst>
                                              <p:attrName>ppt_x</p:attrName>
                                            </p:attrNameLst>
                                          </p:cBhvr>
                                          <p:tavLst>
                                            <p:tav tm="0">
                                              <p:val>
                                                <p:strVal val="1+#ppt_w/2"/>
                                              </p:val>
                                            </p:tav>
                                            <p:tav tm="100000">
                                              <p:val>
                                                <p:strVal val="#ppt_x"/>
                                              </p:val>
                                            </p:tav>
                                          </p:tavLst>
                                        </p:anim>
                                        <p:anim calcmode="lin" valueType="num" p14:bounceEnd="50000">
                                          <p:cBhvr additive="base">
                                            <p:cTn id="19" dur="2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par>
                              <p:cTn id="25" fill="hold">
                                <p:stCondLst>
                                  <p:cond delay="500"/>
                                </p:stCondLst>
                                <p:childTnLst>
                                  <p:par>
                                    <p:cTn id="26" presetID="2" presetClass="entr" presetSubtype="2" decel="5000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1000" fill="hold"/>
                                            <p:tgtEl>
                                              <p:spTgt spid="11"/>
                                            </p:tgtEl>
                                            <p:attrNameLst>
                                              <p:attrName>ppt_x</p:attrName>
                                            </p:attrNameLst>
                                          </p:cBhvr>
                                          <p:tavLst>
                                            <p:tav tm="0">
                                              <p:val>
                                                <p:strVal val="1+#ppt_w/2"/>
                                              </p:val>
                                            </p:tav>
                                            <p:tav tm="100000">
                                              <p:val>
                                                <p:strVal val="#ppt_x"/>
                                              </p:val>
                                            </p:tav>
                                          </p:tavLst>
                                        </p:anim>
                                        <p:anim calcmode="lin" valueType="num">
                                          <p:cBhvr additive="base">
                                            <p:cTn id="29" dur="1000" fill="hold"/>
                                            <p:tgtEl>
                                              <p:spTgt spid="11"/>
                                            </p:tgtEl>
                                            <p:attrNameLst>
                                              <p:attrName>ppt_y</p:attrName>
                                            </p:attrNameLst>
                                          </p:cBhvr>
                                          <p:tavLst>
                                            <p:tav tm="0">
                                              <p:val>
                                                <p:strVal val="#ppt_y"/>
                                              </p:val>
                                            </p:tav>
                                            <p:tav tm="100000">
                                              <p:val>
                                                <p:strVal val="#ppt_y"/>
                                              </p:val>
                                            </p:tav>
                                          </p:tavLst>
                                        </p:anim>
                                      </p:childTnLst>
                                    </p:cTn>
                                  </p:par>
                                  <p:par>
                                    <p:cTn id="30" presetID="2" presetClass="entr" presetSubtype="12" decel="50000"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0-#ppt_w/2"/>
                                              </p:val>
                                            </p:tav>
                                            <p:tav tm="100000">
                                              <p:val>
                                                <p:strVal val="#ppt_x"/>
                                              </p:val>
                                            </p:tav>
                                          </p:tavLst>
                                        </p:anim>
                                        <p:anim calcmode="lin" valueType="num">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16" presetClass="entr" presetSubtype="37"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outVertical)">
                                          <p:cBhvr>
                                            <p:cTn id="37" dur="500"/>
                                            <p:tgtEl>
                                              <p:spTgt spid="14"/>
                                            </p:tgtEl>
                                          </p:cBhvr>
                                        </p:animEffect>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par>
                              <p:cTn id="44" fill="hold">
                                <p:stCondLst>
                                  <p:cond delay="3000"/>
                                </p:stCondLst>
                                <p:childTnLst>
                                  <p:par>
                                    <p:cTn id="45" presetID="2" presetClass="entr" presetSubtype="4" fill="hold" grpId="0" nodeType="afterEffect" p14:presetBounceEnd="50000">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14:bounceEnd="50000">
                                          <p:cBhvr additive="base">
                                            <p:cTn id="47" dur="1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48" dur="1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style.rotation</p:attrName>
                                            </p:attrNameLst>
                                          </p:cBhvr>
                                          <p:tavLst>
                                            <p:tav tm="0">
                                              <p:val>
                                                <p:fltVal val="720"/>
                                              </p:val>
                                            </p:tav>
                                            <p:tav tm="100000">
                                              <p:val>
                                                <p:fltVal val="0"/>
                                              </p:val>
                                            </p:tav>
                                          </p:tavLst>
                                        </p:anim>
                                        <p:anim calcmode="lin" valueType="num">
                                          <p:cBhvr>
                                            <p:cTn id="9" dur="2000" fill="hold"/>
                                            <p:tgtEl>
                                              <p:spTgt spid="9"/>
                                            </p:tgtEl>
                                            <p:attrNameLst>
                                              <p:attrName>ppt_h</p:attrName>
                                            </p:attrNameLst>
                                          </p:cBhvr>
                                          <p:tavLst>
                                            <p:tav tm="0">
                                              <p:val>
                                                <p:fltVal val="0"/>
                                              </p:val>
                                            </p:tav>
                                            <p:tav tm="100000">
                                              <p:val>
                                                <p:strVal val="#ppt_h"/>
                                              </p:val>
                                            </p:tav>
                                          </p:tavLst>
                                        </p:anim>
                                        <p:anim calcmode="lin" valueType="num">
                                          <p:cBhvr>
                                            <p:cTn id="10" dur="2000" fill="hold"/>
                                            <p:tgtEl>
                                              <p:spTgt spid="9"/>
                                            </p:tgtEl>
                                            <p:attrNameLst>
                                              <p:attrName>ppt_w</p:attrName>
                                            </p:attrNameLst>
                                          </p:cBhvr>
                                          <p:tavLst>
                                            <p:tav tm="0">
                                              <p:val>
                                                <p:fltVal val="0"/>
                                              </p:val>
                                            </p:tav>
                                            <p:tav tm="100000">
                                              <p:val>
                                                <p:strVal val="#ppt_w"/>
                                              </p:val>
                                            </p:tav>
                                          </p:tavLst>
                                        </p:anim>
                                      </p:childTnLst>
                                    </p:cTn>
                                  </p:par>
                                </p:childTnLst>
                              </p:cTn>
                            </p:par>
                            <p:par>
                              <p:cTn id="11" fill="hold">
                                <p:stCondLst>
                                  <p:cond delay="3500"/>
                                </p:stCondLst>
                                <p:childTnLst>
                                  <p:par>
                                    <p:cTn id="12" presetID="2" presetClass="entr" presetSubtype="9"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2000" fill="hold"/>
                                            <p:tgtEl>
                                              <p:spTgt spid="36"/>
                                            </p:tgtEl>
                                            <p:attrNameLst>
                                              <p:attrName>ppt_x</p:attrName>
                                            </p:attrNameLst>
                                          </p:cBhvr>
                                          <p:tavLst>
                                            <p:tav tm="0">
                                              <p:val>
                                                <p:strVal val="0-#ppt_w/2"/>
                                              </p:val>
                                            </p:tav>
                                            <p:tav tm="100000">
                                              <p:val>
                                                <p:strVal val="#ppt_x"/>
                                              </p:val>
                                            </p:tav>
                                          </p:tavLst>
                                        </p:anim>
                                        <p:anim calcmode="lin" valueType="num">
                                          <p:cBhvr additive="base">
                                            <p:cTn id="15" dur="2000" fill="hold"/>
                                            <p:tgtEl>
                                              <p:spTgt spid="36"/>
                                            </p:tgtEl>
                                            <p:attrNameLst>
                                              <p:attrName>ppt_y</p:attrName>
                                            </p:attrNameLst>
                                          </p:cBhvr>
                                          <p:tavLst>
                                            <p:tav tm="0">
                                              <p:val>
                                                <p:strVal val="0-#ppt_h/2"/>
                                              </p:val>
                                            </p:tav>
                                            <p:tav tm="100000">
                                              <p:val>
                                                <p:strVal val="#ppt_y"/>
                                              </p:val>
                                            </p:tav>
                                          </p:tavLst>
                                        </p:anim>
                                      </p:childTnLst>
                                    </p:cTn>
                                  </p:par>
                                  <p:par>
                                    <p:cTn id="16" presetID="2" presetClass="entr" presetSubtype="2" fill="hold" nodeType="withEffect">
                                      <p:stCondLst>
                                        <p:cond delay="100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2000" fill="hold"/>
                                            <p:tgtEl>
                                              <p:spTgt spid="35"/>
                                            </p:tgtEl>
                                            <p:attrNameLst>
                                              <p:attrName>ppt_x</p:attrName>
                                            </p:attrNameLst>
                                          </p:cBhvr>
                                          <p:tavLst>
                                            <p:tav tm="0">
                                              <p:val>
                                                <p:strVal val="1+#ppt_w/2"/>
                                              </p:val>
                                            </p:tav>
                                            <p:tav tm="100000">
                                              <p:val>
                                                <p:strVal val="#ppt_x"/>
                                              </p:val>
                                            </p:tav>
                                          </p:tavLst>
                                        </p:anim>
                                        <p:anim calcmode="lin" valueType="num">
                                          <p:cBhvr additive="base">
                                            <p:cTn id="19" dur="2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par>
                              <p:cTn id="25" fill="hold">
                                <p:stCondLst>
                                  <p:cond delay="500"/>
                                </p:stCondLst>
                                <p:childTnLst>
                                  <p:par>
                                    <p:cTn id="26" presetID="2" presetClass="entr" presetSubtype="2" decel="5000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1000" fill="hold"/>
                                            <p:tgtEl>
                                              <p:spTgt spid="11"/>
                                            </p:tgtEl>
                                            <p:attrNameLst>
                                              <p:attrName>ppt_x</p:attrName>
                                            </p:attrNameLst>
                                          </p:cBhvr>
                                          <p:tavLst>
                                            <p:tav tm="0">
                                              <p:val>
                                                <p:strVal val="1+#ppt_w/2"/>
                                              </p:val>
                                            </p:tav>
                                            <p:tav tm="100000">
                                              <p:val>
                                                <p:strVal val="#ppt_x"/>
                                              </p:val>
                                            </p:tav>
                                          </p:tavLst>
                                        </p:anim>
                                        <p:anim calcmode="lin" valueType="num">
                                          <p:cBhvr additive="base">
                                            <p:cTn id="29" dur="1000" fill="hold"/>
                                            <p:tgtEl>
                                              <p:spTgt spid="11"/>
                                            </p:tgtEl>
                                            <p:attrNameLst>
                                              <p:attrName>ppt_y</p:attrName>
                                            </p:attrNameLst>
                                          </p:cBhvr>
                                          <p:tavLst>
                                            <p:tav tm="0">
                                              <p:val>
                                                <p:strVal val="#ppt_y"/>
                                              </p:val>
                                            </p:tav>
                                            <p:tav tm="100000">
                                              <p:val>
                                                <p:strVal val="#ppt_y"/>
                                              </p:val>
                                            </p:tav>
                                          </p:tavLst>
                                        </p:anim>
                                      </p:childTnLst>
                                    </p:cTn>
                                  </p:par>
                                  <p:par>
                                    <p:cTn id="30" presetID="2" presetClass="entr" presetSubtype="12" decel="50000"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0-#ppt_w/2"/>
                                              </p:val>
                                            </p:tav>
                                            <p:tav tm="100000">
                                              <p:val>
                                                <p:strVal val="#ppt_x"/>
                                              </p:val>
                                            </p:tav>
                                          </p:tavLst>
                                        </p:anim>
                                        <p:anim calcmode="lin" valueType="num">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16" presetClass="entr" presetSubtype="37"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outVertical)">
                                          <p:cBhvr>
                                            <p:cTn id="37" dur="500"/>
                                            <p:tgtEl>
                                              <p:spTgt spid="14"/>
                                            </p:tgtEl>
                                          </p:cBhvr>
                                        </p:animEffect>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par>
                              <p:cTn id="44" fill="hold">
                                <p:stCondLst>
                                  <p:cond delay="3000"/>
                                </p:stCondLst>
                                <p:childTnLst>
                                  <p:par>
                                    <p:cTn id="45" presetID="2" presetClass="entr" presetSubtype="4"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1500" fill="hold"/>
                                            <p:tgtEl>
                                              <p:spTgt spid="20"/>
                                            </p:tgtEl>
                                            <p:attrNameLst>
                                              <p:attrName>ppt_x</p:attrName>
                                            </p:attrNameLst>
                                          </p:cBhvr>
                                          <p:tavLst>
                                            <p:tav tm="0">
                                              <p:val>
                                                <p:strVal val="#ppt_x"/>
                                              </p:val>
                                            </p:tav>
                                            <p:tav tm="100000">
                                              <p:val>
                                                <p:strVal val="#ppt_x"/>
                                              </p:val>
                                            </p:tav>
                                          </p:tavLst>
                                        </p:anim>
                                        <p:anim calcmode="lin" valueType="num">
                                          <p:cBhvr additive="base">
                                            <p:cTn id="48" dur="1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sp>
        <p:nvSpPr>
          <p:cNvPr id="16" name="文本框 15"/>
          <p:cNvSpPr txBox="1"/>
          <p:nvPr/>
        </p:nvSpPr>
        <p:spPr>
          <a:xfrm>
            <a:off x="2324830" y="564515"/>
            <a:ext cx="7522555" cy="707886"/>
          </a:xfrm>
          <a:prstGeom prst="rect">
            <a:avLst/>
          </a:prstGeom>
          <a:noFill/>
          <a:ln>
            <a:noFill/>
          </a:ln>
        </p:spPr>
        <p:txBody>
          <a:bodyPr wrap="square" rtlCol="0">
            <a:spAutoFit/>
            <a:scene3d>
              <a:camera prst="orthographicFront"/>
              <a:lightRig rig="threePt" dir="t"/>
            </a:scene3d>
          </a:bodyPr>
          <a:lstStyle/>
          <a:p>
            <a:r>
              <a:rPr kumimoji="1" lang="en-US" altLang="zh-CN" sz="40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I. Tìm hiểu yêu cầu của kiểu bài</a:t>
            </a:r>
            <a:endParaRPr kumimoji="1" lang="zh-CN" altLang="en-US" sz="40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0577830" y="564515"/>
            <a:ext cx="1314450" cy="1409700"/>
          </a:xfrm>
          <a:prstGeom prst="rect">
            <a:avLst/>
          </a:prstGeom>
        </p:spPr>
      </p:pic>
      <p:pic>
        <p:nvPicPr>
          <p:cNvPr id="11" name="图片 10" descr="图片7"/>
          <p:cNvPicPr>
            <a:picLocks noChangeAspect="1"/>
          </p:cNvPicPr>
          <p:nvPr/>
        </p:nvPicPr>
        <p:blipFill>
          <a:blip r:embed="rId6"/>
          <a:stretch>
            <a:fillRect/>
          </a:stretch>
        </p:blipFill>
        <p:spPr>
          <a:xfrm>
            <a:off x="8667730" y="4161790"/>
            <a:ext cx="3215640" cy="2364105"/>
          </a:xfrm>
          <a:prstGeom prst="rect">
            <a:avLst/>
          </a:prstGeom>
        </p:spPr>
      </p:pic>
      <p:pic>
        <p:nvPicPr>
          <p:cNvPr id="33" name="图片 32" descr="111"/>
          <p:cNvPicPr>
            <a:picLocks noChangeAspect="1"/>
          </p:cNvPicPr>
          <p:nvPr/>
        </p:nvPicPr>
        <p:blipFill>
          <a:blip r:embed="rId7"/>
          <a:stretch>
            <a:fillRect/>
          </a:stretch>
        </p:blipFill>
        <p:spPr>
          <a:xfrm>
            <a:off x="859155" y="769620"/>
            <a:ext cx="1332230" cy="999490"/>
          </a:xfrm>
          <a:prstGeom prst="rect">
            <a:avLst/>
          </a:prstGeom>
        </p:spPr>
      </p:pic>
      <p:pic>
        <p:nvPicPr>
          <p:cNvPr id="13" name="图片 8">
            <a:extLst>
              <a:ext uri="{FF2B5EF4-FFF2-40B4-BE49-F238E27FC236}">
                <a16:creationId xmlns:a16="http://schemas.microsoft.com/office/drawing/2014/main" id="{631C4C11-4FDE-4ECC-8C5D-90DDCBE496D3}"/>
              </a:ext>
            </a:extLst>
          </p:cNvPr>
          <p:cNvPicPr>
            <a:picLocks noChangeAspect="1"/>
          </p:cNvPicPr>
          <p:nvPr/>
        </p:nvPicPr>
        <p:blipFill>
          <a:blip r:embed="rId8"/>
          <a:stretch>
            <a:fillRect/>
          </a:stretch>
        </p:blipFill>
        <p:spPr>
          <a:xfrm>
            <a:off x="4805123" y="1162460"/>
            <a:ext cx="5519394" cy="5131025"/>
          </a:xfrm>
          <a:prstGeom prst="rect">
            <a:avLst/>
          </a:prstGeom>
        </p:spPr>
      </p:pic>
      <p:pic>
        <p:nvPicPr>
          <p:cNvPr id="14" name="图片 9" descr="C:\Users\Administrator\Desktop\1239c814209700ed65dc142840e88ebd.png1239c814209700ed65dc142840e88ebd">
            <a:extLst>
              <a:ext uri="{FF2B5EF4-FFF2-40B4-BE49-F238E27FC236}">
                <a16:creationId xmlns:a16="http://schemas.microsoft.com/office/drawing/2014/main" id="{C11CEB0D-50BE-48A8-9850-096C12A0A4A7}"/>
              </a:ext>
            </a:extLst>
          </p:cNvPr>
          <p:cNvPicPr>
            <a:picLocks noChangeAspect="1"/>
          </p:cNvPicPr>
          <p:nvPr/>
        </p:nvPicPr>
        <p:blipFill>
          <a:blip r:embed="rId9"/>
          <a:srcRect/>
          <a:stretch>
            <a:fillRect/>
          </a:stretch>
        </p:blipFill>
        <p:spPr>
          <a:xfrm>
            <a:off x="1092835" y="3386455"/>
            <a:ext cx="4206875" cy="1739265"/>
          </a:xfrm>
          <a:prstGeom prst="rect">
            <a:avLst/>
          </a:prstGeom>
        </p:spPr>
      </p:pic>
      <p:sp>
        <p:nvSpPr>
          <p:cNvPr id="2" name="Rectangle 1">
            <a:extLst>
              <a:ext uri="{FF2B5EF4-FFF2-40B4-BE49-F238E27FC236}">
                <a16:creationId xmlns:a16="http://schemas.microsoft.com/office/drawing/2014/main" id="{90A3DD7B-8459-408B-B306-73C97C33B531}"/>
              </a:ext>
            </a:extLst>
          </p:cNvPr>
          <p:cNvSpPr/>
          <p:nvPr/>
        </p:nvSpPr>
        <p:spPr>
          <a:xfrm>
            <a:off x="5849873" y="3379420"/>
            <a:ext cx="3429893" cy="1938992"/>
          </a:xfrm>
          <a:prstGeom prst="rect">
            <a:avLst/>
          </a:prstGeom>
        </p:spPr>
        <p:txBody>
          <a:bodyPr wrap="square">
            <a:spAutoFit/>
          </a:bodyPr>
          <a:lstStyle/>
          <a:p>
            <a:pPr algn="ctr"/>
            <a:r>
              <a:rPr lang="en-US" sz="2400" i="1">
                <a:latin typeface="Times New Roman" panose="02020603050405020304" pitchFamily="18" charset="0"/>
                <a:cs typeface="Times New Roman" panose="02020603050405020304" pitchFamily="18" charset="0"/>
              </a:rPr>
              <a:t>Em hãy cho biết khi viết một bài báo cáo nghiên cứu về một vấn đề cần phải đảm bảo những yêu cầu nào?</a:t>
            </a:r>
            <a:endParaRPr lang="en-US" sz="240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DA720A77-43E3-4CD6-9D90-DA325404F92C}"/>
              </a:ext>
            </a:extLst>
          </p:cNvPr>
          <p:cNvSpPr/>
          <p:nvPr/>
        </p:nvSpPr>
        <p:spPr>
          <a:xfrm>
            <a:off x="6113638" y="1936201"/>
            <a:ext cx="2852703" cy="523220"/>
          </a:xfrm>
          <a:prstGeom prst="rect">
            <a:avLst/>
          </a:prstGeom>
        </p:spPr>
        <p:txBody>
          <a:bodyPr wrap="square">
            <a:spAutoFit/>
          </a:bodyPr>
          <a:lstStyle/>
          <a:p>
            <a:pPr algn="ctr">
              <a:spcAft>
                <a:spcPts val="0"/>
              </a:spcAft>
            </a:pPr>
            <a:r>
              <a:rPr lang="en-US" sz="2800" b="1">
                <a:solidFill>
                  <a:schemeClr val="bg1"/>
                </a:solidFill>
                <a:latin typeface="Times New Roman" panose="02020603050405020304" pitchFamily="18" charset="0"/>
                <a:ea typeface="Times New Roman" panose="02020603050405020304" pitchFamily="18" charset="0"/>
              </a:rPr>
              <a:t>Nhiệm vụ</a:t>
            </a:r>
          </a:p>
        </p:txBody>
      </p:sp>
    </p:spTree>
    <p:extLst>
      <p:ext uri="{BB962C8B-B14F-4D97-AF65-F5344CB8AC3E}">
        <p14:creationId xmlns:p14="http://schemas.microsoft.com/office/powerpoint/2010/main" val="1309415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34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2000"/>
                                        <p:tgtEl>
                                          <p:spTgt spid="11"/>
                                        </p:tgtEl>
                                      </p:cBhvr>
                                    </p:animEffect>
                                  </p:childTnLst>
                                </p:cTn>
                              </p:par>
                            </p:childTnLst>
                          </p:cTn>
                        </p:par>
                        <p:par>
                          <p:cTn id="39" fill="hold">
                            <p:stCondLst>
                              <p:cond delay="2000"/>
                            </p:stCondLst>
                            <p:childTnLst>
                              <p:par>
                                <p:cTn id="40" presetID="37"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900" decel="100000" fill="hold"/>
                                        <p:tgtEl>
                                          <p:spTgt spid="13"/>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46" presetID="47" presetClass="entr" presetSubtype="0" fill="hold" nodeType="withEffect">
                                  <p:stCondLst>
                                    <p:cond delay="50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fill="hold"/>
                                        <p:tgtEl>
                                          <p:spTgt spid="2"/>
                                        </p:tgtEl>
                                        <p:attrNameLst>
                                          <p:attrName>ppt_x</p:attrName>
                                        </p:attrNameLst>
                                      </p:cBhvr>
                                      <p:tavLst>
                                        <p:tav tm="0">
                                          <p:val>
                                            <p:strVal val="#ppt_x"/>
                                          </p:val>
                                        </p:tav>
                                        <p:tav tm="100000">
                                          <p:val>
                                            <p:strVal val="#ppt_x"/>
                                          </p:val>
                                        </p:tav>
                                      </p:tavLst>
                                    </p:anim>
                                    <p:anim calcmode="lin" valueType="num">
                                      <p:cBhvr additive="base">
                                        <p:cTn id="6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sp>
        <p:nvSpPr>
          <p:cNvPr id="16" name="文本框 15"/>
          <p:cNvSpPr txBox="1"/>
          <p:nvPr/>
        </p:nvSpPr>
        <p:spPr>
          <a:xfrm>
            <a:off x="2290301" y="569088"/>
            <a:ext cx="6911636" cy="646331"/>
          </a:xfrm>
          <a:prstGeom prst="rect">
            <a:avLst/>
          </a:prstGeom>
          <a:noFill/>
          <a:ln>
            <a:noFill/>
          </a:ln>
        </p:spPr>
        <p:txBody>
          <a:bodyPr wrap="square" rtlCol="0">
            <a:spAutoFit/>
            <a:scene3d>
              <a:camera prst="orthographicFront"/>
              <a:lightRig rig="threePt" dir="t"/>
            </a:scene3d>
          </a:bodyPr>
          <a:lstStyle/>
          <a:p>
            <a:r>
              <a:rPr kumimoji="1" lang="en-US"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I. Tìm hiểu yêu cầu của kiểu bài</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0" name="图片 9" descr="117"/>
          <p:cNvPicPr>
            <a:picLocks noChangeAspect="1"/>
          </p:cNvPicPr>
          <p:nvPr/>
        </p:nvPicPr>
        <p:blipFill>
          <a:blip r:embed="rId5"/>
          <a:stretch>
            <a:fillRect/>
          </a:stretch>
        </p:blipFill>
        <p:spPr>
          <a:xfrm>
            <a:off x="11002404" y="64770"/>
            <a:ext cx="1314450" cy="1409700"/>
          </a:xfrm>
          <a:prstGeom prst="rect">
            <a:avLst/>
          </a:prstGeom>
        </p:spPr>
      </p:pic>
      <p:pic>
        <p:nvPicPr>
          <p:cNvPr id="11" name="图片 10" descr="图片7"/>
          <p:cNvPicPr>
            <a:picLocks noChangeAspect="1"/>
          </p:cNvPicPr>
          <p:nvPr/>
        </p:nvPicPr>
        <p:blipFill>
          <a:blip r:embed="rId6"/>
          <a:stretch>
            <a:fillRect/>
          </a:stretch>
        </p:blipFill>
        <p:spPr>
          <a:xfrm>
            <a:off x="9201937" y="4448246"/>
            <a:ext cx="3215640" cy="2364105"/>
          </a:xfrm>
          <a:prstGeom prst="rect">
            <a:avLst/>
          </a:prstGeom>
        </p:spPr>
      </p:pic>
      <p:pic>
        <p:nvPicPr>
          <p:cNvPr id="33" name="图片 32" descr="111"/>
          <p:cNvPicPr>
            <a:picLocks noChangeAspect="1"/>
          </p:cNvPicPr>
          <p:nvPr/>
        </p:nvPicPr>
        <p:blipFill>
          <a:blip r:embed="rId7"/>
          <a:stretch>
            <a:fillRect/>
          </a:stretch>
        </p:blipFill>
        <p:spPr>
          <a:xfrm>
            <a:off x="859155" y="769620"/>
            <a:ext cx="1332230" cy="999490"/>
          </a:xfrm>
          <a:prstGeom prst="rect">
            <a:avLst/>
          </a:prstGeom>
        </p:spPr>
      </p:pic>
      <p:sp>
        <p:nvSpPr>
          <p:cNvPr id="18" name="Freeform: Shape 2">
            <a:extLst>
              <a:ext uri="{FF2B5EF4-FFF2-40B4-BE49-F238E27FC236}">
                <a16:creationId xmlns:a16="http://schemas.microsoft.com/office/drawing/2014/main" id="{9FCF1C8B-058D-46C7-99AE-C3147D1E8EE0}"/>
              </a:ext>
            </a:extLst>
          </p:cNvPr>
          <p:cNvSpPr/>
          <p:nvPr/>
        </p:nvSpPr>
        <p:spPr>
          <a:xfrm>
            <a:off x="3839710" y="2021017"/>
            <a:ext cx="313896" cy="11314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268" y="21600"/>
                </a:lnTo>
              </a:path>
            </a:pathLst>
          </a:custGeom>
          <a:noFill/>
          <a:ln w="31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884" tIns="60941" rIns="121884" bIns="60941"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sp>
        <p:nvSpPr>
          <p:cNvPr id="19" name="Freeform: Shape 3">
            <a:extLst>
              <a:ext uri="{FF2B5EF4-FFF2-40B4-BE49-F238E27FC236}">
                <a16:creationId xmlns:a16="http://schemas.microsoft.com/office/drawing/2014/main" id="{03205CBF-EE76-4D92-9C49-98AB4902147E}"/>
              </a:ext>
            </a:extLst>
          </p:cNvPr>
          <p:cNvSpPr/>
          <p:nvPr/>
        </p:nvSpPr>
        <p:spPr>
          <a:xfrm>
            <a:off x="3839710" y="3145756"/>
            <a:ext cx="313896" cy="11314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268" y="21600"/>
                </a:lnTo>
              </a:path>
            </a:pathLst>
          </a:custGeom>
          <a:noFill/>
          <a:ln w="31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884" tIns="60941" rIns="121884" bIns="60941"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sp>
        <p:nvSpPr>
          <p:cNvPr id="20" name="Freeform: Shape 4">
            <a:extLst>
              <a:ext uri="{FF2B5EF4-FFF2-40B4-BE49-F238E27FC236}">
                <a16:creationId xmlns:a16="http://schemas.microsoft.com/office/drawing/2014/main" id="{45D355DB-00E6-47F8-B41A-FE47F814F661}"/>
              </a:ext>
            </a:extLst>
          </p:cNvPr>
          <p:cNvSpPr/>
          <p:nvPr/>
        </p:nvSpPr>
        <p:spPr>
          <a:xfrm>
            <a:off x="3839710" y="4279077"/>
            <a:ext cx="313896" cy="11314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268" y="21600"/>
                </a:lnTo>
              </a:path>
            </a:pathLst>
          </a:custGeom>
          <a:noFill/>
          <a:ln w="31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884" tIns="60941" rIns="121884" bIns="60941"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sp>
        <p:nvSpPr>
          <p:cNvPr id="21" name="Freeform: Shape 33">
            <a:extLst>
              <a:ext uri="{FF2B5EF4-FFF2-40B4-BE49-F238E27FC236}">
                <a16:creationId xmlns:a16="http://schemas.microsoft.com/office/drawing/2014/main" id="{A15D83DB-7CA0-4E90-86AF-65F831C113B9}"/>
              </a:ext>
            </a:extLst>
          </p:cNvPr>
          <p:cNvSpPr/>
          <p:nvPr/>
        </p:nvSpPr>
        <p:spPr>
          <a:xfrm>
            <a:off x="4121338" y="5133021"/>
            <a:ext cx="663403" cy="6633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p:spPr>
        <p:txBody>
          <a:bodyPr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grpSp>
        <p:nvGrpSpPr>
          <p:cNvPr id="22" name="Group 35">
            <a:extLst>
              <a:ext uri="{FF2B5EF4-FFF2-40B4-BE49-F238E27FC236}">
                <a16:creationId xmlns:a16="http://schemas.microsoft.com/office/drawing/2014/main" id="{2E64CA5B-6129-4927-A899-B6357B62111C}"/>
              </a:ext>
            </a:extLst>
          </p:cNvPr>
          <p:cNvGrpSpPr/>
          <p:nvPr/>
        </p:nvGrpSpPr>
        <p:grpSpPr>
          <a:xfrm>
            <a:off x="4121338" y="3992806"/>
            <a:ext cx="663403" cy="663367"/>
            <a:chOff x="0" y="0"/>
            <a:chExt cx="1174021" cy="1174021"/>
          </a:xfrm>
        </p:grpSpPr>
        <p:sp>
          <p:nvSpPr>
            <p:cNvPr id="41" name="Freeform: Shape 36">
              <a:extLst>
                <a:ext uri="{FF2B5EF4-FFF2-40B4-BE49-F238E27FC236}">
                  <a16:creationId xmlns:a16="http://schemas.microsoft.com/office/drawing/2014/main" id="{07B40353-832B-4B01-B903-18AA2EEF17C3}"/>
                </a:ext>
              </a:extLst>
            </p:cNvPr>
            <p:cNvSpPr/>
            <p:nvPr/>
          </p:nvSpPr>
          <p:spPr>
            <a:xfrm>
              <a:off x="0" y="0"/>
              <a:ext cx="1174021" cy="11740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p:spPr>
          <p:txBody>
            <a:bodyPr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sp>
          <p:nvSpPr>
            <p:cNvPr id="42" name="Freeform: Shape 37">
              <a:extLst>
                <a:ext uri="{FF2B5EF4-FFF2-40B4-BE49-F238E27FC236}">
                  <a16:creationId xmlns:a16="http://schemas.microsoft.com/office/drawing/2014/main" id="{90E391EA-DF54-43ED-BD51-C2749D15F05D}"/>
                </a:ext>
              </a:extLst>
            </p:cNvPr>
            <p:cNvSpPr/>
            <p:nvPr/>
          </p:nvSpPr>
          <p:spPr>
            <a:xfrm>
              <a:off x="261263" y="298774"/>
              <a:ext cx="651494" cy="541652"/>
            </a:xfrm>
            <a:custGeom>
              <a:avLst/>
              <a:gdLst/>
              <a:ahLst/>
              <a:cxnLst>
                <a:cxn ang="0">
                  <a:pos x="wd2" y="hd2"/>
                </a:cxn>
                <a:cxn ang="5400000">
                  <a:pos x="wd2" y="hd2"/>
                </a:cxn>
                <a:cxn ang="10800000">
                  <a:pos x="wd2" y="hd2"/>
                </a:cxn>
                <a:cxn ang="16200000">
                  <a:pos x="wd2" y="hd2"/>
                </a:cxn>
              </a:cxnLst>
              <a:rect l="0" t="0" r="r" b="b"/>
              <a:pathLst>
                <a:path w="21600" h="21341" extrusionOk="0">
                  <a:moveTo>
                    <a:pt x="3554" y="7297"/>
                  </a:moveTo>
                  <a:cubicBezTo>
                    <a:pt x="3954" y="7331"/>
                    <a:pt x="4453" y="7289"/>
                    <a:pt x="5005" y="7053"/>
                  </a:cubicBezTo>
                  <a:cubicBezTo>
                    <a:pt x="6349" y="6477"/>
                    <a:pt x="7491" y="4995"/>
                    <a:pt x="8405" y="2648"/>
                  </a:cubicBezTo>
                  <a:lnTo>
                    <a:pt x="8422" y="2598"/>
                  </a:lnTo>
                  <a:cubicBezTo>
                    <a:pt x="8426" y="2582"/>
                    <a:pt x="8908" y="945"/>
                    <a:pt x="9828" y="943"/>
                  </a:cubicBezTo>
                  <a:cubicBezTo>
                    <a:pt x="9832" y="945"/>
                    <a:pt x="10275" y="957"/>
                    <a:pt x="10499" y="1412"/>
                  </a:cubicBezTo>
                  <a:cubicBezTo>
                    <a:pt x="10721" y="1862"/>
                    <a:pt x="10884" y="3061"/>
                    <a:pt x="9482" y="6033"/>
                  </a:cubicBezTo>
                  <a:lnTo>
                    <a:pt x="9306" y="6403"/>
                  </a:lnTo>
                  <a:lnTo>
                    <a:pt x="9598" y="6649"/>
                  </a:lnTo>
                  <a:cubicBezTo>
                    <a:pt x="9651" y="6694"/>
                    <a:pt x="10140" y="7077"/>
                    <a:pt x="11176" y="7077"/>
                  </a:cubicBezTo>
                  <a:lnTo>
                    <a:pt x="19661" y="7077"/>
                  </a:lnTo>
                  <a:cubicBezTo>
                    <a:pt x="20292" y="7077"/>
                    <a:pt x="20807" y="7689"/>
                    <a:pt x="20807" y="8438"/>
                  </a:cubicBezTo>
                  <a:cubicBezTo>
                    <a:pt x="20807" y="9188"/>
                    <a:pt x="20292" y="9799"/>
                    <a:pt x="19661" y="9799"/>
                  </a:cubicBezTo>
                  <a:lnTo>
                    <a:pt x="15507" y="9799"/>
                  </a:lnTo>
                  <a:cubicBezTo>
                    <a:pt x="15473" y="9788"/>
                    <a:pt x="15438" y="9779"/>
                    <a:pt x="15402" y="9779"/>
                  </a:cubicBezTo>
                  <a:lnTo>
                    <a:pt x="13395" y="9779"/>
                  </a:lnTo>
                  <a:cubicBezTo>
                    <a:pt x="13176" y="9779"/>
                    <a:pt x="12998" y="9991"/>
                    <a:pt x="12998" y="10252"/>
                  </a:cubicBezTo>
                  <a:cubicBezTo>
                    <a:pt x="12998" y="10512"/>
                    <a:pt x="13176" y="10723"/>
                    <a:pt x="13395" y="10723"/>
                  </a:cubicBezTo>
                  <a:lnTo>
                    <a:pt x="13565" y="10723"/>
                  </a:lnTo>
                  <a:lnTo>
                    <a:pt x="13565" y="10742"/>
                  </a:lnTo>
                  <a:cubicBezTo>
                    <a:pt x="13565" y="10742"/>
                    <a:pt x="13616" y="10742"/>
                    <a:pt x="13708" y="10742"/>
                  </a:cubicBezTo>
                  <a:cubicBezTo>
                    <a:pt x="13715" y="10751"/>
                    <a:pt x="13722" y="10761"/>
                    <a:pt x="13730" y="10769"/>
                  </a:cubicBezTo>
                  <a:cubicBezTo>
                    <a:pt x="14809" y="11851"/>
                    <a:pt x="14221" y="13735"/>
                    <a:pt x="14216" y="13754"/>
                  </a:cubicBezTo>
                  <a:cubicBezTo>
                    <a:pt x="14208" y="13775"/>
                    <a:pt x="14204" y="13798"/>
                    <a:pt x="14200" y="13821"/>
                  </a:cubicBezTo>
                  <a:cubicBezTo>
                    <a:pt x="14163" y="13904"/>
                    <a:pt x="14145" y="14001"/>
                    <a:pt x="14157" y="14102"/>
                  </a:cubicBezTo>
                  <a:cubicBezTo>
                    <a:pt x="14167" y="14176"/>
                    <a:pt x="14346" y="15913"/>
                    <a:pt x="13175" y="17323"/>
                  </a:cubicBezTo>
                  <a:lnTo>
                    <a:pt x="13147" y="17361"/>
                  </a:lnTo>
                  <a:cubicBezTo>
                    <a:pt x="12922" y="17699"/>
                    <a:pt x="12843" y="18133"/>
                    <a:pt x="12765" y="18550"/>
                  </a:cubicBezTo>
                  <a:cubicBezTo>
                    <a:pt x="12616" y="19370"/>
                    <a:pt x="12486" y="20077"/>
                    <a:pt x="11404" y="20327"/>
                  </a:cubicBezTo>
                  <a:cubicBezTo>
                    <a:pt x="11144" y="20351"/>
                    <a:pt x="8273" y="20612"/>
                    <a:pt x="6707" y="19927"/>
                  </a:cubicBezTo>
                  <a:cubicBezTo>
                    <a:pt x="6098" y="19662"/>
                    <a:pt x="5761" y="19430"/>
                    <a:pt x="5462" y="19226"/>
                  </a:cubicBezTo>
                  <a:cubicBezTo>
                    <a:pt x="4926" y="18857"/>
                    <a:pt x="4546" y="18628"/>
                    <a:pt x="3554" y="18535"/>
                  </a:cubicBezTo>
                  <a:cubicBezTo>
                    <a:pt x="3554" y="18535"/>
                    <a:pt x="3554" y="7297"/>
                    <a:pt x="3554" y="7297"/>
                  </a:cubicBezTo>
                  <a:close/>
                  <a:moveTo>
                    <a:pt x="0" y="19644"/>
                  </a:moveTo>
                  <a:cubicBezTo>
                    <a:pt x="0" y="20162"/>
                    <a:pt x="354" y="20583"/>
                    <a:pt x="789" y="20583"/>
                  </a:cubicBezTo>
                  <a:lnTo>
                    <a:pt x="2764" y="20583"/>
                  </a:lnTo>
                  <a:cubicBezTo>
                    <a:pt x="3200" y="20583"/>
                    <a:pt x="3554" y="20162"/>
                    <a:pt x="3554" y="19644"/>
                  </a:cubicBezTo>
                  <a:lnTo>
                    <a:pt x="3554" y="19480"/>
                  </a:lnTo>
                  <a:cubicBezTo>
                    <a:pt x="4371" y="19567"/>
                    <a:pt x="4647" y="19755"/>
                    <a:pt x="5065" y="20043"/>
                  </a:cubicBezTo>
                  <a:cubicBezTo>
                    <a:pt x="5375" y="20255"/>
                    <a:pt x="5760" y="20520"/>
                    <a:pt x="6433" y="20814"/>
                  </a:cubicBezTo>
                  <a:cubicBezTo>
                    <a:pt x="8235" y="21600"/>
                    <a:pt x="11361" y="21279"/>
                    <a:pt x="11493" y="21265"/>
                  </a:cubicBezTo>
                  <a:lnTo>
                    <a:pt x="11531" y="21258"/>
                  </a:lnTo>
                  <a:cubicBezTo>
                    <a:pt x="13149" y="20897"/>
                    <a:pt x="13386" y="19607"/>
                    <a:pt x="13541" y="18751"/>
                  </a:cubicBezTo>
                  <a:cubicBezTo>
                    <a:pt x="13599" y="18435"/>
                    <a:pt x="13655" y="18135"/>
                    <a:pt x="13758" y="17963"/>
                  </a:cubicBezTo>
                  <a:cubicBezTo>
                    <a:pt x="14450" y="17121"/>
                    <a:pt x="14752" y="16186"/>
                    <a:pt x="14879" y="15434"/>
                  </a:cubicBezTo>
                  <a:cubicBezTo>
                    <a:pt x="14877" y="14947"/>
                    <a:pt x="14916" y="14445"/>
                    <a:pt x="15005" y="13918"/>
                  </a:cubicBezTo>
                  <a:cubicBezTo>
                    <a:pt x="15132" y="13425"/>
                    <a:pt x="15414" y="11966"/>
                    <a:pt x="14750" y="10739"/>
                  </a:cubicBezTo>
                  <a:cubicBezTo>
                    <a:pt x="16494" y="10734"/>
                    <a:pt x="19587" y="10727"/>
                    <a:pt x="19965" y="10727"/>
                  </a:cubicBezTo>
                  <a:cubicBezTo>
                    <a:pt x="20619" y="10727"/>
                    <a:pt x="21223" y="9799"/>
                    <a:pt x="21223" y="9799"/>
                  </a:cubicBezTo>
                  <a:cubicBezTo>
                    <a:pt x="21458" y="9417"/>
                    <a:pt x="21600" y="8948"/>
                    <a:pt x="21600" y="8438"/>
                  </a:cubicBezTo>
                  <a:cubicBezTo>
                    <a:pt x="21600" y="7168"/>
                    <a:pt x="20730" y="6134"/>
                    <a:pt x="19661" y="6134"/>
                  </a:cubicBezTo>
                  <a:lnTo>
                    <a:pt x="11176" y="6134"/>
                  </a:lnTo>
                  <a:cubicBezTo>
                    <a:pt x="10831" y="6134"/>
                    <a:pt x="10571" y="6084"/>
                    <a:pt x="10389" y="6027"/>
                  </a:cubicBezTo>
                  <a:cubicBezTo>
                    <a:pt x="11429" y="3688"/>
                    <a:pt x="11698" y="1977"/>
                    <a:pt x="11184" y="934"/>
                  </a:cubicBezTo>
                  <a:cubicBezTo>
                    <a:pt x="10729" y="11"/>
                    <a:pt x="9864" y="0"/>
                    <a:pt x="9828" y="0"/>
                  </a:cubicBezTo>
                  <a:cubicBezTo>
                    <a:pt x="8399" y="0"/>
                    <a:pt x="7758" y="1998"/>
                    <a:pt x="7676" y="2274"/>
                  </a:cubicBezTo>
                  <a:cubicBezTo>
                    <a:pt x="6199" y="6056"/>
                    <a:pt x="4465" y="6458"/>
                    <a:pt x="3554" y="6357"/>
                  </a:cubicBezTo>
                  <a:lnTo>
                    <a:pt x="3554" y="6192"/>
                  </a:lnTo>
                  <a:cubicBezTo>
                    <a:pt x="3554" y="5674"/>
                    <a:pt x="3200" y="5254"/>
                    <a:pt x="2764" y="5254"/>
                  </a:cubicBezTo>
                  <a:lnTo>
                    <a:pt x="789" y="5254"/>
                  </a:lnTo>
                  <a:cubicBezTo>
                    <a:pt x="354" y="5254"/>
                    <a:pt x="0" y="5674"/>
                    <a:pt x="0" y="6192"/>
                  </a:cubicBezTo>
                  <a:cubicBezTo>
                    <a:pt x="0" y="6192"/>
                    <a:pt x="0" y="19644"/>
                    <a:pt x="0" y="19644"/>
                  </a:cubicBezTo>
                  <a:close/>
                </a:path>
              </a:pathLst>
            </a:custGeom>
            <a:solidFill>
              <a:srgbClr val="FFFFFF"/>
            </a:solidFill>
            <a:ln w="12700" cap="flat">
              <a:noFill/>
              <a:miter lim="400000"/>
            </a:ln>
            <a:effectLst/>
          </p:spPr>
          <p:txBody>
            <a:bodyPr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grpSp>
      <p:sp>
        <p:nvSpPr>
          <p:cNvPr id="23" name="Freeform: Shape 39">
            <a:extLst>
              <a:ext uri="{FF2B5EF4-FFF2-40B4-BE49-F238E27FC236}">
                <a16:creationId xmlns:a16="http://schemas.microsoft.com/office/drawing/2014/main" id="{20F95ADF-C36A-4D04-B3FD-7A56A4747493}"/>
              </a:ext>
            </a:extLst>
          </p:cNvPr>
          <p:cNvSpPr/>
          <p:nvPr/>
        </p:nvSpPr>
        <p:spPr>
          <a:xfrm>
            <a:off x="4121338" y="1712377"/>
            <a:ext cx="663403" cy="6633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p:spPr>
        <p:txBody>
          <a:bodyPr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dirty="0">
              <a:ln>
                <a:noFill/>
              </a:ln>
              <a:solidFill>
                <a:prstClr val="black">
                  <a:lumMod val="65000"/>
                  <a:lumOff val="35000"/>
                </a:prstClr>
              </a:solidFill>
              <a:effectLst/>
              <a:uLnTx/>
              <a:uFillTx/>
              <a:latin typeface="字魂59号-创粗黑"/>
              <a:ea typeface="字魂59号-创粗黑"/>
              <a:cs typeface="+mn-ea"/>
              <a:sym typeface="+mn-lt"/>
            </a:endParaRPr>
          </a:p>
        </p:txBody>
      </p:sp>
      <p:sp>
        <p:nvSpPr>
          <p:cNvPr id="24" name="Freeform: Shape 42">
            <a:extLst>
              <a:ext uri="{FF2B5EF4-FFF2-40B4-BE49-F238E27FC236}">
                <a16:creationId xmlns:a16="http://schemas.microsoft.com/office/drawing/2014/main" id="{85B0FDF2-9E92-49BE-A340-7DABB73AF3B5}"/>
              </a:ext>
            </a:extLst>
          </p:cNvPr>
          <p:cNvSpPr/>
          <p:nvPr/>
        </p:nvSpPr>
        <p:spPr>
          <a:xfrm>
            <a:off x="4121338" y="2852591"/>
            <a:ext cx="663403" cy="6633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p:spPr>
        <p:txBody>
          <a:bodyPr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sp>
        <p:nvSpPr>
          <p:cNvPr id="40" name="Rectangle 5">
            <a:extLst>
              <a:ext uri="{FF2B5EF4-FFF2-40B4-BE49-F238E27FC236}">
                <a16:creationId xmlns:a16="http://schemas.microsoft.com/office/drawing/2014/main" id="{10E85D5A-49AA-4755-9C66-6A67ACCDF1A1}"/>
              </a:ext>
            </a:extLst>
          </p:cNvPr>
          <p:cNvSpPr/>
          <p:nvPr/>
        </p:nvSpPr>
        <p:spPr>
          <a:xfrm>
            <a:off x="4698396" y="4485469"/>
            <a:ext cx="5000799" cy="1046569"/>
          </a:xfrm>
          <a:prstGeom prst="rect">
            <a:avLst/>
          </a:prstGeom>
        </p:spPr>
        <p:txBody>
          <a:bodyPr wrap="none" lIns="341244" tIns="0" rIns="0" bIns="0" anchor="b" anchorCtr="0">
            <a:noAutofit/>
          </a:bodyPr>
          <a:lstStyle/>
          <a:p>
            <a:r>
              <a:rPr lang="en-US" sz="2000">
                <a:latin typeface="Times New Roman" panose="02020603050405020304" pitchFamily="18" charset="0"/>
                <a:cs typeface="Times New Roman" panose="02020603050405020304" pitchFamily="18" charset="0"/>
              </a:rPr>
              <a:t>Sử dụng ngôn ngữ khách quan, khoa học để trình bày</a:t>
            </a:r>
          </a:p>
          <a:p>
            <a:r>
              <a:rPr lang="en-US" sz="2000">
                <a:latin typeface="Times New Roman" panose="02020603050405020304" pitchFamily="18" charset="0"/>
                <a:cs typeface="Times New Roman" panose="02020603050405020304" pitchFamily="18" charset="0"/>
              </a:rPr>
              <a:t>kết quả nghiên cứu và thể hiện quan điểm đáng giá riêng.</a:t>
            </a:r>
          </a:p>
        </p:txBody>
      </p:sp>
      <p:sp>
        <p:nvSpPr>
          <p:cNvPr id="36" name="Rectangle 51">
            <a:extLst>
              <a:ext uri="{FF2B5EF4-FFF2-40B4-BE49-F238E27FC236}">
                <a16:creationId xmlns:a16="http://schemas.microsoft.com/office/drawing/2014/main" id="{9C87E91D-1BF2-4F48-BC75-B2A12FB7E685}"/>
              </a:ext>
            </a:extLst>
          </p:cNvPr>
          <p:cNvSpPr/>
          <p:nvPr/>
        </p:nvSpPr>
        <p:spPr>
          <a:xfrm>
            <a:off x="4663147" y="2769974"/>
            <a:ext cx="1628226" cy="365201"/>
          </a:xfrm>
          <a:prstGeom prst="rect">
            <a:avLst/>
          </a:prstGeom>
        </p:spPr>
        <p:txBody>
          <a:bodyPr wrap="none" lIns="341244" tIns="0" rIns="0" bIns="0" anchor="b" anchorCtr="0">
            <a:noAutofit/>
          </a:bodyPr>
          <a:lstStyle/>
          <a:p>
            <a:r>
              <a:rPr lang="en-US" sz="2000">
                <a:latin typeface="Times New Roman" panose="02020603050405020304" pitchFamily="18" charset="0"/>
                <a:cs typeface="Times New Roman" panose="02020603050405020304" pitchFamily="18" charset="0"/>
              </a:rPr>
              <a:t>Biết sử dụng những phương pháp nghiên cứu phù hợp.</a:t>
            </a:r>
          </a:p>
        </p:txBody>
      </p:sp>
      <p:sp>
        <p:nvSpPr>
          <p:cNvPr id="34" name="Rectangle 54">
            <a:extLst>
              <a:ext uri="{FF2B5EF4-FFF2-40B4-BE49-F238E27FC236}">
                <a16:creationId xmlns:a16="http://schemas.microsoft.com/office/drawing/2014/main" id="{CDE34F73-0574-43F4-8D3C-3B780581C7FB}"/>
              </a:ext>
            </a:extLst>
          </p:cNvPr>
          <p:cNvSpPr/>
          <p:nvPr/>
        </p:nvSpPr>
        <p:spPr>
          <a:xfrm>
            <a:off x="4594421" y="1671094"/>
            <a:ext cx="1628225" cy="365201"/>
          </a:xfrm>
          <a:prstGeom prst="rect">
            <a:avLst/>
          </a:prstGeom>
        </p:spPr>
        <p:txBody>
          <a:bodyPr wrap="none" lIns="341244" tIns="0" rIns="0" bIns="0" anchor="b" anchorCtr="0">
            <a:noAutofit/>
          </a:bodyPr>
          <a:lstStyle/>
          <a:p>
            <a:r>
              <a:rPr lang="en-US" sz="2000">
                <a:latin typeface="Times New Roman" panose="02020603050405020304" pitchFamily="18" charset="0"/>
                <a:cs typeface="Times New Roman" panose="02020603050405020304" pitchFamily="18" charset="0"/>
              </a:rPr>
              <a:t>Nêu được vấn đề muốn nghiên cứu về sân khấu dân gian Việt Nam.</a:t>
            </a:r>
          </a:p>
        </p:txBody>
      </p:sp>
      <p:sp>
        <p:nvSpPr>
          <p:cNvPr id="14" name="Freeform: Shape 37">
            <a:extLst>
              <a:ext uri="{FF2B5EF4-FFF2-40B4-BE49-F238E27FC236}">
                <a16:creationId xmlns:a16="http://schemas.microsoft.com/office/drawing/2014/main" id="{549E8E34-D5E0-4AB0-9DE9-65E8BC62E032}"/>
              </a:ext>
            </a:extLst>
          </p:cNvPr>
          <p:cNvSpPr/>
          <p:nvPr/>
        </p:nvSpPr>
        <p:spPr>
          <a:xfrm>
            <a:off x="4272372" y="1867989"/>
            <a:ext cx="368139" cy="306054"/>
          </a:xfrm>
          <a:custGeom>
            <a:avLst/>
            <a:gdLst/>
            <a:ahLst/>
            <a:cxnLst>
              <a:cxn ang="0">
                <a:pos x="wd2" y="hd2"/>
              </a:cxn>
              <a:cxn ang="5400000">
                <a:pos x="wd2" y="hd2"/>
              </a:cxn>
              <a:cxn ang="10800000">
                <a:pos x="wd2" y="hd2"/>
              </a:cxn>
              <a:cxn ang="16200000">
                <a:pos x="wd2" y="hd2"/>
              </a:cxn>
            </a:cxnLst>
            <a:rect l="0" t="0" r="r" b="b"/>
            <a:pathLst>
              <a:path w="21600" h="21341" extrusionOk="0">
                <a:moveTo>
                  <a:pt x="3554" y="7297"/>
                </a:moveTo>
                <a:cubicBezTo>
                  <a:pt x="3954" y="7331"/>
                  <a:pt x="4453" y="7289"/>
                  <a:pt x="5005" y="7053"/>
                </a:cubicBezTo>
                <a:cubicBezTo>
                  <a:pt x="6349" y="6477"/>
                  <a:pt x="7491" y="4995"/>
                  <a:pt x="8405" y="2648"/>
                </a:cubicBezTo>
                <a:lnTo>
                  <a:pt x="8422" y="2598"/>
                </a:lnTo>
                <a:cubicBezTo>
                  <a:pt x="8426" y="2582"/>
                  <a:pt x="8908" y="945"/>
                  <a:pt x="9828" y="943"/>
                </a:cubicBezTo>
                <a:cubicBezTo>
                  <a:pt x="9832" y="945"/>
                  <a:pt x="10275" y="957"/>
                  <a:pt x="10499" y="1412"/>
                </a:cubicBezTo>
                <a:cubicBezTo>
                  <a:pt x="10721" y="1862"/>
                  <a:pt x="10884" y="3061"/>
                  <a:pt x="9482" y="6033"/>
                </a:cubicBezTo>
                <a:lnTo>
                  <a:pt x="9306" y="6403"/>
                </a:lnTo>
                <a:lnTo>
                  <a:pt x="9598" y="6649"/>
                </a:lnTo>
                <a:cubicBezTo>
                  <a:pt x="9651" y="6694"/>
                  <a:pt x="10140" y="7077"/>
                  <a:pt x="11176" y="7077"/>
                </a:cubicBezTo>
                <a:lnTo>
                  <a:pt x="19661" y="7077"/>
                </a:lnTo>
                <a:cubicBezTo>
                  <a:pt x="20292" y="7077"/>
                  <a:pt x="20807" y="7689"/>
                  <a:pt x="20807" y="8438"/>
                </a:cubicBezTo>
                <a:cubicBezTo>
                  <a:pt x="20807" y="9188"/>
                  <a:pt x="20292" y="9799"/>
                  <a:pt x="19661" y="9799"/>
                </a:cubicBezTo>
                <a:lnTo>
                  <a:pt x="15507" y="9799"/>
                </a:lnTo>
                <a:cubicBezTo>
                  <a:pt x="15473" y="9788"/>
                  <a:pt x="15438" y="9779"/>
                  <a:pt x="15402" y="9779"/>
                </a:cubicBezTo>
                <a:lnTo>
                  <a:pt x="13395" y="9779"/>
                </a:lnTo>
                <a:cubicBezTo>
                  <a:pt x="13176" y="9779"/>
                  <a:pt x="12998" y="9991"/>
                  <a:pt x="12998" y="10252"/>
                </a:cubicBezTo>
                <a:cubicBezTo>
                  <a:pt x="12998" y="10512"/>
                  <a:pt x="13176" y="10723"/>
                  <a:pt x="13395" y="10723"/>
                </a:cubicBezTo>
                <a:lnTo>
                  <a:pt x="13565" y="10723"/>
                </a:lnTo>
                <a:lnTo>
                  <a:pt x="13565" y="10742"/>
                </a:lnTo>
                <a:cubicBezTo>
                  <a:pt x="13565" y="10742"/>
                  <a:pt x="13616" y="10742"/>
                  <a:pt x="13708" y="10742"/>
                </a:cubicBezTo>
                <a:cubicBezTo>
                  <a:pt x="13715" y="10751"/>
                  <a:pt x="13722" y="10761"/>
                  <a:pt x="13730" y="10769"/>
                </a:cubicBezTo>
                <a:cubicBezTo>
                  <a:pt x="14809" y="11851"/>
                  <a:pt x="14221" y="13735"/>
                  <a:pt x="14216" y="13754"/>
                </a:cubicBezTo>
                <a:cubicBezTo>
                  <a:pt x="14208" y="13775"/>
                  <a:pt x="14204" y="13798"/>
                  <a:pt x="14200" y="13821"/>
                </a:cubicBezTo>
                <a:cubicBezTo>
                  <a:pt x="14163" y="13904"/>
                  <a:pt x="14145" y="14001"/>
                  <a:pt x="14157" y="14102"/>
                </a:cubicBezTo>
                <a:cubicBezTo>
                  <a:pt x="14167" y="14176"/>
                  <a:pt x="14346" y="15913"/>
                  <a:pt x="13175" y="17323"/>
                </a:cubicBezTo>
                <a:lnTo>
                  <a:pt x="13147" y="17361"/>
                </a:lnTo>
                <a:cubicBezTo>
                  <a:pt x="12922" y="17699"/>
                  <a:pt x="12843" y="18133"/>
                  <a:pt x="12765" y="18550"/>
                </a:cubicBezTo>
                <a:cubicBezTo>
                  <a:pt x="12616" y="19370"/>
                  <a:pt x="12486" y="20077"/>
                  <a:pt x="11404" y="20327"/>
                </a:cubicBezTo>
                <a:cubicBezTo>
                  <a:pt x="11144" y="20351"/>
                  <a:pt x="8273" y="20612"/>
                  <a:pt x="6707" y="19927"/>
                </a:cubicBezTo>
                <a:cubicBezTo>
                  <a:pt x="6098" y="19662"/>
                  <a:pt x="5761" y="19430"/>
                  <a:pt x="5462" y="19226"/>
                </a:cubicBezTo>
                <a:cubicBezTo>
                  <a:pt x="4926" y="18857"/>
                  <a:pt x="4546" y="18628"/>
                  <a:pt x="3554" y="18535"/>
                </a:cubicBezTo>
                <a:cubicBezTo>
                  <a:pt x="3554" y="18535"/>
                  <a:pt x="3554" y="7297"/>
                  <a:pt x="3554" y="7297"/>
                </a:cubicBezTo>
                <a:close/>
                <a:moveTo>
                  <a:pt x="0" y="19644"/>
                </a:moveTo>
                <a:cubicBezTo>
                  <a:pt x="0" y="20162"/>
                  <a:pt x="354" y="20583"/>
                  <a:pt x="789" y="20583"/>
                </a:cubicBezTo>
                <a:lnTo>
                  <a:pt x="2764" y="20583"/>
                </a:lnTo>
                <a:cubicBezTo>
                  <a:pt x="3200" y="20583"/>
                  <a:pt x="3554" y="20162"/>
                  <a:pt x="3554" y="19644"/>
                </a:cubicBezTo>
                <a:lnTo>
                  <a:pt x="3554" y="19480"/>
                </a:lnTo>
                <a:cubicBezTo>
                  <a:pt x="4371" y="19567"/>
                  <a:pt x="4647" y="19755"/>
                  <a:pt x="5065" y="20043"/>
                </a:cubicBezTo>
                <a:cubicBezTo>
                  <a:pt x="5375" y="20255"/>
                  <a:pt x="5760" y="20520"/>
                  <a:pt x="6433" y="20814"/>
                </a:cubicBezTo>
                <a:cubicBezTo>
                  <a:pt x="8235" y="21600"/>
                  <a:pt x="11361" y="21279"/>
                  <a:pt x="11493" y="21265"/>
                </a:cubicBezTo>
                <a:lnTo>
                  <a:pt x="11531" y="21258"/>
                </a:lnTo>
                <a:cubicBezTo>
                  <a:pt x="13149" y="20897"/>
                  <a:pt x="13386" y="19607"/>
                  <a:pt x="13541" y="18751"/>
                </a:cubicBezTo>
                <a:cubicBezTo>
                  <a:pt x="13599" y="18435"/>
                  <a:pt x="13655" y="18135"/>
                  <a:pt x="13758" y="17963"/>
                </a:cubicBezTo>
                <a:cubicBezTo>
                  <a:pt x="14450" y="17121"/>
                  <a:pt x="14752" y="16186"/>
                  <a:pt x="14879" y="15434"/>
                </a:cubicBezTo>
                <a:cubicBezTo>
                  <a:pt x="14877" y="14947"/>
                  <a:pt x="14916" y="14445"/>
                  <a:pt x="15005" y="13918"/>
                </a:cubicBezTo>
                <a:cubicBezTo>
                  <a:pt x="15132" y="13425"/>
                  <a:pt x="15414" y="11966"/>
                  <a:pt x="14750" y="10739"/>
                </a:cubicBezTo>
                <a:cubicBezTo>
                  <a:pt x="16494" y="10734"/>
                  <a:pt x="19587" y="10727"/>
                  <a:pt x="19965" y="10727"/>
                </a:cubicBezTo>
                <a:cubicBezTo>
                  <a:pt x="20619" y="10727"/>
                  <a:pt x="21223" y="9799"/>
                  <a:pt x="21223" y="9799"/>
                </a:cubicBezTo>
                <a:cubicBezTo>
                  <a:pt x="21458" y="9417"/>
                  <a:pt x="21600" y="8948"/>
                  <a:pt x="21600" y="8438"/>
                </a:cubicBezTo>
                <a:cubicBezTo>
                  <a:pt x="21600" y="7168"/>
                  <a:pt x="20730" y="6134"/>
                  <a:pt x="19661" y="6134"/>
                </a:cubicBezTo>
                <a:lnTo>
                  <a:pt x="11176" y="6134"/>
                </a:lnTo>
                <a:cubicBezTo>
                  <a:pt x="10831" y="6134"/>
                  <a:pt x="10571" y="6084"/>
                  <a:pt x="10389" y="6027"/>
                </a:cubicBezTo>
                <a:cubicBezTo>
                  <a:pt x="11429" y="3688"/>
                  <a:pt x="11698" y="1977"/>
                  <a:pt x="11184" y="934"/>
                </a:cubicBezTo>
                <a:cubicBezTo>
                  <a:pt x="10729" y="11"/>
                  <a:pt x="9864" y="0"/>
                  <a:pt x="9828" y="0"/>
                </a:cubicBezTo>
                <a:cubicBezTo>
                  <a:pt x="8399" y="0"/>
                  <a:pt x="7758" y="1998"/>
                  <a:pt x="7676" y="2274"/>
                </a:cubicBezTo>
                <a:cubicBezTo>
                  <a:pt x="6199" y="6056"/>
                  <a:pt x="4465" y="6458"/>
                  <a:pt x="3554" y="6357"/>
                </a:cubicBezTo>
                <a:lnTo>
                  <a:pt x="3554" y="6192"/>
                </a:lnTo>
                <a:cubicBezTo>
                  <a:pt x="3554" y="5674"/>
                  <a:pt x="3200" y="5254"/>
                  <a:pt x="2764" y="5254"/>
                </a:cubicBezTo>
                <a:lnTo>
                  <a:pt x="789" y="5254"/>
                </a:lnTo>
                <a:cubicBezTo>
                  <a:pt x="354" y="5254"/>
                  <a:pt x="0" y="5674"/>
                  <a:pt x="0" y="6192"/>
                </a:cubicBezTo>
                <a:cubicBezTo>
                  <a:pt x="0" y="6192"/>
                  <a:pt x="0" y="19644"/>
                  <a:pt x="0" y="19644"/>
                </a:cubicBezTo>
                <a:close/>
              </a:path>
            </a:pathLst>
          </a:custGeom>
          <a:solidFill>
            <a:srgbClr val="FFFFFF"/>
          </a:solidFill>
          <a:ln w="12700" cap="flat">
            <a:noFill/>
            <a:miter lim="400000"/>
          </a:ln>
          <a:effectLst/>
        </p:spPr>
        <p:txBody>
          <a:bodyPr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sp>
        <p:nvSpPr>
          <p:cNvPr id="15" name="Freeform: Shape 37">
            <a:extLst>
              <a:ext uri="{FF2B5EF4-FFF2-40B4-BE49-F238E27FC236}">
                <a16:creationId xmlns:a16="http://schemas.microsoft.com/office/drawing/2014/main" id="{ECCFE9B7-42F5-4816-AC56-27D1AA1C0E19}"/>
              </a:ext>
            </a:extLst>
          </p:cNvPr>
          <p:cNvSpPr/>
          <p:nvPr/>
        </p:nvSpPr>
        <p:spPr>
          <a:xfrm>
            <a:off x="4272372" y="3031248"/>
            <a:ext cx="368139" cy="306054"/>
          </a:xfrm>
          <a:custGeom>
            <a:avLst/>
            <a:gdLst/>
            <a:ahLst/>
            <a:cxnLst>
              <a:cxn ang="0">
                <a:pos x="wd2" y="hd2"/>
              </a:cxn>
              <a:cxn ang="5400000">
                <a:pos x="wd2" y="hd2"/>
              </a:cxn>
              <a:cxn ang="10800000">
                <a:pos x="wd2" y="hd2"/>
              </a:cxn>
              <a:cxn ang="16200000">
                <a:pos x="wd2" y="hd2"/>
              </a:cxn>
            </a:cxnLst>
            <a:rect l="0" t="0" r="r" b="b"/>
            <a:pathLst>
              <a:path w="21600" h="21341" extrusionOk="0">
                <a:moveTo>
                  <a:pt x="3554" y="7297"/>
                </a:moveTo>
                <a:cubicBezTo>
                  <a:pt x="3954" y="7331"/>
                  <a:pt x="4453" y="7289"/>
                  <a:pt x="5005" y="7053"/>
                </a:cubicBezTo>
                <a:cubicBezTo>
                  <a:pt x="6349" y="6477"/>
                  <a:pt x="7491" y="4995"/>
                  <a:pt x="8405" y="2648"/>
                </a:cubicBezTo>
                <a:lnTo>
                  <a:pt x="8422" y="2598"/>
                </a:lnTo>
                <a:cubicBezTo>
                  <a:pt x="8426" y="2582"/>
                  <a:pt x="8908" y="945"/>
                  <a:pt x="9828" y="943"/>
                </a:cubicBezTo>
                <a:cubicBezTo>
                  <a:pt x="9832" y="945"/>
                  <a:pt x="10275" y="957"/>
                  <a:pt x="10499" y="1412"/>
                </a:cubicBezTo>
                <a:cubicBezTo>
                  <a:pt x="10721" y="1862"/>
                  <a:pt x="10884" y="3061"/>
                  <a:pt x="9482" y="6033"/>
                </a:cubicBezTo>
                <a:lnTo>
                  <a:pt x="9306" y="6403"/>
                </a:lnTo>
                <a:lnTo>
                  <a:pt x="9598" y="6649"/>
                </a:lnTo>
                <a:cubicBezTo>
                  <a:pt x="9651" y="6694"/>
                  <a:pt x="10140" y="7077"/>
                  <a:pt x="11176" y="7077"/>
                </a:cubicBezTo>
                <a:lnTo>
                  <a:pt x="19661" y="7077"/>
                </a:lnTo>
                <a:cubicBezTo>
                  <a:pt x="20292" y="7077"/>
                  <a:pt x="20807" y="7689"/>
                  <a:pt x="20807" y="8438"/>
                </a:cubicBezTo>
                <a:cubicBezTo>
                  <a:pt x="20807" y="9188"/>
                  <a:pt x="20292" y="9799"/>
                  <a:pt x="19661" y="9799"/>
                </a:cubicBezTo>
                <a:lnTo>
                  <a:pt x="15507" y="9799"/>
                </a:lnTo>
                <a:cubicBezTo>
                  <a:pt x="15473" y="9788"/>
                  <a:pt x="15438" y="9779"/>
                  <a:pt x="15402" y="9779"/>
                </a:cubicBezTo>
                <a:lnTo>
                  <a:pt x="13395" y="9779"/>
                </a:lnTo>
                <a:cubicBezTo>
                  <a:pt x="13176" y="9779"/>
                  <a:pt x="12998" y="9991"/>
                  <a:pt x="12998" y="10252"/>
                </a:cubicBezTo>
                <a:cubicBezTo>
                  <a:pt x="12998" y="10512"/>
                  <a:pt x="13176" y="10723"/>
                  <a:pt x="13395" y="10723"/>
                </a:cubicBezTo>
                <a:lnTo>
                  <a:pt x="13565" y="10723"/>
                </a:lnTo>
                <a:lnTo>
                  <a:pt x="13565" y="10742"/>
                </a:lnTo>
                <a:cubicBezTo>
                  <a:pt x="13565" y="10742"/>
                  <a:pt x="13616" y="10742"/>
                  <a:pt x="13708" y="10742"/>
                </a:cubicBezTo>
                <a:cubicBezTo>
                  <a:pt x="13715" y="10751"/>
                  <a:pt x="13722" y="10761"/>
                  <a:pt x="13730" y="10769"/>
                </a:cubicBezTo>
                <a:cubicBezTo>
                  <a:pt x="14809" y="11851"/>
                  <a:pt x="14221" y="13735"/>
                  <a:pt x="14216" y="13754"/>
                </a:cubicBezTo>
                <a:cubicBezTo>
                  <a:pt x="14208" y="13775"/>
                  <a:pt x="14204" y="13798"/>
                  <a:pt x="14200" y="13821"/>
                </a:cubicBezTo>
                <a:cubicBezTo>
                  <a:pt x="14163" y="13904"/>
                  <a:pt x="14145" y="14001"/>
                  <a:pt x="14157" y="14102"/>
                </a:cubicBezTo>
                <a:cubicBezTo>
                  <a:pt x="14167" y="14176"/>
                  <a:pt x="14346" y="15913"/>
                  <a:pt x="13175" y="17323"/>
                </a:cubicBezTo>
                <a:lnTo>
                  <a:pt x="13147" y="17361"/>
                </a:lnTo>
                <a:cubicBezTo>
                  <a:pt x="12922" y="17699"/>
                  <a:pt x="12843" y="18133"/>
                  <a:pt x="12765" y="18550"/>
                </a:cubicBezTo>
                <a:cubicBezTo>
                  <a:pt x="12616" y="19370"/>
                  <a:pt x="12486" y="20077"/>
                  <a:pt x="11404" y="20327"/>
                </a:cubicBezTo>
                <a:cubicBezTo>
                  <a:pt x="11144" y="20351"/>
                  <a:pt x="8273" y="20612"/>
                  <a:pt x="6707" y="19927"/>
                </a:cubicBezTo>
                <a:cubicBezTo>
                  <a:pt x="6098" y="19662"/>
                  <a:pt x="5761" y="19430"/>
                  <a:pt x="5462" y="19226"/>
                </a:cubicBezTo>
                <a:cubicBezTo>
                  <a:pt x="4926" y="18857"/>
                  <a:pt x="4546" y="18628"/>
                  <a:pt x="3554" y="18535"/>
                </a:cubicBezTo>
                <a:cubicBezTo>
                  <a:pt x="3554" y="18535"/>
                  <a:pt x="3554" y="7297"/>
                  <a:pt x="3554" y="7297"/>
                </a:cubicBezTo>
                <a:close/>
                <a:moveTo>
                  <a:pt x="0" y="19644"/>
                </a:moveTo>
                <a:cubicBezTo>
                  <a:pt x="0" y="20162"/>
                  <a:pt x="354" y="20583"/>
                  <a:pt x="789" y="20583"/>
                </a:cubicBezTo>
                <a:lnTo>
                  <a:pt x="2764" y="20583"/>
                </a:lnTo>
                <a:cubicBezTo>
                  <a:pt x="3200" y="20583"/>
                  <a:pt x="3554" y="20162"/>
                  <a:pt x="3554" y="19644"/>
                </a:cubicBezTo>
                <a:lnTo>
                  <a:pt x="3554" y="19480"/>
                </a:lnTo>
                <a:cubicBezTo>
                  <a:pt x="4371" y="19567"/>
                  <a:pt x="4647" y="19755"/>
                  <a:pt x="5065" y="20043"/>
                </a:cubicBezTo>
                <a:cubicBezTo>
                  <a:pt x="5375" y="20255"/>
                  <a:pt x="5760" y="20520"/>
                  <a:pt x="6433" y="20814"/>
                </a:cubicBezTo>
                <a:cubicBezTo>
                  <a:pt x="8235" y="21600"/>
                  <a:pt x="11361" y="21279"/>
                  <a:pt x="11493" y="21265"/>
                </a:cubicBezTo>
                <a:lnTo>
                  <a:pt x="11531" y="21258"/>
                </a:lnTo>
                <a:cubicBezTo>
                  <a:pt x="13149" y="20897"/>
                  <a:pt x="13386" y="19607"/>
                  <a:pt x="13541" y="18751"/>
                </a:cubicBezTo>
                <a:cubicBezTo>
                  <a:pt x="13599" y="18435"/>
                  <a:pt x="13655" y="18135"/>
                  <a:pt x="13758" y="17963"/>
                </a:cubicBezTo>
                <a:cubicBezTo>
                  <a:pt x="14450" y="17121"/>
                  <a:pt x="14752" y="16186"/>
                  <a:pt x="14879" y="15434"/>
                </a:cubicBezTo>
                <a:cubicBezTo>
                  <a:pt x="14877" y="14947"/>
                  <a:pt x="14916" y="14445"/>
                  <a:pt x="15005" y="13918"/>
                </a:cubicBezTo>
                <a:cubicBezTo>
                  <a:pt x="15132" y="13425"/>
                  <a:pt x="15414" y="11966"/>
                  <a:pt x="14750" y="10739"/>
                </a:cubicBezTo>
                <a:cubicBezTo>
                  <a:pt x="16494" y="10734"/>
                  <a:pt x="19587" y="10727"/>
                  <a:pt x="19965" y="10727"/>
                </a:cubicBezTo>
                <a:cubicBezTo>
                  <a:pt x="20619" y="10727"/>
                  <a:pt x="21223" y="9799"/>
                  <a:pt x="21223" y="9799"/>
                </a:cubicBezTo>
                <a:cubicBezTo>
                  <a:pt x="21458" y="9417"/>
                  <a:pt x="21600" y="8948"/>
                  <a:pt x="21600" y="8438"/>
                </a:cubicBezTo>
                <a:cubicBezTo>
                  <a:pt x="21600" y="7168"/>
                  <a:pt x="20730" y="6134"/>
                  <a:pt x="19661" y="6134"/>
                </a:cubicBezTo>
                <a:lnTo>
                  <a:pt x="11176" y="6134"/>
                </a:lnTo>
                <a:cubicBezTo>
                  <a:pt x="10831" y="6134"/>
                  <a:pt x="10571" y="6084"/>
                  <a:pt x="10389" y="6027"/>
                </a:cubicBezTo>
                <a:cubicBezTo>
                  <a:pt x="11429" y="3688"/>
                  <a:pt x="11698" y="1977"/>
                  <a:pt x="11184" y="934"/>
                </a:cubicBezTo>
                <a:cubicBezTo>
                  <a:pt x="10729" y="11"/>
                  <a:pt x="9864" y="0"/>
                  <a:pt x="9828" y="0"/>
                </a:cubicBezTo>
                <a:cubicBezTo>
                  <a:pt x="8399" y="0"/>
                  <a:pt x="7758" y="1998"/>
                  <a:pt x="7676" y="2274"/>
                </a:cubicBezTo>
                <a:cubicBezTo>
                  <a:pt x="6199" y="6056"/>
                  <a:pt x="4465" y="6458"/>
                  <a:pt x="3554" y="6357"/>
                </a:cubicBezTo>
                <a:lnTo>
                  <a:pt x="3554" y="6192"/>
                </a:lnTo>
                <a:cubicBezTo>
                  <a:pt x="3554" y="5674"/>
                  <a:pt x="3200" y="5254"/>
                  <a:pt x="2764" y="5254"/>
                </a:cubicBezTo>
                <a:lnTo>
                  <a:pt x="789" y="5254"/>
                </a:lnTo>
                <a:cubicBezTo>
                  <a:pt x="354" y="5254"/>
                  <a:pt x="0" y="5674"/>
                  <a:pt x="0" y="6192"/>
                </a:cubicBezTo>
                <a:cubicBezTo>
                  <a:pt x="0" y="6192"/>
                  <a:pt x="0" y="19644"/>
                  <a:pt x="0" y="19644"/>
                </a:cubicBezTo>
                <a:close/>
              </a:path>
            </a:pathLst>
          </a:custGeom>
          <a:solidFill>
            <a:srgbClr val="FFFFFF"/>
          </a:solidFill>
          <a:ln w="12700" cap="flat">
            <a:noFill/>
            <a:miter lim="400000"/>
          </a:ln>
          <a:effectLst/>
        </p:spPr>
        <p:txBody>
          <a:bodyPr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sp>
        <p:nvSpPr>
          <p:cNvPr id="17" name="Freeform: Shape 37">
            <a:extLst>
              <a:ext uri="{FF2B5EF4-FFF2-40B4-BE49-F238E27FC236}">
                <a16:creationId xmlns:a16="http://schemas.microsoft.com/office/drawing/2014/main" id="{62C41E56-3241-4122-8494-F89DD9277DD2}"/>
              </a:ext>
            </a:extLst>
          </p:cNvPr>
          <p:cNvSpPr/>
          <p:nvPr/>
        </p:nvSpPr>
        <p:spPr>
          <a:xfrm>
            <a:off x="4282725" y="5324245"/>
            <a:ext cx="368139" cy="306054"/>
          </a:xfrm>
          <a:custGeom>
            <a:avLst/>
            <a:gdLst/>
            <a:ahLst/>
            <a:cxnLst>
              <a:cxn ang="0">
                <a:pos x="wd2" y="hd2"/>
              </a:cxn>
              <a:cxn ang="5400000">
                <a:pos x="wd2" y="hd2"/>
              </a:cxn>
              <a:cxn ang="10800000">
                <a:pos x="wd2" y="hd2"/>
              </a:cxn>
              <a:cxn ang="16200000">
                <a:pos x="wd2" y="hd2"/>
              </a:cxn>
            </a:cxnLst>
            <a:rect l="0" t="0" r="r" b="b"/>
            <a:pathLst>
              <a:path w="21600" h="21341" extrusionOk="0">
                <a:moveTo>
                  <a:pt x="3554" y="7297"/>
                </a:moveTo>
                <a:cubicBezTo>
                  <a:pt x="3954" y="7331"/>
                  <a:pt x="4453" y="7289"/>
                  <a:pt x="5005" y="7053"/>
                </a:cubicBezTo>
                <a:cubicBezTo>
                  <a:pt x="6349" y="6477"/>
                  <a:pt x="7491" y="4995"/>
                  <a:pt x="8405" y="2648"/>
                </a:cubicBezTo>
                <a:lnTo>
                  <a:pt x="8422" y="2598"/>
                </a:lnTo>
                <a:cubicBezTo>
                  <a:pt x="8426" y="2582"/>
                  <a:pt x="8908" y="945"/>
                  <a:pt x="9828" y="943"/>
                </a:cubicBezTo>
                <a:cubicBezTo>
                  <a:pt x="9832" y="945"/>
                  <a:pt x="10275" y="957"/>
                  <a:pt x="10499" y="1412"/>
                </a:cubicBezTo>
                <a:cubicBezTo>
                  <a:pt x="10721" y="1862"/>
                  <a:pt x="10884" y="3061"/>
                  <a:pt x="9482" y="6033"/>
                </a:cubicBezTo>
                <a:lnTo>
                  <a:pt x="9306" y="6403"/>
                </a:lnTo>
                <a:lnTo>
                  <a:pt x="9598" y="6649"/>
                </a:lnTo>
                <a:cubicBezTo>
                  <a:pt x="9651" y="6694"/>
                  <a:pt x="10140" y="7077"/>
                  <a:pt x="11176" y="7077"/>
                </a:cubicBezTo>
                <a:lnTo>
                  <a:pt x="19661" y="7077"/>
                </a:lnTo>
                <a:cubicBezTo>
                  <a:pt x="20292" y="7077"/>
                  <a:pt x="20807" y="7689"/>
                  <a:pt x="20807" y="8438"/>
                </a:cubicBezTo>
                <a:cubicBezTo>
                  <a:pt x="20807" y="9188"/>
                  <a:pt x="20292" y="9799"/>
                  <a:pt x="19661" y="9799"/>
                </a:cubicBezTo>
                <a:lnTo>
                  <a:pt x="15507" y="9799"/>
                </a:lnTo>
                <a:cubicBezTo>
                  <a:pt x="15473" y="9788"/>
                  <a:pt x="15438" y="9779"/>
                  <a:pt x="15402" y="9779"/>
                </a:cubicBezTo>
                <a:lnTo>
                  <a:pt x="13395" y="9779"/>
                </a:lnTo>
                <a:cubicBezTo>
                  <a:pt x="13176" y="9779"/>
                  <a:pt x="12998" y="9991"/>
                  <a:pt x="12998" y="10252"/>
                </a:cubicBezTo>
                <a:cubicBezTo>
                  <a:pt x="12998" y="10512"/>
                  <a:pt x="13176" y="10723"/>
                  <a:pt x="13395" y="10723"/>
                </a:cubicBezTo>
                <a:lnTo>
                  <a:pt x="13565" y="10723"/>
                </a:lnTo>
                <a:lnTo>
                  <a:pt x="13565" y="10742"/>
                </a:lnTo>
                <a:cubicBezTo>
                  <a:pt x="13565" y="10742"/>
                  <a:pt x="13616" y="10742"/>
                  <a:pt x="13708" y="10742"/>
                </a:cubicBezTo>
                <a:cubicBezTo>
                  <a:pt x="13715" y="10751"/>
                  <a:pt x="13722" y="10761"/>
                  <a:pt x="13730" y="10769"/>
                </a:cubicBezTo>
                <a:cubicBezTo>
                  <a:pt x="14809" y="11851"/>
                  <a:pt x="14221" y="13735"/>
                  <a:pt x="14216" y="13754"/>
                </a:cubicBezTo>
                <a:cubicBezTo>
                  <a:pt x="14208" y="13775"/>
                  <a:pt x="14204" y="13798"/>
                  <a:pt x="14200" y="13821"/>
                </a:cubicBezTo>
                <a:cubicBezTo>
                  <a:pt x="14163" y="13904"/>
                  <a:pt x="14145" y="14001"/>
                  <a:pt x="14157" y="14102"/>
                </a:cubicBezTo>
                <a:cubicBezTo>
                  <a:pt x="14167" y="14176"/>
                  <a:pt x="14346" y="15913"/>
                  <a:pt x="13175" y="17323"/>
                </a:cubicBezTo>
                <a:lnTo>
                  <a:pt x="13147" y="17361"/>
                </a:lnTo>
                <a:cubicBezTo>
                  <a:pt x="12922" y="17699"/>
                  <a:pt x="12843" y="18133"/>
                  <a:pt x="12765" y="18550"/>
                </a:cubicBezTo>
                <a:cubicBezTo>
                  <a:pt x="12616" y="19370"/>
                  <a:pt x="12486" y="20077"/>
                  <a:pt x="11404" y="20327"/>
                </a:cubicBezTo>
                <a:cubicBezTo>
                  <a:pt x="11144" y="20351"/>
                  <a:pt x="8273" y="20612"/>
                  <a:pt x="6707" y="19927"/>
                </a:cubicBezTo>
                <a:cubicBezTo>
                  <a:pt x="6098" y="19662"/>
                  <a:pt x="5761" y="19430"/>
                  <a:pt x="5462" y="19226"/>
                </a:cubicBezTo>
                <a:cubicBezTo>
                  <a:pt x="4926" y="18857"/>
                  <a:pt x="4546" y="18628"/>
                  <a:pt x="3554" y="18535"/>
                </a:cubicBezTo>
                <a:cubicBezTo>
                  <a:pt x="3554" y="18535"/>
                  <a:pt x="3554" y="7297"/>
                  <a:pt x="3554" y="7297"/>
                </a:cubicBezTo>
                <a:close/>
                <a:moveTo>
                  <a:pt x="0" y="19644"/>
                </a:moveTo>
                <a:cubicBezTo>
                  <a:pt x="0" y="20162"/>
                  <a:pt x="354" y="20583"/>
                  <a:pt x="789" y="20583"/>
                </a:cubicBezTo>
                <a:lnTo>
                  <a:pt x="2764" y="20583"/>
                </a:lnTo>
                <a:cubicBezTo>
                  <a:pt x="3200" y="20583"/>
                  <a:pt x="3554" y="20162"/>
                  <a:pt x="3554" y="19644"/>
                </a:cubicBezTo>
                <a:lnTo>
                  <a:pt x="3554" y="19480"/>
                </a:lnTo>
                <a:cubicBezTo>
                  <a:pt x="4371" y="19567"/>
                  <a:pt x="4647" y="19755"/>
                  <a:pt x="5065" y="20043"/>
                </a:cubicBezTo>
                <a:cubicBezTo>
                  <a:pt x="5375" y="20255"/>
                  <a:pt x="5760" y="20520"/>
                  <a:pt x="6433" y="20814"/>
                </a:cubicBezTo>
                <a:cubicBezTo>
                  <a:pt x="8235" y="21600"/>
                  <a:pt x="11361" y="21279"/>
                  <a:pt x="11493" y="21265"/>
                </a:cubicBezTo>
                <a:lnTo>
                  <a:pt x="11531" y="21258"/>
                </a:lnTo>
                <a:cubicBezTo>
                  <a:pt x="13149" y="20897"/>
                  <a:pt x="13386" y="19607"/>
                  <a:pt x="13541" y="18751"/>
                </a:cubicBezTo>
                <a:cubicBezTo>
                  <a:pt x="13599" y="18435"/>
                  <a:pt x="13655" y="18135"/>
                  <a:pt x="13758" y="17963"/>
                </a:cubicBezTo>
                <a:cubicBezTo>
                  <a:pt x="14450" y="17121"/>
                  <a:pt x="14752" y="16186"/>
                  <a:pt x="14879" y="15434"/>
                </a:cubicBezTo>
                <a:cubicBezTo>
                  <a:pt x="14877" y="14947"/>
                  <a:pt x="14916" y="14445"/>
                  <a:pt x="15005" y="13918"/>
                </a:cubicBezTo>
                <a:cubicBezTo>
                  <a:pt x="15132" y="13425"/>
                  <a:pt x="15414" y="11966"/>
                  <a:pt x="14750" y="10739"/>
                </a:cubicBezTo>
                <a:cubicBezTo>
                  <a:pt x="16494" y="10734"/>
                  <a:pt x="19587" y="10727"/>
                  <a:pt x="19965" y="10727"/>
                </a:cubicBezTo>
                <a:cubicBezTo>
                  <a:pt x="20619" y="10727"/>
                  <a:pt x="21223" y="9799"/>
                  <a:pt x="21223" y="9799"/>
                </a:cubicBezTo>
                <a:cubicBezTo>
                  <a:pt x="21458" y="9417"/>
                  <a:pt x="21600" y="8948"/>
                  <a:pt x="21600" y="8438"/>
                </a:cubicBezTo>
                <a:cubicBezTo>
                  <a:pt x="21600" y="7168"/>
                  <a:pt x="20730" y="6134"/>
                  <a:pt x="19661" y="6134"/>
                </a:cubicBezTo>
                <a:lnTo>
                  <a:pt x="11176" y="6134"/>
                </a:lnTo>
                <a:cubicBezTo>
                  <a:pt x="10831" y="6134"/>
                  <a:pt x="10571" y="6084"/>
                  <a:pt x="10389" y="6027"/>
                </a:cubicBezTo>
                <a:cubicBezTo>
                  <a:pt x="11429" y="3688"/>
                  <a:pt x="11698" y="1977"/>
                  <a:pt x="11184" y="934"/>
                </a:cubicBezTo>
                <a:cubicBezTo>
                  <a:pt x="10729" y="11"/>
                  <a:pt x="9864" y="0"/>
                  <a:pt x="9828" y="0"/>
                </a:cubicBezTo>
                <a:cubicBezTo>
                  <a:pt x="8399" y="0"/>
                  <a:pt x="7758" y="1998"/>
                  <a:pt x="7676" y="2274"/>
                </a:cubicBezTo>
                <a:cubicBezTo>
                  <a:pt x="6199" y="6056"/>
                  <a:pt x="4465" y="6458"/>
                  <a:pt x="3554" y="6357"/>
                </a:cubicBezTo>
                <a:lnTo>
                  <a:pt x="3554" y="6192"/>
                </a:lnTo>
                <a:cubicBezTo>
                  <a:pt x="3554" y="5674"/>
                  <a:pt x="3200" y="5254"/>
                  <a:pt x="2764" y="5254"/>
                </a:cubicBezTo>
                <a:lnTo>
                  <a:pt x="789" y="5254"/>
                </a:lnTo>
                <a:cubicBezTo>
                  <a:pt x="354" y="5254"/>
                  <a:pt x="0" y="5674"/>
                  <a:pt x="0" y="6192"/>
                </a:cubicBezTo>
                <a:cubicBezTo>
                  <a:pt x="0" y="6192"/>
                  <a:pt x="0" y="19644"/>
                  <a:pt x="0" y="19644"/>
                </a:cubicBezTo>
                <a:close/>
              </a:path>
            </a:pathLst>
          </a:custGeom>
          <a:solidFill>
            <a:srgbClr val="FFFFFF"/>
          </a:solidFill>
          <a:ln w="12700" cap="flat">
            <a:noFill/>
            <a:miter lim="400000"/>
          </a:ln>
          <a:effectLst/>
        </p:spPr>
        <p:txBody>
          <a:bodyPr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pic>
        <p:nvPicPr>
          <p:cNvPr id="43" name="图片 77">
            <a:extLst>
              <a:ext uri="{FF2B5EF4-FFF2-40B4-BE49-F238E27FC236}">
                <a16:creationId xmlns:a16="http://schemas.microsoft.com/office/drawing/2014/main" id="{AA0A485A-D036-4E93-A4BE-169F7D9D052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59155" y="2202293"/>
            <a:ext cx="2798770" cy="2923729"/>
          </a:xfrm>
          <a:prstGeom prst="rect">
            <a:avLst/>
          </a:prstGeom>
        </p:spPr>
      </p:pic>
      <p:sp>
        <p:nvSpPr>
          <p:cNvPr id="3" name="TextBox 2">
            <a:extLst>
              <a:ext uri="{FF2B5EF4-FFF2-40B4-BE49-F238E27FC236}">
                <a16:creationId xmlns:a16="http://schemas.microsoft.com/office/drawing/2014/main" id="{89815E8B-E88E-9629-F0AA-F1110BDCAB1F}"/>
              </a:ext>
            </a:extLst>
          </p:cNvPr>
          <p:cNvSpPr txBox="1"/>
          <p:nvPr/>
        </p:nvSpPr>
        <p:spPr>
          <a:xfrm>
            <a:off x="4932373" y="3584443"/>
            <a:ext cx="6658599" cy="1015663"/>
          </a:xfrm>
          <a:prstGeom prst="rect">
            <a:avLst/>
          </a:prstGeom>
          <a:noFill/>
        </p:spPr>
        <p:txBody>
          <a:bodyPr wrap="square">
            <a:spAutoFit/>
          </a:bodyPr>
          <a:lstStyle/>
          <a:p>
            <a:r>
              <a:rPr lang="en-US" sz="2000">
                <a:latin typeface="Times New Roman" panose="02020603050405020304" pitchFamily="18" charset="0"/>
                <a:cs typeface="Times New Roman" panose="02020603050405020304" pitchFamily="18" charset="0"/>
              </a:rPr>
              <a:t>Xây dựng được hệ thống luận điểm sáng rõ, làm nổi bật được các kết quả nghiên cứu với những cứ liệu minh họa cụ thể, sát hợp.</a:t>
            </a:r>
          </a:p>
        </p:txBody>
      </p:sp>
    </p:spTree>
    <p:extLst>
      <p:ext uri="{BB962C8B-B14F-4D97-AF65-F5344CB8AC3E}">
        <p14:creationId xmlns:p14="http://schemas.microsoft.com/office/powerpoint/2010/main" val="164833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500" autoRev="1" fill="hold">
                                          <p:stCondLst>
                                            <p:cond delay="0"/>
                                          </p:stCondLst>
                                        </p:cTn>
                                        <p:tgtEl>
                                          <p:spTgt spid="16"/>
                                        </p:tgtEl>
                                        <p:attrNameLst>
                                          <p:attrName>ppt_w</p:attrName>
                                        </p:attrNameLst>
                                      </p:cBhvr>
                                    </p:anim>
                                    <p:anim by="(#ppt_w*0.50)" calcmode="lin" valueType="num">
                                      <p:cBhvr>
                                        <p:cTn id="14" dur="500" decel="50000" autoRev="1" fill="hold">
                                          <p:stCondLst>
                                            <p:cond delay="0"/>
                                          </p:stCondLst>
                                        </p:cTn>
                                        <p:tgtEl>
                                          <p:spTgt spid="16"/>
                                        </p:tgtEl>
                                        <p:attrNameLst>
                                          <p:attrName>ppt_x</p:attrName>
                                        </p:attrNameLst>
                                      </p:cBhvr>
                                    </p:anim>
                                    <p:anim from="(-#ppt_h/2)" to="(#ppt_y)" calcmode="lin" valueType="num">
                                      <p:cBhvr>
                                        <p:cTn id="15" dur="1000" fill="hold">
                                          <p:stCondLst>
                                            <p:cond delay="0"/>
                                          </p:stCondLst>
                                        </p:cTn>
                                        <p:tgtEl>
                                          <p:spTgt spid="16"/>
                                        </p:tgtEl>
                                        <p:attrNameLst>
                                          <p:attrName>ppt_y</p:attrName>
                                        </p:attrNameLst>
                                      </p:cBhvr>
                                    </p:anim>
                                    <p:animRot by="21600000">
                                      <p:cBhvr>
                                        <p:cTn id="16" dur="1000" fill="hold">
                                          <p:stCondLst>
                                            <p:cond delay="0"/>
                                          </p:stCondLst>
                                        </p:cTn>
                                        <p:tgtEl>
                                          <p:spTgt spid="16"/>
                                        </p:tgtEl>
                                        <p:attrNameLst>
                                          <p:attrName>r</p:attrName>
                                        </p:attrNameLst>
                                      </p:cBhvr>
                                    </p:animRot>
                                  </p:childTnLst>
                                </p:cTn>
                              </p:par>
                            </p:childTnLst>
                          </p:cTn>
                        </p:par>
                        <p:par>
                          <p:cTn id="17" fill="hold">
                            <p:stCondLst>
                              <p:cond delay="3400"/>
                            </p:stCondLst>
                            <p:childTnLst>
                              <p:par>
                                <p:cTn id="18" presetID="27" presetClass="emph" presetSubtype="0" fill="remove" grpId="1" nodeType="afterEffect">
                                  <p:stCondLst>
                                    <p:cond delay="0"/>
                                  </p:stCondLst>
                                  <p:iterate type="lt">
                                    <p:tmPct val="10000"/>
                                  </p:iterate>
                                  <p:childTnLst>
                                    <p:animClr clrSpc="rgb" dir="cw">
                                      <p:cBhvr override="childStyle">
                                        <p:cTn id="19" dur="250" autoRev="1" fill="remove"/>
                                        <p:tgtEl>
                                          <p:spTgt spid="16"/>
                                        </p:tgtEl>
                                        <p:attrNameLst>
                                          <p:attrName>style.color</p:attrName>
                                        </p:attrNameLst>
                                      </p:cBhvr>
                                      <p:to>
                                        <a:schemeClr val="bg1"/>
                                      </p:to>
                                    </p:animClr>
                                    <p:animClr clrSpc="rgb" dir="cw">
                                      <p:cBhvr>
                                        <p:cTn id="20" dur="250" autoRev="1" fill="remove"/>
                                        <p:tgtEl>
                                          <p:spTgt spid="16"/>
                                        </p:tgtEl>
                                        <p:attrNameLst>
                                          <p:attrName>fillcolor</p:attrName>
                                        </p:attrNameLst>
                                      </p:cBhvr>
                                      <p:to>
                                        <a:schemeClr val="bg1"/>
                                      </p:to>
                                    </p:animClr>
                                    <p:set>
                                      <p:cBhvr>
                                        <p:cTn id="21" dur="250" autoRev="1" fill="remove"/>
                                        <p:tgtEl>
                                          <p:spTgt spid="16"/>
                                        </p:tgtEl>
                                        <p:attrNameLst>
                                          <p:attrName>fill.type</p:attrName>
                                        </p:attrNameLst>
                                      </p:cBhvr>
                                      <p:to>
                                        <p:strVal val="solid"/>
                                      </p:to>
                                    </p:set>
                                    <p:set>
                                      <p:cBhvr>
                                        <p:cTn id="22" dur="250" autoRev="1" fill="remove"/>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2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par>
                                <p:cTn id="53" presetID="16" presetClass="entr" presetSubtype="21"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arn(inVertical)">
                                      <p:cBhvr>
                                        <p:cTn id="61" dur="500"/>
                                        <p:tgtEl>
                                          <p:spTgt spid="2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arn(inVertical)">
                                      <p:cBhvr>
                                        <p:cTn id="67" dur="500"/>
                                        <p:tgtEl>
                                          <p:spTgt spid="15"/>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arn(inVertical)">
                                      <p:cBhvr>
                                        <p:cTn id="70" dur="500"/>
                                        <p:tgtEl>
                                          <p:spTgt spid="17"/>
                                        </p:tgtEl>
                                      </p:cBhvr>
                                    </p:animEffect>
                                  </p:childTnLst>
                                </p:cTn>
                              </p:par>
                              <p:par>
                                <p:cTn id="71" presetID="16" presetClass="entr" presetSubtype="21"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barn(inVertical)">
                                      <p:cBhvr>
                                        <p:cTn id="73" dur="500"/>
                                        <p:tgtEl>
                                          <p:spTgt spid="43"/>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additive="base">
                                        <p:cTn id="78" dur="500" fill="hold"/>
                                        <p:tgtEl>
                                          <p:spTgt spid="34"/>
                                        </p:tgtEl>
                                        <p:attrNameLst>
                                          <p:attrName>ppt_x</p:attrName>
                                        </p:attrNameLst>
                                      </p:cBhvr>
                                      <p:tavLst>
                                        <p:tav tm="0">
                                          <p:val>
                                            <p:strVal val="#ppt_x"/>
                                          </p:val>
                                        </p:tav>
                                        <p:tav tm="100000">
                                          <p:val>
                                            <p:strVal val="#ppt_x"/>
                                          </p:val>
                                        </p:tav>
                                      </p:tavLst>
                                    </p:anim>
                                    <p:anim calcmode="lin" valueType="num">
                                      <p:cBhvr additive="base">
                                        <p:cTn id="7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36"/>
                                        </p:tgtEl>
                                        <p:attrNameLst>
                                          <p:attrName>style.visibility</p:attrName>
                                        </p:attrNameLst>
                                      </p:cBhvr>
                                      <p:to>
                                        <p:strVal val="visible"/>
                                      </p:to>
                                    </p:set>
                                    <p:anim calcmode="lin" valueType="num">
                                      <p:cBhvr additive="base">
                                        <p:cTn id="84" dur="500" fill="hold"/>
                                        <p:tgtEl>
                                          <p:spTgt spid="36"/>
                                        </p:tgtEl>
                                        <p:attrNameLst>
                                          <p:attrName>ppt_x</p:attrName>
                                        </p:attrNameLst>
                                      </p:cBhvr>
                                      <p:tavLst>
                                        <p:tav tm="0">
                                          <p:val>
                                            <p:strVal val="#ppt_x"/>
                                          </p:val>
                                        </p:tav>
                                        <p:tav tm="100000">
                                          <p:val>
                                            <p:strVal val="#ppt_x"/>
                                          </p:val>
                                        </p:tav>
                                      </p:tavLst>
                                    </p:anim>
                                    <p:anim calcmode="lin" valueType="num">
                                      <p:cBhvr additive="base">
                                        <p:cTn id="8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additive="base">
                                        <p:cTn id="90" dur="500" fill="hold"/>
                                        <p:tgtEl>
                                          <p:spTgt spid="3"/>
                                        </p:tgtEl>
                                        <p:attrNameLst>
                                          <p:attrName>ppt_x</p:attrName>
                                        </p:attrNameLst>
                                      </p:cBhvr>
                                      <p:tavLst>
                                        <p:tav tm="0">
                                          <p:val>
                                            <p:strVal val="#ppt_x"/>
                                          </p:val>
                                        </p:tav>
                                        <p:tav tm="100000">
                                          <p:val>
                                            <p:strVal val="#ppt_x"/>
                                          </p:val>
                                        </p:tav>
                                      </p:tavLst>
                                    </p:anim>
                                    <p:anim calcmode="lin" valueType="num">
                                      <p:cBhvr additive="base">
                                        <p:cTn id="9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40"/>
                                        </p:tgtEl>
                                        <p:attrNameLst>
                                          <p:attrName>style.visibility</p:attrName>
                                        </p:attrNameLst>
                                      </p:cBhvr>
                                      <p:to>
                                        <p:strVal val="visible"/>
                                      </p:to>
                                    </p:set>
                                    <p:anim calcmode="lin" valueType="num">
                                      <p:cBhvr additive="base">
                                        <p:cTn id="96" dur="500" fill="hold"/>
                                        <p:tgtEl>
                                          <p:spTgt spid="40"/>
                                        </p:tgtEl>
                                        <p:attrNameLst>
                                          <p:attrName>ppt_x</p:attrName>
                                        </p:attrNameLst>
                                      </p:cBhvr>
                                      <p:tavLst>
                                        <p:tav tm="0">
                                          <p:val>
                                            <p:strVal val="#ppt_x"/>
                                          </p:val>
                                        </p:tav>
                                        <p:tav tm="100000">
                                          <p:val>
                                            <p:strVal val="#ppt_x"/>
                                          </p:val>
                                        </p:tav>
                                      </p:tavLst>
                                    </p:anim>
                                    <p:anim calcmode="lin" valueType="num">
                                      <p:cBhvr additive="base">
                                        <p:cTn id="9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8" grpId="0" animBg="1"/>
      <p:bldP spid="19" grpId="0" animBg="1"/>
      <p:bldP spid="20" grpId="0" animBg="1"/>
      <p:bldP spid="21" grpId="0" animBg="1"/>
      <p:bldP spid="23" grpId="0" animBg="1"/>
      <p:bldP spid="24" grpId="0" animBg="1"/>
      <p:bldP spid="40" grpId="0"/>
      <p:bldP spid="36" grpId="0"/>
      <p:bldP spid="34" grpId="0"/>
      <p:bldP spid="14" grpId="0" animBg="1"/>
      <p:bldP spid="15" grpId="0" animBg="1"/>
      <p:bldP spid="17"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清新卡通世界读书日活动策划案PPT模板"/>
</p:tagLst>
</file>

<file path=ppt/tags/tag10.xml><?xml version="1.0" encoding="utf-8"?>
<p:tagLst xmlns:a="http://schemas.openxmlformats.org/drawingml/2006/main" xmlns:r="http://schemas.openxmlformats.org/officeDocument/2006/relationships" xmlns:p="http://schemas.openxmlformats.org/presentationml/2006/main">
  <p:tag name="PA" val="v5.2.4"/>
</p:tagLst>
</file>

<file path=ppt/tags/tag11.xml><?xml version="1.0" encoding="utf-8"?>
<p:tagLst xmlns:a="http://schemas.openxmlformats.org/drawingml/2006/main" xmlns:r="http://schemas.openxmlformats.org/officeDocument/2006/relationships" xmlns:p="http://schemas.openxmlformats.org/presentationml/2006/main">
  <p:tag name="PA" val="v5.2.4"/>
</p:tagLst>
</file>

<file path=ppt/tags/tag12.xml><?xml version="1.0" encoding="utf-8"?>
<p:tagLst xmlns:a="http://schemas.openxmlformats.org/drawingml/2006/main" xmlns:r="http://schemas.openxmlformats.org/officeDocument/2006/relationships" xmlns:p="http://schemas.openxmlformats.org/presentationml/2006/main">
  <p:tag name="PA" val="v5.2.4"/>
</p:tagLst>
</file>

<file path=ppt/tags/tag13.xml><?xml version="1.0" encoding="utf-8"?>
<p:tagLst xmlns:a="http://schemas.openxmlformats.org/drawingml/2006/main" xmlns:r="http://schemas.openxmlformats.org/officeDocument/2006/relationships" xmlns:p="http://schemas.openxmlformats.org/presentationml/2006/main">
  <p:tag name="PA" val="v5.2.4"/>
</p:tagLst>
</file>

<file path=ppt/tags/tag14.xml><?xml version="1.0" encoding="utf-8"?>
<p:tagLst xmlns:a="http://schemas.openxmlformats.org/drawingml/2006/main" xmlns:r="http://schemas.openxmlformats.org/officeDocument/2006/relationships" xmlns:p="http://schemas.openxmlformats.org/presentationml/2006/main">
  <p:tag name="PA" val="v5.2.4"/>
</p:tagLst>
</file>

<file path=ppt/tags/tag15.xml><?xml version="1.0" encoding="utf-8"?>
<p:tagLst xmlns:a="http://schemas.openxmlformats.org/drawingml/2006/main" xmlns:r="http://schemas.openxmlformats.org/officeDocument/2006/relationships" xmlns:p="http://schemas.openxmlformats.org/presentationml/2006/main">
  <p:tag name="PA" val="v5.2.4"/>
</p:tagLst>
</file>

<file path=ppt/tags/tag16.xml><?xml version="1.0" encoding="utf-8"?>
<p:tagLst xmlns:a="http://schemas.openxmlformats.org/drawingml/2006/main" xmlns:r="http://schemas.openxmlformats.org/officeDocument/2006/relationships" xmlns:p="http://schemas.openxmlformats.org/presentationml/2006/main">
  <p:tag name="PA" val="v5.2.4"/>
</p:tagLst>
</file>

<file path=ppt/tags/tag17.xml><?xml version="1.0" encoding="utf-8"?>
<p:tagLst xmlns:a="http://schemas.openxmlformats.org/drawingml/2006/main" xmlns:r="http://schemas.openxmlformats.org/officeDocument/2006/relationships" xmlns:p="http://schemas.openxmlformats.org/presentationml/2006/main">
  <p:tag name="PA" val="v5.2.4"/>
</p:tagLst>
</file>

<file path=ppt/tags/tag18.xml><?xml version="1.0" encoding="utf-8"?>
<p:tagLst xmlns:a="http://schemas.openxmlformats.org/drawingml/2006/main" xmlns:r="http://schemas.openxmlformats.org/officeDocument/2006/relationships" xmlns:p="http://schemas.openxmlformats.org/presentationml/2006/main">
  <p:tag name="PA" val="v5.2.4"/>
</p:tagLst>
</file>

<file path=ppt/tags/tag19.xml><?xml version="1.0" encoding="utf-8"?>
<p:tagLst xmlns:a="http://schemas.openxmlformats.org/drawingml/2006/main" xmlns:r="http://schemas.openxmlformats.org/officeDocument/2006/relationships" xmlns:p="http://schemas.openxmlformats.org/presentationml/2006/main">
  <p:tag name="PA" val="v5.2.4"/>
</p:tagLst>
</file>

<file path=ppt/tags/tag2.xml><?xml version="1.0" encoding="utf-8"?>
<p:tagLst xmlns:a="http://schemas.openxmlformats.org/drawingml/2006/main" xmlns:r="http://schemas.openxmlformats.org/officeDocument/2006/relationships" xmlns:p="http://schemas.openxmlformats.org/presentationml/2006/main">
  <p:tag name="PA" val="v5.2.4"/>
</p:tagLst>
</file>

<file path=ppt/tags/tag20.xml><?xml version="1.0" encoding="utf-8"?>
<p:tagLst xmlns:a="http://schemas.openxmlformats.org/drawingml/2006/main" xmlns:r="http://schemas.openxmlformats.org/officeDocument/2006/relationships" xmlns:p="http://schemas.openxmlformats.org/presentationml/2006/main">
  <p:tag name="PA" val="v5.2.4"/>
</p:tagLst>
</file>

<file path=ppt/tags/tag21.xml><?xml version="1.0" encoding="utf-8"?>
<p:tagLst xmlns:a="http://schemas.openxmlformats.org/drawingml/2006/main" xmlns:r="http://schemas.openxmlformats.org/officeDocument/2006/relationships" xmlns:p="http://schemas.openxmlformats.org/presentationml/2006/main">
  <p:tag name="PA" val="v5.2.4"/>
</p:tagLst>
</file>

<file path=ppt/tags/tag3.xml><?xml version="1.0" encoding="utf-8"?>
<p:tagLst xmlns:a="http://schemas.openxmlformats.org/drawingml/2006/main" xmlns:r="http://schemas.openxmlformats.org/officeDocument/2006/relationships" xmlns:p="http://schemas.openxmlformats.org/presentationml/2006/main">
  <p:tag name="PA" val="v5.2.4"/>
</p:tagLst>
</file>

<file path=ppt/tags/tag4.xml><?xml version="1.0" encoding="utf-8"?>
<p:tagLst xmlns:a="http://schemas.openxmlformats.org/drawingml/2006/main" xmlns:r="http://schemas.openxmlformats.org/officeDocument/2006/relationships" xmlns:p="http://schemas.openxmlformats.org/presentationml/2006/main">
  <p:tag name="PA" val="v5.2.4"/>
</p:tagLst>
</file>

<file path=ppt/tags/tag5.xml><?xml version="1.0" encoding="utf-8"?>
<p:tagLst xmlns:a="http://schemas.openxmlformats.org/drawingml/2006/main" xmlns:r="http://schemas.openxmlformats.org/officeDocument/2006/relationships" xmlns:p="http://schemas.openxmlformats.org/presentationml/2006/main">
  <p:tag name="PA" val="v5.2.4"/>
</p:tagLst>
</file>

<file path=ppt/tags/tag6.xml><?xml version="1.0" encoding="utf-8"?>
<p:tagLst xmlns:a="http://schemas.openxmlformats.org/drawingml/2006/main" xmlns:r="http://schemas.openxmlformats.org/officeDocument/2006/relationships" xmlns:p="http://schemas.openxmlformats.org/presentationml/2006/main">
  <p:tag name="PA" val="v5.2.4"/>
</p:tagLst>
</file>

<file path=ppt/tags/tag7.xml><?xml version="1.0" encoding="utf-8"?>
<p:tagLst xmlns:a="http://schemas.openxmlformats.org/drawingml/2006/main" xmlns:r="http://schemas.openxmlformats.org/officeDocument/2006/relationships" xmlns:p="http://schemas.openxmlformats.org/presentationml/2006/main">
  <p:tag name="PA" val="v5.2.4"/>
</p:tagLst>
</file>

<file path=ppt/tags/tag8.xml><?xml version="1.0" encoding="utf-8"?>
<p:tagLst xmlns:a="http://schemas.openxmlformats.org/drawingml/2006/main" xmlns:r="http://schemas.openxmlformats.org/officeDocument/2006/relationships" xmlns:p="http://schemas.openxmlformats.org/presentationml/2006/main">
  <p:tag name="PA" val="v5.2.4"/>
</p:tagLst>
</file>

<file path=ppt/tags/tag9.xml><?xml version="1.0" encoding="utf-8"?>
<p:tagLst xmlns:a="http://schemas.openxmlformats.org/drawingml/2006/main" xmlns:r="http://schemas.openxmlformats.org/officeDocument/2006/relationships" xmlns:p="http://schemas.openxmlformats.org/presentationml/2006/main">
  <p:tag name="PA" val="v5.2.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ipogohd">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ipogohd">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TotalTime>
  <Words>1887</Words>
  <Application>Microsoft Office PowerPoint</Application>
  <PresentationFormat>Widescreen</PresentationFormat>
  <Paragraphs>238</Paragraphs>
  <Slides>39</Slides>
  <Notes>39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Calibri</vt:lpstr>
      <vt:lpstr>字魂58号-创中黑</vt:lpstr>
      <vt:lpstr>字魂59号-创粗黑</vt:lpstr>
      <vt:lpstr>字魂105号-简雅黑</vt:lpstr>
      <vt:lpstr>字魂189号-星岩乐黑体</vt:lpstr>
      <vt:lpstr>.VnTime</vt:lpstr>
      <vt:lpstr>字魂27号-布丁体</vt:lpstr>
      <vt:lpstr>思源黑体 CN Light</vt:lpstr>
      <vt:lpstr>等线</vt:lpstr>
      <vt:lpstr>Arial</vt:lpstr>
      <vt:lpstr>思源黑体 CN Medium</vt:lpstr>
      <vt:lpstr>Times New Roman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清新卡通世界读书日活动策划案PPT模板</dc:title>
  <dc:creator>office365</dc:creator>
  <cp:lastModifiedBy>Ngân Ánh</cp:lastModifiedBy>
  <cp:revision>101</cp:revision>
  <dcterms:created xsi:type="dcterms:W3CDTF">2018-04-11T02:48:00Z</dcterms:created>
  <dcterms:modified xsi:type="dcterms:W3CDTF">2025-01-14T02:56:20Z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