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5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6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7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18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19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0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1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2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theme/theme23.xml" ContentType="application/vnd.openxmlformats-officedocument.theme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theme/theme24.xml" ContentType="application/vnd.openxmlformats-officedocument.theme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25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theme/theme26.xml" ContentType="application/vnd.openxmlformats-officedocument.theme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theme/theme27.xml" ContentType="application/vnd.openxmlformats-officedocument.theme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28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29.xml" ContentType="application/vnd.openxmlformats-officedocument.theme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30.xml" ContentType="application/vnd.openxmlformats-officedocument.theme+xml"/>
  <Override PartName="/ppt/theme/theme3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  <p:sldMasterId id="2147483712" r:id="rId6"/>
    <p:sldMasterId id="2147483725" r:id="rId7"/>
    <p:sldMasterId id="2147483738" r:id="rId8"/>
    <p:sldMasterId id="2147483751" r:id="rId9"/>
    <p:sldMasterId id="2147483764" r:id="rId10"/>
    <p:sldMasterId id="2147483777" r:id="rId11"/>
    <p:sldMasterId id="2147483790" r:id="rId12"/>
    <p:sldMasterId id="2147483803" r:id="rId13"/>
    <p:sldMasterId id="2147483816" r:id="rId14"/>
    <p:sldMasterId id="2147483829" r:id="rId15"/>
    <p:sldMasterId id="2147483868" r:id="rId16"/>
    <p:sldMasterId id="2147483889" r:id="rId17"/>
    <p:sldMasterId id="2147483901" r:id="rId18"/>
    <p:sldMasterId id="2147483913" r:id="rId19"/>
    <p:sldMasterId id="2147483925" r:id="rId20"/>
    <p:sldMasterId id="2147483937" r:id="rId21"/>
    <p:sldMasterId id="2147483949" r:id="rId22"/>
    <p:sldMasterId id="2147483961" r:id="rId23"/>
    <p:sldMasterId id="2147483973" r:id="rId24"/>
    <p:sldMasterId id="2147483985" r:id="rId25"/>
    <p:sldMasterId id="2147483997" r:id="rId26"/>
    <p:sldMasterId id="2147484009" r:id="rId27"/>
    <p:sldMasterId id="2147484021" r:id="rId28"/>
    <p:sldMasterId id="2147484033" r:id="rId29"/>
    <p:sldMasterId id="2147484045" r:id="rId30"/>
  </p:sldMasterIdLst>
  <p:notesMasterIdLst>
    <p:notesMasterId r:id="rId72"/>
  </p:notesMasterIdLst>
  <p:sldIdLst>
    <p:sldId id="366" r:id="rId31"/>
    <p:sldId id="386" r:id="rId32"/>
    <p:sldId id="387" r:id="rId33"/>
    <p:sldId id="388" r:id="rId34"/>
    <p:sldId id="389" r:id="rId35"/>
    <p:sldId id="390" r:id="rId36"/>
    <p:sldId id="391" r:id="rId37"/>
    <p:sldId id="392" r:id="rId38"/>
    <p:sldId id="393" r:id="rId39"/>
    <p:sldId id="394" r:id="rId40"/>
    <p:sldId id="395" r:id="rId41"/>
    <p:sldId id="396" r:id="rId42"/>
    <p:sldId id="397" r:id="rId43"/>
    <p:sldId id="398" r:id="rId44"/>
    <p:sldId id="261" r:id="rId45"/>
    <p:sldId id="330" r:id="rId46"/>
    <p:sldId id="382" r:id="rId47"/>
    <p:sldId id="260" r:id="rId48"/>
    <p:sldId id="380" r:id="rId49"/>
    <p:sldId id="381" r:id="rId50"/>
    <p:sldId id="402" r:id="rId51"/>
    <p:sldId id="401" r:id="rId52"/>
    <p:sldId id="403" r:id="rId53"/>
    <p:sldId id="404" r:id="rId54"/>
    <p:sldId id="405" r:id="rId55"/>
    <p:sldId id="406" r:id="rId56"/>
    <p:sldId id="407" r:id="rId57"/>
    <p:sldId id="408" r:id="rId58"/>
    <p:sldId id="409" r:id="rId59"/>
    <p:sldId id="410" r:id="rId60"/>
    <p:sldId id="411" r:id="rId61"/>
    <p:sldId id="412" r:id="rId62"/>
    <p:sldId id="413" r:id="rId63"/>
    <p:sldId id="414" r:id="rId64"/>
    <p:sldId id="415" r:id="rId65"/>
    <p:sldId id="416" r:id="rId66"/>
    <p:sldId id="417" r:id="rId67"/>
    <p:sldId id="383" r:id="rId68"/>
    <p:sldId id="400" r:id="rId69"/>
    <p:sldId id="418" r:id="rId70"/>
    <p:sldId id="375" r:id="rId71"/>
  </p:sldIdLst>
  <p:sldSz cx="18288000" cy="10287000"/>
  <p:notesSz cx="6858000" cy="9144000"/>
  <p:embeddedFontLst>
    <p:embeddedFont>
      <p:font typeface="宋体" pitchFamily="2" charset="-122"/>
      <p:regular r:id="rId73"/>
    </p:embeddedFont>
    <p:embeddedFont>
      <p:font typeface="Calibri Light" pitchFamily="34" charset="0"/>
      <p:regular r:id="rId74"/>
      <p:italic r:id="rId75"/>
    </p:embeddedFont>
    <p:embeddedFont>
      <p:font typeface="Sitka Banner" pitchFamily="2" charset="0"/>
      <p:regular r:id="rId76"/>
      <p:bold r:id="rId77"/>
      <p:italic r:id="rId78"/>
      <p:boldItalic r:id="rId79"/>
    </p:embeddedFont>
    <p:embeddedFont>
      <p:font typeface="Calibri" pitchFamily="34" charset="0"/>
      <p:regular r:id="rId80"/>
      <p:bold r:id="rId81"/>
      <p:italic r:id="rId82"/>
      <p:boldItalic r:id="rId83"/>
    </p:embeddedFont>
    <p:embeddedFont>
      <p:font typeface="Algerian" pitchFamily="82" charset="0"/>
      <p:regular r:id="rId84"/>
    </p:embeddedFont>
    <p:embeddedFont>
      <p:font typeface="Tahoma" pitchFamily="34" charset="0"/>
      <p:regular r:id="rId85"/>
      <p:bold r:id="rId86"/>
    </p:embeddedFont>
  </p:embeddedFontLst>
  <p:defaultTextStyle>
    <a:defPPr>
      <a:defRPr lang="en-US"/>
    </a:defPPr>
    <a:lvl1pPr marL="0" algn="l" defTabSz="9007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0381" algn="l" defTabSz="9007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0732" algn="l" defTabSz="9007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51046" algn="l" defTabSz="9007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01341" algn="l" defTabSz="9007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51664" algn="l" defTabSz="9007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02021" algn="l" defTabSz="9007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52351" algn="l" defTabSz="9007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02672" algn="l" defTabSz="9007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154B"/>
    <a:srgbClr val="FF0000"/>
    <a:srgbClr val="F313C8"/>
    <a:srgbClr val="057F97"/>
    <a:srgbClr val="F7398F"/>
    <a:srgbClr val="D1B689"/>
    <a:srgbClr val="E4D1B1"/>
    <a:srgbClr val="FFDC79"/>
    <a:srgbClr val="FFD76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7" autoAdjust="0"/>
    <p:restoredTop sz="94622" autoAdjust="0"/>
  </p:normalViewPr>
  <p:slideViewPr>
    <p:cSldViewPr>
      <p:cViewPr>
        <p:scale>
          <a:sx n="50" d="100"/>
          <a:sy n="50" d="100"/>
        </p:scale>
        <p:origin x="-50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84" Type="http://schemas.openxmlformats.org/officeDocument/2006/relationships/font" Target="fonts/font12.fntdata"/><Relationship Id="rId89" Type="http://schemas.openxmlformats.org/officeDocument/2006/relationships/theme" Target="theme/theme1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font" Target="fonts/font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9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font" Target="fonts/font4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66" Type="http://schemas.openxmlformats.org/officeDocument/2006/relationships/slide" Target="slides/slide36.xml"/><Relationship Id="rId87" Type="http://schemas.openxmlformats.org/officeDocument/2006/relationships/presProps" Target="presProps.xml"/><Relationship Id="rId61" Type="http://schemas.openxmlformats.org/officeDocument/2006/relationships/slide" Target="slides/slide31.xml"/><Relationship Id="rId82" Type="http://schemas.openxmlformats.org/officeDocument/2006/relationships/font" Target="fonts/font10.fntdata"/><Relationship Id="rId19" Type="http://schemas.openxmlformats.org/officeDocument/2006/relationships/slideMaster" Target="slideMasters/slideMaster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6CB3F-49DA-4F93-9609-F7DCB559FF41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C2978-13EF-4F69-B179-B2B53EB7C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9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07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0381" algn="l" defTabSz="9007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0732" algn="l" defTabSz="9007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51046" algn="l" defTabSz="9007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01341" algn="l" defTabSz="9007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51664" algn="l" defTabSz="9007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02021" algn="l" defTabSz="9007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52351" algn="l" defTabSz="9007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02672" algn="l" defTabSz="90073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7B793-9F7A-4495-A7E0-30AB3426401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5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7B793-9F7A-4495-A7E0-30AB34264017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74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7B793-9F7A-4495-A7E0-30AB3426401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78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C2978-13EF-4F69-B179-B2B53EB7CA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44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Google Shape;331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8" name="Google Shape;331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5.xml"/><Relationship Id="rId4" Type="http://schemas.openxmlformats.org/officeDocument/2006/relationships/hyperlink" Target="http://bit.ly/2TtBDfr" TargetMode="Externa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6.xml"/><Relationship Id="rId4" Type="http://schemas.openxmlformats.org/officeDocument/2006/relationships/hyperlink" Target="http://bit.ly/2TtBDfr" TargetMode="Externa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0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0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51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01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51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02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52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02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829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8404" indent="0">
              <a:buNone/>
              <a:defRPr sz="3000" b="1"/>
            </a:lvl2pPr>
            <a:lvl3pPr marL="1356860" indent="0">
              <a:buNone/>
              <a:defRPr sz="2700" b="1"/>
            </a:lvl3pPr>
            <a:lvl4pPr marL="2035260" indent="0">
              <a:buNone/>
              <a:defRPr sz="2300" b="1"/>
            </a:lvl4pPr>
            <a:lvl5pPr marL="2713679" indent="0">
              <a:buNone/>
              <a:defRPr sz="2300" b="1"/>
            </a:lvl5pPr>
            <a:lvl6pPr marL="3392048" indent="0">
              <a:buNone/>
              <a:defRPr sz="2300" b="1"/>
            </a:lvl6pPr>
            <a:lvl7pPr marL="4070159" indent="0">
              <a:buNone/>
              <a:defRPr sz="2300" b="1"/>
            </a:lvl7pPr>
            <a:lvl8pPr marL="4748906" indent="0">
              <a:buNone/>
              <a:defRPr sz="2300" b="1"/>
            </a:lvl8pPr>
            <a:lvl9pPr marL="5427224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829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8404" indent="0">
              <a:buNone/>
              <a:defRPr sz="3000" b="1"/>
            </a:lvl2pPr>
            <a:lvl3pPr marL="1356860" indent="0">
              <a:buNone/>
              <a:defRPr sz="2700" b="1"/>
            </a:lvl3pPr>
            <a:lvl4pPr marL="2035260" indent="0">
              <a:buNone/>
              <a:defRPr sz="2300" b="1"/>
            </a:lvl4pPr>
            <a:lvl5pPr marL="2713679" indent="0">
              <a:buNone/>
              <a:defRPr sz="2300" b="1"/>
            </a:lvl5pPr>
            <a:lvl6pPr marL="3392048" indent="0">
              <a:buNone/>
              <a:defRPr sz="2300" b="1"/>
            </a:lvl6pPr>
            <a:lvl7pPr marL="4070159" indent="0">
              <a:buNone/>
              <a:defRPr sz="2300" b="1"/>
            </a:lvl7pPr>
            <a:lvl8pPr marL="4748906" indent="0">
              <a:buNone/>
              <a:defRPr sz="2300" b="1"/>
            </a:lvl8pPr>
            <a:lvl9pPr marL="5427224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6283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1794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407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15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675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15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8404" indent="0">
              <a:buNone/>
              <a:defRPr sz="2100"/>
            </a:lvl2pPr>
            <a:lvl3pPr marL="1356860" indent="0">
              <a:buNone/>
              <a:defRPr sz="1800"/>
            </a:lvl3pPr>
            <a:lvl4pPr marL="2035260" indent="0">
              <a:buNone/>
              <a:defRPr sz="1400"/>
            </a:lvl4pPr>
            <a:lvl5pPr marL="2713679" indent="0">
              <a:buNone/>
              <a:defRPr sz="1400"/>
            </a:lvl5pPr>
            <a:lvl6pPr marL="3392048" indent="0">
              <a:buNone/>
              <a:defRPr sz="1400"/>
            </a:lvl6pPr>
            <a:lvl7pPr marL="4070159" indent="0">
              <a:buNone/>
              <a:defRPr sz="1400"/>
            </a:lvl7pPr>
            <a:lvl8pPr marL="4748906" indent="0">
              <a:buNone/>
              <a:defRPr sz="1400"/>
            </a:lvl8pPr>
            <a:lvl9pPr marL="5427224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9150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15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675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78404" indent="0">
              <a:buNone/>
              <a:defRPr sz="4400"/>
            </a:lvl2pPr>
            <a:lvl3pPr marL="1356860" indent="0">
              <a:buNone/>
              <a:defRPr sz="3600"/>
            </a:lvl3pPr>
            <a:lvl4pPr marL="2035260" indent="0">
              <a:buNone/>
              <a:defRPr sz="3000"/>
            </a:lvl4pPr>
            <a:lvl5pPr marL="2713679" indent="0">
              <a:buNone/>
              <a:defRPr sz="3000"/>
            </a:lvl5pPr>
            <a:lvl6pPr marL="3392048" indent="0">
              <a:buNone/>
              <a:defRPr sz="3000"/>
            </a:lvl6pPr>
            <a:lvl7pPr marL="4070159" indent="0">
              <a:buNone/>
              <a:defRPr sz="3000"/>
            </a:lvl7pPr>
            <a:lvl8pPr marL="4748906" indent="0">
              <a:buNone/>
              <a:defRPr sz="3000"/>
            </a:lvl8pPr>
            <a:lvl9pPr marL="5427224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15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8404" indent="0">
              <a:buNone/>
              <a:defRPr sz="2100"/>
            </a:lvl2pPr>
            <a:lvl3pPr marL="1356860" indent="0">
              <a:buNone/>
              <a:defRPr sz="1800"/>
            </a:lvl3pPr>
            <a:lvl4pPr marL="2035260" indent="0">
              <a:buNone/>
              <a:defRPr sz="1400"/>
            </a:lvl4pPr>
            <a:lvl5pPr marL="2713679" indent="0">
              <a:buNone/>
              <a:defRPr sz="1400"/>
            </a:lvl5pPr>
            <a:lvl6pPr marL="3392048" indent="0">
              <a:buNone/>
              <a:defRPr sz="1400"/>
            </a:lvl6pPr>
            <a:lvl7pPr marL="4070159" indent="0">
              <a:buNone/>
              <a:defRPr sz="1400"/>
            </a:lvl7pPr>
            <a:lvl8pPr marL="4748906" indent="0">
              <a:buNone/>
              <a:defRPr sz="1400"/>
            </a:lvl8pPr>
            <a:lvl9pPr marL="5427224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7054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8267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0501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4745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79079" indent="0" algn="ctr">
              <a:buNone/>
              <a:defRPr sz="3000"/>
            </a:lvl2pPr>
            <a:lvl3pPr marL="1358225" indent="0" algn="ctr">
              <a:buNone/>
              <a:defRPr sz="2700"/>
            </a:lvl3pPr>
            <a:lvl4pPr marL="2037299" indent="0" algn="ctr">
              <a:buNone/>
              <a:defRPr sz="2300"/>
            </a:lvl4pPr>
            <a:lvl5pPr marL="2716401" indent="0" algn="ctr">
              <a:buNone/>
              <a:defRPr sz="2300"/>
            </a:lvl5pPr>
            <a:lvl6pPr marL="3395435" indent="0" algn="ctr">
              <a:buNone/>
              <a:defRPr sz="2300"/>
            </a:lvl6pPr>
            <a:lvl7pPr marL="4074234" indent="0" algn="ctr">
              <a:buNone/>
              <a:defRPr sz="2300"/>
            </a:lvl7pPr>
            <a:lvl8pPr marL="4753653" indent="0" algn="ctr">
              <a:buNone/>
              <a:defRPr sz="2300"/>
            </a:lvl8pPr>
            <a:lvl9pPr marL="5432627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460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808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92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92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130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1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7907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5822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3729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1640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39543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7423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5365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3262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74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923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829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9079" indent="0">
              <a:buNone/>
              <a:defRPr sz="3000" b="1"/>
            </a:lvl2pPr>
            <a:lvl3pPr marL="1358225" indent="0">
              <a:buNone/>
              <a:defRPr sz="2700" b="1"/>
            </a:lvl3pPr>
            <a:lvl4pPr marL="2037299" indent="0">
              <a:buNone/>
              <a:defRPr sz="2300" b="1"/>
            </a:lvl4pPr>
            <a:lvl5pPr marL="2716401" indent="0">
              <a:buNone/>
              <a:defRPr sz="2300" b="1"/>
            </a:lvl5pPr>
            <a:lvl6pPr marL="3395435" indent="0">
              <a:buNone/>
              <a:defRPr sz="2300" b="1"/>
            </a:lvl6pPr>
            <a:lvl7pPr marL="4074234" indent="0">
              <a:buNone/>
              <a:defRPr sz="2300" b="1"/>
            </a:lvl7pPr>
            <a:lvl8pPr marL="4753653" indent="0">
              <a:buNone/>
              <a:defRPr sz="2300" b="1"/>
            </a:lvl8pPr>
            <a:lvl9pPr marL="5432627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829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9079" indent="0">
              <a:buNone/>
              <a:defRPr sz="3000" b="1"/>
            </a:lvl2pPr>
            <a:lvl3pPr marL="1358225" indent="0">
              <a:buNone/>
              <a:defRPr sz="2700" b="1"/>
            </a:lvl3pPr>
            <a:lvl4pPr marL="2037299" indent="0">
              <a:buNone/>
              <a:defRPr sz="2300" b="1"/>
            </a:lvl4pPr>
            <a:lvl5pPr marL="2716401" indent="0">
              <a:buNone/>
              <a:defRPr sz="2300" b="1"/>
            </a:lvl5pPr>
            <a:lvl6pPr marL="3395435" indent="0">
              <a:buNone/>
              <a:defRPr sz="2300" b="1"/>
            </a:lvl6pPr>
            <a:lvl7pPr marL="4074234" indent="0">
              <a:buNone/>
              <a:defRPr sz="2300" b="1"/>
            </a:lvl7pPr>
            <a:lvl8pPr marL="4753653" indent="0">
              <a:buNone/>
              <a:defRPr sz="2300" b="1"/>
            </a:lvl8pPr>
            <a:lvl9pPr marL="5432627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8551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8944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398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9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66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98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9079" indent="0">
              <a:buNone/>
              <a:defRPr sz="2100"/>
            </a:lvl2pPr>
            <a:lvl3pPr marL="1358225" indent="0">
              <a:buNone/>
              <a:defRPr sz="1800"/>
            </a:lvl3pPr>
            <a:lvl4pPr marL="2037299" indent="0">
              <a:buNone/>
              <a:defRPr sz="1400"/>
            </a:lvl4pPr>
            <a:lvl5pPr marL="2716401" indent="0">
              <a:buNone/>
              <a:defRPr sz="1400"/>
            </a:lvl5pPr>
            <a:lvl6pPr marL="3395435" indent="0">
              <a:buNone/>
              <a:defRPr sz="1400"/>
            </a:lvl6pPr>
            <a:lvl7pPr marL="4074234" indent="0">
              <a:buNone/>
              <a:defRPr sz="1400"/>
            </a:lvl7pPr>
            <a:lvl8pPr marL="4753653" indent="0">
              <a:buNone/>
              <a:defRPr sz="1400"/>
            </a:lvl8pPr>
            <a:lvl9pPr marL="5432627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7136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9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66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79079" indent="0">
              <a:buNone/>
              <a:defRPr sz="4400"/>
            </a:lvl2pPr>
            <a:lvl3pPr marL="1358225" indent="0">
              <a:buNone/>
              <a:defRPr sz="3600"/>
            </a:lvl3pPr>
            <a:lvl4pPr marL="2037299" indent="0">
              <a:buNone/>
              <a:defRPr sz="3000"/>
            </a:lvl4pPr>
            <a:lvl5pPr marL="2716401" indent="0">
              <a:buNone/>
              <a:defRPr sz="3000"/>
            </a:lvl5pPr>
            <a:lvl6pPr marL="3395435" indent="0">
              <a:buNone/>
              <a:defRPr sz="3000"/>
            </a:lvl6pPr>
            <a:lvl7pPr marL="4074234" indent="0">
              <a:buNone/>
              <a:defRPr sz="3000"/>
            </a:lvl7pPr>
            <a:lvl8pPr marL="4753653" indent="0">
              <a:buNone/>
              <a:defRPr sz="3000"/>
            </a:lvl8pPr>
            <a:lvl9pPr marL="5432627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98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9079" indent="0">
              <a:buNone/>
              <a:defRPr sz="2100"/>
            </a:lvl2pPr>
            <a:lvl3pPr marL="1358225" indent="0">
              <a:buNone/>
              <a:defRPr sz="1800"/>
            </a:lvl3pPr>
            <a:lvl4pPr marL="2037299" indent="0">
              <a:buNone/>
              <a:defRPr sz="1400"/>
            </a:lvl4pPr>
            <a:lvl5pPr marL="2716401" indent="0">
              <a:buNone/>
              <a:defRPr sz="1400"/>
            </a:lvl5pPr>
            <a:lvl6pPr marL="3395435" indent="0">
              <a:buNone/>
              <a:defRPr sz="1400"/>
            </a:lvl6pPr>
            <a:lvl7pPr marL="4074234" indent="0">
              <a:buNone/>
              <a:defRPr sz="1400"/>
            </a:lvl7pPr>
            <a:lvl8pPr marL="4753653" indent="0">
              <a:buNone/>
              <a:defRPr sz="1400"/>
            </a:lvl8pPr>
            <a:lvl9pPr marL="5432627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389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6553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038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6161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75569" indent="0" algn="ctr">
              <a:buNone/>
              <a:defRPr sz="3000"/>
            </a:lvl2pPr>
            <a:lvl3pPr marL="1351182" indent="0" algn="ctr">
              <a:buNone/>
              <a:defRPr sz="2700"/>
            </a:lvl3pPr>
            <a:lvl4pPr marL="2026733" indent="0" algn="ctr">
              <a:buNone/>
              <a:defRPr sz="2300"/>
            </a:lvl4pPr>
            <a:lvl5pPr marL="2702291" indent="0" algn="ctr">
              <a:buNone/>
              <a:defRPr sz="2300"/>
            </a:lvl5pPr>
            <a:lvl6pPr marL="3377840" indent="0" algn="ctr">
              <a:buNone/>
              <a:defRPr sz="2300"/>
            </a:lvl6pPr>
            <a:lvl7pPr marL="4053404" indent="0" algn="ctr">
              <a:buNone/>
              <a:defRPr sz="2300"/>
            </a:lvl7pPr>
            <a:lvl8pPr marL="4728950" indent="0" algn="ctr">
              <a:buNone/>
              <a:defRPr sz="2300"/>
            </a:lvl8pPr>
            <a:lvl9pPr marL="5404451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843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79835" indent="0" algn="ctr">
              <a:buNone/>
              <a:defRPr sz="3000"/>
            </a:lvl2pPr>
            <a:lvl3pPr marL="1359716" indent="0" algn="ctr">
              <a:buNone/>
              <a:defRPr sz="2700"/>
            </a:lvl3pPr>
            <a:lvl4pPr marL="2039543" indent="0" algn="ctr">
              <a:buNone/>
              <a:defRPr sz="2300"/>
            </a:lvl4pPr>
            <a:lvl5pPr marL="2719385" indent="0" algn="ctr">
              <a:buNone/>
              <a:defRPr sz="2300"/>
            </a:lvl5pPr>
            <a:lvl6pPr marL="3399155" indent="0" algn="ctr">
              <a:buNone/>
              <a:defRPr sz="2300"/>
            </a:lvl6pPr>
            <a:lvl7pPr marL="4078739" indent="0" algn="ctr">
              <a:buNone/>
              <a:defRPr sz="2300"/>
            </a:lvl7pPr>
            <a:lvl8pPr marL="4758884" indent="0" algn="ctr">
              <a:buNone/>
              <a:defRPr sz="2300"/>
            </a:lvl8pPr>
            <a:lvl9pPr marL="5438534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294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617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113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01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7983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5971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3954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1938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39915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7873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5888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3853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319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74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829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9835" indent="0">
              <a:buNone/>
              <a:defRPr sz="3000" b="1"/>
            </a:lvl2pPr>
            <a:lvl3pPr marL="1359716" indent="0">
              <a:buNone/>
              <a:defRPr sz="2700" b="1"/>
            </a:lvl3pPr>
            <a:lvl4pPr marL="2039543" indent="0">
              <a:buNone/>
              <a:defRPr sz="2300" b="1"/>
            </a:lvl4pPr>
            <a:lvl5pPr marL="2719385" indent="0">
              <a:buNone/>
              <a:defRPr sz="2300" b="1"/>
            </a:lvl5pPr>
            <a:lvl6pPr marL="3399155" indent="0">
              <a:buNone/>
              <a:defRPr sz="2300" b="1"/>
            </a:lvl6pPr>
            <a:lvl7pPr marL="4078739" indent="0">
              <a:buNone/>
              <a:defRPr sz="2300" b="1"/>
            </a:lvl7pPr>
            <a:lvl8pPr marL="4758884" indent="0">
              <a:buNone/>
              <a:defRPr sz="2300" b="1"/>
            </a:lvl8pPr>
            <a:lvl9pPr marL="5438534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829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9835" indent="0">
              <a:buNone/>
              <a:defRPr sz="3000" b="1"/>
            </a:lvl2pPr>
            <a:lvl3pPr marL="1359716" indent="0">
              <a:buNone/>
              <a:defRPr sz="2700" b="1"/>
            </a:lvl3pPr>
            <a:lvl4pPr marL="2039543" indent="0">
              <a:buNone/>
              <a:defRPr sz="2300" b="1"/>
            </a:lvl4pPr>
            <a:lvl5pPr marL="2719385" indent="0">
              <a:buNone/>
              <a:defRPr sz="2300" b="1"/>
            </a:lvl5pPr>
            <a:lvl6pPr marL="3399155" indent="0">
              <a:buNone/>
              <a:defRPr sz="2300" b="1"/>
            </a:lvl6pPr>
            <a:lvl7pPr marL="4078739" indent="0">
              <a:buNone/>
              <a:defRPr sz="2300" b="1"/>
            </a:lvl7pPr>
            <a:lvl8pPr marL="4758884" indent="0">
              <a:buNone/>
              <a:defRPr sz="2300" b="1"/>
            </a:lvl8pPr>
            <a:lvl9pPr marL="5438534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8604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8246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61426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644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82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9835" indent="0">
              <a:buNone/>
              <a:defRPr sz="2100"/>
            </a:lvl2pPr>
            <a:lvl3pPr marL="1359716" indent="0">
              <a:buNone/>
              <a:defRPr sz="1800"/>
            </a:lvl3pPr>
            <a:lvl4pPr marL="2039543" indent="0">
              <a:buNone/>
              <a:defRPr sz="1400"/>
            </a:lvl4pPr>
            <a:lvl5pPr marL="2719385" indent="0">
              <a:buNone/>
              <a:defRPr sz="1400"/>
            </a:lvl5pPr>
            <a:lvl6pPr marL="3399155" indent="0">
              <a:buNone/>
              <a:defRPr sz="1400"/>
            </a:lvl6pPr>
            <a:lvl7pPr marL="4078739" indent="0">
              <a:buNone/>
              <a:defRPr sz="1400"/>
            </a:lvl7pPr>
            <a:lvl8pPr marL="4758884" indent="0">
              <a:buNone/>
              <a:defRPr sz="1400"/>
            </a:lvl8pPr>
            <a:lvl9pPr marL="5438534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2834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644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79835" indent="0">
              <a:buNone/>
              <a:defRPr sz="4400"/>
            </a:lvl2pPr>
            <a:lvl3pPr marL="1359716" indent="0">
              <a:buNone/>
              <a:defRPr sz="3600"/>
            </a:lvl3pPr>
            <a:lvl4pPr marL="2039543" indent="0">
              <a:buNone/>
              <a:defRPr sz="3000"/>
            </a:lvl4pPr>
            <a:lvl5pPr marL="2719385" indent="0">
              <a:buNone/>
              <a:defRPr sz="3000"/>
            </a:lvl5pPr>
            <a:lvl6pPr marL="3399155" indent="0">
              <a:buNone/>
              <a:defRPr sz="3000"/>
            </a:lvl6pPr>
            <a:lvl7pPr marL="4078739" indent="0">
              <a:buNone/>
              <a:defRPr sz="3000"/>
            </a:lvl7pPr>
            <a:lvl8pPr marL="4758884" indent="0">
              <a:buNone/>
              <a:defRPr sz="3000"/>
            </a:lvl8pPr>
            <a:lvl9pPr marL="5438534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82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9835" indent="0">
              <a:buNone/>
              <a:defRPr sz="2100"/>
            </a:lvl2pPr>
            <a:lvl3pPr marL="1359716" indent="0">
              <a:buNone/>
              <a:defRPr sz="1800"/>
            </a:lvl3pPr>
            <a:lvl4pPr marL="2039543" indent="0">
              <a:buNone/>
              <a:defRPr sz="1400"/>
            </a:lvl4pPr>
            <a:lvl5pPr marL="2719385" indent="0">
              <a:buNone/>
              <a:defRPr sz="1400"/>
            </a:lvl5pPr>
            <a:lvl6pPr marL="3399155" indent="0">
              <a:buNone/>
              <a:defRPr sz="1400"/>
            </a:lvl6pPr>
            <a:lvl7pPr marL="4078739" indent="0">
              <a:buNone/>
              <a:defRPr sz="1400"/>
            </a:lvl7pPr>
            <a:lvl8pPr marL="4758884" indent="0">
              <a:buNone/>
              <a:defRPr sz="1400"/>
            </a:lvl8pPr>
            <a:lvl9pPr marL="5438534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2278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584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4685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3830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87122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0663" indent="0" algn="ctr">
              <a:buNone/>
              <a:defRPr sz="3000"/>
            </a:lvl2pPr>
            <a:lvl3pPr marL="1361336" indent="0" algn="ctr">
              <a:buNone/>
              <a:defRPr sz="2700"/>
            </a:lvl3pPr>
            <a:lvl4pPr marL="2041992" indent="0" algn="ctr">
              <a:buNone/>
              <a:defRPr sz="2300"/>
            </a:lvl4pPr>
            <a:lvl5pPr marL="2722647" indent="0" algn="ctr">
              <a:buNone/>
              <a:defRPr sz="2300"/>
            </a:lvl5pPr>
            <a:lvl6pPr marL="3403230" indent="0" algn="ctr">
              <a:buNone/>
              <a:defRPr sz="2300"/>
            </a:lvl6pPr>
            <a:lvl7pPr marL="4083650" indent="0" algn="ctr">
              <a:buNone/>
              <a:defRPr sz="2300"/>
            </a:lvl7pPr>
            <a:lvl8pPr marL="4764612" indent="0" algn="ctr">
              <a:buNone/>
              <a:defRPr sz="2300"/>
            </a:lvl8pPr>
            <a:lvl9pPr marL="5445029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4239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6191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095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683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0663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13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19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2264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403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8365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6461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4502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8689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8641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38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0663" indent="0">
              <a:buNone/>
              <a:defRPr sz="3000" b="1"/>
            </a:lvl2pPr>
            <a:lvl3pPr marL="1361336" indent="0">
              <a:buNone/>
              <a:defRPr sz="2700" b="1"/>
            </a:lvl3pPr>
            <a:lvl4pPr marL="2041992" indent="0">
              <a:buNone/>
              <a:defRPr sz="2300" b="1"/>
            </a:lvl4pPr>
            <a:lvl5pPr marL="2722647" indent="0">
              <a:buNone/>
              <a:defRPr sz="2300" b="1"/>
            </a:lvl5pPr>
            <a:lvl6pPr marL="3403230" indent="0">
              <a:buNone/>
              <a:defRPr sz="2300" b="1"/>
            </a:lvl6pPr>
            <a:lvl7pPr marL="4083650" indent="0">
              <a:buNone/>
              <a:defRPr sz="2300" b="1"/>
            </a:lvl7pPr>
            <a:lvl8pPr marL="4764612" indent="0">
              <a:buNone/>
              <a:defRPr sz="2300" b="1"/>
            </a:lvl8pPr>
            <a:lvl9pPr marL="5445029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38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0663" indent="0">
              <a:buNone/>
              <a:defRPr sz="3000" b="1"/>
            </a:lvl2pPr>
            <a:lvl3pPr marL="1361336" indent="0">
              <a:buNone/>
              <a:defRPr sz="2700" b="1"/>
            </a:lvl3pPr>
            <a:lvl4pPr marL="2041992" indent="0">
              <a:buNone/>
              <a:defRPr sz="2300" b="1"/>
            </a:lvl4pPr>
            <a:lvl5pPr marL="2722647" indent="0">
              <a:buNone/>
              <a:defRPr sz="2300" b="1"/>
            </a:lvl5pPr>
            <a:lvl6pPr marL="3403230" indent="0">
              <a:buNone/>
              <a:defRPr sz="2300" b="1"/>
            </a:lvl6pPr>
            <a:lvl7pPr marL="4083650" indent="0">
              <a:buNone/>
              <a:defRPr sz="2300" b="1"/>
            </a:lvl7pPr>
            <a:lvl8pPr marL="4764612" indent="0">
              <a:buNone/>
              <a:defRPr sz="2300" b="1"/>
            </a:lvl8pPr>
            <a:lvl9pPr marL="5445029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10900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6719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1229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6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62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64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80663" indent="0">
              <a:buNone/>
              <a:defRPr sz="2100"/>
            </a:lvl2pPr>
            <a:lvl3pPr marL="1361336" indent="0">
              <a:buNone/>
              <a:defRPr sz="1800"/>
            </a:lvl3pPr>
            <a:lvl4pPr marL="2041992" indent="0">
              <a:buNone/>
              <a:defRPr sz="1400"/>
            </a:lvl4pPr>
            <a:lvl5pPr marL="2722647" indent="0">
              <a:buNone/>
              <a:defRPr sz="1400"/>
            </a:lvl5pPr>
            <a:lvl6pPr marL="3403230" indent="0">
              <a:buNone/>
              <a:defRPr sz="1400"/>
            </a:lvl6pPr>
            <a:lvl7pPr marL="4083650" indent="0">
              <a:buNone/>
              <a:defRPr sz="1400"/>
            </a:lvl7pPr>
            <a:lvl8pPr marL="4764612" indent="0">
              <a:buNone/>
              <a:defRPr sz="1400"/>
            </a:lvl8pPr>
            <a:lvl9pPr marL="544502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1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208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7556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5118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2673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0229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37784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5340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2895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044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755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6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626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0663" indent="0">
              <a:buNone/>
              <a:defRPr sz="4400"/>
            </a:lvl2pPr>
            <a:lvl3pPr marL="1361336" indent="0">
              <a:buNone/>
              <a:defRPr sz="3600"/>
            </a:lvl3pPr>
            <a:lvl4pPr marL="2041992" indent="0">
              <a:buNone/>
              <a:defRPr sz="3000"/>
            </a:lvl4pPr>
            <a:lvl5pPr marL="2722647" indent="0">
              <a:buNone/>
              <a:defRPr sz="3000"/>
            </a:lvl5pPr>
            <a:lvl6pPr marL="3403230" indent="0">
              <a:buNone/>
              <a:defRPr sz="3000"/>
            </a:lvl6pPr>
            <a:lvl7pPr marL="4083650" indent="0">
              <a:buNone/>
              <a:defRPr sz="3000"/>
            </a:lvl7pPr>
            <a:lvl8pPr marL="4764612" indent="0">
              <a:buNone/>
              <a:defRPr sz="3000"/>
            </a:lvl8pPr>
            <a:lvl9pPr marL="5445029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64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80663" indent="0">
              <a:buNone/>
              <a:defRPr sz="2100"/>
            </a:lvl2pPr>
            <a:lvl3pPr marL="1361336" indent="0">
              <a:buNone/>
              <a:defRPr sz="1800"/>
            </a:lvl3pPr>
            <a:lvl4pPr marL="2041992" indent="0">
              <a:buNone/>
              <a:defRPr sz="1400"/>
            </a:lvl4pPr>
            <a:lvl5pPr marL="2722647" indent="0">
              <a:buNone/>
              <a:defRPr sz="1400"/>
            </a:lvl5pPr>
            <a:lvl6pPr marL="3403230" indent="0">
              <a:buNone/>
              <a:defRPr sz="1400"/>
            </a:lvl6pPr>
            <a:lvl7pPr marL="4083650" indent="0">
              <a:buNone/>
              <a:defRPr sz="1400"/>
            </a:lvl7pPr>
            <a:lvl8pPr marL="4764612" indent="0">
              <a:buNone/>
              <a:defRPr sz="1400"/>
            </a:lvl8pPr>
            <a:lvl9pPr marL="544502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71400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5181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4065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387455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1540" indent="0" algn="ctr">
              <a:buNone/>
              <a:defRPr sz="3000"/>
            </a:lvl2pPr>
            <a:lvl3pPr marL="1363100" indent="0" algn="ctr">
              <a:buNone/>
              <a:defRPr sz="2700"/>
            </a:lvl3pPr>
            <a:lvl4pPr marL="2044658" indent="0" algn="ctr">
              <a:buNone/>
              <a:defRPr sz="2300"/>
            </a:lvl4pPr>
            <a:lvl5pPr marL="2726193" indent="0" algn="ctr">
              <a:buNone/>
              <a:defRPr sz="2300"/>
            </a:lvl5pPr>
            <a:lvl6pPr marL="3407628" indent="0" algn="ctr">
              <a:buNone/>
              <a:defRPr sz="2300"/>
            </a:lvl6pPr>
            <a:lvl7pPr marL="4088969" indent="0" algn="ctr">
              <a:buNone/>
              <a:defRPr sz="2300"/>
            </a:lvl7pPr>
            <a:lvl8pPr marL="4770833" indent="0" algn="ctr">
              <a:buNone/>
              <a:defRPr sz="2300"/>
            </a:lvl8pPr>
            <a:lvl9pPr marL="5452125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30479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7129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076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663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154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31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46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2619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40762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8896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7083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521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7088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91692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11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1540" indent="0">
              <a:buNone/>
              <a:defRPr sz="3000" b="1"/>
            </a:lvl2pPr>
            <a:lvl3pPr marL="1363100" indent="0">
              <a:buNone/>
              <a:defRPr sz="2700" b="1"/>
            </a:lvl3pPr>
            <a:lvl4pPr marL="2044658" indent="0">
              <a:buNone/>
              <a:defRPr sz="2300" b="1"/>
            </a:lvl4pPr>
            <a:lvl5pPr marL="2726193" indent="0">
              <a:buNone/>
              <a:defRPr sz="2300" b="1"/>
            </a:lvl5pPr>
            <a:lvl6pPr marL="3407628" indent="0">
              <a:buNone/>
              <a:defRPr sz="2300" b="1"/>
            </a:lvl6pPr>
            <a:lvl7pPr marL="4088969" indent="0">
              <a:buNone/>
              <a:defRPr sz="2300" b="1"/>
            </a:lvl7pPr>
            <a:lvl8pPr marL="4770833" indent="0">
              <a:buNone/>
              <a:defRPr sz="2300" b="1"/>
            </a:lvl8pPr>
            <a:lvl9pPr marL="5452125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11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1540" indent="0">
              <a:buNone/>
              <a:defRPr sz="3000" b="1"/>
            </a:lvl2pPr>
            <a:lvl3pPr marL="1363100" indent="0">
              <a:buNone/>
              <a:defRPr sz="2700" b="1"/>
            </a:lvl3pPr>
            <a:lvl4pPr marL="2044658" indent="0">
              <a:buNone/>
              <a:defRPr sz="2300" b="1"/>
            </a:lvl4pPr>
            <a:lvl5pPr marL="2726193" indent="0">
              <a:buNone/>
              <a:defRPr sz="2300" b="1"/>
            </a:lvl5pPr>
            <a:lvl6pPr marL="3407628" indent="0">
              <a:buNone/>
              <a:defRPr sz="2300" b="1"/>
            </a:lvl6pPr>
            <a:lvl7pPr marL="4088969" indent="0">
              <a:buNone/>
              <a:defRPr sz="2300" b="1"/>
            </a:lvl7pPr>
            <a:lvl8pPr marL="4770833" indent="0">
              <a:buNone/>
              <a:defRPr sz="2300" b="1"/>
            </a:lvl8pPr>
            <a:lvl9pPr marL="5452125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39770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3377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1895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3688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4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606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44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81540" indent="0">
              <a:buNone/>
              <a:defRPr sz="2100"/>
            </a:lvl2pPr>
            <a:lvl3pPr marL="1363100" indent="0">
              <a:buNone/>
              <a:defRPr sz="1800"/>
            </a:lvl3pPr>
            <a:lvl4pPr marL="2044658" indent="0">
              <a:buNone/>
              <a:defRPr sz="1400"/>
            </a:lvl4pPr>
            <a:lvl5pPr marL="2726193" indent="0">
              <a:buNone/>
              <a:defRPr sz="1400"/>
            </a:lvl5pPr>
            <a:lvl6pPr marL="3407628" indent="0">
              <a:buNone/>
              <a:defRPr sz="1400"/>
            </a:lvl6pPr>
            <a:lvl7pPr marL="4088969" indent="0">
              <a:buNone/>
              <a:defRPr sz="1400"/>
            </a:lvl7pPr>
            <a:lvl8pPr marL="4770833" indent="0">
              <a:buNone/>
              <a:defRPr sz="1400"/>
            </a:lvl8pPr>
            <a:lvl9pPr marL="5452125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83258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44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606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1540" indent="0">
              <a:buNone/>
              <a:defRPr sz="4400"/>
            </a:lvl2pPr>
            <a:lvl3pPr marL="1363100" indent="0">
              <a:buNone/>
              <a:defRPr sz="3600"/>
            </a:lvl3pPr>
            <a:lvl4pPr marL="2044658" indent="0">
              <a:buNone/>
              <a:defRPr sz="3000"/>
            </a:lvl4pPr>
            <a:lvl5pPr marL="2726193" indent="0">
              <a:buNone/>
              <a:defRPr sz="3000"/>
            </a:lvl5pPr>
            <a:lvl6pPr marL="3407628" indent="0">
              <a:buNone/>
              <a:defRPr sz="3000"/>
            </a:lvl6pPr>
            <a:lvl7pPr marL="4088969" indent="0">
              <a:buNone/>
              <a:defRPr sz="3000"/>
            </a:lvl7pPr>
            <a:lvl8pPr marL="4770833" indent="0">
              <a:buNone/>
              <a:defRPr sz="3000"/>
            </a:lvl8pPr>
            <a:lvl9pPr marL="5452125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44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81540" indent="0">
              <a:buNone/>
              <a:defRPr sz="2100"/>
            </a:lvl2pPr>
            <a:lvl3pPr marL="1363100" indent="0">
              <a:buNone/>
              <a:defRPr sz="1800"/>
            </a:lvl3pPr>
            <a:lvl4pPr marL="2044658" indent="0">
              <a:buNone/>
              <a:defRPr sz="1400"/>
            </a:lvl4pPr>
            <a:lvl5pPr marL="2726193" indent="0">
              <a:buNone/>
              <a:defRPr sz="1400"/>
            </a:lvl5pPr>
            <a:lvl6pPr marL="3407628" indent="0">
              <a:buNone/>
              <a:defRPr sz="1400"/>
            </a:lvl6pPr>
            <a:lvl7pPr marL="4088969" indent="0">
              <a:buNone/>
              <a:defRPr sz="1400"/>
            </a:lvl7pPr>
            <a:lvl8pPr marL="4770833" indent="0">
              <a:buNone/>
              <a:defRPr sz="1400"/>
            </a:lvl8pPr>
            <a:lvl9pPr marL="5452125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3077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0816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668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9709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2485" indent="0" algn="ctr">
              <a:buNone/>
              <a:defRPr sz="3000"/>
            </a:lvl2pPr>
            <a:lvl3pPr marL="1365011" indent="0" algn="ctr">
              <a:buNone/>
              <a:defRPr sz="2700"/>
            </a:lvl3pPr>
            <a:lvl4pPr marL="2047532" indent="0" algn="ctr">
              <a:buNone/>
              <a:defRPr sz="2300"/>
            </a:lvl4pPr>
            <a:lvl5pPr marL="2729979" indent="0" algn="ctr">
              <a:buNone/>
              <a:defRPr sz="2300"/>
            </a:lvl5pPr>
            <a:lvl6pPr marL="3412377" indent="0" algn="ctr">
              <a:buNone/>
              <a:defRPr sz="2300"/>
            </a:lvl6pPr>
            <a:lvl7pPr marL="4094705" indent="0" algn="ctr">
              <a:buNone/>
              <a:defRPr sz="2300"/>
            </a:lvl7pPr>
            <a:lvl8pPr marL="4777349" indent="0" algn="ctr">
              <a:buNone/>
              <a:defRPr sz="2300"/>
            </a:lvl8pPr>
            <a:lvl9pPr marL="5459795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8721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17739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055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642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248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6501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4753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2997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41237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9470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7734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5979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0491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751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829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5569" indent="0">
              <a:buNone/>
              <a:defRPr sz="3000" b="1"/>
            </a:lvl2pPr>
            <a:lvl3pPr marL="1351182" indent="0">
              <a:buNone/>
              <a:defRPr sz="2700" b="1"/>
            </a:lvl3pPr>
            <a:lvl4pPr marL="2026733" indent="0">
              <a:buNone/>
              <a:defRPr sz="2300" b="1"/>
            </a:lvl4pPr>
            <a:lvl5pPr marL="2702291" indent="0">
              <a:buNone/>
              <a:defRPr sz="2300" b="1"/>
            </a:lvl5pPr>
            <a:lvl6pPr marL="3377840" indent="0">
              <a:buNone/>
              <a:defRPr sz="2300" b="1"/>
            </a:lvl6pPr>
            <a:lvl7pPr marL="4053404" indent="0">
              <a:buNone/>
              <a:defRPr sz="2300" b="1"/>
            </a:lvl7pPr>
            <a:lvl8pPr marL="4728950" indent="0">
              <a:buNone/>
              <a:defRPr sz="2300" b="1"/>
            </a:lvl8pPr>
            <a:lvl9pPr marL="5404451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829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5569" indent="0">
              <a:buNone/>
              <a:defRPr sz="3000" b="1"/>
            </a:lvl2pPr>
            <a:lvl3pPr marL="1351182" indent="0">
              <a:buNone/>
              <a:defRPr sz="2700" b="1"/>
            </a:lvl3pPr>
            <a:lvl4pPr marL="2026733" indent="0">
              <a:buNone/>
              <a:defRPr sz="2300" b="1"/>
            </a:lvl4pPr>
            <a:lvl5pPr marL="2702291" indent="0">
              <a:buNone/>
              <a:defRPr sz="2300" b="1"/>
            </a:lvl5pPr>
            <a:lvl6pPr marL="3377840" indent="0">
              <a:buNone/>
              <a:defRPr sz="2300" b="1"/>
            </a:lvl6pPr>
            <a:lvl7pPr marL="4053404" indent="0">
              <a:buNone/>
              <a:defRPr sz="2300" b="1"/>
            </a:lvl7pPr>
            <a:lvl8pPr marL="4728950" indent="0">
              <a:buNone/>
              <a:defRPr sz="2300" b="1"/>
            </a:lvl8pPr>
            <a:lvl9pPr marL="5404451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788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11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485" indent="0">
              <a:buNone/>
              <a:defRPr sz="3000" b="1"/>
            </a:lvl2pPr>
            <a:lvl3pPr marL="1365011" indent="0">
              <a:buNone/>
              <a:defRPr sz="2700" b="1"/>
            </a:lvl3pPr>
            <a:lvl4pPr marL="2047532" indent="0">
              <a:buNone/>
              <a:defRPr sz="2300" b="1"/>
            </a:lvl4pPr>
            <a:lvl5pPr marL="2729979" indent="0">
              <a:buNone/>
              <a:defRPr sz="2300" b="1"/>
            </a:lvl5pPr>
            <a:lvl6pPr marL="3412377" indent="0">
              <a:buNone/>
              <a:defRPr sz="2300" b="1"/>
            </a:lvl6pPr>
            <a:lvl7pPr marL="4094705" indent="0">
              <a:buNone/>
              <a:defRPr sz="2300" b="1"/>
            </a:lvl7pPr>
            <a:lvl8pPr marL="4777349" indent="0">
              <a:buNone/>
              <a:defRPr sz="2300" b="1"/>
            </a:lvl8pPr>
            <a:lvl9pPr marL="5459795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11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2485" indent="0">
              <a:buNone/>
              <a:defRPr sz="3000" b="1"/>
            </a:lvl2pPr>
            <a:lvl3pPr marL="1365011" indent="0">
              <a:buNone/>
              <a:defRPr sz="2700" b="1"/>
            </a:lvl3pPr>
            <a:lvl4pPr marL="2047532" indent="0">
              <a:buNone/>
              <a:defRPr sz="2300" b="1"/>
            </a:lvl4pPr>
            <a:lvl5pPr marL="2729979" indent="0">
              <a:buNone/>
              <a:defRPr sz="2300" b="1"/>
            </a:lvl5pPr>
            <a:lvl6pPr marL="3412377" indent="0">
              <a:buNone/>
              <a:defRPr sz="2300" b="1"/>
            </a:lvl6pPr>
            <a:lvl7pPr marL="4094705" indent="0">
              <a:buNone/>
              <a:defRPr sz="2300" b="1"/>
            </a:lvl7pPr>
            <a:lvl8pPr marL="4777349" indent="0">
              <a:buNone/>
              <a:defRPr sz="2300" b="1"/>
            </a:lvl8pPr>
            <a:lvl9pPr marL="5459795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6336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4866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6984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5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585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5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82485" indent="0">
              <a:buNone/>
              <a:defRPr sz="2100"/>
            </a:lvl2pPr>
            <a:lvl3pPr marL="1365011" indent="0">
              <a:buNone/>
              <a:defRPr sz="1800"/>
            </a:lvl3pPr>
            <a:lvl4pPr marL="2047532" indent="0">
              <a:buNone/>
              <a:defRPr sz="1400"/>
            </a:lvl4pPr>
            <a:lvl5pPr marL="2729979" indent="0">
              <a:buNone/>
              <a:defRPr sz="1400"/>
            </a:lvl5pPr>
            <a:lvl6pPr marL="3412377" indent="0">
              <a:buNone/>
              <a:defRPr sz="1400"/>
            </a:lvl6pPr>
            <a:lvl7pPr marL="4094705" indent="0">
              <a:buNone/>
              <a:defRPr sz="1400"/>
            </a:lvl7pPr>
            <a:lvl8pPr marL="4777349" indent="0">
              <a:buNone/>
              <a:defRPr sz="1400"/>
            </a:lvl8pPr>
            <a:lvl9pPr marL="5459795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44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5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585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2485" indent="0">
              <a:buNone/>
              <a:defRPr sz="4400"/>
            </a:lvl2pPr>
            <a:lvl3pPr marL="1365011" indent="0">
              <a:buNone/>
              <a:defRPr sz="3600"/>
            </a:lvl3pPr>
            <a:lvl4pPr marL="2047532" indent="0">
              <a:buNone/>
              <a:defRPr sz="3000"/>
            </a:lvl4pPr>
            <a:lvl5pPr marL="2729979" indent="0">
              <a:buNone/>
              <a:defRPr sz="3000"/>
            </a:lvl5pPr>
            <a:lvl6pPr marL="3412377" indent="0">
              <a:buNone/>
              <a:defRPr sz="3000"/>
            </a:lvl6pPr>
            <a:lvl7pPr marL="4094705" indent="0">
              <a:buNone/>
              <a:defRPr sz="3000"/>
            </a:lvl7pPr>
            <a:lvl8pPr marL="4777349" indent="0">
              <a:buNone/>
              <a:defRPr sz="3000"/>
            </a:lvl8pPr>
            <a:lvl9pPr marL="5459795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5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82485" indent="0">
              <a:buNone/>
              <a:defRPr sz="2100"/>
            </a:lvl2pPr>
            <a:lvl3pPr marL="1365011" indent="0">
              <a:buNone/>
              <a:defRPr sz="1800"/>
            </a:lvl3pPr>
            <a:lvl4pPr marL="2047532" indent="0">
              <a:buNone/>
              <a:defRPr sz="1400"/>
            </a:lvl4pPr>
            <a:lvl5pPr marL="2729979" indent="0">
              <a:buNone/>
              <a:defRPr sz="1400"/>
            </a:lvl5pPr>
            <a:lvl6pPr marL="3412377" indent="0">
              <a:buNone/>
              <a:defRPr sz="1400"/>
            </a:lvl6pPr>
            <a:lvl7pPr marL="4094705" indent="0">
              <a:buNone/>
              <a:defRPr sz="1400"/>
            </a:lvl7pPr>
            <a:lvl8pPr marL="4777349" indent="0">
              <a:buNone/>
              <a:defRPr sz="1400"/>
            </a:lvl8pPr>
            <a:lvl9pPr marL="5459795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52686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6808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7198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59844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35" name="Google Shape;35;p2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36" name="Google Shape;36;p2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37" name="Google Shape;37;p2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8" name="Google Shape;38;p2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9" name="Google Shape;39;p2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0" name="Google Shape;40;p2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1" name="Google Shape;41;p2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2" name="Google Shape;42;p2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3" name="Google Shape;43;p2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4" name="Google Shape;44;p2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5" name="Google Shape;45;p2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6" name="Google Shape;46;p2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7" name="Google Shape;47;p2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49" name="Google Shape;49;p2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50" name="Google Shape;50;p2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74" name="Google Shape;74;p2"/>
          <p:cNvSpPr txBox="1">
            <a:spLocks noGrp="1"/>
          </p:cNvSpPr>
          <p:nvPr>
            <p:ph type="ctrTitle"/>
          </p:nvPr>
        </p:nvSpPr>
        <p:spPr>
          <a:xfrm>
            <a:off x="4520150" y="2549051"/>
            <a:ext cx="12341400" cy="47022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4520150" y="7314650"/>
            <a:ext cx="12341400" cy="951600"/>
          </a:xfrm>
          <a:prstGeom prst="rect">
            <a:avLst/>
          </a:prstGeom>
          <a:ln>
            <a:noFill/>
          </a:ln>
        </p:spPr>
        <p:txBody>
          <a:bodyPr spcFirstLastPara="1" wrap="square" lIns="136770" tIns="136770" rIns="136770" bIns="13677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76" name="Google Shape;76;p2"/>
          <p:cNvSpPr/>
          <p:nvPr/>
        </p:nvSpPr>
        <p:spPr>
          <a:xfrm>
            <a:off x="10003933" y="8881084"/>
            <a:ext cx="663168" cy="654710"/>
          </a:xfrm>
          <a:custGeom>
            <a:avLst/>
            <a:gdLst/>
            <a:ahLst/>
            <a:cxnLst/>
            <a:rect l="l" t="t" r="r" b="b"/>
            <a:pathLst>
              <a:path w="28389" h="28027" extrusionOk="0">
                <a:moveTo>
                  <a:pt x="14378" y="2209"/>
                </a:moveTo>
                <a:cubicBezTo>
                  <a:pt x="15191" y="3669"/>
                  <a:pt x="15951" y="5158"/>
                  <a:pt x="16709" y="6647"/>
                </a:cubicBezTo>
                <a:cubicBezTo>
                  <a:pt x="17104" y="7424"/>
                  <a:pt x="17472" y="8227"/>
                  <a:pt x="17906" y="8983"/>
                </a:cubicBezTo>
                <a:cubicBezTo>
                  <a:pt x="18242" y="9569"/>
                  <a:pt x="18577" y="9590"/>
                  <a:pt x="19193" y="9723"/>
                </a:cubicBezTo>
                <a:cubicBezTo>
                  <a:pt x="21569" y="10238"/>
                  <a:pt x="23904" y="11020"/>
                  <a:pt x="26219" y="11789"/>
                </a:cubicBezTo>
                <a:cubicBezTo>
                  <a:pt x="24531" y="13476"/>
                  <a:pt x="22943" y="15272"/>
                  <a:pt x="21167" y="16862"/>
                </a:cubicBezTo>
                <a:cubicBezTo>
                  <a:pt x="20988" y="17023"/>
                  <a:pt x="20900" y="17339"/>
                  <a:pt x="20981" y="17568"/>
                </a:cubicBezTo>
                <a:cubicBezTo>
                  <a:pt x="21944" y="20313"/>
                  <a:pt x="22678" y="23262"/>
                  <a:pt x="23004" y="26179"/>
                </a:cubicBezTo>
                <a:cubicBezTo>
                  <a:pt x="21457" y="25518"/>
                  <a:pt x="19991" y="24609"/>
                  <a:pt x="18556" y="23766"/>
                </a:cubicBezTo>
                <a:cubicBezTo>
                  <a:pt x="17734" y="23283"/>
                  <a:pt x="16918" y="22789"/>
                  <a:pt x="16089" y="22314"/>
                </a:cubicBezTo>
                <a:cubicBezTo>
                  <a:pt x="15661" y="22069"/>
                  <a:pt x="15146" y="21690"/>
                  <a:pt x="14651" y="21594"/>
                </a:cubicBezTo>
                <a:cubicBezTo>
                  <a:pt x="14582" y="21580"/>
                  <a:pt x="14511" y="21574"/>
                  <a:pt x="14438" y="21574"/>
                </a:cubicBezTo>
                <a:cubicBezTo>
                  <a:pt x="13435" y="21574"/>
                  <a:pt x="12167" y="22793"/>
                  <a:pt x="11437" y="23264"/>
                </a:cubicBezTo>
                <a:cubicBezTo>
                  <a:pt x="9916" y="24245"/>
                  <a:pt x="8370" y="25268"/>
                  <a:pt x="6735" y="26073"/>
                </a:cubicBezTo>
                <a:cubicBezTo>
                  <a:pt x="7150" y="23221"/>
                  <a:pt x="7585" y="20365"/>
                  <a:pt x="8284" y="17568"/>
                </a:cubicBezTo>
                <a:cubicBezTo>
                  <a:pt x="8368" y="17236"/>
                  <a:pt x="8223" y="16936"/>
                  <a:pt x="7952" y="16748"/>
                </a:cubicBezTo>
                <a:cubicBezTo>
                  <a:pt x="5979" y="15390"/>
                  <a:pt x="4012" y="13909"/>
                  <a:pt x="2256" y="12258"/>
                </a:cubicBezTo>
                <a:cubicBezTo>
                  <a:pt x="3759" y="11724"/>
                  <a:pt x="5281" y="11243"/>
                  <a:pt x="6803" y="10767"/>
                </a:cubicBezTo>
                <a:cubicBezTo>
                  <a:pt x="7635" y="10506"/>
                  <a:pt x="8470" y="10249"/>
                  <a:pt x="9300" y="9979"/>
                </a:cubicBezTo>
                <a:cubicBezTo>
                  <a:pt x="9886" y="9788"/>
                  <a:pt x="10536" y="9683"/>
                  <a:pt x="10895" y="9161"/>
                </a:cubicBezTo>
                <a:cubicBezTo>
                  <a:pt x="11306" y="8562"/>
                  <a:pt x="11558" y="7733"/>
                  <a:pt x="11879" y="7081"/>
                </a:cubicBezTo>
                <a:cubicBezTo>
                  <a:pt x="12279" y="6270"/>
                  <a:pt x="12685" y="5463"/>
                  <a:pt x="13101" y="4661"/>
                </a:cubicBezTo>
                <a:cubicBezTo>
                  <a:pt x="13522" y="3842"/>
                  <a:pt x="13943" y="3022"/>
                  <a:pt x="14378" y="2209"/>
                </a:cubicBezTo>
                <a:close/>
                <a:moveTo>
                  <a:pt x="14362" y="0"/>
                </a:moveTo>
                <a:cubicBezTo>
                  <a:pt x="14118" y="0"/>
                  <a:pt x="13875" y="116"/>
                  <a:pt x="13741" y="353"/>
                </a:cubicBezTo>
                <a:cubicBezTo>
                  <a:pt x="13155" y="1390"/>
                  <a:pt x="12610" y="2452"/>
                  <a:pt x="12064" y="3509"/>
                </a:cubicBezTo>
                <a:cubicBezTo>
                  <a:pt x="11337" y="4914"/>
                  <a:pt x="10264" y="6474"/>
                  <a:pt x="9837" y="8001"/>
                </a:cubicBezTo>
                <a:cubicBezTo>
                  <a:pt x="9831" y="8017"/>
                  <a:pt x="9740" y="8203"/>
                  <a:pt x="9716" y="8291"/>
                </a:cubicBezTo>
                <a:cubicBezTo>
                  <a:pt x="9674" y="8317"/>
                  <a:pt x="9630" y="8339"/>
                  <a:pt x="9585" y="8356"/>
                </a:cubicBezTo>
                <a:cubicBezTo>
                  <a:pt x="9276" y="8456"/>
                  <a:pt x="8970" y="8562"/>
                  <a:pt x="8662" y="8661"/>
                </a:cubicBezTo>
                <a:cubicBezTo>
                  <a:pt x="7860" y="8919"/>
                  <a:pt x="7055" y="9167"/>
                  <a:pt x="6251" y="9420"/>
                </a:cubicBezTo>
                <a:cubicBezTo>
                  <a:pt x="4399" y="10000"/>
                  <a:pt x="2547" y="10584"/>
                  <a:pt x="730" y="11272"/>
                </a:cubicBezTo>
                <a:cubicBezTo>
                  <a:pt x="231" y="11462"/>
                  <a:pt x="0" y="12070"/>
                  <a:pt x="410" y="12485"/>
                </a:cubicBezTo>
                <a:cubicBezTo>
                  <a:pt x="2316" y="14418"/>
                  <a:pt x="4535" y="16129"/>
                  <a:pt x="6768" y="17686"/>
                </a:cubicBezTo>
                <a:cubicBezTo>
                  <a:pt x="6029" y="20779"/>
                  <a:pt x="5590" y="23939"/>
                  <a:pt x="5135" y="27083"/>
                </a:cubicBezTo>
                <a:cubicBezTo>
                  <a:pt x="5077" y="27484"/>
                  <a:pt x="5349" y="28026"/>
                  <a:pt x="5789" y="28026"/>
                </a:cubicBezTo>
                <a:cubicBezTo>
                  <a:pt x="5864" y="28026"/>
                  <a:pt x="5944" y="28010"/>
                  <a:pt x="6028" y="27975"/>
                </a:cubicBezTo>
                <a:cubicBezTo>
                  <a:pt x="7931" y="27188"/>
                  <a:pt x="9693" y="26097"/>
                  <a:pt x="11426" y="24994"/>
                </a:cubicBezTo>
                <a:cubicBezTo>
                  <a:pt x="12196" y="24505"/>
                  <a:pt x="12957" y="24002"/>
                  <a:pt x="13726" y="23509"/>
                </a:cubicBezTo>
                <a:cubicBezTo>
                  <a:pt x="13921" y="23383"/>
                  <a:pt x="14218" y="23253"/>
                  <a:pt x="14397" y="23092"/>
                </a:cubicBezTo>
                <a:cubicBezTo>
                  <a:pt x="14671" y="23379"/>
                  <a:pt x="15673" y="23749"/>
                  <a:pt x="15948" y="23911"/>
                </a:cubicBezTo>
                <a:cubicBezTo>
                  <a:pt x="16789" y="24405"/>
                  <a:pt x="17627" y="24908"/>
                  <a:pt x="18470" y="25397"/>
                </a:cubicBezTo>
                <a:cubicBezTo>
                  <a:pt x="20127" y="26358"/>
                  <a:pt x="21820" y="27361"/>
                  <a:pt x="23642" y="27975"/>
                </a:cubicBezTo>
                <a:cubicBezTo>
                  <a:pt x="23704" y="27996"/>
                  <a:pt x="23767" y="28006"/>
                  <a:pt x="23831" y="28006"/>
                </a:cubicBezTo>
                <a:cubicBezTo>
                  <a:pt x="24208" y="28006"/>
                  <a:pt x="24591" y="27667"/>
                  <a:pt x="24561" y="27276"/>
                </a:cubicBezTo>
                <a:cubicBezTo>
                  <a:pt x="24315" y="24018"/>
                  <a:pt x="23571" y="20690"/>
                  <a:pt x="22518" y="17590"/>
                </a:cubicBezTo>
                <a:cubicBezTo>
                  <a:pt x="24426" y="15835"/>
                  <a:pt x="26135" y="13862"/>
                  <a:pt x="28008" y="12069"/>
                </a:cubicBezTo>
                <a:cubicBezTo>
                  <a:pt x="28033" y="12049"/>
                  <a:pt x="28056" y="12026"/>
                  <a:pt x="28078" y="12002"/>
                </a:cubicBezTo>
                <a:lnTo>
                  <a:pt x="28092" y="11988"/>
                </a:lnTo>
                <a:cubicBezTo>
                  <a:pt x="28388" y="11705"/>
                  <a:pt x="28357" y="11349"/>
                  <a:pt x="28171" y="11092"/>
                </a:cubicBezTo>
                <a:cubicBezTo>
                  <a:pt x="28091" y="10954"/>
                  <a:pt x="27962" y="10838"/>
                  <a:pt x="27771" y="10774"/>
                </a:cubicBezTo>
                <a:cubicBezTo>
                  <a:pt x="24974" y="9859"/>
                  <a:pt x="22079" y="8708"/>
                  <a:pt x="19156" y="8241"/>
                </a:cubicBezTo>
                <a:cubicBezTo>
                  <a:pt x="17762" y="5615"/>
                  <a:pt x="16497" y="2922"/>
                  <a:pt x="14994" y="353"/>
                </a:cubicBezTo>
                <a:cubicBezTo>
                  <a:pt x="14857" y="119"/>
                  <a:pt x="14609" y="0"/>
                  <a:pt x="14362" y="0"/>
                </a:cubicBezTo>
                <a:close/>
              </a:path>
            </a:pathLst>
          </a:custGeom>
          <a:solidFill>
            <a:schemeClr val="dk2"/>
          </a:solidFill>
          <a:ln w="2682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77" name="Google Shape;77;p2"/>
          <p:cNvSpPr/>
          <p:nvPr/>
        </p:nvSpPr>
        <p:spPr>
          <a:xfrm rot="-1735772">
            <a:off x="17233950" y="3359148"/>
            <a:ext cx="663168" cy="654710"/>
          </a:xfrm>
          <a:custGeom>
            <a:avLst/>
            <a:gdLst/>
            <a:ahLst/>
            <a:cxnLst/>
            <a:rect l="l" t="t" r="r" b="b"/>
            <a:pathLst>
              <a:path w="28389" h="28027" extrusionOk="0">
                <a:moveTo>
                  <a:pt x="14378" y="2209"/>
                </a:moveTo>
                <a:cubicBezTo>
                  <a:pt x="15191" y="3669"/>
                  <a:pt x="15951" y="5158"/>
                  <a:pt x="16709" y="6647"/>
                </a:cubicBezTo>
                <a:cubicBezTo>
                  <a:pt x="17104" y="7424"/>
                  <a:pt x="17472" y="8227"/>
                  <a:pt x="17906" y="8983"/>
                </a:cubicBezTo>
                <a:cubicBezTo>
                  <a:pt x="18242" y="9569"/>
                  <a:pt x="18577" y="9590"/>
                  <a:pt x="19193" y="9723"/>
                </a:cubicBezTo>
                <a:cubicBezTo>
                  <a:pt x="21569" y="10238"/>
                  <a:pt x="23904" y="11020"/>
                  <a:pt x="26219" y="11789"/>
                </a:cubicBezTo>
                <a:cubicBezTo>
                  <a:pt x="24531" y="13476"/>
                  <a:pt x="22943" y="15272"/>
                  <a:pt x="21167" y="16862"/>
                </a:cubicBezTo>
                <a:cubicBezTo>
                  <a:pt x="20988" y="17023"/>
                  <a:pt x="20900" y="17339"/>
                  <a:pt x="20981" y="17568"/>
                </a:cubicBezTo>
                <a:cubicBezTo>
                  <a:pt x="21944" y="20313"/>
                  <a:pt x="22678" y="23262"/>
                  <a:pt x="23004" y="26179"/>
                </a:cubicBezTo>
                <a:cubicBezTo>
                  <a:pt x="21457" y="25518"/>
                  <a:pt x="19991" y="24609"/>
                  <a:pt x="18556" y="23766"/>
                </a:cubicBezTo>
                <a:cubicBezTo>
                  <a:pt x="17734" y="23283"/>
                  <a:pt x="16918" y="22789"/>
                  <a:pt x="16089" y="22314"/>
                </a:cubicBezTo>
                <a:cubicBezTo>
                  <a:pt x="15661" y="22069"/>
                  <a:pt x="15146" y="21690"/>
                  <a:pt x="14651" y="21594"/>
                </a:cubicBezTo>
                <a:cubicBezTo>
                  <a:pt x="14582" y="21580"/>
                  <a:pt x="14511" y="21574"/>
                  <a:pt x="14438" y="21574"/>
                </a:cubicBezTo>
                <a:cubicBezTo>
                  <a:pt x="13435" y="21574"/>
                  <a:pt x="12167" y="22793"/>
                  <a:pt x="11437" y="23264"/>
                </a:cubicBezTo>
                <a:cubicBezTo>
                  <a:pt x="9916" y="24245"/>
                  <a:pt x="8370" y="25268"/>
                  <a:pt x="6735" y="26073"/>
                </a:cubicBezTo>
                <a:cubicBezTo>
                  <a:pt x="7150" y="23221"/>
                  <a:pt x="7585" y="20365"/>
                  <a:pt x="8284" y="17568"/>
                </a:cubicBezTo>
                <a:cubicBezTo>
                  <a:pt x="8368" y="17236"/>
                  <a:pt x="8223" y="16936"/>
                  <a:pt x="7952" y="16748"/>
                </a:cubicBezTo>
                <a:cubicBezTo>
                  <a:pt x="5979" y="15390"/>
                  <a:pt x="4012" y="13909"/>
                  <a:pt x="2256" y="12258"/>
                </a:cubicBezTo>
                <a:cubicBezTo>
                  <a:pt x="3759" y="11724"/>
                  <a:pt x="5281" y="11243"/>
                  <a:pt x="6803" y="10767"/>
                </a:cubicBezTo>
                <a:cubicBezTo>
                  <a:pt x="7635" y="10506"/>
                  <a:pt x="8470" y="10249"/>
                  <a:pt x="9300" y="9979"/>
                </a:cubicBezTo>
                <a:cubicBezTo>
                  <a:pt x="9886" y="9788"/>
                  <a:pt x="10536" y="9683"/>
                  <a:pt x="10895" y="9161"/>
                </a:cubicBezTo>
                <a:cubicBezTo>
                  <a:pt x="11306" y="8562"/>
                  <a:pt x="11558" y="7733"/>
                  <a:pt x="11879" y="7081"/>
                </a:cubicBezTo>
                <a:cubicBezTo>
                  <a:pt x="12279" y="6270"/>
                  <a:pt x="12685" y="5463"/>
                  <a:pt x="13101" y="4661"/>
                </a:cubicBezTo>
                <a:cubicBezTo>
                  <a:pt x="13522" y="3842"/>
                  <a:pt x="13943" y="3022"/>
                  <a:pt x="14378" y="2209"/>
                </a:cubicBezTo>
                <a:close/>
                <a:moveTo>
                  <a:pt x="14362" y="0"/>
                </a:moveTo>
                <a:cubicBezTo>
                  <a:pt x="14118" y="0"/>
                  <a:pt x="13875" y="116"/>
                  <a:pt x="13741" y="353"/>
                </a:cubicBezTo>
                <a:cubicBezTo>
                  <a:pt x="13155" y="1390"/>
                  <a:pt x="12610" y="2452"/>
                  <a:pt x="12064" y="3509"/>
                </a:cubicBezTo>
                <a:cubicBezTo>
                  <a:pt x="11337" y="4914"/>
                  <a:pt x="10264" y="6474"/>
                  <a:pt x="9837" y="8001"/>
                </a:cubicBezTo>
                <a:cubicBezTo>
                  <a:pt x="9831" y="8017"/>
                  <a:pt x="9740" y="8203"/>
                  <a:pt x="9716" y="8291"/>
                </a:cubicBezTo>
                <a:cubicBezTo>
                  <a:pt x="9674" y="8317"/>
                  <a:pt x="9630" y="8339"/>
                  <a:pt x="9585" y="8356"/>
                </a:cubicBezTo>
                <a:cubicBezTo>
                  <a:pt x="9276" y="8456"/>
                  <a:pt x="8970" y="8562"/>
                  <a:pt x="8662" y="8661"/>
                </a:cubicBezTo>
                <a:cubicBezTo>
                  <a:pt x="7860" y="8919"/>
                  <a:pt x="7055" y="9167"/>
                  <a:pt x="6251" y="9420"/>
                </a:cubicBezTo>
                <a:cubicBezTo>
                  <a:pt x="4399" y="10000"/>
                  <a:pt x="2547" y="10584"/>
                  <a:pt x="730" y="11272"/>
                </a:cubicBezTo>
                <a:cubicBezTo>
                  <a:pt x="231" y="11462"/>
                  <a:pt x="0" y="12070"/>
                  <a:pt x="410" y="12485"/>
                </a:cubicBezTo>
                <a:cubicBezTo>
                  <a:pt x="2316" y="14418"/>
                  <a:pt x="4535" y="16129"/>
                  <a:pt x="6768" y="17686"/>
                </a:cubicBezTo>
                <a:cubicBezTo>
                  <a:pt x="6029" y="20779"/>
                  <a:pt x="5590" y="23939"/>
                  <a:pt x="5135" y="27083"/>
                </a:cubicBezTo>
                <a:cubicBezTo>
                  <a:pt x="5077" y="27484"/>
                  <a:pt x="5349" y="28026"/>
                  <a:pt x="5789" y="28026"/>
                </a:cubicBezTo>
                <a:cubicBezTo>
                  <a:pt x="5864" y="28026"/>
                  <a:pt x="5944" y="28010"/>
                  <a:pt x="6028" y="27975"/>
                </a:cubicBezTo>
                <a:cubicBezTo>
                  <a:pt x="7931" y="27188"/>
                  <a:pt x="9693" y="26097"/>
                  <a:pt x="11426" y="24994"/>
                </a:cubicBezTo>
                <a:cubicBezTo>
                  <a:pt x="12196" y="24505"/>
                  <a:pt x="12957" y="24002"/>
                  <a:pt x="13726" y="23509"/>
                </a:cubicBezTo>
                <a:cubicBezTo>
                  <a:pt x="13921" y="23383"/>
                  <a:pt x="14218" y="23253"/>
                  <a:pt x="14397" y="23092"/>
                </a:cubicBezTo>
                <a:cubicBezTo>
                  <a:pt x="14671" y="23379"/>
                  <a:pt x="15673" y="23749"/>
                  <a:pt x="15948" y="23911"/>
                </a:cubicBezTo>
                <a:cubicBezTo>
                  <a:pt x="16789" y="24405"/>
                  <a:pt x="17627" y="24908"/>
                  <a:pt x="18470" y="25397"/>
                </a:cubicBezTo>
                <a:cubicBezTo>
                  <a:pt x="20127" y="26358"/>
                  <a:pt x="21820" y="27361"/>
                  <a:pt x="23642" y="27975"/>
                </a:cubicBezTo>
                <a:cubicBezTo>
                  <a:pt x="23704" y="27996"/>
                  <a:pt x="23767" y="28006"/>
                  <a:pt x="23831" y="28006"/>
                </a:cubicBezTo>
                <a:cubicBezTo>
                  <a:pt x="24208" y="28006"/>
                  <a:pt x="24591" y="27667"/>
                  <a:pt x="24561" y="27276"/>
                </a:cubicBezTo>
                <a:cubicBezTo>
                  <a:pt x="24315" y="24018"/>
                  <a:pt x="23571" y="20690"/>
                  <a:pt x="22518" y="17590"/>
                </a:cubicBezTo>
                <a:cubicBezTo>
                  <a:pt x="24426" y="15835"/>
                  <a:pt x="26135" y="13862"/>
                  <a:pt x="28008" y="12069"/>
                </a:cubicBezTo>
                <a:cubicBezTo>
                  <a:pt x="28033" y="12049"/>
                  <a:pt x="28056" y="12026"/>
                  <a:pt x="28078" y="12002"/>
                </a:cubicBezTo>
                <a:lnTo>
                  <a:pt x="28092" y="11988"/>
                </a:lnTo>
                <a:cubicBezTo>
                  <a:pt x="28388" y="11705"/>
                  <a:pt x="28357" y="11349"/>
                  <a:pt x="28171" y="11092"/>
                </a:cubicBezTo>
                <a:cubicBezTo>
                  <a:pt x="28091" y="10954"/>
                  <a:pt x="27962" y="10838"/>
                  <a:pt x="27771" y="10774"/>
                </a:cubicBezTo>
                <a:cubicBezTo>
                  <a:pt x="24974" y="9859"/>
                  <a:pt x="22079" y="8708"/>
                  <a:pt x="19156" y="8241"/>
                </a:cubicBezTo>
                <a:cubicBezTo>
                  <a:pt x="17762" y="5615"/>
                  <a:pt x="16497" y="2922"/>
                  <a:pt x="14994" y="353"/>
                </a:cubicBezTo>
                <a:cubicBezTo>
                  <a:pt x="14857" y="119"/>
                  <a:pt x="14609" y="0"/>
                  <a:pt x="14362" y="0"/>
                </a:cubicBezTo>
                <a:close/>
              </a:path>
            </a:pathLst>
          </a:custGeom>
          <a:solidFill>
            <a:schemeClr val="dk2"/>
          </a:solidFill>
          <a:ln w="2682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6938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3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80" name="Google Shape;80;p3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05" name="Google Shape;105;p3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06" name="Google Shape;106;p3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07" name="Google Shape;107;p3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1" name="Google Shape;111;p3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2" name="Google Shape;112;p3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3" name="Google Shape;113;p3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4" name="Google Shape;114;p3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5" name="Google Shape;115;p3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19" name="Google Shape;119;p3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20" name="Google Shape;120;p3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5" name="Google Shape;125;p3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44" name="Google Shape;144;p3"/>
          <p:cNvSpPr txBox="1">
            <a:spLocks noGrp="1"/>
          </p:cNvSpPr>
          <p:nvPr>
            <p:ph type="title"/>
          </p:nvPr>
        </p:nvSpPr>
        <p:spPr>
          <a:xfrm>
            <a:off x="4076388" y="5840801"/>
            <a:ext cx="10135200" cy="1683600"/>
          </a:xfrm>
          <a:prstGeom prst="rect">
            <a:avLst/>
          </a:prstGeom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9pPr>
          </a:lstStyle>
          <a:p>
            <a:endParaRPr/>
          </a:p>
        </p:txBody>
      </p:sp>
      <p:sp>
        <p:nvSpPr>
          <p:cNvPr id="145" name="Google Shape;145;p3"/>
          <p:cNvSpPr txBox="1">
            <a:spLocks noGrp="1"/>
          </p:cNvSpPr>
          <p:nvPr>
            <p:ph type="title" idx="2" hasCustomPrompt="1"/>
          </p:nvPr>
        </p:nvSpPr>
        <p:spPr>
          <a:xfrm>
            <a:off x="7710186" y="3184601"/>
            <a:ext cx="2613600" cy="16836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6" name="Google Shape;146;p3"/>
          <p:cNvSpPr txBox="1">
            <a:spLocks noGrp="1"/>
          </p:cNvSpPr>
          <p:nvPr>
            <p:ph type="subTitle" idx="1"/>
          </p:nvPr>
        </p:nvSpPr>
        <p:spPr>
          <a:xfrm>
            <a:off x="4076388" y="7445051"/>
            <a:ext cx="10135200" cy="750000"/>
          </a:xfrm>
          <a:prstGeom prst="rect">
            <a:avLst/>
          </a:prstGeom>
          <a:ln>
            <a:noFill/>
          </a:ln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"/>
          <p:cNvSpPr/>
          <p:nvPr/>
        </p:nvSpPr>
        <p:spPr>
          <a:xfrm>
            <a:off x="10017623" y="8868944"/>
            <a:ext cx="513642" cy="333209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6505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0471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4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50" name="Google Shape;150;p4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51" name="Google Shape;151;p4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2" name="Google Shape;152;p4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3" name="Google Shape;153;p4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4" name="Google Shape;154;p4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5" name="Google Shape;155;p4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6" name="Google Shape;156;p4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7" name="Google Shape;157;p4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8" name="Google Shape;158;p4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9" name="Google Shape;159;p4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0" name="Google Shape;160;p4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1" name="Google Shape;161;p4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2" name="Google Shape;162;p4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3" name="Google Shape;163;p4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4" name="Google Shape;164;p4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5" name="Google Shape;165;p4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6" name="Google Shape;166;p4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7" name="Google Shape;167;p4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8" name="Google Shape;168;p4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9" name="Google Shape;169;p4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0" name="Google Shape;170;p4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75" name="Google Shape;175;p4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76" name="Google Shape;176;p4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77" name="Google Shape;177;p4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8" name="Google Shape;178;p4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9" name="Google Shape;179;p4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0" name="Google Shape;180;p4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1" name="Google Shape;181;p4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2" name="Google Shape;182;p4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3" name="Google Shape;183;p4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4" name="Google Shape;184;p4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5" name="Google Shape;185;p4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6" name="Google Shape;186;p4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7" name="Google Shape;187;p4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8" name="Google Shape;188;p4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89" name="Google Shape;189;p4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90" name="Google Shape;190;p4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1" name="Google Shape;191;p4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2" name="Google Shape;192;p4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3" name="Google Shape;193;p4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4" name="Google Shape;194;p4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5" name="Google Shape;195;p4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6" name="Google Shape;196;p4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7" name="Google Shape;197;p4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8" name="Google Shape;198;p4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9" name="Google Shape;199;p4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0" name="Google Shape;200;p4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1" name="Google Shape;201;p4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2" name="Google Shape;202;p4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3" name="Google Shape;203;p4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4" name="Google Shape;204;p4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5" name="Google Shape;205;p4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6" name="Google Shape;206;p4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7" name="Google Shape;207;p4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8" name="Google Shape;208;p4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9" name="Google Shape;209;p4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0" name="Google Shape;210;p4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1" name="Google Shape;211;p4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2" name="Google Shape;212;p4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3" name="Google Shape;213;p4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214" name="Google Shape;214;p4"/>
          <p:cNvSpPr txBox="1">
            <a:spLocks noGrp="1"/>
          </p:cNvSpPr>
          <p:nvPr>
            <p:ph type="title"/>
          </p:nvPr>
        </p:nvSpPr>
        <p:spPr>
          <a:xfrm>
            <a:off x="3365700" y="2343551"/>
            <a:ext cx="11556600" cy="15414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body" idx="1"/>
          </p:nvPr>
        </p:nvSpPr>
        <p:spPr>
          <a:xfrm>
            <a:off x="3365100" y="3884951"/>
            <a:ext cx="11557800" cy="4750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marL="910013" lvl="0" indent="-63183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sz="3600"/>
            </a:lvl1pPr>
            <a:lvl2pPr marL="1819964" lvl="1" indent="-63183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2729907" lvl="2" indent="-63183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3639776" lvl="3" indent="-63183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4549728" lvl="4" indent="-63183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5459660" lvl="5" indent="-63183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6369869" lvl="6" indent="-63183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7279506" lvl="7" indent="-63183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8189360" lvl="8" indent="-63183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216" name="Google Shape;216;p4"/>
          <p:cNvGrpSpPr/>
          <p:nvPr/>
        </p:nvGrpSpPr>
        <p:grpSpPr>
          <a:xfrm>
            <a:off x="947702" y="8617283"/>
            <a:ext cx="1080428" cy="907490"/>
            <a:chOff x="7457739" y="2129605"/>
            <a:chExt cx="540214" cy="453745"/>
          </a:xfrm>
        </p:grpSpPr>
        <p:sp>
          <p:nvSpPr>
            <p:cNvPr id="217" name="Google Shape;217;p4"/>
            <p:cNvSpPr/>
            <p:nvPr/>
          </p:nvSpPr>
          <p:spPr>
            <a:xfrm>
              <a:off x="7571050" y="2129605"/>
              <a:ext cx="319612" cy="453745"/>
            </a:xfrm>
            <a:custGeom>
              <a:avLst/>
              <a:gdLst/>
              <a:ahLst/>
              <a:cxnLst/>
              <a:rect l="l" t="t" r="r" b="b"/>
              <a:pathLst>
                <a:path w="27364" h="38848" extrusionOk="0">
                  <a:moveTo>
                    <a:pt x="17460" y="15247"/>
                  </a:moveTo>
                  <a:cubicBezTo>
                    <a:pt x="17775" y="15247"/>
                    <a:pt x="17280" y="16129"/>
                    <a:pt x="17214" y="16194"/>
                  </a:cubicBezTo>
                  <a:cubicBezTo>
                    <a:pt x="17138" y="16267"/>
                    <a:pt x="17057" y="16336"/>
                    <a:pt x="16974" y="16399"/>
                  </a:cubicBezTo>
                  <a:lnTo>
                    <a:pt x="16972" y="16398"/>
                  </a:lnTo>
                  <a:cubicBezTo>
                    <a:pt x="16976" y="16385"/>
                    <a:pt x="16976" y="16372"/>
                    <a:pt x="16979" y="16359"/>
                  </a:cubicBezTo>
                  <a:cubicBezTo>
                    <a:pt x="17024" y="16158"/>
                    <a:pt x="17203" y="15310"/>
                    <a:pt x="17391" y="15258"/>
                  </a:cubicBezTo>
                  <a:cubicBezTo>
                    <a:pt x="17417" y="15251"/>
                    <a:pt x="17440" y="15247"/>
                    <a:pt x="17460" y="15247"/>
                  </a:cubicBezTo>
                  <a:close/>
                  <a:moveTo>
                    <a:pt x="8744" y="14993"/>
                  </a:moveTo>
                  <a:cubicBezTo>
                    <a:pt x="8854" y="14993"/>
                    <a:pt x="8942" y="15140"/>
                    <a:pt x="9120" y="15338"/>
                  </a:cubicBezTo>
                  <a:cubicBezTo>
                    <a:pt x="9513" y="15776"/>
                    <a:pt x="9732" y="16303"/>
                    <a:pt x="9853" y="16865"/>
                  </a:cubicBezTo>
                  <a:cubicBezTo>
                    <a:pt x="9412" y="16725"/>
                    <a:pt x="9102" y="16544"/>
                    <a:pt x="8750" y="16167"/>
                  </a:cubicBezTo>
                  <a:cubicBezTo>
                    <a:pt x="8431" y="15826"/>
                    <a:pt x="8150" y="15616"/>
                    <a:pt x="8465" y="15215"/>
                  </a:cubicBezTo>
                  <a:cubicBezTo>
                    <a:pt x="8590" y="15058"/>
                    <a:pt x="8672" y="14993"/>
                    <a:pt x="8744" y="14993"/>
                  </a:cubicBezTo>
                  <a:close/>
                  <a:moveTo>
                    <a:pt x="13213" y="1703"/>
                  </a:moveTo>
                  <a:cubicBezTo>
                    <a:pt x="16837" y="1703"/>
                    <a:pt x="20422" y="3431"/>
                    <a:pt x="22592" y="6388"/>
                  </a:cubicBezTo>
                  <a:cubicBezTo>
                    <a:pt x="24279" y="8891"/>
                    <a:pt x="24782" y="12145"/>
                    <a:pt x="24613" y="15110"/>
                  </a:cubicBezTo>
                  <a:lnTo>
                    <a:pt x="24611" y="15110"/>
                  </a:lnTo>
                  <a:cubicBezTo>
                    <a:pt x="24415" y="18543"/>
                    <a:pt x="23028" y="21313"/>
                    <a:pt x="20637" y="23730"/>
                  </a:cubicBezTo>
                  <a:cubicBezTo>
                    <a:pt x="20394" y="23975"/>
                    <a:pt x="20116" y="24219"/>
                    <a:pt x="19821" y="24464"/>
                  </a:cubicBezTo>
                  <a:cubicBezTo>
                    <a:pt x="18547" y="22901"/>
                    <a:pt x="17235" y="20537"/>
                    <a:pt x="16933" y="18348"/>
                  </a:cubicBezTo>
                  <a:cubicBezTo>
                    <a:pt x="18338" y="17768"/>
                    <a:pt x="19742" y="16420"/>
                    <a:pt x="19590" y="14770"/>
                  </a:cubicBezTo>
                  <a:cubicBezTo>
                    <a:pt x="19497" y="13774"/>
                    <a:pt x="18762" y="13076"/>
                    <a:pt x="17918" y="13076"/>
                  </a:cubicBezTo>
                  <a:cubicBezTo>
                    <a:pt x="17575" y="13076"/>
                    <a:pt x="17215" y="13191"/>
                    <a:pt x="16873" y="13447"/>
                  </a:cubicBezTo>
                  <a:cubicBezTo>
                    <a:pt x="15811" y="14243"/>
                    <a:pt x="15408" y="15711"/>
                    <a:pt x="15341" y="17113"/>
                  </a:cubicBezTo>
                  <a:cubicBezTo>
                    <a:pt x="15294" y="17126"/>
                    <a:pt x="15245" y="17139"/>
                    <a:pt x="15198" y="17149"/>
                  </a:cubicBezTo>
                  <a:cubicBezTo>
                    <a:pt x="14571" y="17299"/>
                    <a:pt x="13915" y="17364"/>
                    <a:pt x="13253" y="17364"/>
                  </a:cubicBezTo>
                  <a:cubicBezTo>
                    <a:pt x="12661" y="17364"/>
                    <a:pt x="12064" y="17312"/>
                    <a:pt x="11480" y="17221"/>
                  </a:cubicBezTo>
                  <a:cubicBezTo>
                    <a:pt x="11421" y="16692"/>
                    <a:pt x="11309" y="16180"/>
                    <a:pt x="11129" y="15702"/>
                  </a:cubicBezTo>
                  <a:cubicBezTo>
                    <a:pt x="10720" y="14614"/>
                    <a:pt x="9829" y="13490"/>
                    <a:pt x="8587" y="13490"/>
                  </a:cubicBezTo>
                  <a:cubicBezTo>
                    <a:pt x="8510" y="13490"/>
                    <a:pt x="8432" y="13494"/>
                    <a:pt x="8353" y="13503"/>
                  </a:cubicBezTo>
                  <a:cubicBezTo>
                    <a:pt x="7006" y="13653"/>
                    <a:pt x="6620" y="14985"/>
                    <a:pt x="7054" y="16101"/>
                  </a:cubicBezTo>
                  <a:cubicBezTo>
                    <a:pt x="7615" y="17545"/>
                    <a:pt x="8632" y="18133"/>
                    <a:pt x="9981" y="18478"/>
                  </a:cubicBezTo>
                  <a:cubicBezTo>
                    <a:pt x="9977" y="18733"/>
                    <a:pt x="9967" y="18984"/>
                    <a:pt x="9955" y="19227"/>
                  </a:cubicBezTo>
                  <a:cubicBezTo>
                    <a:pt x="9884" y="20707"/>
                    <a:pt x="9555" y="22158"/>
                    <a:pt x="9088" y="23559"/>
                  </a:cubicBezTo>
                  <a:cubicBezTo>
                    <a:pt x="8880" y="24184"/>
                    <a:pt x="8641" y="24799"/>
                    <a:pt x="8406" y="25414"/>
                  </a:cubicBezTo>
                  <a:cubicBezTo>
                    <a:pt x="8379" y="25483"/>
                    <a:pt x="8359" y="25545"/>
                    <a:pt x="8340" y="25606"/>
                  </a:cubicBezTo>
                  <a:cubicBezTo>
                    <a:pt x="7944" y="25275"/>
                    <a:pt x="7540" y="24955"/>
                    <a:pt x="7185" y="24626"/>
                  </a:cubicBezTo>
                  <a:cubicBezTo>
                    <a:pt x="5885" y="23419"/>
                    <a:pt x="4649" y="22116"/>
                    <a:pt x="3761" y="20570"/>
                  </a:cubicBezTo>
                  <a:cubicBezTo>
                    <a:pt x="0" y="14021"/>
                    <a:pt x="2968" y="3677"/>
                    <a:pt x="10838" y="1958"/>
                  </a:cubicBezTo>
                  <a:cubicBezTo>
                    <a:pt x="11622" y="1786"/>
                    <a:pt x="12419" y="1703"/>
                    <a:pt x="13213" y="1703"/>
                  </a:cubicBezTo>
                  <a:close/>
                  <a:moveTo>
                    <a:pt x="11517" y="18784"/>
                  </a:moveTo>
                  <a:cubicBezTo>
                    <a:pt x="12213" y="18893"/>
                    <a:pt x="12917" y="18958"/>
                    <a:pt x="13617" y="18958"/>
                  </a:cubicBezTo>
                  <a:cubicBezTo>
                    <a:pt x="14219" y="18958"/>
                    <a:pt x="14818" y="18910"/>
                    <a:pt x="15408" y="18798"/>
                  </a:cubicBezTo>
                  <a:cubicBezTo>
                    <a:pt x="15414" y="18839"/>
                    <a:pt x="15418" y="18882"/>
                    <a:pt x="15423" y="18923"/>
                  </a:cubicBezTo>
                  <a:cubicBezTo>
                    <a:pt x="15750" y="21234"/>
                    <a:pt x="16945" y="23808"/>
                    <a:pt x="18340" y="25709"/>
                  </a:cubicBezTo>
                  <a:cubicBezTo>
                    <a:pt x="17709" y="26282"/>
                    <a:pt x="17153" y="26902"/>
                    <a:pt x="16869" y="27617"/>
                  </a:cubicBezTo>
                  <a:cubicBezTo>
                    <a:pt x="16620" y="28246"/>
                    <a:pt x="16461" y="28929"/>
                    <a:pt x="16350" y="29629"/>
                  </a:cubicBezTo>
                  <a:cubicBezTo>
                    <a:pt x="16076" y="29583"/>
                    <a:pt x="15785" y="29565"/>
                    <a:pt x="15486" y="29565"/>
                  </a:cubicBezTo>
                  <a:cubicBezTo>
                    <a:pt x="14530" y="29565"/>
                    <a:pt x="13498" y="29747"/>
                    <a:pt x="12741" y="29747"/>
                  </a:cubicBezTo>
                  <a:cubicBezTo>
                    <a:pt x="12739" y="29747"/>
                    <a:pt x="12737" y="29747"/>
                    <a:pt x="12736" y="29747"/>
                  </a:cubicBezTo>
                  <a:cubicBezTo>
                    <a:pt x="12244" y="29747"/>
                    <a:pt x="11613" y="29673"/>
                    <a:pt x="10993" y="29673"/>
                  </a:cubicBezTo>
                  <a:cubicBezTo>
                    <a:pt x="10859" y="29673"/>
                    <a:pt x="10726" y="29677"/>
                    <a:pt x="10595" y="29685"/>
                  </a:cubicBezTo>
                  <a:cubicBezTo>
                    <a:pt x="10451" y="28669"/>
                    <a:pt x="10198" y="27685"/>
                    <a:pt x="9677" y="26955"/>
                  </a:cubicBezTo>
                  <a:cubicBezTo>
                    <a:pt x="9547" y="26773"/>
                    <a:pt x="9397" y="26601"/>
                    <a:pt x="9238" y="26434"/>
                  </a:cubicBezTo>
                  <a:cubicBezTo>
                    <a:pt x="9518" y="26091"/>
                    <a:pt x="9746" y="25729"/>
                    <a:pt x="9982" y="25189"/>
                  </a:cubicBezTo>
                  <a:cubicBezTo>
                    <a:pt x="10432" y="24160"/>
                    <a:pt x="10773" y="23068"/>
                    <a:pt x="11029" y="21974"/>
                  </a:cubicBezTo>
                  <a:cubicBezTo>
                    <a:pt x="11257" y="20997"/>
                    <a:pt x="11462" y="19889"/>
                    <a:pt x="11517" y="18784"/>
                  </a:cubicBezTo>
                  <a:close/>
                  <a:moveTo>
                    <a:pt x="15951" y="31398"/>
                  </a:moveTo>
                  <a:cubicBezTo>
                    <a:pt x="16016" y="31398"/>
                    <a:pt x="16077" y="31403"/>
                    <a:pt x="16130" y="31417"/>
                  </a:cubicBezTo>
                  <a:cubicBezTo>
                    <a:pt x="16186" y="31432"/>
                    <a:pt x="16241" y="31443"/>
                    <a:pt x="16298" y="31449"/>
                  </a:cubicBezTo>
                  <a:cubicBezTo>
                    <a:pt x="16393" y="31743"/>
                    <a:pt x="16458" y="32051"/>
                    <a:pt x="16508" y="32363"/>
                  </a:cubicBezTo>
                  <a:cubicBezTo>
                    <a:pt x="16417" y="32327"/>
                    <a:pt x="16322" y="32302"/>
                    <a:pt x="16225" y="32293"/>
                  </a:cubicBezTo>
                  <a:cubicBezTo>
                    <a:pt x="16003" y="32269"/>
                    <a:pt x="15776" y="32260"/>
                    <a:pt x="15546" y="32260"/>
                  </a:cubicBezTo>
                  <a:cubicBezTo>
                    <a:pt x="14646" y="32260"/>
                    <a:pt x="13697" y="32404"/>
                    <a:pt x="12816" y="32418"/>
                  </a:cubicBezTo>
                  <a:cubicBezTo>
                    <a:pt x="12777" y="32419"/>
                    <a:pt x="12737" y="32419"/>
                    <a:pt x="12697" y="32419"/>
                  </a:cubicBezTo>
                  <a:cubicBezTo>
                    <a:pt x="12514" y="32419"/>
                    <a:pt x="12320" y="32414"/>
                    <a:pt x="12124" y="32414"/>
                  </a:cubicBezTo>
                  <a:cubicBezTo>
                    <a:pt x="11539" y="32414"/>
                    <a:pt x="10929" y="32460"/>
                    <a:pt x="10508" y="32830"/>
                  </a:cubicBezTo>
                  <a:cubicBezTo>
                    <a:pt x="10451" y="32881"/>
                    <a:pt x="10451" y="32968"/>
                    <a:pt x="10482" y="33031"/>
                  </a:cubicBezTo>
                  <a:cubicBezTo>
                    <a:pt x="10877" y="33825"/>
                    <a:pt x="12018" y="33965"/>
                    <a:pt x="12816" y="34070"/>
                  </a:cubicBezTo>
                  <a:cubicBezTo>
                    <a:pt x="13299" y="34134"/>
                    <a:pt x="13844" y="34183"/>
                    <a:pt x="14393" y="34183"/>
                  </a:cubicBezTo>
                  <a:cubicBezTo>
                    <a:pt x="15112" y="34183"/>
                    <a:pt x="15837" y="34098"/>
                    <a:pt x="16436" y="33849"/>
                  </a:cubicBezTo>
                  <a:cubicBezTo>
                    <a:pt x="16504" y="33820"/>
                    <a:pt x="16570" y="33784"/>
                    <a:pt x="16631" y="33740"/>
                  </a:cubicBezTo>
                  <a:cubicBezTo>
                    <a:pt x="16642" y="34037"/>
                    <a:pt x="16646" y="34331"/>
                    <a:pt x="16649" y="34617"/>
                  </a:cubicBezTo>
                  <a:cubicBezTo>
                    <a:pt x="16652" y="34807"/>
                    <a:pt x="16653" y="34988"/>
                    <a:pt x="16644" y="35161"/>
                  </a:cubicBezTo>
                  <a:cubicBezTo>
                    <a:pt x="16587" y="35030"/>
                    <a:pt x="16494" y="34916"/>
                    <a:pt x="16376" y="34850"/>
                  </a:cubicBezTo>
                  <a:cubicBezTo>
                    <a:pt x="16065" y="34674"/>
                    <a:pt x="15746" y="34622"/>
                    <a:pt x="15421" y="34622"/>
                  </a:cubicBezTo>
                  <a:cubicBezTo>
                    <a:pt x="14953" y="34622"/>
                    <a:pt x="14472" y="34730"/>
                    <a:pt x="13978" y="34737"/>
                  </a:cubicBezTo>
                  <a:cubicBezTo>
                    <a:pt x="13943" y="34737"/>
                    <a:pt x="13908" y="34738"/>
                    <a:pt x="13874" y="34738"/>
                  </a:cubicBezTo>
                  <a:cubicBezTo>
                    <a:pt x="13030" y="34738"/>
                    <a:pt x="12193" y="34591"/>
                    <a:pt x="11354" y="34591"/>
                  </a:cubicBezTo>
                  <a:cubicBezTo>
                    <a:pt x="11292" y="34591"/>
                    <a:pt x="11231" y="34591"/>
                    <a:pt x="11169" y="34593"/>
                  </a:cubicBezTo>
                  <a:cubicBezTo>
                    <a:pt x="10448" y="34612"/>
                    <a:pt x="10203" y="35549"/>
                    <a:pt x="10807" y="35932"/>
                  </a:cubicBezTo>
                  <a:cubicBezTo>
                    <a:pt x="11663" y="36474"/>
                    <a:pt x="12763" y="36647"/>
                    <a:pt x="13776" y="36647"/>
                  </a:cubicBezTo>
                  <a:cubicBezTo>
                    <a:pt x="13844" y="36647"/>
                    <a:pt x="13911" y="36646"/>
                    <a:pt x="13978" y="36644"/>
                  </a:cubicBezTo>
                  <a:cubicBezTo>
                    <a:pt x="14909" y="36624"/>
                    <a:pt x="15932" y="36596"/>
                    <a:pt x="16536" y="35854"/>
                  </a:cubicBezTo>
                  <a:lnTo>
                    <a:pt x="16536" y="35854"/>
                  </a:lnTo>
                  <a:cubicBezTo>
                    <a:pt x="16401" y="36273"/>
                    <a:pt x="16115" y="36592"/>
                    <a:pt x="15508" y="36771"/>
                  </a:cubicBezTo>
                  <a:cubicBezTo>
                    <a:pt x="14925" y="36943"/>
                    <a:pt x="14236" y="37013"/>
                    <a:pt x="13546" y="37013"/>
                  </a:cubicBezTo>
                  <a:cubicBezTo>
                    <a:pt x="12896" y="37013"/>
                    <a:pt x="12247" y="36951"/>
                    <a:pt x="11684" y="36855"/>
                  </a:cubicBezTo>
                  <a:cubicBezTo>
                    <a:pt x="11144" y="36761"/>
                    <a:pt x="10541" y="36707"/>
                    <a:pt x="10271" y="36142"/>
                  </a:cubicBezTo>
                  <a:cubicBezTo>
                    <a:pt x="10041" y="35663"/>
                    <a:pt x="10199" y="34646"/>
                    <a:pt x="10201" y="34113"/>
                  </a:cubicBezTo>
                  <a:cubicBezTo>
                    <a:pt x="10204" y="33438"/>
                    <a:pt x="10227" y="32760"/>
                    <a:pt x="10289" y="32086"/>
                  </a:cubicBezTo>
                  <a:cubicBezTo>
                    <a:pt x="10337" y="31566"/>
                    <a:pt x="10428" y="31457"/>
                    <a:pt x="10678" y="31457"/>
                  </a:cubicBezTo>
                  <a:cubicBezTo>
                    <a:pt x="10837" y="31457"/>
                    <a:pt x="11061" y="31502"/>
                    <a:pt x="11380" y="31512"/>
                  </a:cubicBezTo>
                  <a:cubicBezTo>
                    <a:pt x="11689" y="31522"/>
                    <a:pt x="12000" y="31526"/>
                    <a:pt x="12312" y="31526"/>
                  </a:cubicBezTo>
                  <a:cubicBezTo>
                    <a:pt x="12798" y="31526"/>
                    <a:pt x="13285" y="31516"/>
                    <a:pt x="13769" y="31505"/>
                  </a:cubicBezTo>
                  <a:cubicBezTo>
                    <a:pt x="14318" y="31492"/>
                    <a:pt x="14867" y="31464"/>
                    <a:pt x="15416" y="31443"/>
                  </a:cubicBezTo>
                  <a:cubicBezTo>
                    <a:pt x="15564" y="31438"/>
                    <a:pt x="15772" y="31398"/>
                    <a:pt x="15951" y="31398"/>
                  </a:cubicBezTo>
                  <a:close/>
                  <a:moveTo>
                    <a:pt x="13257" y="1"/>
                  </a:moveTo>
                  <a:cubicBezTo>
                    <a:pt x="10015" y="1"/>
                    <a:pt x="6789" y="1209"/>
                    <a:pt x="4344" y="3791"/>
                  </a:cubicBezTo>
                  <a:cubicBezTo>
                    <a:pt x="1447" y="6852"/>
                    <a:pt x="224" y="10814"/>
                    <a:pt x="477" y="15007"/>
                  </a:cubicBezTo>
                  <a:cubicBezTo>
                    <a:pt x="735" y="19311"/>
                    <a:pt x="2586" y="22701"/>
                    <a:pt x="5675" y="25629"/>
                  </a:cubicBezTo>
                  <a:cubicBezTo>
                    <a:pt x="6595" y="26501"/>
                    <a:pt x="8139" y="27366"/>
                    <a:pt x="8492" y="28635"/>
                  </a:cubicBezTo>
                  <a:cubicBezTo>
                    <a:pt x="8662" y="29246"/>
                    <a:pt x="8777" y="29878"/>
                    <a:pt x="8865" y="30515"/>
                  </a:cubicBezTo>
                  <a:cubicBezTo>
                    <a:pt x="8831" y="30565"/>
                    <a:pt x="8801" y="30619"/>
                    <a:pt x="8774" y="30674"/>
                  </a:cubicBezTo>
                  <a:cubicBezTo>
                    <a:pt x="8430" y="31424"/>
                    <a:pt x="8486" y="32439"/>
                    <a:pt x="8455" y="33244"/>
                  </a:cubicBezTo>
                  <a:cubicBezTo>
                    <a:pt x="8413" y="34321"/>
                    <a:pt x="8342" y="35499"/>
                    <a:pt x="8559" y="36562"/>
                  </a:cubicBezTo>
                  <a:cubicBezTo>
                    <a:pt x="8913" y="38291"/>
                    <a:pt x="11018" y="38848"/>
                    <a:pt x="13060" y="38848"/>
                  </a:cubicBezTo>
                  <a:cubicBezTo>
                    <a:pt x="14333" y="38848"/>
                    <a:pt x="15580" y="38632"/>
                    <a:pt x="16364" y="38349"/>
                  </a:cubicBezTo>
                  <a:cubicBezTo>
                    <a:pt x="17563" y="37916"/>
                    <a:pt x="18237" y="37096"/>
                    <a:pt x="18378" y="35818"/>
                  </a:cubicBezTo>
                  <a:cubicBezTo>
                    <a:pt x="18548" y="34262"/>
                    <a:pt x="18481" y="32311"/>
                    <a:pt x="17955" y="30831"/>
                  </a:cubicBezTo>
                  <a:cubicBezTo>
                    <a:pt x="17948" y="30813"/>
                    <a:pt x="17941" y="30798"/>
                    <a:pt x="17932" y="30782"/>
                  </a:cubicBezTo>
                  <a:cubicBezTo>
                    <a:pt x="18026" y="29699"/>
                    <a:pt x="18212" y="28577"/>
                    <a:pt x="18762" y="27862"/>
                  </a:cubicBezTo>
                  <a:cubicBezTo>
                    <a:pt x="19376" y="27065"/>
                    <a:pt x="20353" y="26440"/>
                    <a:pt x="21085" y="25753"/>
                  </a:cubicBezTo>
                  <a:cubicBezTo>
                    <a:pt x="22095" y="24808"/>
                    <a:pt x="23043" y="23797"/>
                    <a:pt x="23859" y="22679"/>
                  </a:cubicBezTo>
                  <a:cubicBezTo>
                    <a:pt x="27270" y="18001"/>
                    <a:pt x="27364" y="10313"/>
                    <a:pt x="24116" y="5497"/>
                  </a:cubicBezTo>
                  <a:cubicBezTo>
                    <a:pt x="21510" y="1945"/>
                    <a:pt x="17370" y="1"/>
                    <a:pt x="13257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7883897" y="2180450"/>
              <a:ext cx="88196" cy="53786"/>
            </a:xfrm>
            <a:custGeom>
              <a:avLst/>
              <a:gdLst/>
              <a:ahLst/>
              <a:cxnLst/>
              <a:rect l="l" t="t" r="r" b="b"/>
              <a:pathLst>
                <a:path w="7551" h="4605" extrusionOk="0">
                  <a:moveTo>
                    <a:pt x="5837" y="1"/>
                  </a:moveTo>
                  <a:cubicBezTo>
                    <a:pt x="5570" y="1"/>
                    <a:pt x="5305" y="63"/>
                    <a:pt x="5083" y="185"/>
                  </a:cubicBezTo>
                  <a:cubicBezTo>
                    <a:pt x="4175" y="686"/>
                    <a:pt x="3260" y="1185"/>
                    <a:pt x="2379" y="1731"/>
                  </a:cubicBezTo>
                  <a:cubicBezTo>
                    <a:pt x="1619" y="2202"/>
                    <a:pt x="707" y="2680"/>
                    <a:pt x="279" y="3492"/>
                  </a:cubicBezTo>
                  <a:cubicBezTo>
                    <a:pt x="1" y="4019"/>
                    <a:pt x="359" y="4530"/>
                    <a:pt x="910" y="4591"/>
                  </a:cubicBezTo>
                  <a:cubicBezTo>
                    <a:pt x="992" y="4600"/>
                    <a:pt x="1073" y="4604"/>
                    <a:pt x="1155" y="4604"/>
                  </a:cubicBezTo>
                  <a:cubicBezTo>
                    <a:pt x="1962" y="4604"/>
                    <a:pt x="2764" y="4187"/>
                    <a:pt x="3504" y="3903"/>
                  </a:cubicBezTo>
                  <a:cubicBezTo>
                    <a:pt x="4406" y="3556"/>
                    <a:pt x="5308" y="3207"/>
                    <a:pt x="6218" y="2881"/>
                  </a:cubicBezTo>
                  <a:cubicBezTo>
                    <a:pt x="6913" y="2632"/>
                    <a:pt x="7551" y="1857"/>
                    <a:pt x="7249" y="1067"/>
                  </a:cubicBezTo>
                  <a:cubicBezTo>
                    <a:pt x="7203" y="949"/>
                    <a:pt x="7154" y="829"/>
                    <a:pt x="7100" y="714"/>
                  </a:cubicBezTo>
                  <a:cubicBezTo>
                    <a:pt x="6870" y="232"/>
                    <a:pt x="6351" y="1"/>
                    <a:pt x="5837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7903905" y="2260157"/>
              <a:ext cx="94047" cy="35367"/>
            </a:xfrm>
            <a:custGeom>
              <a:avLst/>
              <a:gdLst/>
              <a:ahLst/>
              <a:cxnLst/>
              <a:rect l="l" t="t" r="r" b="b"/>
              <a:pathLst>
                <a:path w="8052" h="3028" extrusionOk="0">
                  <a:moveTo>
                    <a:pt x="5439" y="0"/>
                  </a:moveTo>
                  <a:cubicBezTo>
                    <a:pt x="3806" y="0"/>
                    <a:pt x="1910" y="99"/>
                    <a:pt x="498" y="763"/>
                  </a:cubicBezTo>
                  <a:cubicBezTo>
                    <a:pt x="7" y="992"/>
                    <a:pt x="0" y="1839"/>
                    <a:pt x="498" y="2068"/>
                  </a:cubicBezTo>
                  <a:cubicBezTo>
                    <a:pt x="2128" y="2815"/>
                    <a:pt x="4357" y="2896"/>
                    <a:pt x="6128" y="3023"/>
                  </a:cubicBezTo>
                  <a:cubicBezTo>
                    <a:pt x="6170" y="3027"/>
                    <a:pt x="6211" y="3028"/>
                    <a:pt x="6251" y="3028"/>
                  </a:cubicBezTo>
                  <a:cubicBezTo>
                    <a:pt x="8052" y="3028"/>
                    <a:pt x="8045" y="27"/>
                    <a:pt x="6128" y="5"/>
                  </a:cubicBezTo>
                  <a:cubicBezTo>
                    <a:pt x="5906" y="2"/>
                    <a:pt x="5675" y="0"/>
                    <a:pt x="5439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7891664" y="2334269"/>
              <a:ext cx="83722" cy="53927"/>
            </a:xfrm>
            <a:custGeom>
              <a:avLst/>
              <a:gdLst/>
              <a:ahLst/>
              <a:cxnLst/>
              <a:rect l="l" t="t" r="r" b="b"/>
              <a:pathLst>
                <a:path w="7168" h="4617" extrusionOk="0">
                  <a:moveTo>
                    <a:pt x="957" y="0"/>
                  </a:moveTo>
                  <a:cubicBezTo>
                    <a:pt x="387" y="0"/>
                    <a:pt x="2" y="215"/>
                    <a:pt x="1" y="797"/>
                  </a:cubicBezTo>
                  <a:cubicBezTo>
                    <a:pt x="0" y="1681"/>
                    <a:pt x="851" y="2247"/>
                    <a:pt x="1500" y="2721"/>
                  </a:cubicBezTo>
                  <a:cubicBezTo>
                    <a:pt x="2311" y="3311"/>
                    <a:pt x="3171" y="3834"/>
                    <a:pt x="4017" y="4372"/>
                  </a:cubicBezTo>
                  <a:cubicBezTo>
                    <a:pt x="4284" y="4542"/>
                    <a:pt x="4550" y="4616"/>
                    <a:pt x="4801" y="4616"/>
                  </a:cubicBezTo>
                  <a:cubicBezTo>
                    <a:pt x="6200" y="4616"/>
                    <a:pt x="7168" y="2327"/>
                    <a:pt x="5614" y="1640"/>
                  </a:cubicBezTo>
                  <a:cubicBezTo>
                    <a:pt x="5081" y="1405"/>
                    <a:pt x="2414" y="0"/>
                    <a:pt x="957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7483657" y="2180438"/>
              <a:ext cx="88161" cy="53798"/>
            </a:xfrm>
            <a:custGeom>
              <a:avLst/>
              <a:gdLst/>
              <a:ahLst/>
              <a:cxnLst/>
              <a:rect l="l" t="t" r="r" b="b"/>
              <a:pathLst>
                <a:path w="7548" h="4606" extrusionOk="0">
                  <a:moveTo>
                    <a:pt x="1709" y="1"/>
                  </a:moveTo>
                  <a:cubicBezTo>
                    <a:pt x="1197" y="1"/>
                    <a:pt x="679" y="232"/>
                    <a:pt x="449" y="715"/>
                  </a:cubicBezTo>
                  <a:cubicBezTo>
                    <a:pt x="394" y="830"/>
                    <a:pt x="346" y="950"/>
                    <a:pt x="301" y="1068"/>
                  </a:cubicBezTo>
                  <a:cubicBezTo>
                    <a:pt x="0" y="1851"/>
                    <a:pt x="641" y="2634"/>
                    <a:pt x="1330" y="2882"/>
                  </a:cubicBezTo>
                  <a:cubicBezTo>
                    <a:pt x="2241" y="3208"/>
                    <a:pt x="3142" y="3557"/>
                    <a:pt x="4046" y="3904"/>
                  </a:cubicBezTo>
                  <a:cubicBezTo>
                    <a:pt x="4786" y="4188"/>
                    <a:pt x="5588" y="4605"/>
                    <a:pt x="6394" y="4605"/>
                  </a:cubicBezTo>
                  <a:cubicBezTo>
                    <a:pt x="6475" y="4605"/>
                    <a:pt x="6557" y="4601"/>
                    <a:pt x="6638" y="4592"/>
                  </a:cubicBezTo>
                  <a:cubicBezTo>
                    <a:pt x="7190" y="4531"/>
                    <a:pt x="7547" y="4020"/>
                    <a:pt x="7269" y="3493"/>
                  </a:cubicBezTo>
                  <a:cubicBezTo>
                    <a:pt x="6842" y="2681"/>
                    <a:pt x="5930" y="2203"/>
                    <a:pt x="5171" y="1732"/>
                  </a:cubicBezTo>
                  <a:cubicBezTo>
                    <a:pt x="4290" y="1186"/>
                    <a:pt x="3375" y="685"/>
                    <a:pt x="2466" y="186"/>
                  </a:cubicBezTo>
                  <a:cubicBezTo>
                    <a:pt x="2242" y="63"/>
                    <a:pt x="1976" y="1"/>
                    <a:pt x="1709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7457739" y="2260157"/>
              <a:ext cx="94094" cy="35367"/>
            </a:xfrm>
            <a:custGeom>
              <a:avLst/>
              <a:gdLst/>
              <a:ahLst/>
              <a:cxnLst/>
              <a:rect l="l" t="t" r="r" b="b"/>
              <a:pathLst>
                <a:path w="8056" h="3028" extrusionOk="0">
                  <a:moveTo>
                    <a:pt x="2603" y="0"/>
                  </a:moveTo>
                  <a:cubicBezTo>
                    <a:pt x="2371" y="0"/>
                    <a:pt x="2145" y="2"/>
                    <a:pt x="1927" y="5"/>
                  </a:cubicBezTo>
                  <a:cubicBezTo>
                    <a:pt x="14" y="27"/>
                    <a:pt x="1" y="3028"/>
                    <a:pt x="1804" y="3028"/>
                  </a:cubicBezTo>
                  <a:cubicBezTo>
                    <a:pt x="1844" y="3028"/>
                    <a:pt x="1885" y="3027"/>
                    <a:pt x="1927" y="3023"/>
                  </a:cubicBezTo>
                  <a:cubicBezTo>
                    <a:pt x="3701" y="2895"/>
                    <a:pt x="5930" y="2815"/>
                    <a:pt x="7558" y="2068"/>
                  </a:cubicBezTo>
                  <a:cubicBezTo>
                    <a:pt x="8055" y="1839"/>
                    <a:pt x="8049" y="992"/>
                    <a:pt x="7558" y="763"/>
                  </a:cubicBezTo>
                  <a:cubicBezTo>
                    <a:pt x="6141" y="97"/>
                    <a:pt x="4237" y="0"/>
                    <a:pt x="2603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7480352" y="2334082"/>
              <a:ext cx="100308" cy="54113"/>
            </a:xfrm>
            <a:custGeom>
              <a:avLst/>
              <a:gdLst/>
              <a:ahLst/>
              <a:cxnLst/>
              <a:rect l="l" t="t" r="r" b="b"/>
              <a:pathLst>
                <a:path w="8588" h="4633" extrusionOk="0">
                  <a:moveTo>
                    <a:pt x="6046" y="1"/>
                  </a:moveTo>
                  <a:cubicBezTo>
                    <a:pt x="5469" y="1"/>
                    <a:pt x="4847" y="263"/>
                    <a:pt x="4349" y="457"/>
                  </a:cubicBezTo>
                  <a:cubicBezTo>
                    <a:pt x="3404" y="825"/>
                    <a:pt x="2480" y="1246"/>
                    <a:pt x="1553" y="1656"/>
                  </a:cubicBezTo>
                  <a:cubicBezTo>
                    <a:pt x="1" y="2342"/>
                    <a:pt x="965" y="4633"/>
                    <a:pt x="2365" y="4633"/>
                  </a:cubicBezTo>
                  <a:cubicBezTo>
                    <a:pt x="2617" y="4633"/>
                    <a:pt x="2883" y="4559"/>
                    <a:pt x="3150" y="4388"/>
                  </a:cubicBezTo>
                  <a:cubicBezTo>
                    <a:pt x="3868" y="3931"/>
                    <a:pt x="8587" y="1388"/>
                    <a:pt x="6825" y="218"/>
                  </a:cubicBezTo>
                  <a:cubicBezTo>
                    <a:pt x="6588" y="61"/>
                    <a:pt x="6322" y="1"/>
                    <a:pt x="6046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58030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" name="Google Shape;225;p5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226" name="Google Shape;226;p5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227" name="Google Shape;227;p5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8" name="Google Shape;228;p5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1" name="Google Shape;231;p5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2" name="Google Shape;232;p5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6" name="Google Shape;236;p5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7" name="Google Shape;237;p5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8" name="Google Shape;238;p5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9" name="Google Shape;239;p5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0" name="Google Shape;240;p5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1" name="Google Shape;241;p5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2" name="Google Shape;242;p5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4" name="Google Shape;244;p5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5" name="Google Shape;245;p5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7" name="Google Shape;247;p5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8" name="Google Shape;248;p5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9" name="Google Shape;249;p5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51" name="Google Shape;251;p5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252" name="Google Shape;252;p5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253" name="Google Shape;253;p5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265" name="Google Shape;265;p5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266" name="Google Shape;266;p5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81" name="Google Shape;281;p5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82" name="Google Shape;282;p5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83" name="Google Shape;283;p5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84" name="Google Shape;284;p5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85" name="Google Shape;285;p5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86" name="Google Shape;286;p5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87" name="Google Shape;287;p5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88" name="Google Shape;288;p5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89" name="Google Shape;289;p5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290" name="Google Shape;290;p5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5"/>
          <p:cNvSpPr txBox="1">
            <a:spLocks noGrp="1"/>
          </p:cNvSpPr>
          <p:nvPr>
            <p:ph type="subTitle" idx="1"/>
          </p:nvPr>
        </p:nvSpPr>
        <p:spPr>
          <a:xfrm>
            <a:off x="9924000" y="6828349"/>
            <a:ext cx="6727800" cy="1145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subTitle" idx="2"/>
          </p:nvPr>
        </p:nvSpPr>
        <p:spPr>
          <a:xfrm>
            <a:off x="9924000" y="4401251"/>
            <a:ext cx="6727800" cy="1145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93" name="Google Shape;293;p5"/>
          <p:cNvSpPr txBox="1">
            <a:spLocks noGrp="1"/>
          </p:cNvSpPr>
          <p:nvPr>
            <p:ph type="subTitle" idx="3"/>
          </p:nvPr>
        </p:nvSpPr>
        <p:spPr>
          <a:xfrm>
            <a:off x="9924000" y="5999299"/>
            <a:ext cx="6726600" cy="10020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4" name="Google Shape;294;p5"/>
          <p:cNvSpPr txBox="1">
            <a:spLocks noGrp="1"/>
          </p:cNvSpPr>
          <p:nvPr>
            <p:ph type="subTitle" idx="4"/>
          </p:nvPr>
        </p:nvSpPr>
        <p:spPr>
          <a:xfrm>
            <a:off x="9924000" y="3572400"/>
            <a:ext cx="6726600" cy="10020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95" name="Google Shape;295;p5"/>
          <p:cNvSpPr/>
          <p:nvPr/>
        </p:nvSpPr>
        <p:spPr>
          <a:xfrm>
            <a:off x="14436902" y="8979890"/>
            <a:ext cx="1573436" cy="457157"/>
          </a:xfrm>
          <a:custGeom>
            <a:avLst/>
            <a:gdLst/>
            <a:ahLst/>
            <a:cxnLst/>
            <a:rect l="l" t="t" r="r" b="b"/>
            <a:pathLst>
              <a:path w="67356" h="19570" extrusionOk="0">
                <a:moveTo>
                  <a:pt x="11070" y="3673"/>
                </a:moveTo>
                <a:lnTo>
                  <a:pt x="11070" y="3673"/>
                </a:lnTo>
                <a:cubicBezTo>
                  <a:pt x="11854" y="3699"/>
                  <a:pt x="12638" y="3732"/>
                  <a:pt x="13419" y="3775"/>
                </a:cubicBezTo>
                <a:cubicBezTo>
                  <a:pt x="14516" y="5267"/>
                  <a:pt x="15651" y="6748"/>
                  <a:pt x="16715" y="8268"/>
                </a:cubicBezTo>
                <a:cubicBezTo>
                  <a:pt x="15899" y="8278"/>
                  <a:pt x="15082" y="8292"/>
                  <a:pt x="14266" y="8308"/>
                </a:cubicBezTo>
                <a:cubicBezTo>
                  <a:pt x="13963" y="7153"/>
                  <a:pt x="12879" y="6010"/>
                  <a:pt x="12177" y="5098"/>
                </a:cubicBezTo>
                <a:cubicBezTo>
                  <a:pt x="11861" y="4688"/>
                  <a:pt x="11497" y="4124"/>
                  <a:pt x="11070" y="3673"/>
                </a:cubicBezTo>
                <a:close/>
                <a:moveTo>
                  <a:pt x="7593" y="3620"/>
                </a:moveTo>
                <a:cubicBezTo>
                  <a:pt x="8296" y="3620"/>
                  <a:pt x="8998" y="3626"/>
                  <a:pt x="9700" y="3640"/>
                </a:cubicBezTo>
                <a:cubicBezTo>
                  <a:pt x="9801" y="4505"/>
                  <a:pt x="10463" y="5477"/>
                  <a:pt x="10827" y="6150"/>
                </a:cubicBezTo>
                <a:cubicBezTo>
                  <a:pt x="11201" y="6842"/>
                  <a:pt x="11579" y="7663"/>
                  <a:pt x="12068" y="8359"/>
                </a:cubicBezTo>
                <a:cubicBezTo>
                  <a:pt x="11510" y="8377"/>
                  <a:pt x="10954" y="8403"/>
                  <a:pt x="10403" y="8438"/>
                </a:cubicBezTo>
                <a:cubicBezTo>
                  <a:pt x="10150" y="7239"/>
                  <a:pt x="9014" y="6043"/>
                  <a:pt x="8285" y="5098"/>
                </a:cubicBezTo>
                <a:cubicBezTo>
                  <a:pt x="7957" y="4671"/>
                  <a:pt x="7577" y="4079"/>
                  <a:pt x="7127" y="3621"/>
                </a:cubicBezTo>
                <a:cubicBezTo>
                  <a:pt x="7282" y="3620"/>
                  <a:pt x="7438" y="3620"/>
                  <a:pt x="7593" y="3620"/>
                </a:cubicBezTo>
                <a:close/>
                <a:moveTo>
                  <a:pt x="5806" y="3633"/>
                </a:moveTo>
                <a:cubicBezTo>
                  <a:pt x="5905" y="4501"/>
                  <a:pt x="6570" y="5474"/>
                  <a:pt x="6935" y="6150"/>
                </a:cubicBezTo>
                <a:cubicBezTo>
                  <a:pt x="7359" y="6934"/>
                  <a:pt x="7788" y="7884"/>
                  <a:pt x="8378" y="8630"/>
                </a:cubicBezTo>
                <a:cubicBezTo>
                  <a:pt x="8007" y="8679"/>
                  <a:pt x="7638" y="8737"/>
                  <a:pt x="7267" y="8803"/>
                </a:cubicBezTo>
                <a:cubicBezTo>
                  <a:pt x="5894" y="7085"/>
                  <a:pt x="4513" y="5350"/>
                  <a:pt x="3036" y="3711"/>
                </a:cubicBezTo>
                <a:cubicBezTo>
                  <a:pt x="3958" y="3675"/>
                  <a:pt x="4881" y="3648"/>
                  <a:pt x="5806" y="3633"/>
                </a:cubicBezTo>
                <a:close/>
                <a:moveTo>
                  <a:pt x="14266" y="10972"/>
                </a:moveTo>
                <a:cubicBezTo>
                  <a:pt x="14995" y="10989"/>
                  <a:pt x="15723" y="11002"/>
                  <a:pt x="16452" y="11012"/>
                </a:cubicBezTo>
                <a:cubicBezTo>
                  <a:pt x="15464" y="12404"/>
                  <a:pt x="14426" y="13763"/>
                  <a:pt x="13419" y="15133"/>
                </a:cubicBezTo>
                <a:cubicBezTo>
                  <a:pt x="12750" y="15171"/>
                  <a:pt x="12078" y="15201"/>
                  <a:pt x="11404" y="15224"/>
                </a:cubicBezTo>
                <a:cubicBezTo>
                  <a:pt x="11690" y="14866"/>
                  <a:pt x="11944" y="14486"/>
                  <a:pt x="12176" y="14184"/>
                </a:cubicBezTo>
                <a:cubicBezTo>
                  <a:pt x="12878" y="13274"/>
                  <a:pt x="13964" y="12123"/>
                  <a:pt x="14266" y="10972"/>
                </a:cubicBezTo>
                <a:close/>
                <a:moveTo>
                  <a:pt x="7008" y="10431"/>
                </a:moveTo>
                <a:cubicBezTo>
                  <a:pt x="7465" y="10519"/>
                  <a:pt x="7921" y="10594"/>
                  <a:pt x="8377" y="10651"/>
                </a:cubicBezTo>
                <a:cubicBezTo>
                  <a:pt x="7788" y="11397"/>
                  <a:pt x="7359" y="12347"/>
                  <a:pt x="6935" y="13134"/>
                </a:cubicBezTo>
                <a:cubicBezTo>
                  <a:pt x="6622" y="13711"/>
                  <a:pt x="6087" y="14513"/>
                  <a:pt x="5879" y="15277"/>
                </a:cubicBezTo>
                <a:cubicBezTo>
                  <a:pt x="4929" y="15263"/>
                  <a:pt x="3982" y="15236"/>
                  <a:pt x="3036" y="15198"/>
                </a:cubicBezTo>
                <a:cubicBezTo>
                  <a:pt x="4419" y="13663"/>
                  <a:pt x="5721" y="12043"/>
                  <a:pt x="7008" y="10431"/>
                </a:cubicBezTo>
                <a:close/>
                <a:moveTo>
                  <a:pt x="10404" y="10833"/>
                </a:moveTo>
                <a:cubicBezTo>
                  <a:pt x="10955" y="10867"/>
                  <a:pt x="11510" y="10892"/>
                  <a:pt x="12074" y="10911"/>
                </a:cubicBezTo>
                <a:cubicBezTo>
                  <a:pt x="11583" y="11610"/>
                  <a:pt x="11203" y="12436"/>
                  <a:pt x="10827" y="13132"/>
                </a:cubicBezTo>
                <a:cubicBezTo>
                  <a:pt x="10516" y="13709"/>
                  <a:pt x="9983" y="14506"/>
                  <a:pt x="9774" y="15269"/>
                </a:cubicBezTo>
                <a:cubicBezTo>
                  <a:pt x="9045" y="15283"/>
                  <a:pt x="8317" y="15291"/>
                  <a:pt x="7588" y="15291"/>
                </a:cubicBezTo>
                <a:cubicBezTo>
                  <a:pt x="7545" y="15291"/>
                  <a:pt x="7502" y="15291"/>
                  <a:pt x="7458" y="15291"/>
                </a:cubicBezTo>
                <a:cubicBezTo>
                  <a:pt x="7765" y="14914"/>
                  <a:pt x="8038" y="14504"/>
                  <a:pt x="8284" y="14184"/>
                </a:cubicBezTo>
                <a:cubicBezTo>
                  <a:pt x="9014" y="13239"/>
                  <a:pt x="10156" y="12031"/>
                  <a:pt x="10404" y="10833"/>
                </a:cubicBezTo>
                <a:close/>
                <a:moveTo>
                  <a:pt x="55821" y="2358"/>
                </a:moveTo>
                <a:cubicBezTo>
                  <a:pt x="57049" y="3218"/>
                  <a:pt x="58203" y="4268"/>
                  <a:pt x="59349" y="5161"/>
                </a:cubicBezTo>
                <a:cubicBezTo>
                  <a:pt x="61263" y="6651"/>
                  <a:pt x="63172" y="8149"/>
                  <a:pt x="65073" y="9656"/>
                </a:cubicBezTo>
                <a:cubicBezTo>
                  <a:pt x="63554" y="10891"/>
                  <a:pt x="62032" y="12123"/>
                  <a:pt x="60507" y="13354"/>
                </a:cubicBezTo>
                <a:cubicBezTo>
                  <a:pt x="58995" y="14570"/>
                  <a:pt x="57467" y="16065"/>
                  <a:pt x="55821" y="17212"/>
                </a:cubicBezTo>
                <a:cubicBezTo>
                  <a:pt x="55611" y="12288"/>
                  <a:pt x="55611" y="7282"/>
                  <a:pt x="55821" y="2358"/>
                </a:cubicBezTo>
                <a:close/>
                <a:moveTo>
                  <a:pt x="55039" y="1"/>
                </a:moveTo>
                <a:cubicBezTo>
                  <a:pt x="54593" y="1"/>
                  <a:pt x="54201" y="356"/>
                  <a:pt x="54176" y="852"/>
                </a:cubicBezTo>
                <a:cubicBezTo>
                  <a:pt x="54050" y="3306"/>
                  <a:pt x="53979" y="5786"/>
                  <a:pt x="53957" y="8269"/>
                </a:cubicBezTo>
                <a:cubicBezTo>
                  <a:pt x="53671" y="8220"/>
                  <a:pt x="53377" y="8207"/>
                  <a:pt x="53080" y="8207"/>
                </a:cubicBezTo>
                <a:cubicBezTo>
                  <a:pt x="52766" y="8207"/>
                  <a:pt x="52449" y="8221"/>
                  <a:pt x="52130" y="8222"/>
                </a:cubicBezTo>
                <a:cubicBezTo>
                  <a:pt x="51482" y="8224"/>
                  <a:pt x="50833" y="8224"/>
                  <a:pt x="50185" y="8224"/>
                </a:cubicBezTo>
                <a:cubicBezTo>
                  <a:pt x="49860" y="8224"/>
                  <a:pt x="49536" y="8224"/>
                  <a:pt x="49212" y="8224"/>
                </a:cubicBezTo>
                <a:cubicBezTo>
                  <a:pt x="48888" y="8224"/>
                  <a:pt x="48563" y="8224"/>
                  <a:pt x="48239" y="8225"/>
                </a:cubicBezTo>
                <a:lnTo>
                  <a:pt x="37712" y="8229"/>
                </a:lnTo>
                <a:cubicBezTo>
                  <a:pt x="37566" y="8229"/>
                  <a:pt x="37420" y="8229"/>
                  <a:pt x="37275" y="8229"/>
                </a:cubicBezTo>
                <a:cubicBezTo>
                  <a:pt x="33621" y="8229"/>
                  <a:pt x="29966" y="8214"/>
                  <a:pt x="26312" y="8214"/>
                </a:cubicBezTo>
                <a:cubicBezTo>
                  <a:pt x="23798" y="8214"/>
                  <a:pt x="21285" y="8221"/>
                  <a:pt x="18773" y="8245"/>
                </a:cubicBezTo>
                <a:cubicBezTo>
                  <a:pt x="17457" y="6288"/>
                  <a:pt x="15990" y="4414"/>
                  <a:pt x="14604" y="2510"/>
                </a:cubicBezTo>
                <a:cubicBezTo>
                  <a:pt x="14549" y="2435"/>
                  <a:pt x="14482" y="2369"/>
                  <a:pt x="14407" y="2314"/>
                </a:cubicBezTo>
                <a:cubicBezTo>
                  <a:pt x="14273" y="2187"/>
                  <a:pt x="14095" y="2099"/>
                  <a:pt x="13865" y="2087"/>
                </a:cubicBezTo>
                <a:cubicBezTo>
                  <a:pt x="11803" y="1963"/>
                  <a:pt x="9725" y="1905"/>
                  <a:pt x="7646" y="1905"/>
                </a:cubicBezTo>
                <a:cubicBezTo>
                  <a:pt x="5473" y="1905"/>
                  <a:pt x="3300" y="1969"/>
                  <a:pt x="1144" y="2087"/>
                </a:cubicBezTo>
                <a:cubicBezTo>
                  <a:pt x="413" y="2126"/>
                  <a:pt x="1" y="2999"/>
                  <a:pt x="539" y="3549"/>
                </a:cubicBezTo>
                <a:cubicBezTo>
                  <a:pt x="2321" y="5370"/>
                  <a:pt x="3940" y="7367"/>
                  <a:pt x="5533" y="9360"/>
                </a:cubicBezTo>
                <a:cubicBezTo>
                  <a:pt x="5483" y="9447"/>
                  <a:pt x="5458" y="9546"/>
                  <a:pt x="5456" y="9647"/>
                </a:cubicBezTo>
                <a:cubicBezTo>
                  <a:pt x="3888" y="11608"/>
                  <a:pt x="2293" y="13570"/>
                  <a:pt x="539" y="15363"/>
                </a:cubicBezTo>
                <a:cubicBezTo>
                  <a:pt x="0" y="15913"/>
                  <a:pt x="413" y="16785"/>
                  <a:pt x="1144" y="16825"/>
                </a:cubicBezTo>
                <a:cubicBezTo>
                  <a:pt x="3091" y="16932"/>
                  <a:pt x="5041" y="16966"/>
                  <a:pt x="6991" y="16966"/>
                </a:cubicBezTo>
                <a:cubicBezTo>
                  <a:pt x="7708" y="16966"/>
                  <a:pt x="8425" y="16961"/>
                  <a:pt x="9142" y="16954"/>
                </a:cubicBezTo>
                <a:cubicBezTo>
                  <a:pt x="10231" y="16942"/>
                  <a:pt x="11322" y="16924"/>
                  <a:pt x="12412" y="16889"/>
                </a:cubicBezTo>
                <a:cubicBezTo>
                  <a:pt x="12493" y="16886"/>
                  <a:pt x="12575" y="16885"/>
                  <a:pt x="12658" y="16885"/>
                </a:cubicBezTo>
                <a:cubicBezTo>
                  <a:pt x="12769" y="16885"/>
                  <a:pt x="12881" y="16886"/>
                  <a:pt x="12995" y="16886"/>
                </a:cubicBezTo>
                <a:cubicBezTo>
                  <a:pt x="13555" y="16886"/>
                  <a:pt x="14133" y="16856"/>
                  <a:pt x="14538" y="16488"/>
                </a:cubicBezTo>
                <a:cubicBezTo>
                  <a:pt x="15398" y="15706"/>
                  <a:pt x="16046" y="14420"/>
                  <a:pt x="16723" y="13482"/>
                </a:cubicBezTo>
                <a:cubicBezTo>
                  <a:pt x="17313" y="12668"/>
                  <a:pt x="17923" y="11861"/>
                  <a:pt x="18504" y="11037"/>
                </a:cubicBezTo>
                <a:cubicBezTo>
                  <a:pt x="20189" y="11049"/>
                  <a:pt x="21873" y="11049"/>
                  <a:pt x="23556" y="11050"/>
                </a:cubicBezTo>
                <a:lnTo>
                  <a:pt x="47138" y="11060"/>
                </a:lnTo>
                <a:cubicBezTo>
                  <a:pt x="48658" y="11061"/>
                  <a:pt x="50177" y="11061"/>
                  <a:pt x="51697" y="11062"/>
                </a:cubicBezTo>
                <a:cubicBezTo>
                  <a:pt x="52120" y="11062"/>
                  <a:pt x="52561" y="11092"/>
                  <a:pt x="52998" y="11092"/>
                </a:cubicBezTo>
                <a:cubicBezTo>
                  <a:pt x="53323" y="11092"/>
                  <a:pt x="53645" y="11076"/>
                  <a:pt x="53956" y="11019"/>
                </a:cubicBezTo>
                <a:cubicBezTo>
                  <a:pt x="53975" y="13597"/>
                  <a:pt x="54045" y="16171"/>
                  <a:pt x="54176" y="18718"/>
                </a:cubicBezTo>
                <a:cubicBezTo>
                  <a:pt x="54202" y="19213"/>
                  <a:pt x="54594" y="19570"/>
                  <a:pt x="55039" y="19570"/>
                </a:cubicBezTo>
                <a:cubicBezTo>
                  <a:pt x="55179" y="19570"/>
                  <a:pt x="55324" y="19535"/>
                  <a:pt x="55465" y="19457"/>
                </a:cubicBezTo>
                <a:cubicBezTo>
                  <a:pt x="57629" y="18268"/>
                  <a:pt x="59577" y="16291"/>
                  <a:pt x="61491" y="14750"/>
                </a:cubicBezTo>
                <a:cubicBezTo>
                  <a:pt x="63347" y="13257"/>
                  <a:pt x="65198" y="11758"/>
                  <a:pt x="67044" y="10255"/>
                </a:cubicBezTo>
                <a:cubicBezTo>
                  <a:pt x="67261" y="10077"/>
                  <a:pt x="67343" y="9868"/>
                  <a:pt x="67333" y="9664"/>
                </a:cubicBezTo>
                <a:cubicBezTo>
                  <a:pt x="67355" y="9448"/>
                  <a:pt x="67277" y="9226"/>
                  <a:pt x="67043" y="9042"/>
                </a:cubicBezTo>
                <a:cubicBezTo>
                  <a:pt x="64794" y="7266"/>
                  <a:pt x="62541" y="5497"/>
                  <a:pt x="60282" y="3732"/>
                </a:cubicBezTo>
                <a:cubicBezTo>
                  <a:pt x="58740" y="2532"/>
                  <a:pt x="57187" y="1054"/>
                  <a:pt x="55465" y="112"/>
                </a:cubicBezTo>
                <a:cubicBezTo>
                  <a:pt x="55324" y="36"/>
                  <a:pt x="55179" y="1"/>
                  <a:pt x="55039" y="1"/>
                </a:cubicBezTo>
                <a:close/>
              </a:path>
            </a:pathLst>
          </a:custGeom>
          <a:solidFill>
            <a:schemeClr val="dk2"/>
          </a:solidFill>
          <a:ln w="100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8805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Google Shape;297;p6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298" name="Google Shape;298;p6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299" name="Google Shape;299;p6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323" name="Google Shape;323;p6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324" name="Google Shape;324;p6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325" name="Google Shape;325;p6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26" name="Google Shape;326;p6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27" name="Google Shape;327;p6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28" name="Google Shape;328;p6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29" name="Google Shape;329;p6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30" name="Google Shape;330;p6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31" name="Google Shape;331;p6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32" name="Google Shape;332;p6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33" name="Google Shape;333;p6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34" name="Google Shape;334;p6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35" name="Google Shape;335;p6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36" name="Google Shape;336;p6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337" name="Google Shape;337;p6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338" name="Google Shape;338;p6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39" name="Google Shape;339;p6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40" name="Google Shape;340;p6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41" name="Google Shape;341;p6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42" name="Google Shape;342;p6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43" name="Google Shape;343;p6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44" name="Google Shape;344;p6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45" name="Google Shape;345;p6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46" name="Google Shape;346;p6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47" name="Google Shape;347;p6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48" name="Google Shape;348;p6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49" name="Google Shape;349;p6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50" name="Google Shape;350;p6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51" name="Google Shape;351;p6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52" name="Google Shape;352;p6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53" name="Google Shape;353;p6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54" name="Google Shape;354;p6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55" name="Google Shape;355;p6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56" name="Google Shape;356;p6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57" name="Google Shape;357;p6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58" name="Google Shape;358;p6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59" name="Google Shape;359;p6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60" name="Google Shape;360;p6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61" name="Google Shape;361;p6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362" name="Google Shape;362;p6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72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919577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4" name="Google Shape;364;p7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365" name="Google Shape;365;p7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366" name="Google Shape;366;p7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67" name="Google Shape;367;p7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68" name="Google Shape;368;p7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69" name="Google Shape;369;p7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70" name="Google Shape;370;p7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71" name="Google Shape;371;p7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72" name="Google Shape;372;p7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73" name="Google Shape;373;p7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74" name="Google Shape;374;p7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75" name="Google Shape;375;p7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76" name="Google Shape;376;p7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77" name="Google Shape;377;p7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78" name="Google Shape;378;p7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79" name="Google Shape;379;p7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80" name="Google Shape;380;p7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81" name="Google Shape;381;p7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82" name="Google Shape;382;p7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83" name="Google Shape;383;p7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84" name="Google Shape;384;p7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85" name="Google Shape;385;p7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86" name="Google Shape;386;p7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87" name="Google Shape;387;p7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389" name="Google Shape;389;p7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390" name="Google Shape;390;p7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391" name="Google Shape;391;p7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392" name="Google Shape;392;p7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93" name="Google Shape;393;p7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94" name="Google Shape;394;p7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95" name="Google Shape;395;p7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96" name="Google Shape;396;p7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97" name="Google Shape;397;p7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98" name="Google Shape;398;p7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399" name="Google Shape;399;p7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00" name="Google Shape;400;p7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01" name="Google Shape;401;p7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02" name="Google Shape;402;p7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03" name="Google Shape;403;p7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404" name="Google Shape;404;p7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405" name="Google Shape;405;p7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06" name="Google Shape;406;p7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07" name="Google Shape;407;p7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08" name="Google Shape;408;p7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09" name="Google Shape;409;p7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10" name="Google Shape;410;p7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11" name="Google Shape;411;p7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12" name="Google Shape;412;p7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13" name="Google Shape;413;p7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14" name="Google Shape;414;p7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15" name="Google Shape;415;p7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16" name="Google Shape;416;p7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17" name="Google Shape;417;p7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20" name="Google Shape;420;p7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21" name="Google Shape;421;p7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22" name="Google Shape;422;p7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23" name="Google Shape;423;p7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24" name="Google Shape;424;p7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25" name="Google Shape;425;p7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26" name="Google Shape;426;p7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27" name="Google Shape;427;p7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28" name="Google Shape;428;p7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429" name="Google Shape;429;p7"/>
          <p:cNvSpPr txBox="1">
            <a:spLocks noGrp="1"/>
          </p:cNvSpPr>
          <p:nvPr>
            <p:ph type="title"/>
          </p:nvPr>
        </p:nvSpPr>
        <p:spPr>
          <a:xfrm>
            <a:off x="1440534" y="1907250"/>
            <a:ext cx="8283000" cy="25650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7"/>
          <p:cNvSpPr txBox="1">
            <a:spLocks noGrp="1"/>
          </p:cNvSpPr>
          <p:nvPr>
            <p:ph type="subTitle" idx="1"/>
          </p:nvPr>
        </p:nvSpPr>
        <p:spPr>
          <a:xfrm>
            <a:off x="1453584" y="4472550"/>
            <a:ext cx="8283000" cy="42120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31" name="Google Shape;431;p7"/>
          <p:cNvSpPr>
            <a:spLocks noGrp="1"/>
          </p:cNvSpPr>
          <p:nvPr>
            <p:ph type="pic" idx="2"/>
          </p:nvPr>
        </p:nvSpPr>
        <p:spPr>
          <a:xfrm>
            <a:off x="10848050" y="2679300"/>
            <a:ext cx="5830200" cy="5232600"/>
          </a:xfrm>
          <a:prstGeom prst="rect">
            <a:avLst/>
          </a:prstGeom>
          <a:noFill/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2" name="Google Shape;432;p7"/>
          <p:cNvSpPr/>
          <p:nvPr/>
        </p:nvSpPr>
        <p:spPr>
          <a:xfrm>
            <a:off x="1169661" y="9041843"/>
            <a:ext cx="513642" cy="333209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433" name="Google Shape;433;p7"/>
          <p:cNvSpPr/>
          <p:nvPr/>
        </p:nvSpPr>
        <p:spPr>
          <a:xfrm>
            <a:off x="16605261" y="9041843"/>
            <a:ext cx="513642" cy="333209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5591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5" name="Google Shape;435;p8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436" name="Google Shape;436;p8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437" name="Google Shape;437;p8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38" name="Google Shape;438;p8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39" name="Google Shape;439;p8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40" name="Google Shape;440;p8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41" name="Google Shape;441;p8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42" name="Google Shape;442;p8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43" name="Google Shape;443;p8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44" name="Google Shape;444;p8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45" name="Google Shape;445;p8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46" name="Google Shape;446;p8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47" name="Google Shape;447;p8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48" name="Google Shape;448;p8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49" name="Google Shape;449;p8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50" name="Google Shape;450;p8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51" name="Google Shape;451;p8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52" name="Google Shape;452;p8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53" name="Google Shape;453;p8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54" name="Google Shape;454;p8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55" name="Google Shape;455;p8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56" name="Google Shape;456;p8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57" name="Google Shape;457;p8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58" name="Google Shape;458;p8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59" name="Google Shape;459;p8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460" name="Google Shape;460;p8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461" name="Google Shape;461;p8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462" name="Google Shape;462;p8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463" name="Google Shape;463;p8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64" name="Google Shape;464;p8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65" name="Google Shape;465;p8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66" name="Google Shape;466;p8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67" name="Google Shape;467;p8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68" name="Google Shape;468;p8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69" name="Google Shape;469;p8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70" name="Google Shape;470;p8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71" name="Google Shape;471;p8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72" name="Google Shape;472;p8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73" name="Google Shape;473;p8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74" name="Google Shape;474;p8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475" name="Google Shape;475;p8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476" name="Google Shape;476;p8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77" name="Google Shape;477;p8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78" name="Google Shape;478;p8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79" name="Google Shape;479;p8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80" name="Google Shape;480;p8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81" name="Google Shape;481;p8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82" name="Google Shape;482;p8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83" name="Google Shape;483;p8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84" name="Google Shape;484;p8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85" name="Google Shape;485;p8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86" name="Google Shape;486;p8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87" name="Google Shape;487;p8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88" name="Google Shape;488;p8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89" name="Google Shape;489;p8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90" name="Google Shape;490;p8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91" name="Google Shape;491;p8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92" name="Google Shape;492;p8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93" name="Google Shape;493;p8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94" name="Google Shape;494;p8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95" name="Google Shape;495;p8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96" name="Google Shape;496;p8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97" name="Google Shape;497;p8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98" name="Google Shape;498;p8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499" name="Google Shape;499;p8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500" name="Google Shape;500;p8"/>
          <p:cNvSpPr txBox="1">
            <a:spLocks noGrp="1"/>
          </p:cNvSpPr>
          <p:nvPr>
            <p:ph type="title"/>
          </p:nvPr>
        </p:nvSpPr>
        <p:spPr>
          <a:xfrm>
            <a:off x="4302600" y="2661350"/>
            <a:ext cx="9682800" cy="5756400"/>
          </a:xfrm>
          <a:prstGeom prst="rect">
            <a:avLst/>
          </a:prstGeom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1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  <p:grpSp>
        <p:nvGrpSpPr>
          <p:cNvPr id="501" name="Google Shape;501;p8"/>
          <p:cNvGrpSpPr/>
          <p:nvPr/>
        </p:nvGrpSpPr>
        <p:grpSpPr>
          <a:xfrm>
            <a:off x="16321370" y="5907375"/>
            <a:ext cx="1080428" cy="907490"/>
            <a:chOff x="7457739" y="2129605"/>
            <a:chExt cx="540214" cy="453745"/>
          </a:xfrm>
        </p:grpSpPr>
        <p:sp>
          <p:nvSpPr>
            <p:cNvPr id="502" name="Google Shape;502;p8"/>
            <p:cNvSpPr/>
            <p:nvPr/>
          </p:nvSpPr>
          <p:spPr>
            <a:xfrm>
              <a:off x="7571050" y="2129605"/>
              <a:ext cx="319612" cy="453745"/>
            </a:xfrm>
            <a:custGeom>
              <a:avLst/>
              <a:gdLst/>
              <a:ahLst/>
              <a:cxnLst/>
              <a:rect l="l" t="t" r="r" b="b"/>
              <a:pathLst>
                <a:path w="27364" h="38848" extrusionOk="0">
                  <a:moveTo>
                    <a:pt x="17460" y="15247"/>
                  </a:moveTo>
                  <a:cubicBezTo>
                    <a:pt x="17775" y="15247"/>
                    <a:pt x="17280" y="16129"/>
                    <a:pt x="17214" y="16194"/>
                  </a:cubicBezTo>
                  <a:cubicBezTo>
                    <a:pt x="17138" y="16267"/>
                    <a:pt x="17057" y="16336"/>
                    <a:pt x="16974" y="16399"/>
                  </a:cubicBezTo>
                  <a:lnTo>
                    <a:pt x="16972" y="16398"/>
                  </a:lnTo>
                  <a:cubicBezTo>
                    <a:pt x="16976" y="16385"/>
                    <a:pt x="16976" y="16372"/>
                    <a:pt x="16979" y="16359"/>
                  </a:cubicBezTo>
                  <a:cubicBezTo>
                    <a:pt x="17024" y="16158"/>
                    <a:pt x="17203" y="15310"/>
                    <a:pt x="17391" y="15258"/>
                  </a:cubicBezTo>
                  <a:cubicBezTo>
                    <a:pt x="17417" y="15251"/>
                    <a:pt x="17440" y="15247"/>
                    <a:pt x="17460" y="15247"/>
                  </a:cubicBezTo>
                  <a:close/>
                  <a:moveTo>
                    <a:pt x="8744" y="14993"/>
                  </a:moveTo>
                  <a:cubicBezTo>
                    <a:pt x="8854" y="14993"/>
                    <a:pt x="8942" y="15140"/>
                    <a:pt x="9120" y="15338"/>
                  </a:cubicBezTo>
                  <a:cubicBezTo>
                    <a:pt x="9513" y="15776"/>
                    <a:pt x="9732" y="16303"/>
                    <a:pt x="9853" y="16865"/>
                  </a:cubicBezTo>
                  <a:cubicBezTo>
                    <a:pt x="9412" y="16725"/>
                    <a:pt x="9102" y="16544"/>
                    <a:pt x="8750" y="16167"/>
                  </a:cubicBezTo>
                  <a:cubicBezTo>
                    <a:pt x="8431" y="15826"/>
                    <a:pt x="8150" y="15616"/>
                    <a:pt x="8465" y="15215"/>
                  </a:cubicBezTo>
                  <a:cubicBezTo>
                    <a:pt x="8590" y="15058"/>
                    <a:pt x="8672" y="14993"/>
                    <a:pt x="8744" y="14993"/>
                  </a:cubicBezTo>
                  <a:close/>
                  <a:moveTo>
                    <a:pt x="13213" y="1703"/>
                  </a:moveTo>
                  <a:cubicBezTo>
                    <a:pt x="16837" y="1703"/>
                    <a:pt x="20422" y="3431"/>
                    <a:pt x="22592" y="6388"/>
                  </a:cubicBezTo>
                  <a:cubicBezTo>
                    <a:pt x="24279" y="8891"/>
                    <a:pt x="24782" y="12145"/>
                    <a:pt x="24613" y="15110"/>
                  </a:cubicBezTo>
                  <a:lnTo>
                    <a:pt x="24611" y="15110"/>
                  </a:lnTo>
                  <a:cubicBezTo>
                    <a:pt x="24415" y="18543"/>
                    <a:pt x="23028" y="21313"/>
                    <a:pt x="20637" y="23730"/>
                  </a:cubicBezTo>
                  <a:cubicBezTo>
                    <a:pt x="20394" y="23975"/>
                    <a:pt x="20116" y="24219"/>
                    <a:pt x="19821" y="24464"/>
                  </a:cubicBezTo>
                  <a:cubicBezTo>
                    <a:pt x="18547" y="22901"/>
                    <a:pt x="17235" y="20537"/>
                    <a:pt x="16933" y="18348"/>
                  </a:cubicBezTo>
                  <a:cubicBezTo>
                    <a:pt x="18338" y="17768"/>
                    <a:pt x="19742" y="16420"/>
                    <a:pt x="19590" y="14770"/>
                  </a:cubicBezTo>
                  <a:cubicBezTo>
                    <a:pt x="19497" y="13774"/>
                    <a:pt x="18762" y="13076"/>
                    <a:pt x="17918" y="13076"/>
                  </a:cubicBezTo>
                  <a:cubicBezTo>
                    <a:pt x="17575" y="13076"/>
                    <a:pt x="17215" y="13191"/>
                    <a:pt x="16873" y="13447"/>
                  </a:cubicBezTo>
                  <a:cubicBezTo>
                    <a:pt x="15811" y="14243"/>
                    <a:pt x="15408" y="15711"/>
                    <a:pt x="15341" y="17113"/>
                  </a:cubicBezTo>
                  <a:cubicBezTo>
                    <a:pt x="15294" y="17126"/>
                    <a:pt x="15245" y="17139"/>
                    <a:pt x="15198" y="17149"/>
                  </a:cubicBezTo>
                  <a:cubicBezTo>
                    <a:pt x="14571" y="17299"/>
                    <a:pt x="13915" y="17364"/>
                    <a:pt x="13253" y="17364"/>
                  </a:cubicBezTo>
                  <a:cubicBezTo>
                    <a:pt x="12661" y="17364"/>
                    <a:pt x="12064" y="17312"/>
                    <a:pt x="11480" y="17221"/>
                  </a:cubicBezTo>
                  <a:cubicBezTo>
                    <a:pt x="11421" y="16692"/>
                    <a:pt x="11309" y="16180"/>
                    <a:pt x="11129" y="15702"/>
                  </a:cubicBezTo>
                  <a:cubicBezTo>
                    <a:pt x="10720" y="14614"/>
                    <a:pt x="9829" y="13490"/>
                    <a:pt x="8587" y="13490"/>
                  </a:cubicBezTo>
                  <a:cubicBezTo>
                    <a:pt x="8510" y="13490"/>
                    <a:pt x="8432" y="13494"/>
                    <a:pt x="8353" y="13503"/>
                  </a:cubicBezTo>
                  <a:cubicBezTo>
                    <a:pt x="7006" y="13653"/>
                    <a:pt x="6620" y="14985"/>
                    <a:pt x="7054" y="16101"/>
                  </a:cubicBezTo>
                  <a:cubicBezTo>
                    <a:pt x="7615" y="17545"/>
                    <a:pt x="8632" y="18133"/>
                    <a:pt x="9981" y="18478"/>
                  </a:cubicBezTo>
                  <a:cubicBezTo>
                    <a:pt x="9977" y="18733"/>
                    <a:pt x="9967" y="18984"/>
                    <a:pt x="9955" y="19227"/>
                  </a:cubicBezTo>
                  <a:cubicBezTo>
                    <a:pt x="9884" y="20707"/>
                    <a:pt x="9555" y="22158"/>
                    <a:pt x="9088" y="23559"/>
                  </a:cubicBezTo>
                  <a:cubicBezTo>
                    <a:pt x="8880" y="24184"/>
                    <a:pt x="8641" y="24799"/>
                    <a:pt x="8406" y="25414"/>
                  </a:cubicBezTo>
                  <a:cubicBezTo>
                    <a:pt x="8379" y="25483"/>
                    <a:pt x="8359" y="25545"/>
                    <a:pt x="8340" y="25606"/>
                  </a:cubicBezTo>
                  <a:cubicBezTo>
                    <a:pt x="7944" y="25275"/>
                    <a:pt x="7540" y="24955"/>
                    <a:pt x="7185" y="24626"/>
                  </a:cubicBezTo>
                  <a:cubicBezTo>
                    <a:pt x="5885" y="23419"/>
                    <a:pt x="4649" y="22116"/>
                    <a:pt x="3761" y="20570"/>
                  </a:cubicBezTo>
                  <a:cubicBezTo>
                    <a:pt x="0" y="14021"/>
                    <a:pt x="2968" y="3677"/>
                    <a:pt x="10838" y="1958"/>
                  </a:cubicBezTo>
                  <a:cubicBezTo>
                    <a:pt x="11622" y="1786"/>
                    <a:pt x="12419" y="1703"/>
                    <a:pt x="13213" y="1703"/>
                  </a:cubicBezTo>
                  <a:close/>
                  <a:moveTo>
                    <a:pt x="11517" y="18784"/>
                  </a:moveTo>
                  <a:cubicBezTo>
                    <a:pt x="12213" y="18893"/>
                    <a:pt x="12917" y="18958"/>
                    <a:pt x="13617" y="18958"/>
                  </a:cubicBezTo>
                  <a:cubicBezTo>
                    <a:pt x="14219" y="18958"/>
                    <a:pt x="14818" y="18910"/>
                    <a:pt x="15408" y="18798"/>
                  </a:cubicBezTo>
                  <a:cubicBezTo>
                    <a:pt x="15414" y="18839"/>
                    <a:pt x="15418" y="18882"/>
                    <a:pt x="15423" y="18923"/>
                  </a:cubicBezTo>
                  <a:cubicBezTo>
                    <a:pt x="15750" y="21234"/>
                    <a:pt x="16945" y="23808"/>
                    <a:pt x="18340" y="25709"/>
                  </a:cubicBezTo>
                  <a:cubicBezTo>
                    <a:pt x="17709" y="26282"/>
                    <a:pt x="17153" y="26902"/>
                    <a:pt x="16869" y="27617"/>
                  </a:cubicBezTo>
                  <a:cubicBezTo>
                    <a:pt x="16620" y="28246"/>
                    <a:pt x="16461" y="28929"/>
                    <a:pt x="16350" y="29629"/>
                  </a:cubicBezTo>
                  <a:cubicBezTo>
                    <a:pt x="16076" y="29583"/>
                    <a:pt x="15785" y="29565"/>
                    <a:pt x="15486" y="29565"/>
                  </a:cubicBezTo>
                  <a:cubicBezTo>
                    <a:pt x="14530" y="29565"/>
                    <a:pt x="13498" y="29747"/>
                    <a:pt x="12741" y="29747"/>
                  </a:cubicBezTo>
                  <a:cubicBezTo>
                    <a:pt x="12739" y="29747"/>
                    <a:pt x="12737" y="29747"/>
                    <a:pt x="12736" y="29747"/>
                  </a:cubicBezTo>
                  <a:cubicBezTo>
                    <a:pt x="12244" y="29747"/>
                    <a:pt x="11613" y="29673"/>
                    <a:pt x="10993" y="29673"/>
                  </a:cubicBezTo>
                  <a:cubicBezTo>
                    <a:pt x="10859" y="29673"/>
                    <a:pt x="10726" y="29677"/>
                    <a:pt x="10595" y="29685"/>
                  </a:cubicBezTo>
                  <a:cubicBezTo>
                    <a:pt x="10451" y="28669"/>
                    <a:pt x="10198" y="27685"/>
                    <a:pt x="9677" y="26955"/>
                  </a:cubicBezTo>
                  <a:cubicBezTo>
                    <a:pt x="9547" y="26773"/>
                    <a:pt x="9397" y="26601"/>
                    <a:pt x="9238" y="26434"/>
                  </a:cubicBezTo>
                  <a:cubicBezTo>
                    <a:pt x="9518" y="26091"/>
                    <a:pt x="9746" y="25729"/>
                    <a:pt x="9982" y="25189"/>
                  </a:cubicBezTo>
                  <a:cubicBezTo>
                    <a:pt x="10432" y="24160"/>
                    <a:pt x="10773" y="23068"/>
                    <a:pt x="11029" y="21974"/>
                  </a:cubicBezTo>
                  <a:cubicBezTo>
                    <a:pt x="11257" y="20997"/>
                    <a:pt x="11462" y="19889"/>
                    <a:pt x="11517" y="18784"/>
                  </a:cubicBezTo>
                  <a:close/>
                  <a:moveTo>
                    <a:pt x="15951" y="31398"/>
                  </a:moveTo>
                  <a:cubicBezTo>
                    <a:pt x="16016" y="31398"/>
                    <a:pt x="16077" y="31403"/>
                    <a:pt x="16130" y="31417"/>
                  </a:cubicBezTo>
                  <a:cubicBezTo>
                    <a:pt x="16186" y="31432"/>
                    <a:pt x="16241" y="31443"/>
                    <a:pt x="16298" y="31449"/>
                  </a:cubicBezTo>
                  <a:cubicBezTo>
                    <a:pt x="16393" y="31743"/>
                    <a:pt x="16458" y="32051"/>
                    <a:pt x="16508" y="32363"/>
                  </a:cubicBezTo>
                  <a:cubicBezTo>
                    <a:pt x="16417" y="32327"/>
                    <a:pt x="16322" y="32302"/>
                    <a:pt x="16225" y="32293"/>
                  </a:cubicBezTo>
                  <a:cubicBezTo>
                    <a:pt x="16003" y="32269"/>
                    <a:pt x="15776" y="32260"/>
                    <a:pt x="15546" y="32260"/>
                  </a:cubicBezTo>
                  <a:cubicBezTo>
                    <a:pt x="14646" y="32260"/>
                    <a:pt x="13697" y="32404"/>
                    <a:pt x="12816" y="32418"/>
                  </a:cubicBezTo>
                  <a:cubicBezTo>
                    <a:pt x="12777" y="32419"/>
                    <a:pt x="12737" y="32419"/>
                    <a:pt x="12697" y="32419"/>
                  </a:cubicBezTo>
                  <a:cubicBezTo>
                    <a:pt x="12514" y="32419"/>
                    <a:pt x="12320" y="32414"/>
                    <a:pt x="12124" y="32414"/>
                  </a:cubicBezTo>
                  <a:cubicBezTo>
                    <a:pt x="11539" y="32414"/>
                    <a:pt x="10929" y="32460"/>
                    <a:pt x="10508" y="32830"/>
                  </a:cubicBezTo>
                  <a:cubicBezTo>
                    <a:pt x="10451" y="32881"/>
                    <a:pt x="10451" y="32968"/>
                    <a:pt x="10482" y="33031"/>
                  </a:cubicBezTo>
                  <a:cubicBezTo>
                    <a:pt x="10877" y="33825"/>
                    <a:pt x="12018" y="33965"/>
                    <a:pt x="12816" y="34070"/>
                  </a:cubicBezTo>
                  <a:cubicBezTo>
                    <a:pt x="13299" y="34134"/>
                    <a:pt x="13844" y="34183"/>
                    <a:pt x="14393" y="34183"/>
                  </a:cubicBezTo>
                  <a:cubicBezTo>
                    <a:pt x="15112" y="34183"/>
                    <a:pt x="15837" y="34098"/>
                    <a:pt x="16436" y="33849"/>
                  </a:cubicBezTo>
                  <a:cubicBezTo>
                    <a:pt x="16504" y="33820"/>
                    <a:pt x="16570" y="33784"/>
                    <a:pt x="16631" y="33740"/>
                  </a:cubicBezTo>
                  <a:cubicBezTo>
                    <a:pt x="16642" y="34037"/>
                    <a:pt x="16646" y="34331"/>
                    <a:pt x="16649" y="34617"/>
                  </a:cubicBezTo>
                  <a:cubicBezTo>
                    <a:pt x="16652" y="34807"/>
                    <a:pt x="16653" y="34988"/>
                    <a:pt x="16644" y="35161"/>
                  </a:cubicBezTo>
                  <a:cubicBezTo>
                    <a:pt x="16587" y="35030"/>
                    <a:pt x="16494" y="34916"/>
                    <a:pt x="16376" y="34850"/>
                  </a:cubicBezTo>
                  <a:cubicBezTo>
                    <a:pt x="16065" y="34674"/>
                    <a:pt x="15746" y="34622"/>
                    <a:pt x="15421" y="34622"/>
                  </a:cubicBezTo>
                  <a:cubicBezTo>
                    <a:pt x="14953" y="34622"/>
                    <a:pt x="14472" y="34730"/>
                    <a:pt x="13978" y="34737"/>
                  </a:cubicBezTo>
                  <a:cubicBezTo>
                    <a:pt x="13943" y="34737"/>
                    <a:pt x="13908" y="34738"/>
                    <a:pt x="13874" y="34738"/>
                  </a:cubicBezTo>
                  <a:cubicBezTo>
                    <a:pt x="13030" y="34738"/>
                    <a:pt x="12193" y="34591"/>
                    <a:pt x="11354" y="34591"/>
                  </a:cubicBezTo>
                  <a:cubicBezTo>
                    <a:pt x="11292" y="34591"/>
                    <a:pt x="11231" y="34591"/>
                    <a:pt x="11169" y="34593"/>
                  </a:cubicBezTo>
                  <a:cubicBezTo>
                    <a:pt x="10448" y="34612"/>
                    <a:pt x="10203" y="35549"/>
                    <a:pt x="10807" y="35932"/>
                  </a:cubicBezTo>
                  <a:cubicBezTo>
                    <a:pt x="11663" y="36474"/>
                    <a:pt x="12763" y="36647"/>
                    <a:pt x="13776" y="36647"/>
                  </a:cubicBezTo>
                  <a:cubicBezTo>
                    <a:pt x="13844" y="36647"/>
                    <a:pt x="13911" y="36646"/>
                    <a:pt x="13978" y="36644"/>
                  </a:cubicBezTo>
                  <a:cubicBezTo>
                    <a:pt x="14909" y="36624"/>
                    <a:pt x="15932" y="36596"/>
                    <a:pt x="16536" y="35854"/>
                  </a:cubicBezTo>
                  <a:lnTo>
                    <a:pt x="16536" y="35854"/>
                  </a:lnTo>
                  <a:cubicBezTo>
                    <a:pt x="16401" y="36273"/>
                    <a:pt x="16115" y="36592"/>
                    <a:pt x="15508" y="36771"/>
                  </a:cubicBezTo>
                  <a:cubicBezTo>
                    <a:pt x="14925" y="36943"/>
                    <a:pt x="14236" y="37013"/>
                    <a:pt x="13546" y="37013"/>
                  </a:cubicBezTo>
                  <a:cubicBezTo>
                    <a:pt x="12896" y="37013"/>
                    <a:pt x="12247" y="36951"/>
                    <a:pt x="11684" y="36855"/>
                  </a:cubicBezTo>
                  <a:cubicBezTo>
                    <a:pt x="11144" y="36761"/>
                    <a:pt x="10541" y="36707"/>
                    <a:pt x="10271" y="36142"/>
                  </a:cubicBezTo>
                  <a:cubicBezTo>
                    <a:pt x="10041" y="35663"/>
                    <a:pt x="10199" y="34646"/>
                    <a:pt x="10201" y="34113"/>
                  </a:cubicBezTo>
                  <a:cubicBezTo>
                    <a:pt x="10204" y="33438"/>
                    <a:pt x="10227" y="32760"/>
                    <a:pt x="10289" y="32086"/>
                  </a:cubicBezTo>
                  <a:cubicBezTo>
                    <a:pt x="10337" y="31566"/>
                    <a:pt x="10428" y="31457"/>
                    <a:pt x="10678" y="31457"/>
                  </a:cubicBezTo>
                  <a:cubicBezTo>
                    <a:pt x="10837" y="31457"/>
                    <a:pt x="11061" y="31502"/>
                    <a:pt x="11380" y="31512"/>
                  </a:cubicBezTo>
                  <a:cubicBezTo>
                    <a:pt x="11689" y="31522"/>
                    <a:pt x="12000" y="31526"/>
                    <a:pt x="12312" y="31526"/>
                  </a:cubicBezTo>
                  <a:cubicBezTo>
                    <a:pt x="12798" y="31526"/>
                    <a:pt x="13285" y="31516"/>
                    <a:pt x="13769" y="31505"/>
                  </a:cubicBezTo>
                  <a:cubicBezTo>
                    <a:pt x="14318" y="31492"/>
                    <a:pt x="14867" y="31464"/>
                    <a:pt x="15416" y="31443"/>
                  </a:cubicBezTo>
                  <a:cubicBezTo>
                    <a:pt x="15564" y="31438"/>
                    <a:pt x="15772" y="31398"/>
                    <a:pt x="15951" y="31398"/>
                  </a:cubicBezTo>
                  <a:close/>
                  <a:moveTo>
                    <a:pt x="13257" y="1"/>
                  </a:moveTo>
                  <a:cubicBezTo>
                    <a:pt x="10015" y="1"/>
                    <a:pt x="6789" y="1209"/>
                    <a:pt x="4344" y="3791"/>
                  </a:cubicBezTo>
                  <a:cubicBezTo>
                    <a:pt x="1447" y="6852"/>
                    <a:pt x="224" y="10814"/>
                    <a:pt x="477" y="15007"/>
                  </a:cubicBezTo>
                  <a:cubicBezTo>
                    <a:pt x="735" y="19311"/>
                    <a:pt x="2586" y="22701"/>
                    <a:pt x="5675" y="25629"/>
                  </a:cubicBezTo>
                  <a:cubicBezTo>
                    <a:pt x="6595" y="26501"/>
                    <a:pt x="8139" y="27366"/>
                    <a:pt x="8492" y="28635"/>
                  </a:cubicBezTo>
                  <a:cubicBezTo>
                    <a:pt x="8662" y="29246"/>
                    <a:pt x="8777" y="29878"/>
                    <a:pt x="8865" y="30515"/>
                  </a:cubicBezTo>
                  <a:cubicBezTo>
                    <a:pt x="8831" y="30565"/>
                    <a:pt x="8801" y="30619"/>
                    <a:pt x="8774" y="30674"/>
                  </a:cubicBezTo>
                  <a:cubicBezTo>
                    <a:pt x="8430" y="31424"/>
                    <a:pt x="8486" y="32439"/>
                    <a:pt x="8455" y="33244"/>
                  </a:cubicBezTo>
                  <a:cubicBezTo>
                    <a:pt x="8413" y="34321"/>
                    <a:pt x="8342" y="35499"/>
                    <a:pt x="8559" y="36562"/>
                  </a:cubicBezTo>
                  <a:cubicBezTo>
                    <a:pt x="8913" y="38291"/>
                    <a:pt x="11018" y="38848"/>
                    <a:pt x="13060" y="38848"/>
                  </a:cubicBezTo>
                  <a:cubicBezTo>
                    <a:pt x="14333" y="38848"/>
                    <a:pt x="15580" y="38632"/>
                    <a:pt x="16364" y="38349"/>
                  </a:cubicBezTo>
                  <a:cubicBezTo>
                    <a:pt x="17563" y="37916"/>
                    <a:pt x="18237" y="37096"/>
                    <a:pt x="18378" y="35818"/>
                  </a:cubicBezTo>
                  <a:cubicBezTo>
                    <a:pt x="18548" y="34262"/>
                    <a:pt x="18481" y="32311"/>
                    <a:pt x="17955" y="30831"/>
                  </a:cubicBezTo>
                  <a:cubicBezTo>
                    <a:pt x="17948" y="30813"/>
                    <a:pt x="17941" y="30798"/>
                    <a:pt x="17932" y="30782"/>
                  </a:cubicBezTo>
                  <a:cubicBezTo>
                    <a:pt x="18026" y="29699"/>
                    <a:pt x="18212" y="28577"/>
                    <a:pt x="18762" y="27862"/>
                  </a:cubicBezTo>
                  <a:cubicBezTo>
                    <a:pt x="19376" y="27065"/>
                    <a:pt x="20353" y="26440"/>
                    <a:pt x="21085" y="25753"/>
                  </a:cubicBezTo>
                  <a:cubicBezTo>
                    <a:pt x="22095" y="24808"/>
                    <a:pt x="23043" y="23797"/>
                    <a:pt x="23859" y="22679"/>
                  </a:cubicBezTo>
                  <a:cubicBezTo>
                    <a:pt x="27270" y="18001"/>
                    <a:pt x="27364" y="10313"/>
                    <a:pt x="24116" y="5497"/>
                  </a:cubicBezTo>
                  <a:cubicBezTo>
                    <a:pt x="21510" y="1945"/>
                    <a:pt x="17370" y="1"/>
                    <a:pt x="13257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7883897" y="2180450"/>
              <a:ext cx="88196" cy="53786"/>
            </a:xfrm>
            <a:custGeom>
              <a:avLst/>
              <a:gdLst/>
              <a:ahLst/>
              <a:cxnLst/>
              <a:rect l="l" t="t" r="r" b="b"/>
              <a:pathLst>
                <a:path w="7551" h="4605" extrusionOk="0">
                  <a:moveTo>
                    <a:pt x="5837" y="1"/>
                  </a:moveTo>
                  <a:cubicBezTo>
                    <a:pt x="5570" y="1"/>
                    <a:pt x="5305" y="63"/>
                    <a:pt x="5083" y="185"/>
                  </a:cubicBezTo>
                  <a:cubicBezTo>
                    <a:pt x="4175" y="686"/>
                    <a:pt x="3260" y="1185"/>
                    <a:pt x="2379" y="1731"/>
                  </a:cubicBezTo>
                  <a:cubicBezTo>
                    <a:pt x="1619" y="2202"/>
                    <a:pt x="707" y="2680"/>
                    <a:pt x="279" y="3492"/>
                  </a:cubicBezTo>
                  <a:cubicBezTo>
                    <a:pt x="1" y="4019"/>
                    <a:pt x="359" y="4530"/>
                    <a:pt x="910" y="4591"/>
                  </a:cubicBezTo>
                  <a:cubicBezTo>
                    <a:pt x="992" y="4600"/>
                    <a:pt x="1073" y="4604"/>
                    <a:pt x="1155" y="4604"/>
                  </a:cubicBezTo>
                  <a:cubicBezTo>
                    <a:pt x="1962" y="4604"/>
                    <a:pt x="2764" y="4187"/>
                    <a:pt x="3504" y="3903"/>
                  </a:cubicBezTo>
                  <a:cubicBezTo>
                    <a:pt x="4406" y="3556"/>
                    <a:pt x="5308" y="3207"/>
                    <a:pt x="6218" y="2881"/>
                  </a:cubicBezTo>
                  <a:cubicBezTo>
                    <a:pt x="6913" y="2632"/>
                    <a:pt x="7551" y="1857"/>
                    <a:pt x="7249" y="1067"/>
                  </a:cubicBezTo>
                  <a:cubicBezTo>
                    <a:pt x="7203" y="949"/>
                    <a:pt x="7154" y="829"/>
                    <a:pt x="7100" y="714"/>
                  </a:cubicBezTo>
                  <a:cubicBezTo>
                    <a:pt x="6870" y="232"/>
                    <a:pt x="6351" y="1"/>
                    <a:pt x="5837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7903905" y="2260157"/>
              <a:ext cx="94047" cy="35367"/>
            </a:xfrm>
            <a:custGeom>
              <a:avLst/>
              <a:gdLst/>
              <a:ahLst/>
              <a:cxnLst/>
              <a:rect l="l" t="t" r="r" b="b"/>
              <a:pathLst>
                <a:path w="8052" h="3028" extrusionOk="0">
                  <a:moveTo>
                    <a:pt x="5439" y="0"/>
                  </a:moveTo>
                  <a:cubicBezTo>
                    <a:pt x="3806" y="0"/>
                    <a:pt x="1910" y="99"/>
                    <a:pt x="498" y="763"/>
                  </a:cubicBezTo>
                  <a:cubicBezTo>
                    <a:pt x="7" y="992"/>
                    <a:pt x="0" y="1839"/>
                    <a:pt x="498" y="2068"/>
                  </a:cubicBezTo>
                  <a:cubicBezTo>
                    <a:pt x="2128" y="2815"/>
                    <a:pt x="4357" y="2896"/>
                    <a:pt x="6128" y="3023"/>
                  </a:cubicBezTo>
                  <a:cubicBezTo>
                    <a:pt x="6170" y="3027"/>
                    <a:pt x="6211" y="3028"/>
                    <a:pt x="6251" y="3028"/>
                  </a:cubicBezTo>
                  <a:cubicBezTo>
                    <a:pt x="8052" y="3028"/>
                    <a:pt x="8045" y="27"/>
                    <a:pt x="6128" y="5"/>
                  </a:cubicBezTo>
                  <a:cubicBezTo>
                    <a:pt x="5906" y="2"/>
                    <a:pt x="5675" y="0"/>
                    <a:pt x="5439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7891664" y="2334269"/>
              <a:ext cx="83722" cy="53927"/>
            </a:xfrm>
            <a:custGeom>
              <a:avLst/>
              <a:gdLst/>
              <a:ahLst/>
              <a:cxnLst/>
              <a:rect l="l" t="t" r="r" b="b"/>
              <a:pathLst>
                <a:path w="7168" h="4617" extrusionOk="0">
                  <a:moveTo>
                    <a:pt x="957" y="0"/>
                  </a:moveTo>
                  <a:cubicBezTo>
                    <a:pt x="387" y="0"/>
                    <a:pt x="2" y="215"/>
                    <a:pt x="1" y="797"/>
                  </a:cubicBezTo>
                  <a:cubicBezTo>
                    <a:pt x="0" y="1681"/>
                    <a:pt x="851" y="2247"/>
                    <a:pt x="1500" y="2721"/>
                  </a:cubicBezTo>
                  <a:cubicBezTo>
                    <a:pt x="2311" y="3311"/>
                    <a:pt x="3171" y="3834"/>
                    <a:pt x="4017" y="4372"/>
                  </a:cubicBezTo>
                  <a:cubicBezTo>
                    <a:pt x="4284" y="4542"/>
                    <a:pt x="4550" y="4616"/>
                    <a:pt x="4801" y="4616"/>
                  </a:cubicBezTo>
                  <a:cubicBezTo>
                    <a:pt x="6200" y="4616"/>
                    <a:pt x="7168" y="2327"/>
                    <a:pt x="5614" y="1640"/>
                  </a:cubicBezTo>
                  <a:cubicBezTo>
                    <a:pt x="5081" y="1405"/>
                    <a:pt x="2414" y="0"/>
                    <a:pt x="957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7483657" y="2180438"/>
              <a:ext cx="88161" cy="53798"/>
            </a:xfrm>
            <a:custGeom>
              <a:avLst/>
              <a:gdLst/>
              <a:ahLst/>
              <a:cxnLst/>
              <a:rect l="l" t="t" r="r" b="b"/>
              <a:pathLst>
                <a:path w="7548" h="4606" extrusionOk="0">
                  <a:moveTo>
                    <a:pt x="1709" y="1"/>
                  </a:moveTo>
                  <a:cubicBezTo>
                    <a:pt x="1197" y="1"/>
                    <a:pt x="679" y="232"/>
                    <a:pt x="449" y="715"/>
                  </a:cubicBezTo>
                  <a:cubicBezTo>
                    <a:pt x="394" y="830"/>
                    <a:pt x="346" y="950"/>
                    <a:pt x="301" y="1068"/>
                  </a:cubicBezTo>
                  <a:cubicBezTo>
                    <a:pt x="0" y="1851"/>
                    <a:pt x="641" y="2634"/>
                    <a:pt x="1330" y="2882"/>
                  </a:cubicBezTo>
                  <a:cubicBezTo>
                    <a:pt x="2241" y="3208"/>
                    <a:pt x="3142" y="3557"/>
                    <a:pt x="4046" y="3904"/>
                  </a:cubicBezTo>
                  <a:cubicBezTo>
                    <a:pt x="4786" y="4188"/>
                    <a:pt x="5588" y="4605"/>
                    <a:pt x="6394" y="4605"/>
                  </a:cubicBezTo>
                  <a:cubicBezTo>
                    <a:pt x="6475" y="4605"/>
                    <a:pt x="6557" y="4601"/>
                    <a:pt x="6638" y="4592"/>
                  </a:cubicBezTo>
                  <a:cubicBezTo>
                    <a:pt x="7190" y="4531"/>
                    <a:pt x="7547" y="4020"/>
                    <a:pt x="7269" y="3493"/>
                  </a:cubicBezTo>
                  <a:cubicBezTo>
                    <a:pt x="6842" y="2681"/>
                    <a:pt x="5930" y="2203"/>
                    <a:pt x="5171" y="1732"/>
                  </a:cubicBezTo>
                  <a:cubicBezTo>
                    <a:pt x="4290" y="1186"/>
                    <a:pt x="3375" y="685"/>
                    <a:pt x="2466" y="186"/>
                  </a:cubicBezTo>
                  <a:cubicBezTo>
                    <a:pt x="2242" y="63"/>
                    <a:pt x="1976" y="1"/>
                    <a:pt x="1709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7457739" y="2260157"/>
              <a:ext cx="94094" cy="35367"/>
            </a:xfrm>
            <a:custGeom>
              <a:avLst/>
              <a:gdLst/>
              <a:ahLst/>
              <a:cxnLst/>
              <a:rect l="l" t="t" r="r" b="b"/>
              <a:pathLst>
                <a:path w="8056" h="3028" extrusionOk="0">
                  <a:moveTo>
                    <a:pt x="2603" y="0"/>
                  </a:moveTo>
                  <a:cubicBezTo>
                    <a:pt x="2371" y="0"/>
                    <a:pt x="2145" y="2"/>
                    <a:pt x="1927" y="5"/>
                  </a:cubicBezTo>
                  <a:cubicBezTo>
                    <a:pt x="14" y="27"/>
                    <a:pt x="1" y="3028"/>
                    <a:pt x="1804" y="3028"/>
                  </a:cubicBezTo>
                  <a:cubicBezTo>
                    <a:pt x="1844" y="3028"/>
                    <a:pt x="1885" y="3027"/>
                    <a:pt x="1927" y="3023"/>
                  </a:cubicBezTo>
                  <a:cubicBezTo>
                    <a:pt x="3701" y="2895"/>
                    <a:pt x="5930" y="2815"/>
                    <a:pt x="7558" y="2068"/>
                  </a:cubicBezTo>
                  <a:cubicBezTo>
                    <a:pt x="8055" y="1839"/>
                    <a:pt x="8049" y="992"/>
                    <a:pt x="7558" y="763"/>
                  </a:cubicBezTo>
                  <a:cubicBezTo>
                    <a:pt x="6141" y="97"/>
                    <a:pt x="4237" y="0"/>
                    <a:pt x="2603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7480352" y="2334082"/>
              <a:ext cx="100308" cy="54113"/>
            </a:xfrm>
            <a:custGeom>
              <a:avLst/>
              <a:gdLst/>
              <a:ahLst/>
              <a:cxnLst/>
              <a:rect l="l" t="t" r="r" b="b"/>
              <a:pathLst>
                <a:path w="8588" h="4633" extrusionOk="0">
                  <a:moveTo>
                    <a:pt x="6046" y="1"/>
                  </a:moveTo>
                  <a:cubicBezTo>
                    <a:pt x="5469" y="1"/>
                    <a:pt x="4847" y="263"/>
                    <a:pt x="4349" y="457"/>
                  </a:cubicBezTo>
                  <a:cubicBezTo>
                    <a:pt x="3404" y="825"/>
                    <a:pt x="2480" y="1246"/>
                    <a:pt x="1553" y="1656"/>
                  </a:cubicBezTo>
                  <a:cubicBezTo>
                    <a:pt x="1" y="2342"/>
                    <a:pt x="965" y="4633"/>
                    <a:pt x="2365" y="4633"/>
                  </a:cubicBezTo>
                  <a:cubicBezTo>
                    <a:pt x="2617" y="4633"/>
                    <a:pt x="2883" y="4559"/>
                    <a:pt x="3150" y="4388"/>
                  </a:cubicBezTo>
                  <a:cubicBezTo>
                    <a:pt x="3868" y="3931"/>
                    <a:pt x="8587" y="1388"/>
                    <a:pt x="6825" y="218"/>
                  </a:cubicBezTo>
                  <a:cubicBezTo>
                    <a:pt x="6588" y="61"/>
                    <a:pt x="6322" y="1"/>
                    <a:pt x="6046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  <p:grpSp>
        <p:nvGrpSpPr>
          <p:cNvPr id="509" name="Google Shape;509;p8"/>
          <p:cNvGrpSpPr/>
          <p:nvPr/>
        </p:nvGrpSpPr>
        <p:grpSpPr>
          <a:xfrm>
            <a:off x="907283" y="5540382"/>
            <a:ext cx="1038398" cy="973949"/>
            <a:chOff x="6090574" y="2293925"/>
            <a:chExt cx="519199" cy="486974"/>
          </a:xfrm>
        </p:grpSpPr>
        <p:sp>
          <p:nvSpPr>
            <p:cNvPr id="510" name="Google Shape;510;p8"/>
            <p:cNvSpPr/>
            <p:nvPr/>
          </p:nvSpPr>
          <p:spPr>
            <a:xfrm>
              <a:off x="6090574" y="2293925"/>
              <a:ext cx="519199" cy="486974"/>
            </a:xfrm>
            <a:custGeom>
              <a:avLst/>
              <a:gdLst/>
              <a:ahLst/>
              <a:cxnLst/>
              <a:rect l="l" t="t" r="r" b="b"/>
              <a:pathLst>
                <a:path w="44452" h="41693" extrusionOk="0">
                  <a:moveTo>
                    <a:pt x="19090" y="1553"/>
                  </a:moveTo>
                  <a:cubicBezTo>
                    <a:pt x="19217" y="1553"/>
                    <a:pt x="19343" y="1556"/>
                    <a:pt x="19470" y="1561"/>
                  </a:cubicBezTo>
                  <a:cubicBezTo>
                    <a:pt x="23489" y="1733"/>
                    <a:pt x="25255" y="5063"/>
                    <a:pt x="25582" y="8678"/>
                  </a:cubicBezTo>
                  <a:cubicBezTo>
                    <a:pt x="25707" y="11117"/>
                    <a:pt x="25031" y="13594"/>
                    <a:pt x="24090" y="15936"/>
                  </a:cubicBezTo>
                  <a:cubicBezTo>
                    <a:pt x="23888" y="15904"/>
                    <a:pt x="23685" y="15884"/>
                    <a:pt x="23481" y="15877"/>
                  </a:cubicBezTo>
                  <a:cubicBezTo>
                    <a:pt x="23608" y="14076"/>
                    <a:pt x="22789" y="11926"/>
                    <a:pt x="22276" y="10250"/>
                  </a:cubicBezTo>
                  <a:cubicBezTo>
                    <a:pt x="21759" y="8563"/>
                    <a:pt x="21299" y="6459"/>
                    <a:pt x="20135" y="5100"/>
                  </a:cubicBezTo>
                  <a:cubicBezTo>
                    <a:pt x="20013" y="4958"/>
                    <a:pt x="19855" y="4896"/>
                    <a:pt x="19695" y="4896"/>
                  </a:cubicBezTo>
                  <a:cubicBezTo>
                    <a:pt x="19341" y="4896"/>
                    <a:pt x="18977" y="5197"/>
                    <a:pt x="18978" y="5580"/>
                  </a:cubicBezTo>
                  <a:cubicBezTo>
                    <a:pt x="18981" y="7394"/>
                    <a:pt x="19881" y="9312"/>
                    <a:pt x="20277" y="11085"/>
                  </a:cubicBezTo>
                  <a:cubicBezTo>
                    <a:pt x="20646" y="12743"/>
                    <a:pt x="20724" y="14664"/>
                    <a:pt x="21344" y="16259"/>
                  </a:cubicBezTo>
                  <a:cubicBezTo>
                    <a:pt x="21272" y="16288"/>
                    <a:pt x="21199" y="16314"/>
                    <a:pt x="21128" y="16347"/>
                  </a:cubicBezTo>
                  <a:cubicBezTo>
                    <a:pt x="20260" y="14723"/>
                    <a:pt x="19264" y="13174"/>
                    <a:pt x="18431" y="11527"/>
                  </a:cubicBezTo>
                  <a:cubicBezTo>
                    <a:pt x="17598" y="9881"/>
                    <a:pt x="16890" y="8146"/>
                    <a:pt x="15977" y="6542"/>
                  </a:cubicBezTo>
                  <a:cubicBezTo>
                    <a:pt x="15860" y="6337"/>
                    <a:pt x="15633" y="6241"/>
                    <a:pt x="15407" y="6241"/>
                  </a:cubicBezTo>
                  <a:cubicBezTo>
                    <a:pt x="15060" y="6241"/>
                    <a:pt x="14713" y="6467"/>
                    <a:pt x="14766" y="6870"/>
                  </a:cubicBezTo>
                  <a:cubicBezTo>
                    <a:pt x="15244" y="10515"/>
                    <a:pt x="17045" y="14602"/>
                    <a:pt x="19181" y="17579"/>
                  </a:cubicBezTo>
                  <a:cubicBezTo>
                    <a:pt x="19224" y="17637"/>
                    <a:pt x="19271" y="17691"/>
                    <a:pt x="19322" y="17742"/>
                  </a:cubicBezTo>
                  <a:cubicBezTo>
                    <a:pt x="19298" y="17769"/>
                    <a:pt x="19273" y="17795"/>
                    <a:pt x="19251" y="17823"/>
                  </a:cubicBezTo>
                  <a:cubicBezTo>
                    <a:pt x="19154" y="17945"/>
                    <a:pt x="19064" y="18073"/>
                    <a:pt x="18982" y="18205"/>
                  </a:cubicBezTo>
                  <a:cubicBezTo>
                    <a:pt x="17035" y="17356"/>
                    <a:pt x="15210" y="16157"/>
                    <a:pt x="13612" y="14858"/>
                  </a:cubicBezTo>
                  <a:cubicBezTo>
                    <a:pt x="10889" y="12646"/>
                    <a:pt x="9696" y="9312"/>
                    <a:pt x="11332" y="6024"/>
                  </a:cubicBezTo>
                  <a:cubicBezTo>
                    <a:pt x="12748" y="3179"/>
                    <a:pt x="15976" y="1553"/>
                    <a:pt x="19090" y="1553"/>
                  </a:cubicBezTo>
                  <a:close/>
                  <a:moveTo>
                    <a:pt x="23253" y="17634"/>
                  </a:moveTo>
                  <a:cubicBezTo>
                    <a:pt x="23918" y="17634"/>
                    <a:pt x="24591" y="17822"/>
                    <a:pt x="25186" y="18185"/>
                  </a:cubicBezTo>
                  <a:cubicBezTo>
                    <a:pt x="26500" y="19339"/>
                    <a:pt x="26779" y="21093"/>
                    <a:pt x="25450" y="22410"/>
                  </a:cubicBezTo>
                  <a:cubicBezTo>
                    <a:pt x="24810" y="23044"/>
                    <a:pt x="23918" y="23411"/>
                    <a:pt x="23028" y="23411"/>
                  </a:cubicBezTo>
                  <a:cubicBezTo>
                    <a:pt x="22566" y="23411"/>
                    <a:pt x="22105" y="23312"/>
                    <a:pt x="21680" y="23099"/>
                  </a:cubicBezTo>
                  <a:lnTo>
                    <a:pt x="21680" y="23100"/>
                  </a:lnTo>
                  <a:cubicBezTo>
                    <a:pt x="20064" y="22292"/>
                    <a:pt x="19555" y="20143"/>
                    <a:pt x="20759" y="18758"/>
                  </a:cubicBezTo>
                  <a:cubicBezTo>
                    <a:pt x="21424" y="17996"/>
                    <a:pt x="22331" y="17634"/>
                    <a:pt x="23253" y="17634"/>
                  </a:cubicBezTo>
                  <a:close/>
                  <a:moveTo>
                    <a:pt x="35077" y="10036"/>
                  </a:moveTo>
                  <a:cubicBezTo>
                    <a:pt x="36543" y="10036"/>
                    <a:pt x="38008" y="10529"/>
                    <a:pt x="39325" y="11629"/>
                  </a:cubicBezTo>
                  <a:cubicBezTo>
                    <a:pt x="41848" y="13733"/>
                    <a:pt x="42710" y="17427"/>
                    <a:pt x="41863" y="20530"/>
                  </a:cubicBezTo>
                  <a:lnTo>
                    <a:pt x="41863" y="20531"/>
                  </a:lnTo>
                  <a:cubicBezTo>
                    <a:pt x="40950" y="23879"/>
                    <a:pt x="38120" y="25004"/>
                    <a:pt x="35068" y="25004"/>
                  </a:cubicBezTo>
                  <a:cubicBezTo>
                    <a:pt x="34612" y="25004"/>
                    <a:pt x="34151" y="24979"/>
                    <a:pt x="33691" y="24933"/>
                  </a:cubicBezTo>
                  <a:cubicBezTo>
                    <a:pt x="31505" y="24588"/>
                    <a:pt x="29417" y="23611"/>
                    <a:pt x="27476" y="22402"/>
                  </a:cubicBezTo>
                  <a:cubicBezTo>
                    <a:pt x="27621" y="22134"/>
                    <a:pt x="27741" y="21854"/>
                    <a:pt x="27835" y="21565"/>
                  </a:cubicBezTo>
                  <a:cubicBezTo>
                    <a:pt x="28019" y="21577"/>
                    <a:pt x="28205" y="21582"/>
                    <a:pt x="28393" y="21582"/>
                  </a:cubicBezTo>
                  <a:cubicBezTo>
                    <a:pt x="29959" y="21582"/>
                    <a:pt x="31640" y="21209"/>
                    <a:pt x="33080" y="20970"/>
                  </a:cubicBezTo>
                  <a:cubicBezTo>
                    <a:pt x="34770" y="20690"/>
                    <a:pt x="37424" y="20526"/>
                    <a:pt x="38671" y="19240"/>
                  </a:cubicBezTo>
                  <a:cubicBezTo>
                    <a:pt x="38724" y="19185"/>
                    <a:pt x="38725" y="19065"/>
                    <a:pt x="38644" y="19031"/>
                  </a:cubicBezTo>
                  <a:cubicBezTo>
                    <a:pt x="38103" y="18801"/>
                    <a:pt x="37482" y="18722"/>
                    <a:pt x="36831" y="18722"/>
                  </a:cubicBezTo>
                  <a:cubicBezTo>
                    <a:pt x="35576" y="18722"/>
                    <a:pt x="34211" y="19016"/>
                    <a:pt x="33104" y="19087"/>
                  </a:cubicBezTo>
                  <a:cubicBezTo>
                    <a:pt x="32631" y="19117"/>
                    <a:pt x="32137" y="19124"/>
                    <a:pt x="31632" y="19124"/>
                  </a:cubicBezTo>
                  <a:cubicBezTo>
                    <a:pt x="31223" y="19124"/>
                    <a:pt x="30806" y="19119"/>
                    <a:pt x="30389" y="19119"/>
                  </a:cubicBezTo>
                  <a:cubicBezTo>
                    <a:pt x="29559" y="19119"/>
                    <a:pt x="28725" y="19137"/>
                    <a:pt x="27935" y="19243"/>
                  </a:cubicBezTo>
                  <a:cubicBezTo>
                    <a:pt x="27862" y="18952"/>
                    <a:pt x="27756" y="18670"/>
                    <a:pt x="27619" y="18403"/>
                  </a:cubicBezTo>
                  <a:cubicBezTo>
                    <a:pt x="28058" y="18181"/>
                    <a:pt x="28484" y="17910"/>
                    <a:pt x="28933" y="17688"/>
                  </a:cubicBezTo>
                  <a:cubicBezTo>
                    <a:pt x="30028" y="17147"/>
                    <a:pt x="31149" y="16661"/>
                    <a:pt x="32292" y="16231"/>
                  </a:cubicBezTo>
                  <a:cubicBezTo>
                    <a:pt x="33357" y="15832"/>
                    <a:pt x="34447" y="15493"/>
                    <a:pt x="35530" y="15146"/>
                  </a:cubicBezTo>
                  <a:cubicBezTo>
                    <a:pt x="36412" y="14865"/>
                    <a:pt x="37340" y="14721"/>
                    <a:pt x="37965" y="13996"/>
                  </a:cubicBezTo>
                  <a:cubicBezTo>
                    <a:pt x="38003" y="13956"/>
                    <a:pt x="37995" y="13892"/>
                    <a:pt x="37948" y="13863"/>
                  </a:cubicBezTo>
                  <a:cubicBezTo>
                    <a:pt x="37460" y="13541"/>
                    <a:pt x="36826" y="13419"/>
                    <a:pt x="36134" y="13419"/>
                  </a:cubicBezTo>
                  <a:cubicBezTo>
                    <a:pt x="34557" y="13419"/>
                    <a:pt x="32676" y="14052"/>
                    <a:pt x="31512" y="14390"/>
                  </a:cubicBezTo>
                  <a:cubicBezTo>
                    <a:pt x="30412" y="14710"/>
                    <a:pt x="29342" y="15101"/>
                    <a:pt x="28289" y="15550"/>
                  </a:cubicBezTo>
                  <a:cubicBezTo>
                    <a:pt x="27526" y="15875"/>
                    <a:pt x="26688" y="16147"/>
                    <a:pt x="26032" y="16636"/>
                  </a:cubicBezTo>
                  <a:cubicBezTo>
                    <a:pt x="25947" y="16584"/>
                    <a:pt x="25862" y="16535"/>
                    <a:pt x="25776" y="16489"/>
                  </a:cubicBezTo>
                  <a:cubicBezTo>
                    <a:pt x="26944" y="14844"/>
                    <a:pt x="28390" y="13376"/>
                    <a:pt x="29903" y="12096"/>
                  </a:cubicBezTo>
                  <a:cubicBezTo>
                    <a:pt x="31443" y="10794"/>
                    <a:pt x="33261" y="10036"/>
                    <a:pt x="35077" y="10036"/>
                  </a:cubicBezTo>
                  <a:close/>
                  <a:moveTo>
                    <a:pt x="9240" y="16811"/>
                  </a:moveTo>
                  <a:cubicBezTo>
                    <a:pt x="10297" y="16811"/>
                    <a:pt x="11394" y="17012"/>
                    <a:pt x="12483" y="17375"/>
                  </a:cubicBezTo>
                  <a:cubicBezTo>
                    <a:pt x="14459" y="18035"/>
                    <a:pt x="16414" y="18880"/>
                    <a:pt x="18152" y="20035"/>
                  </a:cubicBezTo>
                  <a:cubicBezTo>
                    <a:pt x="17844" y="19987"/>
                    <a:pt x="17521" y="19966"/>
                    <a:pt x="17187" y="19966"/>
                  </a:cubicBezTo>
                  <a:cubicBezTo>
                    <a:pt x="15551" y="19966"/>
                    <a:pt x="13670" y="20473"/>
                    <a:pt x="12288" y="20769"/>
                  </a:cubicBezTo>
                  <a:cubicBezTo>
                    <a:pt x="10232" y="21209"/>
                    <a:pt x="7669" y="21702"/>
                    <a:pt x="5968" y="23005"/>
                  </a:cubicBezTo>
                  <a:cubicBezTo>
                    <a:pt x="5857" y="23089"/>
                    <a:pt x="5886" y="23270"/>
                    <a:pt x="6041" y="23276"/>
                  </a:cubicBezTo>
                  <a:cubicBezTo>
                    <a:pt x="6151" y="23280"/>
                    <a:pt x="6262" y="23282"/>
                    <a:pt x="6372" y="23282"/>
                  </a:cubicBezTo>
                  <a:cubicBezTo>
                    <a:pt x="8393" y="23282"/>
                    <a:pt x="10508" y="22617"/>
                    <a:pt x="12509" y="22408"/>
                  </a:cubicBezTo>
                  <a:cubicBezTo>
                    <a:pt x="13610" y="22292"/>
                    <a:pt x="14710" y="22205"/>
                    <a:pt x="15817" y="22167"/>
                  </a:cubicBezTo>
                  <a:cubicBezTo>
                    <a:pt x="15946" y="22163"/>
                    <a:pt x="16077" y="22162"/>
                    <a:pt x="16207" y="22162"/>
                  </a:cubicBezTo>
                  <a:cubicBezTo>
                    <a:pt x="16476" y="22162"/>
                    <a:pt x="16746" y="22168"/>
                    <a:pt x="17015" y="22168"/>
                  </a:cubicBezTo>
                  <a:cubicBezTo>
                    <a:pt x="17547" y="22168"/>
                    <a:pt x="18076" y="22143"/>
                    <a:pt x="18582" y="21999"/>
                  </a:cubicBezTo>
                  <a:cubicBezTo>
                    <a:pt x="18593" y="22029"/>
                    <a:pt x="18602" y="22060"/>
                    <a:pt x="18613" y="22091"/>
                  </a:cubicBezTo>
                  <a:cubicBezTo>
                    <a:pt x="17883" y="22293"/>
                    <a:pt x="17225" y="22788"/>
                    <a:pt x="16540" y="23145"/>
                  </a:cubicBezTo>
                  <a:cubicBezTo>
                    <a:pt x="15509" y="23684"/>
                    <a:pt x="14460" y="24183"/>
                    <a:pt x="13398" y="24662"/>
                  </a:cubicBezTo>
                  <a:cubicBezTo>
                    <a:pt x="11505" y="25519"/>
                    <a:pt x="8952" y="26122"/>
                    <a:pt x="7409" y="27551"/>
                  </a:cubicBezTo>
                  <a:cubicBezTo>
                    <a:pt x="7329" y="27625"/>
                    <a:pt x="7365" y="27782"/>
                    <a:pt x="7476" y="27804"/>
                  </a:cubicBezTo>
                  <a:cubicBezTo>
                    <a:pt x="7805" y="27872"/>
                    <a:pt x="8146" y="27902"/>
                    <a:pt x="8496" y="27902"/>
                  </a:cubicBezTo>
                  <a:cubicBezTo>
                    <a:pt x="10384" y="27902"/>
                    <a:pt x="12507" y="27022"/>
                    <a:pt x="14141" y="26422"/>
                  </a:cubicBezTo>
                  <a:cubicBezTo>
                    <a:pt x="15234" y="26021"/>
                    <a:pt x="16309" y="25571"/>
                    <a:pt x="17373" y="25101"/>
                  </a:cubicBezTo>
                  <a:cubicBezTo>
                    <a:pt x="18029" y="24811"/>
                    <a:pt x="18745" y="24581"/>
                    <a:pt x="19326" y="24189"/>
                  </a:cubicBezTo>
                  <a:lnTo>
                    <a:pt x="19326" y="24189"/>
                  </a:lnTo>
                  <a:cubicBezTo>
                    <a:pt x="17814" y="26648"/>
                    <a:pt x="15993" y="29029"/>
                    <a:pt x="13603" y="30503"/>
                  </a:cubicBezTo>
                  <a:cubicBezTo>
                    <a:pt x="12081" y="31356"/>
                    <a:pt x="10448" y="31897"/>
                    <a:pt x="8893" y="31897"/>
                  </a:cubicBezTo>
                  <a:cubicBezTo>
                    <a:pt x="7081" y="31897"/>
                    <a:pt x="5376" y="31163"/>
                    <a:pt x="4078" y="29336"/>
                  </a:cubicBezTo>
                  <a:cubicBezTo>
                    <a:pt x="2156" y="26627"/>
                    <a:pt x="1679" y="22726"/>
                    <a:pt x="3548" y="19864"/>
                  </a:cubicBezTo>
                  <a:cubicBezTo>
                    <a:pt x="4955" y="17708"/>
                    <a:pt x="7007" y="16811"/>
                    <a:pt x="9240" y="16811"/>
                  </a:cubicBezTo>
                  <a:close/>
                  <a:moveTo>
                    <a:pt x="27096" y="24270"/>
                  </a:moveTo>
                  <a:lnTo>
                    <a:pt x="27096" y="24270"/>
                  </a:lnTo>
                  <a:cubicBezTo>
                    <a:pt x="28991" y="25143"/>
                    <a:pt x="30768" y="26241"/>
                    <a:pt x="32144" y="27717"/>
                  </a:cubicBezTo>
                  <a:cubicBezTo>
                    <a:pt x="34544" y="30509"/>
                    <a:pt x="35677" y="34114"/>
                    <a:pt x="32971" y="37124"/>
                  </a:cubicBezTo>
                  <a:lnTo>
                    <a:pt x="32971" y="37125"/>
                  </a:lnTo>
                  <a:cubicBezTo>
                    <a:pt x="31317" y="38964"/>
                    <a:pt x="28838" y="40145"/>
                    <a:pt x="26362" y="40145"/>
                  </a:cubicBezTo>
                  <a:cubicBezTo>
                    <a:pt x="25469" y="40145"/>
                    <a:pt x="24575" y="39991"/>
                    <a:pt x="23722" y="39658"/>
                  </a:cubicBezTo>
                  <a:cubicBezTo>
                    <a:pt x="20193" y="38285"/>
                    <a:pt x="19025" y="34976"/>
                    <a:pt x="19461" y="31428"/>
                  </a:cubicBezTo>
                  <a:cubicBezTo>
                    <a:pt x="19698" y="29488"/>
                    <a:pt x="20102" y="27541"/>
                    <a:pt x="20794" y="25714"/>
                  </a:cubicBezTo>
                  <a:cubicBezTo>
                    <a:pt x="20847" y="26197"/>
                    <a:pt x="20965" y="26688"/>
                    <a:pt x="21043" y="27149"/>
                  </a:cubicBezTo>
                  <a:cubicBezTo>
                    <a:pt x="21276" y="28513"/>
                    <a:pt x="21621" y="29853"/>
                    <a:pt x="22088" y="31154"/>
                  </a:cubicBezTo>
                  <a:cubicBezTo>
                    <a:pt x="22802" y="33146"/>
                    <a:pt x="23771" y="35859"/>
                    <a:pt x="25552" y="37129"/>
                  </a:cubicBezTo>
                  <a:cubicBezTo>
                    <a:pt x="25559" y="37134"/>
                    <a:pt x="25566" y="37136"/>
                    <a:pt x="25573" y="37136"/>
                  </a:cubicBezTo>
                  <a:cubicBezTo>
                    <a:pt x="25598" y="37136"/>
                    <a:pt x="25618" y="37106"/>
                    <a:pt x="25614" y="37081"/>
                  </a:cubicBezTo>
                  <a:cubicBezTo>
                    <a:pt x="25451" y="35923"/>
                    <a:pt x="24831" y="34829"/>
                    <a:pt x="24446" y="33723"/>
                  </a:cubicBezTo>
                  <a:cubicBezTo>
                    <a:pt x="24050" y="32582"/>
                    <a:pt x="23713" y="31420"/>
                    <a:pt x="23462" y="30238"/>
                  </a:cubicBezTo>
                  <a:cubicBezTo>
                    <a:pt x="23191" y="28963"/>
                    <a:pt x="23007" y="27675"/>
                    <a:pt x="22936" y="26373"/>
                  </a:cubicBezTo>
                  <a:cubicBezTo>
                    <a:pt x="22913" y="25946"/>
                    <a:pt x="22923" y="25564"/>
                    <a:pt x="22892" y="25204"/>
                  </a:cubicBezTo>
                  <a:lnTo>
                    <a:pt x="22892" y="25204"/>
                  </a:lnTo>
                  <a:cubicBezTo>
                    <a:pt x="22920" y="25205"/>
                    <a:pt x="22947" y="25205"/>
                    <a:pt x="22975" y="25205"/>
                  </a:cubicBezTo>
                  <a:cubicBezTo>
                    <a:pt x="23617" y="25205"/>
                    <a:pt x="24251" y="25074"/>
                    <a:pt x="24840" y="24820"/>
                  </a:cubicBezTo>
                  <a:cubicBezTo>
                    <a:pt x="24959" y="25047"/>
                    <a:pt x="25086" y="25278"/>
                    <a:pt x="25201" y="25518"/>
                  </a:cubicBezTo>
                  <a:cubicBezTo>
                    <a:pt x="25802" y="26771"/>
                    <a:pt x="26363" y="28042"/>
                    <a:pt x="26901" y="29324"/>
                  </a:cubicBezTo>
                  <a:cubicBezTo>
                    <a:pt x="27405" y="30524"/>
                    <a:pt x="27877" y="31735"/>
                    <a:pt x="28357" y="32944"/>
                  </a:cubicBezTo>
                  <a:cubicBezTo>
                    <a:pt x="28725" y="33875"/>
                    <a:pt x="29012" y="34876"/>
                    <a:pt x="29673" y="35636"/>
                  </a:cubicBezTo>
                  <a:cubicBezTo>
                    <a:pt x="29732" y="35704"/>
                    <a:pt x="29820" y="35735"/>
                    <a:pt x="29910" y="35735"/>
                  </a:cubicBezTo>
                  <a:cubicBezTo>
                    <a:pt x="30065" y="35735"/>
                    <a:pt x="30224" y="35643"/>
                    <a:pt x="30249" y="35484"/>
                  </a:cubicBezTo>
                  <a:cubicBezTo>
                    <a:pt x="30596" y="33263"/>
                    <a:pt x="29312" y="30373"/>
                    <a:pt x="28595" y="28284"/>
                  </a:cubicBezTo>
                  <a:cubicBezTo>
                    <a:pt x="28177" y="27063"/>
                    <a:pt x="27726" y="25855"/>
                    <a:pt x="27244" y="24657"/>
                  </a:cubicBezTo>
                  <a:cubicBezTo>
                    <a:pt x="27191" y="24527"/>
                    <a:pt x="27143" y="24397"/>
                    <a:pt x="27096" y="24270"/>
                  </a:cubicBezTo>
                  <a:close/>
                  <a:moveTo>
                    <a:pt x="19041" y="1"/>
                  </a:moveTo>
                  <a:cubicBezTo>
                    <a:pt x="15689" y="1"/>
                    <a:pt x="12296" y="1656"/>
                    <a:pt x="10443" y="4465"/>
                  </a:cubicBezTo>
                  <a:cubicBezTo>
                    <a:pt x="8230" y="7824"/>
                    <a:pt x="8691" y="12212"/>
                    <a:pt x="11503" y="15046"/>
                  </a:cubicBezTo>
                  <a:cubicBezTo>
                    <a:pt x="11688" y="15234"/>
                    <a:pt x="11880" y="15420"/>
                    <a:pt x="12077" y="15602"/>
                  </a:cubicBezTo>
                  <a:cubicBezTo>
                    <a:pt x="11645" y="15495"/>
                    <a:pt x="11215" y="15399"/>
                    <a:pt x="10789" y="15324"/>
                  </a:cubicBezTo>
                  <a:cubicBezTo>
                    <a:pt x="10285" y="15235"/>
                    <a:pt x="9783" y="15192"/>
                    <a:pt x="9287" y="15192"/>
                  </a:cubicBezTo>
                  <a:cubicBezTo>
                    <a:pt x="5999" y="15192"/>
                    <a:pt x="2999" y="17093"/>
                    <a:pt x="1605" y="20207"/>
                  </a:cubicBezTo>
                  <a:cubicBezTo>
                    <a:pt x="0" y="23793"/>
                    <a:pt x="943" y="28260"/>
                    <a:pt x="3542" y="31136"/>
                  </a:cubicBezTo>
                  <a:cubicBezTo>
                    <a:pt x="5044" y="32799"/>
                    <a:pt x="6890" y="33469"/>
                    <a:pt x="8806" y="33469"/>
                  </a:cubicBezTo>
                  <a:cubicBezTo>
                    <a:pt x="10686" y="33469"/>
                    <a:pt x="12632" y="32824"/>
                    <a:pt x="14386" y="31840"/>
                  </a:cubicBezTo>
                  <a:cubicBezTo>
                    <a:pt x="15874" y="30924"/>
                    <a:pt x="17162" y="29691"/>
                    <a:pt x="18303" y="28308"/>
                  </a:cubicBezTo>
                  <a:lnTo>
                    <a:pt x="18303" y="28308"/>
                  </a:lnTo>
                  <a:cubicBezTo>
                    <a:pt x="17852" y="30245"/>
                    <a:pt x="17672" y="32224"/>
                    <a:pt x="17818" y="34037"/>
                  </a:cubicBezTo>
                  <a:cubicBezTo>
                    <a:pt x="18120" y="37782"/>
                    <a:pt x="20961" y="40832"/>
                    <a:pt x="24647" y="41534"/>
                  </a:cubicBezTo>
                  <a:cubicBezTo>
                    <a:pt x="25210" y="41641"/>
                    <a:pt x="25780" y="41692"/>
                    <a:pt x="26349" y="41692"/>
                  </a:cubicBezTo>
                  <a:cubicBezTo>
                    <a:pt x="29600" y="41692"/>
                    <a:pt x="32837" y="40009"/>
                    <a:pt x="34747" y="37385"/>
                  </a:cubicBezTo>
                  <a:cubicBezTo>
                    <a:pt x="37365" y="33785"/>
                    <a:pt x="35895" y="29710"/>
                    <a:pt x="33240" y="26621"/>
                  </a:cubicBezTo>
                  <a:cubicBezTo>
                    <a:pt x="33161" y="26536"/>
                    <a:pt x="33077" y="26457"/>
                    <a:pt x="32995" y="26374"/>
                  </a:cubicBezTo>
                  <a:lnTo>
                    <a:pt x="32995" y="26374"/>
                  </a:lnTo>
                  <a:cubicBezTo>
                    <a:pt x="33121" y="26397"/>
                    <a:pt x="33244" y="26424"/>
                    <a:pt x="33370" y="26443"/>
                  </a:cubicBezTo>
                  <a:cubicBezTo>
                    <a:pt x="33376" y="26443"/>
                    <a:pt x="33383" y="26443"/>
                    <a:pt x="33389" y="26443"/>
                  </a:cubicBezTo>
                  <a:cubicBezTo>
                    <a:pt x="33452" y="26443"/>
                    <a:pt x="33516" y="26452"/>
                    <a:pt x="33576" y="26470"/>
                  </a:cubicBezTo>
                  <a:cubicBezTo>
                    <a:pt x="34089" y="26526"/>
                    <a:pt x="34603" y="26555"/>
                    <a:pt x="35113" y="26555"/>
                  </a:cubicBezTo>
                  <a:cubicBezTo>
                    <a:pt x="38575" y="26555"/>
                    <a:pt x="41850" y="25202"/>
                    <a:pt x="43142" y="21635"/>
                  </a:cubicBezTo>
                  <a:cubicBezTo>
                    <a:pt x="44451" y="18017"/>
                    <a:pt x="43572" y="13486"/>
                    <a:pt x="40740" y="10816"/>
                  </a:cubicBezTo>
                  <a:cubicBezTo>
                    <a:pt x="39108" y="9277"/>
                    <a:pt x="37003" y="8467"/>
                    <a:pt x="34882" y="8467"/>
                  </a:cubicBezTo>
                  <a:cubicBezTo>
                    <a:pt x="33392" y="8467"/>
                    <a:pt x="31894" y="8867"/>
                    <a:pt x="30548" y="9696"/>
                  </a:cubicBezTo>
                  <a:cubicBezTo>
                    <a:pt x="29195" y="10529"/>
                    <a:pt x="27888" y="11607"/>
                    <a:pt x="26710" y="12838"/>
                  </a:cubicBezTo>
                  <a:cubicBezTo>
                    <a:pt x="27031" y="11460"/>
                    <a:pt x="27202" y="10064"/>
                    <a:pt x="27132" y="8678"/>
                  </a:cubicBezTo>
                  <a:cubicBezTo>
                    <a:pt x="26772" y="4704"/>
                    <a:pt x="24948" y="837"/>
                    <a:pt x="20638" y="129"/>
                  </a:cubicBezTo>
                  <a:cubicBezTo>
                    <a:pt x="20111" y="43"/>
                    <a:pt x="19576" y="1"/>
                    <a:pt x="19041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6347788" y="2520899"/>
              <a:ext cx="28768" cy="25147"/>
            </a:xfrm>
            <a:custGeom>
              <a:avLst/>
              <a:gdLst/>
              <a:ahLst/>
              <a:cxnLst/>
              <a:rect l="l" t="t" r="r" b="b"/>
              <a:pathLst>
                <a:path w="2463" h="2153" extrusionOk="0">
                  <a:moveTo>
                    <a:pt x="1241" y="0"/>
                  </a:moveTo>
                  <a:cubicBezTo>
                    <a:pt x="862" y="0"/>
                    <a:pt x="484" y="181"/>
                    <a:pt x="249" y="491"/>
                  </a:cubicBezTo>
                  <a:cubicBezTo>
                    <a:pt x="157" y="613"/>
                    <a:pt x="95" y="757"/>
                    <a:pt x="70" y="908"/>
                  </a:cubicBezTo>
                  <a:cubicBezTo>
                    <a:pt x="0" y="1333"/>
                    <a:pt x="200" y="1770"/>
                    <a:pt x="568" y="1994"/>
                  </a:cubicBezTo>
                  <a:cubicBezTo>
                    <a:pt x="747" y="2102"/>
                    <a:pt x="945" y="2152"/>
                    <a:pt x="1141" y="2152"/>
                  </a:cubicBezTo>
                  <a:cubicBezTo>
                    <a:pt x="1599" y="2152"/>
                    <a:pt x="2050" y="1881"/>
                    <a:pt x="2254" y="1449"/>
                  </a:cubicBezTo>
                  <a:cubicBezTo>
                    <a:pt x="2463" y="1004"/>
                    <a:pt x="2286" y="490"/>
                    <a:pt x="1903" y="212"/>
                  </a:cubicBezTo>
                  <a:cubicBezTo>
                    <a:pt x="1866" y="185"/>
                    <a:pt x="1827" y="160"/>
                    <a:pt x="1788" y="139"/>
                  </a:cubicBezTo>
                  <a:cubicBezTo>
                    <a:pt x="1617" y="44"/>
                    <a:pt x="1429" y="0"/>
                    <a:pt x="1241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201790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oogle Shape;513;p9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514" name="Google Shape;514;p9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515" name="Google Shape;515;p9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17" name="Google Shape;517;p9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18" name="Google Shape;518;p9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19" name="Google Shape;519;p9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20" name="Google Shape;520;p9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21" name="Google Shape;521;p9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22" name="Google Shape;522;p9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23" name="Google Shape;523;p9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24" name="Google Shape;524;p9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25" name="Google Shape;525;p9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26" name="Google Shape;526;p9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27" name="Google Shape;527;p9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28" name="Google Shape;528;p9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29" name="Google Shape;529;p9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30" name="Google Shape;530;p9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31" name="Google Shape;531;p9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32" name="Google Shape;532;p9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33" name="Google Shape;533;p9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34" name="Google Shape;534;p9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35" name="Google Shape;535;p9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36" name="Google Shape;536;p9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37" name="Google Shape;537;p9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38" name="Google Shape;538;p9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539" name="Google Shape;539;p9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540" name="Google Shape;540;p9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541" name="Google Shape;541;p9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553" name="Google Shape;553;p9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554" name="Google Shape;554;p9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59" name="Google Shape;559;p9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60" name="Google Shape;560;p9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61" name="Google Shape;561;p9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63" name="Google Shape;563;p9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64" name="Google Shape;564;p9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65" name="Google Shape;565;p9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66" name="Google Shape;566;p9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67" name="Google Shape;567;p9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68" name="Google Shape;568;p9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69" name="Google Shape;569;p9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70" name="Google Shape;570;p9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71" name="Google Shape;571;p9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72" name="Google Shape;572;p9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73" name="Google Shape;573;p9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74" name="Google Shape;574;p9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75" name="Google Shape;575;p9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76" name="Google Shape;576;p9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577" name="Google Shape;577;p9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578" name="Google Shape;578;p9"/>
          <p:cNvSpPr txBox="1">
            <a:spLocks noGrp="1"/>
          </p:cNvSpPr>
          <p:nvPr>
            <p:ph type="title"/>
          </p:nvPr>
        </p:nvSpPr>
        <p:spPr>
          <a:xfrm>
            <a:off x="3457200" y="2796350"/>
            <a:ext cx="11373600" cy="3928800"/>
          </a:xfrm>
          <a:prstGeom prst="rect">
            <a:avLst/>
          </a:prstGeom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3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9"/>
          <p:cNvSpPr txBox="1">
            <a:spLocks noGrp="1"/>
          </p:cNvSpPr>
          <p:nvPr>
            <p:ph type="subTitle" idx="1"/>
          </p:nvPr>
        </p:nvSpPr>
        <p:spPr>
          <a:xfrm>
            <a:off x="3457200" y="6725150"/>
            <a:ext cx="11373600" cy="16020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9"/>
          <p:cNvSpPr/>
          <p:nvPr/>
        </p:nvSpPr>
        <p:spPr>
          <a:xfrm>
            <a:off x="8380235" y="9111845"/>
            <a:ext cx="1527582" cy="422208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1936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0"/>
          <p:cNvSpPr txBox="1">
            <a:spLocks noGrp="1"/>
          </p:cNvSpPr>
          <p:nvPr>
            <p:ph type="title"/>
          </p:nvPr>
        </p:nvSpPr>
        <p:spPr>
          <a:xfrm>
            <a:off x="4602000" y="1664850"/>
            <a:ext cx="9084000" cy="22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90732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11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585" name="Google Shape;585;p11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586" name="Google Shape;586;p11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87" name="Google Shape;587;p11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88" name="Google Shape;588;p11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89" name="Google Shape;589;p11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90" name="Google Shape;590;p11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91" name="Google Shape;591;p11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92" name="Google Shape;592;p11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93" name="Google Shape;593;p11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94" name="Google Shape;594;p11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95" name="Google Shape;595;p11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96" name="Google Shape;596;p11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97" name="Google Shape;597;p11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98" name="Google Shape;598;p11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599" name="Google Shape;599;p11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00" name="Google Shape;600;p11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01" name="Google Shape;601;p11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02" name="Google Shape;602;p11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03" name="Google Shape;603;p11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04" name="Google Shape;604;p11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05" name="Google Shape;605;p11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06" name="Google Shape;606;p11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07" name="Google Shape;607;p11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08" name="Google Shape;608;p11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09" name="Google Shape;609;p11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610" name="Google Shape;610;p11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611" name="Google Shape;611;p11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612" name="Google Shape;612;p11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13" name="Google Shape;613;p11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14" name="Google Shape;614;p11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15" name="Google Shape;615;p11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16" name="Google Shape;616;p11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17" name="Google Shape;617;p11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18" name="Google Shape;618;p11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19" name="Google Shape;619;p11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20" name="Google Shape;620;p11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21" name="Google Shape;621;p11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22" name="Google Shape;622;p11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23" name="Google Shape;623;p11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624" name="Google Shape;624;p11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625" name="Google Shape;625;p11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26" name="Google Shape;626;p11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27" name="Google Shape;627;p11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28" name="Google Shape;628;p11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29" name="Google Shape;629;p11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30" name="Google Shape;630;p11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31" name="Google Shape;631;p11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32" name="Google Shape;632;p11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33" name="Google Shape;633;p11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34" name="Google Shape;634;p11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35" name="Google Shape;635;p11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36" name="Google Shape;636;p11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37" name="Google Shape;637;p11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38" name="Google Shape;638;p11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39" name="Google Shape;639;p11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40" name="Google Shape;640;p11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41" name="Google Shape;641;p11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42" name="Google Shape;642;p11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43" name="Google Shape;643;p11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44" name="Google Shape;644;p11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45" name="Google Shape;645;p11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46" name="Google Shape;646;p11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47" name="Google Shape;647;p11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48" name="Google Shape;648;p11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649" name="Google Shape;649;p11"/>
          <p:cNvSpPr txBox="1">
            <a:spLocks noGrp="1"/>
          </p:cNvSpPr>
          <p:nvPr>
            <p:ph type="title" hasCustomPrompt="1"/>
          </p:nvPr>
        </p:nvSpPr>
        <p:spPr>
          <a:xfrm>
            <a:off x="4220400" y="4414100"/>
            <a:ext cx="9847200" cy="2573400"/>
          </a:xfrm>
          <a:prstGeom prst="rect">
            <a:avLst/>
          </a:prstGeom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94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4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4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4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4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4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4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4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400"/>
            </a:lvl9pPr>
          </a:lstStyle>
          <a:p>
            <a:r>
              <a:t>xx%</a:t>
            </a:r>
          </a:p>
        </p:txBody>
      </p:sp>
      <p:sp>
        <p:nvSpPr>
          <p:cNvPr id="650" name="Google Shape;650;p11"/>
          <p:cNvSpPr txBox="1">
            <a:spLocks noGrp="1"/>
          </p:cNvSpPr>
          <p:nvPr>
            <p:ph type="subTitle" idx="1"/>
          </p:nvPr>
        </p:nvSpPr>
        <p:spPr>
          <a:xfrm>
            <a:off x="4220736" y="6988050"/>
            <a:ext cx="9846600" cy="1553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None/>
              <a:defRPr sz="3200"/>
            </a:lvl9pPr>
          </a:lstStyle>
          <a:p>
            <a:endParaRPr/>
          </a:p>
        </p:txBody>
      </p:sp>
      <p:sp>
        <p:nvSpPr>
          <p:cNvPr id="651" name="Google Shape;651;p11"/>
          <p:cNvSpPr/>
          <p:nvPr/>
        </p:nvSpPr>
        <p:spPr>
          <a:xfrm>
            <a:off x="14243879" y="9600118"/>
            <a:ext cx="513642" cy="333209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grpSp>
        <p:nvGrpSpPr>
          <p:cNvPr id="652" name="Google Shape;652;p11"/>
          <p:cNvGrpSpPr/>
          <p:nvPr/>
        </p:nvGrpSpPr>
        <p:grpSpPr>
          <a:xfrm>
            <a:off x="8640640" y="8932406"/>
            <a:ext cx="553586" cy="552044"/>
            <a:chOff x="5817078" y="2857341"/>
            <a:chExt cx="276793" cy="276022"/>
          </a:xfrm>
        </p:grpSpPr>
        <p:sp>
          <p:nvSpPr>
            <p:cNvPr id="653" name="Google Shape;653;p11"/>
            <p:cNvSpPr/>
            <p:nvPr/>
          </p:nvSpPr>
          <p:spPr>
            <a:xfrm>
              <a:off x="5817078" y="2857341"/>
              <a:ext cx="276793" cy="276022"/>
            </a:xfrm>
            <a:custGeom>
              <a:avLst/>
              <a:gdLst/>
              <a:ahLst/>
              <a:cxnLst/>
              <a:rect l="l" t="t" r="r" b="b"/>
              <a:pathLst>
                <a:path w="23698" h="23632" extrusionOk="0">
                  <a:moveTo>
                    <a:pt x="11870" y="1454"/>
                  </a:moveTo>
                  <a:cubicBezTo>
                    <a:pt x="15258" y="1454"/>
                    <a:pt x="18647" y="1487"/>
                    <a:pt x="22031" y="1551"/>
                  </a:cubicBezTo>
                  <a:cubicBezTo>
                    <a:pt x="22249" y="7523"/>
                    <a:pt x="22274" y="13496"/>
                    <a:pt x="22107" y="19469"/>
                  </a:cubicBezTo>
                  <a:cubicBezTo>
                    <a:pt x="22088" y="20152"/>
                    <a:pt x="21866" y="21143"/>
                    <a:pt x="22033" y="21801"/>
                  </a:cubicBezTo>
                  <a:cubicBezTo>
                    <a:pt x="22031" y="21858"/>
                    <a:pt x="22030" y="21916"/>
                    <a:pt x="22027" y="21973"/>
                  </a:cubicBezTo>
                  <a:cubicBezTo>
                    <a:pt x="21818" y="21990"/>
                    <a:pt x="21567" y="22012"/>
                    <a:pt x="21438" y="22018"/>
                  </a:cubicBezTo>
                  <a:cubicBezTo>
                    <a:pt x="20203" y="22086"/>
                    <a:pt x="18965" y="22107"/>
                    <a:pt x="17728" y="22129"/>
                  </a:cubicBezTo>
                  <a:cubicBezTo>
                    <a:pt x="15794" y="22161"/>
                    <a:pt x="13861" y="22178"/>
                    <a:pt x="11927" y="22178"/>
                  </a:cubicBezTo>
                  <a:cubicBezTo>
                    <a:pt x="10383" y="22178"/>
                    <a:pt x="8840" y="22167"/>
                    <a:pt x="7296" y="22147"/>
                  </a:cubicBezTo>
                  <a:cubicBezTo>
                    <a:pt x="5855" y="22130"/>
                    <a:pt x="4412" y="22108"/>
                    <a:pt x="2971" y="22050"/>
                  </a:cubicBezTo>
                  <a:cubicBezTo>
                    <a:pt x="2561" y="22033"/>
                    <a:pt x="2151" y="22015"/>
                    <a:pt x="1742" y="21983"/>
                  </a:cubicBezTo>
                  <a:cubicBezTo>
                    <a:pt x="1734" y="21921"/>
                    <a:pt x="1722" y="21860"/>
                    <a:pt x="1706" y="21801"/>
                  </a:cubicBezTo>
                  <a:cubicBezTo>
                    <a:pt x="1916" y="21138"/>
                    <a:pt x="1647" y="19978"/>
                    <a:pt x="1627" y="19275"/>
                  </a:cubicBezTo>
                  <a:cubicBezTo>
                    <a:pt x="1604" y="18441"/>
                    <a:pt x="1583" y="17607"/>
                    <a:pt x="1566" y="16772"/>
                  </a:cubicBezTo>
                  <a:cubicBezTo>
                    <a:pt x="1535" y="15213"/>
                    <a:pt x="1517" y="13655"/>
                    <a:pt x="1513" y="12095"/>
                  </a:cubicBezTo>
                  <a:cubicBezTo>
                    <a:pt x="1504" y="8579"/>
                    <a:pt x="1579" y="5064"/>
                    <a:pt x="1710" y="1551"/>
                  </a:cubicBezTo>
                  <a:cubicBezTo>
                    <a:pt x="5093" y="1487"/>
                    <a:pt x="8481" y="1454"/>
                    <a:pt x="11870" y="1454"/>
                  </a:cubicBezTo>
                  <a:close/>
                  <a:moveTo>
                    <a:pt x="11869" y="1"/>
                  </a:moveTo>
                  <a:cubicBezTo>
                    <a:pt x="8247" y="1"/>
                    <a:pt x="4624" y="38"/>
                    <a:pt x="1008" y="112"/>
                  </a:cubicBezTo>
                  <a:cubicBezTo>
                    <a:pt x="604" y="121"/>
                    <a:pt x="299" y="438"/>
                    <a:pt x="282" y="839"/>
                  </a:cubicBezTo>
                  <a:cubicBezTo>
                    <a:pt x="14" y="7696"/>
                    <a:pt x="0" y="14553"/>
                    <a:pt x="242" y="21409"/>
                  </a:cubicBezTo>
                  <a:cubicBezTo>
                    <a:pt x="292" y="22899"/>
                    <a:pt x="360" y="23320"/>
                    <a:pt x="1757" y="23436"/>
                  </a:cubicBezTo>
                  <a:cubicBezTo>
                    <a:pt x="3034" y="23541"/>
                    <a:pt x="4323" y="23549"/>
                    <a:pt x="5604" y="23572"/>
                  </a:cubicBezTo>
                  <a:cubicBezTo>
                    <a:pt x="7680" y="23612"/>
                    <a:pt x="9757" y="23631"/>
                    <a:pt x="11834" y="23631"/>
                  </a:cubicBezTo>
                  <a:cubicBezTo>
                    <a:pt x="13515" y="23631"/>
                    <a:pt x="15198" y="23618"/>
                    <a:pt x="16880" y="23593"/>
                  </a:cubicBezTo>
                  <a:cubicBezTo>
                    <a:pt x="18358" y="23572"/>
                    <a:pt x="19838" y="23552"/>
                    <a:pt x="21314" y="23477"/>
                  </a:cubicBezTo>
                  <a:cubicBezTo>
                    <a:pt x="21924" y="23445"/>
                    <a:pt x="22962" y="23552"/>
                    <a:pt x="23353" y="22963"/>
                  </a:cubicBezTo>
                  <a:cubicBezTo>
                    <a:pt x="23657" y="22506"/>
                    <a:pt x="23493" y="21546"/>
                    <a:pt x="23510" y="21020"/>
                  </a:cubicBezTo>
                  <a:cubicBezTo>
                    <a:pt x="23540" y="20118"/>
                    <a:pt x="23566" y="19215"/>
                    <a:pt x="23589" y="18312"/>
                  </a:cubicBezTo>
                  <a:cubicBezTo>
                    <a:pt x="23634" y="16504"/>
                    <a:pt x="23663" y="14696"/>
                    <a:pt x="23675" y="12886"/>
                  </a:cubicBezTo>
                  <a:cubicBezTo>
                    <a:pt x="23698" y="8869"/>
                    <a:pt x="23614" y="4852"/>
                    <a:pt x="23456" y="839"/>
                  </a:cubicBezTo>
                  <a:cubicBezTo>
                    <a:pt x="23449" y="651"/>
                    <a:pt x="23382" y="502"/>
                    <a:pt x="23283" y="390"/>
                  </a:cubicBezTo>
                  <a:cubicBezTo>
                    <a:pt x="23167" y="231"/>
                    <a:pt x="22985" y="117"/>
                    <a:pt x="22731" y="112"/>
                  </a:cubicBezTo>
                  <a:cubicBezTo>
                    <a:pt x="19115" y="38"/>
                    <a:pt x="15492" y="1"/>
                    <a:pt x="11869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654" name="Google Shape;654;p11"/>
            <p:cNvSpPr/>
            <p:nvPr/>
          </p:nvSpPr>
          <p:spPr>
            <a:xfrm>
              <a:off x="5853766" y="2928627"/>
              <a:ext cx="209212" cy="20942"/>
            </a:xfrm>
            <a:custGeom>
              <a:avLst/>
              <a:gdLst/>
              <a:ahLst/>
              <a:cxnLst/>
              <a:rect l="l" t="t" r="r" b="b"/>
              <a:pathLst>
                <a:path w="17912" h="1793" extrusionOk="0">
                  <a:moveTo>
                    <a:pt x="16961" y="0"/>
                  </a:moveTo>
                  <a:cubicBezTo>
                    <a:pt x="16942" y="0"/>
                    <a:pt x="16924" y="1"/>
                    <a:pt x="16905" y="2"/>
                  </a:cubicBezTo>
                  <a:cubicBezTo>
                    <a:pt x="14237" y="162"/>
                    <a:pt x="11569" y="230"/>
                    <a:pt x="8897" y="230"/>
                  </a:cubicBezTo>
                  <a:cubicBezTo>
                    <a:pt x="8716" y="230"/>
                    <a:pt x="8535" y="229"/>
                    <a:pt x="8354" y="229"/>
                  </a:cubicBezTo>
                  <a:cubicBezTo>
                    <a:pt x="7008" y="223"/>
                    <a:pt x="5661" y="194"/>
                    <a:pt x="4314" y="188"/>
                  </a:cubicBezTo>
                  <a:cubicBezTo>
                    <a:pt x="3717" y="185"/>
                    <a:pt x="3063" y="142"/>
                    <a:pt x="2412" y="142"/>
                  </a:cubicBezTo>
                  <a:cubicBezTo>
                    <a:pt x="1648" y="142"/>
                    <a:pt x="887" y="201"/>
                    <a:pt x="224" y="452"/>
                  </a:cubicBezTo>
                  <a:cubicBezTo>
                    <a:pt x="60" y="514"/>
                    <a:pt x="0" y="748"/>
                    <a:pt x="173" y="846"/>
                  </a:cubicBezTo>
                  <a:cubicBezTo>
                    <a:pt x="1172" y="1408"/>
                    <a:pt x="2475" y="1439"/>
                    <a:pt x="3603" y="1548"/>
                  </a:cubicBezTo>
                  <a:cubicBezTo>
                    <a:pt x="5102" y="1693"/>
                    <a:pt x="6610" y="1748"/>
                    <a:pt x="8115" y="1777"/>
                  </a:cubicBezTo>
                  <a:cubicBezTo>
                    <a:pt x="8691" y="1788"/>
                    <a:pt x="9266" y="1793"/>
                    <a:pt x="9842" y="1793"/>
                  </a:cubicBezTo>
                  <a:cubicBezTo>
                    <a:pt x="12198" y="1793"/>
                    <a:pt x="14555" y="1704"/>
                    <a:pt x="16905" y="1567"/>
                  </a:cubicBezTo>
                  <a:cubicBezTo>
                    <a:pt x="17888" y="1510"/>
                    <a:pt x="17911" y="0"/>
                    <a:pt x="16961" y="0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655" name="Google Shape;655;p11"/>
            <p:cNvSpPr/>
            <p:nvPr/>
          </p:nvSpPr>
          <p:spPr>
            <a:xfrm>
              <a:off x="5859525" y="2982976"/>
              <a:ext cx="203431" cy="23138"/>
            </a:xfrm>
            <a:custGeom>
              <a:avLst/>
              <a:gdLst/>
              <a:ahLst/>
              <a:cxnLst/>
              <a:rect l="l" t="t" r="r" b="b"/>
              <a:pathLst>
                <a:path w="17417" h="1981" extrusionOk="0">
                  <a:moveTo>
                    <a:pt x="16472" y="1"/>
                  </a:moveTo>
                  <a:cubicBezTo>
                    <a:pt x="16452" y="1"/>
                    <a:pt x="16432" y="1"/>
                    <a:pt x="16412" y="3"/>
                  </a:cubicBezTo>
                  <a:cubicBezTo>
                    <a:pt x="13534" y="178"/>
                    <a:pt x="10654" y="351"/>
                    <a:pt x="7771" y="423"/>
                  </a:cubicBezTo>
                  <a:cubicBezTo>
                    <a:pt x="6367" y="458"/>
                    <a:pt x="4963" y="500"/>
                    <a:pt x="3561" y="559"/>
                  </a:cubicBezTo>
                  <a:cubicBezTo>
                    <a:pt x="2419" y="607"/>
                    <a:pt x="1061" y="444"/>
                    <a:pt x="32" y="1015"/>
                  </a:cubicBezTo>
                  <a:cubicBezTo>
                    <a:pt x="1" y="1033"/>
                    <a:pt x="5" y="1075"/>
                    <a:pt x="32" y="1093"/>
                  </a:cubicBezTo>
                  <a:cubicBezTo>
                    <a:pt x="950" y="1728"/>
                    <a:pt x="2246" y="1690"/>
                    <a:pt x="3327" y="1787"/>
                  </a:cubicBezTo>
                  <a:cubicBezTo>
                    <a:pt x="4779" y="1917"/>
                    <a:pt x="6242" y="1981"/>
                    <a:pt x="7699" y="1981"/>
                  </a:cubicBezTo>
                  <a:cubicBezTo>
                    <a:pt x="7723" y="1981"/>
                    <a:pt x="7747" y="1981"/>
                    <a:pt x="7771" y="1981"/>
                  </a:cubicBezTo>
                  <a:cubicBezTo>
                    <a:pt x="10659" y="1976"/>
                    <a:pt x="13539" y="1853"/>
                    <a:pt x="16412" y="1544"/>
                  </a:cubicBezTo>
                  <a:cubicBezTo>
                    <a:pt x="17358" y="1443"/>
                    <a:pt x="17417" y="1"/>
                    <a:pt x="16472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656" name="Google Shape;656;p11"/>
            <p:cNvSpPr/>
            <p:nvPr/>
          </p:nvSpPr>
          <p:spPr>
            <a:xfrm>
              <a:off x="5860880" y="3039929"/>
              <a:ext cx="204762" cy="22963"/>
            </a:xfrm>
            <a:custGeom>
              <a:avLst/>
              <a:gdLst/>
              <a:ahLst/>
              <a:cxnLst/>
              <a:rect l="l" t="t" r="r" b="b"/>
              <a:pathLst>
                <a:path w="17531" h="1966" extrusionOk="0">
                  <a:moveTo>
                    <a:pt x="15399" y="0"/>
                  </a:moveTo>
                  <a:cubicBezTo>
                    <a:pt x="12975" y="0"/>
                    <a:pt x="10527" y="180"/>
                    <a:pt x="8112" y="269"/>
                  </a:cubicBezTo>
                  <a:cubicBezTo>
                    <a:pt x="6782" y="319"/>
                    <a:pt x="5451" y="382"/>
                    <a:pt x="4121" y="440"/>
                  </a:cubicBezTo>
                  <a:cubicBezTo>
                    <a:pt x="2895" y="493"/>
                    <a:pt x="1512" y="400"/>
                    <a:pt x="378" y="908"/>
                  </a:cubicBezTo>
                  <a:cubicBezTo>
                    <a:pt x="1" y="1077"/>
                    <a:pt x="169" y="1590"/>
                    <a:pt x="482" y="1706"/>
                  </a:cubicBezTo>
                  <a:cubicBezTo>
                    <a:pt x="1034" y="1910"/>
                    <a:pt x="1645" y="1965"/>
                    <a:pt x="2265" y="1965"/>
                  </a:cubicBezTo>
                  <a:cubicBezTo>
                    <a:pt x="2894" y="1965"/>
                    <a:pt x="3530" y="1909"/>
                    <a:pt x="4121" y="1895"/>
                  </a:cubicBezTo>
                  <a:cubicBezTo>
                    <a:pt x="5529" y="1861"/>
                    <a:pt x="6939" y="1836"/>
                    <a:pt x="8347" y="1792"/>
                  </a:cubicBezTo>
                  <a:cubicBezTo>
                    <a:pt x="11075" y="1707"/>
                    <a:pt x="13849" y="1744"/>
                    <a:pt x="16565" y="1490"/>
                  </a:cubicBezTo>
                  <a:cubicBezTo>
                    <a:pt x="17496" y="1402"/>
                    <a:pt x="17530" y="41"/>
                    <a:pt x="16565" y="15"/>
                  </a:cubicBezTo>
                  <a:cubicBezTo>
                    <a:pt x="16177" y="5"/>
                    <a:pt x="15788" y="0"/>
                    <a:pt x="15399" y="0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  <p:sp>
        <p:nvSpPr>
          <p:cNvPr id="657" name="Google Shape;657;p11"/>
          <p:cNvSpPr/>
          <p:nvPr/>
        </p:nvSpPr>
        <p:spPr>
          <a:xfrm>
            <a:off x="3415511" y="9041818"/>
            <a:ext cx="513642" cy="333209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27622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10603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3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661" name="Google Shape;661;p13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662" name="Google Shape;662;p13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63" name="Google Shape;663;p13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64" name="Google Shape;664;p13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65" name="Google Shape;665;p13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66" name="Google Shape;666;p13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67" name="Google Shape;667;p13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68" name="Google Shape;668;p13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69" name="Google Shape;669;p13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70" name="Google Shape;670;p13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71" name="Google Shape;671;p13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72" name="Google Shape;672;p13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73" name="Google Shape;673;p13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686" name="Google Shape;686;p13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687" name="Google Shape;687;p13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688" name="Google Shape;688;p13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89" name="Google Shape;689;p13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90" name="Google Shape;690;p13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91" name="Google Shape;691;p13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92" name="Google Shape;692;p13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93" name="Google Shape;693;p13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94" name="Google Shape;694;p13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95" name="Google Shape;695;p13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96" name="Google Shape;696;p13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97" name="Google Shape;697;p13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98" name="Google Shape;698;p13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699" name="Google Shape;699;p13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700" name="Google Shape;700;p13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701" name="Google Shape;701;p13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02" name="Google Shape;702;p13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03" name="Google Shape;703;p13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04" name="Google Shape;704;p13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05" name="Google Shape;705;p13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06" name="Google Shape;706;p13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07" name="Google Shape;707;p13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08" name="Google Shape;708;p13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09" name="Google Shape;709;p13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10" name="Google Shape;710;p13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11" name="Google Shape;711;p13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12" name="Google Shape;712;p13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13" name="Google Shape;713;p13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14" name="Google Shape;714;p13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15" name="Google Shape;715;p13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16" name="Google Shape;716;p13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17" name="Google Shape;717;p13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18" name="Google Shape;718;p13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19" name="Google Shape;719;p13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20" name="Google Shape;720;p13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21" name="Google Shape;721;p13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22" name="Google Shape;722;p13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23" name="Google Shape;723;p13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24" name="Google Shape;724;p13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725" name="Google Shape;725;p13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subTitle" idx="1"/>
          </p:nvPr>
        </p:nvSpPr>
        <p:spPr>
          <a:xfrm>
            <a:off x="3630101" y="4083701"/>
            <a:ext cx="4927800" cy="12216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7" name="Google Shape;727;p13"/>
          <p:cNvSpPr txBox="1">
            <a:spLocks noGrp="1"/>
          </p:cNvSpPr>
          <p:nvPr>
            <p:ph type="subTitle" idx="2"/>
          </p:nvPr>
        </p:nvSpPr>
        <p:spPr>
          <a:xfrm>
            <a:off x="11475360" y="4086887"/>
            <a:ext cx="4919400" cy="12216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3"/>
          <p:cNvSpPr txBox="1">
            <a:spLocks noGrp="1"/>
          </p:cNvSpPr>
          <p:nvPr>
            <p:ph type="subTitle" idx="3"/>
          </p:nvPr>
        </p:nvSpPr>
        <p:spPr>
          <a:xfrm>
            <a:off x="3630101" y="7180446"/>
            <a:ext cx="4927800" cy="11100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4"/>
          </p:nvPr>
        </p:nvSpPr>
        <p:spPr>
          <a:xfrm>
            <a:off x="11478114" y="7174448"/>
            <a:ext cx="4919400" cy="11100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5" hasCustomPrompt="1"/>
          </p:nvPr>
        </p:nvSpPr>
        <p:spPr>
          <a:xfrm>
            <a:off x="1995446" y="3817800"/>
            <a:ext cx="1294200" cy="8952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700">
                <a:solidFill>
                  <a:srgbClr val="FAA9AC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6" hasCustomPrompt="1"/>
          </p:nvPr>
        </p:nvSpPr>
        <p:spPr>
          <a:xfrm>
            <a:off x="1993346" y="6824882"/>
            <a:ext cx="1298400" cy="8952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32" name="Google Shape;732;p13"/>
          <p:cNvSpPr txBox="1">
            <a:spLocks noGrp="1"/>
          </p:cNvSpPr>
          <p:nvPr>
            <p:ph type="title" idx="7" hasCustomPrompt="1"/>
          </p:nvPr>
        </p:nvSpPr>
        <p:spPr>
          <a:xfrm>
            <a:off x="9826034" y="3883217"/>
            <a:ext cx="1298400" cy="8952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8" hasCustomPrompt="1"/>
          </p:nvPr>
        </p:nvSpPr>
        <p:spPr>
          <a:xfrm>
            <a:off x="9826008" y="6824882"/>
            <a:ext cx="1298400" cy="8952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7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subTitle" idx="9"/>
          </p:nvPr>
        </p:nvSpPr>
        <p:spPr>
          <a:xfrm>
            <a:off x="3630104" y="3364340"/>
            <a:ext cx="4927800" cy="9696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13"/>
          </p:nvPr>
        </p:nvSpPr>
        <p:spPr>
          <a:xfrm>
            <a:off x="11475386" y="3369564"/>
            <a:ext cx="4919400" cy="9696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subTitle" idx="14"/>
          </p:nvPr>
        </p:nvSpPr>
        <p:spPr>
          <a:xfrm>
            <a:off x="3630104" y="6351200"/>
            <a:ext cx="4927800" cy="9696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7" name="Google Shape;737;p13"/>
          <p:cNvSpPr txBox="1">
            <a:spLocks noGrp="1"/>
          </p:cNvSpPr>
          <p:nvPr>
            <p:ph type="subTitle" idx="15"/>
          </p:nvPr>
        </p:nvSpPr>
        <p:spPr>
          <a:xfrm>
            <a:off x="11478114" y="6348506"/>
            <a:ext cx="4919400" cy="9696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38" name="Google Shape;738;p13"/>
          <p:cNvSpPr/>
          <p:nvPr/>
        </p:nvSpPr>
        <p:spPr>
          <a:xfrm>
            <a:off x="801786" y="9208466"/>
            <a:ext cx="1573436" cy="457157"/>
          </a:xfrm>
          <a:custGeom>
            <a:avLst/>
            <a:gdLst/>
            <a:ahLst/>
            <a:cxnLst/>
            <a:rect l="l" t="t" r="r" b="b"/>
            <a:pathLst>
              <a:path w="67356" h="19570" extrusionOk="0">
                <a:moveTo>
                  <a:pt x="11070" y="3673"/>
                </a:moveTo>
                <a:lnTo>
                  <a:pt x="11070" y="3673"/>
                </a:lnTo>
                <a:cubicBezTo>
                  <a:pt x="11854" y="3699"/>
                  <a:pt x="12638" y="3732"/>
                  <a:pt x="13419" y="3775"/>
                </a:cubicBezTo>
                <a:cubicBezTo>
                  <a:pt x="14516" y="5267"/>
                  <a:pt x="15651" y="6748"/>
                  <a:pt x="16715" y="8268"/>
                </a:cubicBezTo>
                <a:cubicBezTo>
                  <a:pt x="15899" y="8278"/>
                  <a:pt x="15082" y="8292"/>
                  <a:pt x="14266" y="8308"/>
                </a:cubicBezTo>
                <a:cubicBezTo>
                  <a:pt x="13963" y="7153"/>
                  <a:pt x="12879" y="6010"/>
                  <a:pt x="12177" y="5098"/>
                </a:cubicBezTo>
                <a:cubicBezTo>
                  <a:pt x="11861" y="4688"/>
                  <a:pt x="11497" y="4124"/>
                  <a:pt x="11070" y="3673"/>
                </a:cubicBezTo>
                <a:close/>
                <a:moveTo>
                  <a:pt x="7593" y="3620"/>
                </a:moveTo>
                <a:cubicBezTo>
                  <a:pt x="8296" y="3620"/>
                  <a:pt x="8998" y="3626"/>
                  <a:pt x="9700" y="3640"/>
                </a:cubicBezTo>
                <a:cubicBezTo>
                  <a:pt x="9801" y="4505"/>
                  <a:pt x="10463" y="5477"/>
                  <a:pt x="10827" y="6150"/>
                </a:cubicBezTo>
                <a:cubicBezTo>
                  <a:pt x="11201" y="6842"/>
                  <a:pt x="11579" y="7663"/>
                  <a:pt x="12068" y="8359"/>
                </a:cubicBezTo>
                <a:cubicBezTo>
                  <a:pt x="11510" y="8377"/>
                  <a:pt x="10954" y="8403"/>
                  <a:pt x="10403" y="8438"/>
                </a:cubicBezTo>
                <a:cubicBezTo>
                  <a:pt x="10150" y="7239"/>
                  <a:pt x="9014" y="6043"/>
                  <a:pt x="8285" y="5098"/>
                </a:cubicBezTo>
                <a:cubicBezTo>
                  <a:pt x="7957" y="4671"/>
                  <a:pt x="7577" y="4079"/>
                  <a:pt x="7127" y="3621"/>
                </a:cubicBezTo>
                <a:cubicBezTo>
                  <a:pt x="7282" y="3620"/>
                  <a:pt x="7438" y="3620"/>
                  <a:pt x="7593" y="3620"/>
                </a:cubicBezTo>
                <a:close/>
                <a:moveTo>
                  <a:pt x="5806" y="3633"/>
                </a:moveTo>
                <a:cubicBezTo>
                  <a:pt x="5905" y="4501"/>
                  <a:pt x="6570" y="5474"/>
                  <a:pt x="6935" y="6150"/>
                </a:cubicBezTo>
                <a:cubicBezTo>
                  <a:pt x="7359" y="6934"/>
                  <a:pt x="7788" y="7884"/>
                  <a:pt x="8378" y="8630"/>
                </a:cubicBezTo>
                <a:cubicBezTo>
                  <a:pt x="8007" y="8679"/>
                  <a:pt x="7638" y="8737"/>
                  <a:pt x="7267" y="8803"/>
                </a:cubicBezTo>
                <a:cubicBezTo>
                  <a:pt x="5894" y="7085"/>
                  <a:pt x="4513" y="5350"/>
                  <a:pt x="3036" y="3711"/>
                </a:cubicBezTo>
                <a:cubicBezTo>
                  <a:pt x="3958" y="3675"/>
                  <a:pt x="4881" y="3648"/>
                  <a:pt x="5806" y="3633"/>
                </a:cubicBezTo>
                <a:close/>
                <a:moveTo>
                  <a:pt x="14266" y="10972"/>
                </a:moveTo>
                <a:cubicBezTo>
                  <a:pt x="14995" y="10989"/>
                  <a:pt x="15723" y="11002"/>
                  <a:pt x="16452" y="11012"/>
                </a:cubicBezTo>
                <a:cubicBezTo>
                  <a:pt x="15464" y="12404"/>
                  <a:pt x="14426" y="13763"/>
                  <a:pt x="13419" y="15133"/>
                </a:cubicBezTo>
                <a:cubicBezTo>
                  <a:pt x="12750" y="15171"/>
                  <a:pt x="12078" y="15201"/>
                  <a:pt x="11404" y="15224"/>
                </a:cubicBezTo>
                <a:cubicBezTo>
                  <a:pt x="11690" y="14866"/>
                  <a:pt x="11944" y="14486"/>
                  <a:pt x="12176" y="14184"/>
                </a:cubicBezTo>
                <a:cubicBezTo>
                  <a:pt x="12878" y="13274"/>
                  <a:pt x="13964" y="12123"/>
                  <a:pt x="14266" y="10972"/>
                </a:cubicBezTo>
                <a:close/>
                <a:moveTo>
                  <a:pt x="7008" y="10431"/>
                </a:moveTo>
                <a:cubicBezTo>
                  <a:pt x="7465" y="10519"/>
                  <a:pt x="7921" y="10594"/>
                  <a:pt x="8377" y="10651"/>
                </a:cubicBezTo>
                <a:cubicBezTo>
                  <a:pt x="7788" y="11397"/>
                  <a:pt x="7359" y="12347"/>
                  <a:pt x="6935" y="13134"/>
                </a:cubicBezTo>
                <a:cubicBezTo>
                  <a:pt x="6622" y="13711"/>
                  <a:pt x="6087" y="14513"/>
                  <a:pt x="5879" y="15277"/>
                </a:cubicBezTo>
                <a:cubicBezTo>
                  <a:pt x="4929" y="15263"/>
                  <a:pt x="3982" y="15236"/>
                  <a:pt x="3036" y="15198"/>
                </a:cubicBezTo>
                <a:cubicBezTo>
                  <a:pt x="4419" y="13663"/>
                  <a:pt x="5721" y="12043"/>
                  <a:pt x="7008" y="10431"/>
                </a:cubicBezTo>
                <a:close/>
                <a:moveTo>
                  <a:pt x="10404" y="10833"/>
                </a:moveTo>
                <a:cubicBezTo>
                  <a:pt x="10955" y="10867"/>
                  <a:pt x="11510" y="10892"/>
                  <a:pt x="12074" y="10911"/>
                </a:cubicBezTo>
                <a:cubicBezTo>
                  <a:pt x="11583" y="11610"/>
                  <a:pt x="11203" y="12436"/>
                  <a:pt x="10827" y="13132"/>
                </a:cubicBezTo>
                <a:cubicBezTo>
                  <a:pt x="10516" y="13709"/>
                  <a:pt x="9983" y="14506"/>
                  <a:pt x="9774" y="15269"/>
                </a:cubicBezTo>
                <a:cubicBezTo>
                  <a:pt x="9045" y="15283"/>
                  <a:pt x="8317" y="15291"/>
                  <a:pt x="7588" y="15291"/>
                </a:cubicBezTo>
                <a:cubicBezTo>
                  <a:pt x="7545" y="15291"/>
                  <a:pt x="7502" y="15291"/>
                  <a:pt x="7458" y="15291"/>
                </a:cubicBezTo>
                <a:cubicBezTo>
                  <a:pt x="7765" y="14914"/>
                  <a:pt x="8038" y="14504"/>
                  <a:pt x="8284" y="14184"/>
                </a:cubicBezTo>
                <a:cubicBezTo>
                  <a:pt x="9014" y="13239"/>
                  <a:pt x="10156" y="12031"/>
                  <a:pt x="10404" y="10833"/>
                </a:cubicBezTo>
                <a:close/>
                <a:moveTo>
                  <a:pt x="55821" y="2358"/>
                </a:moveTo>
                <a:cubicBezTo>
                  <a:pt x="57049" y="3218"/>
                  <a:pt x="58203" y="4268"/>
                  <a:pt x="59349" y="5161"/>
                </a:cubicBezTo>
                <a:cubicBezTo>
                  <a:pt x="61263" y="6651"/>
                  <a:pt x="63172" y="8149"/>
                  <a:pt x="65073" y="9656"/>
                </a:cubicBezTo>
                <a:cubicBezTo>
                  <a:pt x="63554" y="10891"/>
                  <a:pt x="62032" y="12123"/>
                  <a:pt x="60507" y="13354"/>
                </a:cubicBezTo>
                <a:cubicBezTo>
                  <a:pt x="58995" y="14570"/>
                  <a:pt x="57467" y="16065"/>
                  <a:pt x="55821" y="17212"/>
                </a:cubicBezTo>
                <a:cubicBezTo>
                  <a:pt x="55611" y="12288"/>
                  <a:pt x="55611" y="7282"/>
                  <a:pt x="55821" y="2358"/>
                </a:cubicBezTo>
                <a:close/>
                <a:moveTo>
                  <a:pt x="55039" y="1"/>
                </a:moveTo>
                <a:cubicBezTo>
                  <a:pt x="54593" y="1"/>
                  <a:pt x="54201" y="356"/>
                  <a:pt x="54176" y="852"/>
                </a:cubicBezTo>
                <a:cubicBezTo>
                  <a:pt x="54050" y="3306"/>
                  <a:pt x="53979" y="5786"/>
                  <a:pt x="53957" y="8269"/>
                </a:cubicBezTo>
                <a:cubicBezTo>
                  <a:pt x="53671" y="8220"/>
                  <a:pt x="53377" y="8207"/>
                  <a:pt x="53080" y="8207"/>
                </a:cubicBezTo>
                <a:cubicBezTo>
                  <a:pt x="52766" y="8207"/>
                  <a:pt x="52449" y="8221"/>
                  <a:pt x="52130" y="8222"/>
                </a:cubicBezTo>
                <a:cubicBezTo>
                  <a:pt x="51482" y="8224"/>
                  <a:pt x="50833" y="8224"/>
                  <a:pt x="50185" y="8224"/>
                </a:cubicBezTo>
                <a:cubicBezTo>
                  <a:pt x="49860" y="8224"/>
                  <a:pt x="49536" y="8224"/>
                  <a:pt x="49212" y="8224"/>
                </a:cubicBezTo>
                <a:cubicBezTo>
                  <a:pt x="48888" y="8224"/>
                  <a:pt x="48563" y="8224"/>
                  <a:pt x="48239" y="8225"/>
                </a:cubicBezTo>
                <a:lnTo>
                  <a:pt x="37712" y="8229"/>
                </a:lnTo>
                <a:cubicBezTo>
                  <a:pt x="37566" y="8229"/>
                  <a:pt x="37420" y="8229"/>
                  <a:pt x="37275" y="8229"/>
                </a:cubicBezTo>
                <a:cubicBezTo>
                  <a:pt x="33621" y="8229"/>
                  <a:pt x="29966" y="8214"/>
                  <a:pt x="26312" y="8214"/>
                </a:cubicBezTo>
                <a:cubicBezTo>
                  <a:pt x="23798" y="8214"/>
                  <a:pt x="21285" y="8221"/>
                  <a:pt x="18773" y="8245"/>
                </a:cubicBezTo>
                <a:cubicBezTo>
                  <a:pt x="17457" y="6288"/>
                  <a:pt x="15990" y="4414"/>
                  <a:pt x="14604" y="2510"/>
                </a:cubicBezTo>
                <a:cubicBezTo>
                  <a:pt x="14549" y="2435"/>
                  <a:pt x="14482" y="2369"/>
                  <a:pt x="14407" y="2314"/>
                </a:cubicBezTo>
                <a:cubicBezTo>
                  <a:pt x="14273" y="2187"/>
                  <a:pt x="14095" y="2099"/>
                  <a:pt x="13865" y="2087"/>
                </a:cubicBezTo>
                <a:cubicBezTo>
                  <a:pt x="11803" y="1963"/>
                  <a:pt x="9725" y="1905"/>
                  <a:pt x="7646" y="1905"/>
                </a:cubicBezTo>
                <a:cubicBezTo>
                  <a:pt x="5473" y="1905"/>
                  <a:pt x="3300" y="1969"/>
                  <a:pt x="1144" y="2087"/>
                </a:cubicBezTo>
                <a:cubicBezTo>
                  <a:pt x="413" y="2126"/>
                  <a:pt x="1" y="2999"/>
                  <a:pt x="539" y="3549"/>
                </a:cubicBezTo>
                <a:cubicBezTo>
                  <a:pt x="2321" y="5370"/>
                  <a:pt x="3940" y="7367"/>
                  <a:pt x="5533" y="9360"/>
                </a:cubicBezTo>
                <a:cubicBezTo>
                  <a:pt x="5483" y="9447"/>
                  <a:pt x="5458" y="9546"/>
                  <a:pt x="5456" y="9647"/>
                </a:cubicBezTo>
                <a:cubicBezTo>
                  <a:pt x="3888" y="11608"/>
                  <a:pt x="2293" y="13570"/>
                  <a:pt x="539" y="15363"/>
                </a:cubicBezTo>
                <a:cubicBezTo>
                  <a:pt x="0" y="15913"/>
                  <a:pt x="413" y="16785"/>
                  <a:pt x="1144" y="16825"/>
                </a:cubicBezTo>
                <a:cubicBezTo>
                  <a:pt x="3091" y="16932"/>
                  <a:pt x="5041" y="16966"/>
                  <a:pt x="6991" y="16966"/>
                </a:cubicBezTo>
                <a:cubicBezTo>
                  <a:pt x="7708" y="16966"/>
                  <a:pt x="8425" y="16961"/>
                  <a:pt x="9142" y="16954"/>
                </a:cubicBezTo>
                <a:cubicBezTo>
                  <a:pt x="10231" y="16942"/>
                  <a:pt x="11322" y="16924"/>
                  <a:pt x="12412" y="16889"/>
                </a:cubicBezTo>
                <a:cubicBezTo>
                  <a:pt x="12493" y="16886"/>
                  <a:pt x="12575" y="16885"/>
                  <a:pt x="12658" y="16885"/>
                </a:cubicBezTo>
                <a:cubicBezTo>
                  <a:pt x="12769" y="16885"/>
                  <a:pt x="12881" y="16886"/>
                  <a:pt x="12995" y="16886"/>
                </a:cubicBezTo>
                <a:cubicBezTo>
                  <a:pt x="13555" y="16886"/>
                  <a:pt x="14133" y="16856"/>
                  <a:pt x="14538" y="16488"/>
                </a:cubicBezTo>
                <a:cubicBezTo>
                  <a:pt x="15398" y="15706"/>
                  <a:pt x="16046" y="14420"/>
                  <a:pt x="16723" y="13482"/>
                </a:cubicBezTo>
                <a:cubicBezTo>
                  <a:pt x="17313" y="12668"/>
                  <a:pt x="17923" y="11861"/>
                  <a:pt x="18504" y="11037"/>
                </a:cubicBezTo>
                <a:cubicBezTo>
                  <a:pt x="20189" y="11049"/>
                  <a:pt x="21873" y="11049"/>
                  <a:pt x="23556" y="11050"/>
                </a:cubicBezTo>
                <a:lnTo>
                  <a:pt x="47138" y="11060"/>
                </a:lnTo>
                <a:cubicBezTo>
                  <a:pt x="48658" y="11061"/>
                  <a:pt x="50177" y="11061"/>
                  <a:pt x="51697" y="11062"/>
                </a:cubicBezTo>
                <a:cubicBezTo>
                  <a:pt x="52120" y="11062"/>
                  <a:pt x="52561" y="11092"/>
                  <a:pt x="52998" y="11092"/>
                </a:cubicBezTo>
                <a:cubicBezTo>
                  <a:pt x="53323" y="11092"/>
                  <a:pt x="53645" y="11076"/>
                  <a:pt x="53956" y="11019"/>
                </a:cubicBezTo>
                <a:cubicBezTo>
                  <a:pt x="53975" y="13597"/>
                  <a:pt x="54045" y="16171"/>
                  <a:pt x="54176" y="18718"/>
                </a:cubicBezTo>
                <a:cubicBezTo>
                  <a:pt x="54202" y="19213"/>
                  <a:pt x="54594" y="19570"/>
                  <a:pt x="55039" y="19570"/>
                </a:cubicBezTo>
                <a:cubicBezTo>
                  <a:pt x="55179" y="19570"/>
                  <a:pt x="55324" y="19535"/>
                  <a:pt x="55465" y="19457"/>
                </a:cubicBezTo>
                <a:cubicBezTo>
                  <a:pt x="57629" y="18268"/>
                  <a:pt x="59577" y="16291"/>
                  <a:pt x="61491" y="14750"/>
                </a:cubicBezTo>
                <a:cubicBezTo>
                  <a:pt x="63347" y="13257"/>
                  <a:pt x="65198" y="11758"/>
                  <a:pt x="67044" y="10255"/>
                </a:cubicBezTo>
                <a:cubicBezTo>
                  <a:pt x="67261" y="10077"/>
                  <a:pt x="67343" y="9868"/>
                  <a:pt x="67333" y="9664"/>
                </a:cubicBezTo>
                <a:cubicBezTo>
                  <a:pt x="67355" y="9448"/>
                  <a:pt x="67277" y="9226"/>
                  <a:pt x="67043" y="9042"/>
                </a:cubicBezTo>
                <a:cubicBezTo>
                  <a:pt x="64794" y="7266"/>
                  <a:pt x="62541" y="5497"/>
                  <a:pt x="60282" y="3732"/>
                </a:cubicBezTo>
                <a:cubicBezTo>
                  <a:pt x="58740" y="2532"/>
                  <a:pt x="57187" y="1054"/>
                  <a:pt x="55465" y="112"/>
                </a:cubicBezTo>
                <a:cubicBezTo>
                  <a:pt x="55324" y="36"/>
                  <a:pt x="55179" y="1"/>
                  <a:pt x="55039" y="1"/>
                </a:cubicBezTo>
                <a:close/>
              </a:path>
            </a:pathLst>
          </a:custGeom>
          <a:solidFill>
            <a:schemeClr val="dk2"/>
          </a:solidFill>
          <a:ln w="100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29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079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0" name="Google Shape;740;p14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741" name="Google Shape;741;p14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742" name="Google Shape;742;p14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43" name="Google Shape;743;p14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44" name="Google Shape;744;p14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45" name="Google Shape;745;p14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46" name="Google Shape;746;p14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47" name="Google Shape;747;p14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48" name="Google Shape;748;p14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49" name="Google Shape;749;p14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50" name="Google Shape;750;p14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51" name="Google Shape;751;p14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52" name="Google Shape;752;p14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53" name="Google Shape;753;p14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54" name="Google Shape;754;p14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55" name="Google Shape;755;p14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56" name="Google Shape;756;p14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57" name="Google Shape;757;p14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58" name="Google Shape;758;p14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59" name="Google Shape;759;p14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60" name="Google Shape;760;p14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61" name="Google Shape;761;p14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62" name="Google Shape;762;p14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63" name="Google Shape;763;p14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64" name="Google Shape;764;p14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765" name="Google Shape;765;p14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766" name="Google Shape;766;p14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767" name="Google Shape;767;p14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768" name="Google Shape;768;p14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69" name="Google Shape;769;p14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70" name="Google Shape;770;p14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71" name="Google Shape;771;p14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72" name="Google Shape;772;p14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73" name="Google Shape;773;p14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74" name="Google Shape;774;p14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75" name="Google Shape;775;p14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76" name="Google Shape;776;p14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77" name="Google Shape;777;p14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78" name="Google Shape;778;p14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79" name="Google Shape;779;p14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780" name="Google Shape;780;p14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781" name="Google Shape;781;p14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82" name="Google Shape;782;p14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83" name="Google Shape;783;p14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84" name="Google Shape;784;p14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85" name="Google Shape;785;p14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86" name="Google Shape;786;p14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87" name="Google Shape;787;p14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88" name="Google Shape;788;p14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89" name="Google Shape;789;p14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90" name="Google Shape;790;p14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91" name="Google Shape;791;p14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92" name="Google Shape;792;p14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93" name="Google Shape;793;p14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94" name="Google Shape;794;p14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95" name="Google Shape;795;p14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96" name="Google Shape;796;p14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97" name="Google Shape;797;p14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98" name="Google Shape;798;p14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799" name="Google Shape;799;p14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00" name="Google Shape;800;p14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01" name="Google Shape;801;p14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02" name="Google Shape;802;p14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03" name="Google Shape;803;p14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04" name="Google Shape;804;p14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805" name="Google Shape;805;p14"/>
          <p:cNvSpPr txBox="1">
            <a:spLocks noGrp="1"/>
          </p:cNvSpPr>
          <p:nvPr>
            <p:ph type="title"/>
          </p:nvPr>
        </p:nvSpPr>
        <p:spPr>
          <a:xfrm>
            <a:off x="1802750" y="6352950"/>
            <a:ext cx="13382400" cy="1063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9pPr>
          </a:lstStyle>
          <a:p>
            <a:endParaRPr/>
          </a:p>
        </p:txBody>
      </p:sp>
      <p:sp>
        <p:nvSpPr>
          <p:cNvPr id="806" name="Google Shape;806;p14"/>
          <p:cNvSpPr txBox="1">
            <a:spLocks noGrp="1"/>
          </p:cNvSpPr>
          <p:nvPr>
            <p:ph type="subTitle" idx="1"/>
          </p:nvPr>
        </p:nvSpPr>
        <p:spPr>
          <a:xfrm>
            <a:off x="1802750" y="3175001"/>
            <a:ext cx="13382400" cy="2956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6200"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200"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200"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200"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200"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200"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3000"/>
              <a:buNone/>
              <a:defRPr sz="6200"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3000"/>
              <a:buNone/>
              <a:defRPr sz="6200"/>
            </a:lvl9pPr>
          </a:lstStyle>
          <a:p>
            <a:endParaRPr/>
          </a:p>
        </p:txBody>
      </p:sp>
      <p:sp>
        <p:nvSpPr>
          <p:cNvPr id="807" name="Google Shape;807;p14"/>
          <p:cNvSpPr/>
          <p:nvPr/>
        </p:nvSpPr>
        <p:spPr>
          <a:xfrm>
            <a:off x="12069186" y="8881084"/>
            <a:ext cx="663168" cy="654710"/>
          </a:xfrm>
          <a:custGeom>
            <a:avLst/>
            <a:gdLst/>
            <a:ahLst/>
            <a:cxnLst/>
            <a:rect l="l" t="t" r="r" b="b"/>
            <a:pathLst>
              <a:path w="28389" h="28027" extrusionOk="0">
                <a:moveTo>
                  <a:pt x="14378" y="2209"/>
                </a:moveTo>
                <a:cubicBezTo>
                  <a:pt x="15191" y="3669"/>
                  <a:pt x="15951" y="5158"/>
                  <a:pt x="16709" y="6647"/>
                </a:cubicBezTo>
                <a:cubicBezTo>
                  <a:pt x="17104" y="7424"/>
                  <a:pt x="17472" y="8227"/>
                  <a:pt x="17906" y="8983"/>
                </a:cubicBezTo>
                <a:cubicBezTo>
                  <a:pt x="18242" y="9569"/>
                  <a:pt x="18577" y="9590"/>
                  <a:pt x="19193" y="9723"/>
                </a:cubicBezTo>
                <a:cubicBezTo>
                  <a:pt x="21569" y="10238"/>
                  <a:pt x="23904" y="11020"/>
                  <a:pt x="26219" y="11789"/>
                </a:cubicBezTo>
                <a:cubicBezTo>
                  <a:pt x="24531" y="13476"/>
                  <a:pt x="22943" y="15272"/>
                  <a:pt x="21167" y="16862"/>
                </a:cubicBezTo>
                <a:cubicBezTo>
                  <a:pt x="20988" y="17023"/>
                  <a:pt x="20900" y="17339"/>
                  <a:pt x="20981" y="17568"/>
                </a:cubicBezTo>
                <a:cubicBezTo>
                  <a:pt x="21944" y="20313"/>
                  <a:pt x="22678" y="23262"/>
                  <a:pt x="23004" y="26179"/>
                </a:cubicBezTo>
                <a:cubicBezTo>
                  <a:pt x="21457" y="25518"/>
                  <a:pt x="19991" y="24609"/>
                  <a:pt x="18556" y="23766"/>
                </a:cubicBezTo>
                <a:cubicBezTo>
                  <a:pt x="17734" y="23283"/>
                  <a:pt x="16918" y="22789"/>
                  <a:pt x="16089" y="22314"/>
                </a:cubicBezTo>
                <a:cubicBezTo>
                  <a:pt x="15661" y="22069"/>
                  <a:pt x="15146" y="21690"/>
                  <a:pt x="14651" y="21594"/>
                </a:cubicBezTo>
                <a:cubicBezTo>
                  <a:pt x="14582" y="21580"/>
                  <a:pt x="14511" y="21574"/>
                  <a:pt x="14438" y="21574"/>
                </a:cubicBezTo>
                <a:cubicBezTo>
                  <a:pt x="13435" y="21574"/>
                  <a:pt x="12167" y="22793"/>
                  <a:pt x="11437" y="23264"/>
                </a:cubicBezTo>
                <a:cubicBezTo>
                  <a:pt x="9916" y="24245"/>
                  <a:pt x="8370" y="25268"/>
                  <a:pt x="6735" y="26073"/>
                </a:cubicBezTo>
                <a:cubicBezTo>
                  <a:pt x="7150" y="23221"/>
                  <a:pt x="7585" y="20365"/>
                  <a:pt x="8284" y="17568"/>
                </a:cubicBezTo>
                <a:cubicBezTo>
                  <a:pt x="8368" y="17236"/>
                  <a:pt x="8223" y="16936"/>
                  <a:pt x="7952" y="16748"/>
                </a:cubicBezTo>
                <a:cubicBezTo>
                  <a:pt x="5979" y="15390"/>
                  <a:pt x="4012" y="13909"/>
                  <a:pt x="2256" y="12258"/>
                </a:cubicBezTo>
                <a:cubicBezTo>
                  <a:pt x="3759" y="11724"/>
                  <a:pt x="5281" y="11243"/>
                  <a:pt x="6803" y="10767"/>
                </a:cubicBezTo>
                <a:cubicBezTo>
                  <a:pt x="7635" y="10506"/>
                  <a:pt x="8470" y="10249"/>
                  <a:pt x="9300" y="9979"/>
                </a:cubicBezTo>
                <a:cubicBezTo>
                  <a:pt x="9886" y="9788"/>
                  <a:pt x="10536" y="9683"/>
                  <a:pt x="10895" y="9161"/>
                </a:cubicBezTo>
                <a:cubicBezTo>
                  <a:pt x="11306" y="8562"/>
                  <a:pt x="11558" y="7733"/>
                  <a:pt x="11879" y="7081"/>
                </a:cubicBezTo>
                <a:cubicBezTo>
                  <a:pt x="12279" y="6270"/>
                  <a:pt x="12685" y="5463"/>
                  <a:pt x="13101" y="4661"/>
                </a:cubicBezTo>
                <a:cubicBezTo>
                  <a:pt x="13522" y="3842"/>
                  <a:pt x="13943" y="3022"/>
                  <a:pt x="14378" y="2209"/>
                </a:cubicBezTo>
                <a:close/>
                <a:moveTo>
                  <a:pt x="14362" y="0"/>
                </a:moveTo>
                <a:cubicBezTo>
                  <a:pt x="14118" y="0"/>
                  <a:pt x="13875" y="116"/>
                  <a:pt x="13741" y="353"/>
                </a:cubicBezTo>
                <a:cubicBezTo>
                  <a:pt x="13155" y="1390"/>
                  <a:pt x="12610" y="2452"/>
                  <a:pt x="12064" y="3509"/>
                </a:cubicBezTo>
                <a:cubicBezTo>
                  <a:pt x="11337" y="4914"/>
                  <a:pt x="10264" y="6474"/>
                  <a:pt x="9837" y="8001"/>
                </a:cubicBezTo>
                <a:cubicBezTo>
                  <a:pt x="9831" y="8017"/>
                  <a:pt x="9740" y="8203"/>
                  <a:pt x="9716" y="8291"/>
                </a:cubicBezTo>
                <a:cubicBezTo>
                  <a:pt x="9674" y="8317"/>
                  <a:pt x="9630" y="8339"/>
                  <a:pt x="9585" y="8356"/>
                </a:cubicBezTo>
                <a:cubicBezTo>
                  <a:pt x="9276" y="8456"/>
                  <a:pt x="8970" y="8562"/>
                  <a:pt x="8662" y="8661"/>
                </a:cubicBezTo>
                <a:cubicBezTo>
                  <a:pt x="7860" y="8919"/>
                  <a:pt x="7055" y="9167"/>
                  <a:pt x="6251" y="9420"/>
                </a:cubicBezTo>
                <a:cubicBezTo>
                  <a:pt x="4399" y="10000"/>
                  <a:pt x="2547" y="10584"/>
                  <a:pt x="730" y="11272"/>
                </a:cubicBezTo>
                <a:cubicBezTo>
                  <a:pt x="231" y="11462"/>
                  <a:pt x="0" y="12070"/>
                  <a:pt x="410" y="12485"/>
                </a:cubicBezTo>
                <a:cubicBezTo>
                  <a:pt x="2316" y="14418"/>
                  <a:pt x="4535" y="16129"/>
                  <a:pt x="6768" y="17686"/>
                </a:cubicBezTo>
                <a:cubicBezTo>
                  <a:pt x="6029" y="20779"/>
                  <a:pt x="5590" y="23939"/>
                  <a:pt x="5135" y="27083"/>
                </a:cubicBezTo>
                <a:cubicBezTo>
                  <a:pt x="5077" y="27484"/>
                  <a:pt x="5349" y="28026"/>
                  <a:pt x="5789" y="28026"/>
                </a:cubicBezTo>
                <a:cubicBezTo>
                  <a:pt x="5864" y="28026"/>
                  <a:pt x="5944" y="28010"/>
                  <a:pt x="6028" y="27975"/>
                </a:cubicBezTo>
                <a:cubicBezTo>
                  <a:pt x="7931" y="27188"/>
                  <a:pt x="9693" y="26097"/>
                  <a:pt x="11426" y="24994"/>
                </a:cubicBezTo>
                <a:cubicBezTo>
                  <a:pt x="12196" y="24505"/>
                  <a:pt x="12957" y="24002"/>
                  <a:pt x="13726" y="23509"/>
                </a:cubicBezTo>
                <a:cubicBezTo>
                  <a:pt x="13921" y="23383"/>
                  <a:pt x="14218" y="23253"/>
                  <a:pt x="14397" y="23092"/>
                </a:cubicBezTo>
                <a:cubicBezTo>
                  <a:pt x="14671" y="23379"/>
                  <a:pt x="15673" y="23749"/>
                  <a:pt x="15948" y="23911"/>
                </a:cubicBezTo>
                <a:cubicBezTo>
                  <a:pt x="16789" y="24405"/>
                  <a:pt x="17627" y="24908"/>
                  <a:pt x="18470" y="25397"/>
                </a:cubicBezTo>
                <a:cubicBezTo>
                  <a:pt x="20127" y="26358"/>
                  <a:pt x="21820" y="27361"/>
                  <a:pt x="23642" y="27975"/>
                </a:cubicBezTo>
                <a:cubicBezTo>
                  <a:pt x="23704" y="27996"/>
                  <a:pt x="23767" y="28006"/>
                  <a:pt x="23831" y="28006"/>
                </a:cubicBezTo>
                <a:cubicBezTo>
                  <a:pt x="24208" y="28006"/>
                  <a:pt x="24591" y="27667"/>
                  <a:pt x="24561" y="27276"/>
                </a:cubicBezTo>
                <a:cubicBezTo>
                  <a:pt x="24315" y="24018"/>
                  <a:pt x="23571" y="20690"/>
                  <a:pt x="22518" y="17590"/>
                </a:cubicBezTo>
                <a:cubicBezTo>
                  <a:pt x="24426" y="15835"/>
                  <a:pt x="26135" y="13862"/>
                  <a:pt x="28008" y="12069"/>
                </a:cubicBezTo>
                <a:cubicBezTo>
                  <a:pt x="28033" y="12049"/>
                  <a:pt x="28056" y="12026"/>
                  <a:pt x="28078" y="12002"/>
                </a:cubicBezTo>
                <a:lnTo>
                  <a:pt x="28092" y="11988"/>
                </a:lnTo>
                <a:cubicBezTo>
                  <a:pt x="28388" y="11705"/>
                  <a:pt x="28357" y="11349"/>
                  <a:pt x="28171" y="11092"/>
                </a:cubicBezTo>
                <a:cubicBezTo>
                  <a:pt x="28091" y="10954"/>
                  <a:pt x="27962" y="10838"/>
                  <a:pt x="27771" y="10774"/>
                </a:cubicBezTo>
                <a:cubicBezTo>
                  <a:pt x="24974" y="9859"/>
                  <a:pt x="22079" y="8708"/>
                  <a:pt x="19156" y="8241"/>
                </a:cubicBezTo>
                <a:cubicBezTo>
                  <a:pt x="17762" y="5615"/>
                  <a:pt x="16497" y="2922"/>
                  <a:pt x="14994" y="353"/>
                </a:cubicBezTo>
                <a:cubicBezTo>
                  <a:pt x="14857" y="119"/>
                  <a:pt x="14609" y="0"/>
                  <a:pt x="14362" y="0"/>
                </a:cubicBezTo>
                <a:close/>
              </a:path>
            </a:pathLst>
          </a:custGeom>
          <a:solidFill>
            <a:schemeClr val="dk2"/>
          </a:solidFill>
          <a:ln w="2682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8507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9" name="Google Shape;809;p15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810" name="Google Shape;810;p15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25" name="Google Shape;825;p15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26" name="Google Shape;826;p15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28" name="Google Shape;828;p15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29" name="Google Shape;829;p15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30" name="Google Shape;830;p15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31" name="Google Shape;831;p15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32" name="Google Shape;832;p15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33" name="Google Shape;833;p15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34" name="Google Shape;834;p15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835" name="Google Shape;835;p15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836" name="Google Shape;836;p15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837" name="Google Shape;837;p15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38" name="Google Shape;838;p15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39" name="Google Shape;839;p15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40" name="Google Shape;840;p15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41" name="Google Shape;841;p15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42" name="Google Shape;842;p15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43" name="Google Shape;843;p15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44" name="Google Shape;844;p15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45" name="Google Shape;845;p15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46" name="Google Shape;846;p15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47" name="Google Shape;847;p15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48" name="Google Shape;848;p15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849" name="Google Shape;849;p15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850" name="Google Shape;850;p15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51" name="Google Shape;851;p15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52" name="Google Shape;852;p15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53" name="Google Shape;853;p15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54" name="Google Shape;854;p15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55" name="Google Shape;855;p15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56" name="Google Shape;856;p15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57" name="Google Shape;857;p15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58" name="Google Shape;858;p15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59" name="Google Shape;859;p15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60" name="Google Shape;860;p15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61" name="Google Shape;861;p15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62" name="Google Shape;862;p15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63" name="Google Shape;863;p15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64" name="Google Shape;864;p15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65" name="Google Shape;865;p15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66" name="Google Shape;866;p15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67" name="Google Shape;867;p15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68" name="Google Shape;868;p15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69" name="Google Shape;869;p15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70" name="Google Shape;870;p15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71" name="Google Shape;871;p15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72" name="Google Shape;872;p15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873" name="Google Shape;873;p15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874" name="Google Shape;874;p15"/>
          <p:cNvSpPr txBox="1">
            <a:spLocks noGrp="1"/>
          </p:cNvSpPr>
          <p:nvPr>
            <p:ph type="title"/>
          </p:nvPr>
        </p:nvSpPr>
        <p:spPr>
          <a:xfrm>
            <a:off x="3051548" y="5379500"/>
            <a:ext cx="9815400" cy="16836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0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100"/>
            </a:lvl9pPr>
          </a:lstStyle>
          <a:p>
            <a:endParaRPr/>
          </a:p>
        </p:txBody>
      </p:sp>
      <p:sp>
        <p:nvSpPr>
          <p:cNvPr id="875" name="Google Shape;875;p15"/>
          <p:cNvSpPr txBox="1">
            <a:spLocks noGrp="1"/>
          </p:cNvSpPr>
          <p:nvPr>
            <p:ph type="title" idx="2" hasCustomPrompt="1"/>
          </p:nvPr>
        </p:nvSpPr>
        <p:spPr>
          <a:xfrm>
            <a:off x="13587888" y="5379500"/>
            <a:ext cx="2613600" cy="16836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6" name="Google Shape;876;p15"/>
          <p:cNvSpPr txBox="1">
            <a:spLocks noGrp="1"/>
          </p:cNvSpPr>
          <p:nvPr>
            <p:ph type="subTitle" idx="1"/>
          </p:nvPr>
        </p:nvSpPr>
        <p:spPr>
          <a:xfrm>
            <a:off x="3051548" y="6983749"/>
            <a:ext cx="9815400" cy="750000"/>
          </a:xfrm>
          <a:prstGeom prst="rect">
            <a:avLst/>
          </a:prstGeom>
          <a:ln>
            <a:noFill/>
          </a:ln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77" name="Google Shape;877;p15"/>
          <p:cNvGrpSpPr/>
          <p:nvPr/>
        </p:nvGrpSpPr>
        <p:grpSpPr>
          <a:xfrm>
            <a:off x="9288888" y="8932406"/>
            <a:ext cx="553586" cy="552044"/>
            <a:chOff x="5817078" y="2857341"/>
            <a:chExt cx="276793" cy="276022"/>
          </a:xfrm>
        </p:grpSpPr>
        <p:sp>
          <p:nvSpPr>
            <p:cNvPr id="878" name="Google Shape;878;p15"/>
            <p:cNvSpPr/>
            <p:nvPr/>
          </p:nvSpPr>
          <p:spPr>
            <a:xfrm>
              <a:off x="5817078" y="2857341"/>
              <a:ext cx="276793" cy="276022"/>
            </a:xfrm>
            <a:custGeom>
              <a:avLst/>
              <a:gdLst/>
              <a:ahLst/>
              <a:cxnLst/>
              <a:rect l="l" t="t" r="r" b="b"/>
              <a:pathLst>
                <a:path w="23698" h="23632" extrusionOk="0">
                  <a:moveTo>
                    <a:pt x="11870" y="1454"/>
                  </a:moveTo>
                  <a:cubicBezTo>
                    <a:pt x="15258" y="1454"/>
                    <a:pt x="18647" y="1487"/>
                    <a:pt x="22031" y="1551"/>
                  </a:cubicBezTo>
                  <a:cubicBezTo>
                    <a:pt x="22249" y="7523"/>
                    <a:pt x="22274" y="13496"/>
                    <a:pt x="22107" y="19469"/>
                  </a:cubicBezTo>
                  <a:cubicBezTo>
                    <a:pt x="22088" y="20152"/>
                    <a:pt x="21866" y="21143"/>
                    <a:pt x="22033" y="21801"/>
                  </a:cubicBezTo>
                  <a:cubicBezTo>
                    <a:pt x="22031" y="21858"/>
                    <a:pt x="22030" y="21916"/>
                    <a:pt x="22027" y="21973"/>
                  </a:cubicBezTo>
                  <a:cubicBezTo>
                    <a:pt x="21818" y="21990"/>
                    <a:pt x="21567" y="22012"/>
                    <a:pt x="21438" y="22018"/>
                  </a:cubicBezTo>
                  <a:cubicBezTo>
                    <a:pt x="20203" y="22086"/>
                    <a:pt x="18965" y="22107"/>
                    <a:pt x="17728" y="22129"/>
                  </a:cubicBezTo>
                  <a:cubicBezTo>
                    <a:pt x="15794" y="22161"/>
                    <a:pt x="13861" y="22178"/>
                    <a:pt x="11927" y="22178"/>
                  </a:cubicBezTo>
                  <a:cubicBezTo>
                    <a:pt x="10383" y="22178"/>
                    <a:pt x="8840" y="22167"/>
                    <a:pt x="7296" y="22147"/>
                  </a:cubicBezTo>
                  <a:cubicBezTo>
                    <a:pt x="5855" y="22130"/>
                    <a:pt x="4412" y="22108"/>
                    <a:pt x="2971" y="22050"/>
                  </a:cubicBezTo>
                  <a:cubicBezTo>
                    <a:pt x="2561" y="22033"/>
                    <a:pt x="2151" y="22015"/>
                    <a:pt x="1742" y="21983"/>
                  </a:cubicBezTo>
                  <a:cubicBezTo>
                    <a:pt x="1734" y="21921"/>
                    <a:pt x="1722" y="21860"/>
                    <a:pt x="1706" y="21801"/>
                  </a:cubicBezTo>
                  <a:cubicBezTo>
                    <a:pt x="1916" y="21138"/>
                    <a:pt x="1647" y="19978"/>
                    <a:pt x="1627" y="19275"/>
                  </a:cubicBezTo>
                  <a:cubicBezTo>
                    <a:pt x="1604" y="18441"/>
                    <a:pt x="1583" y="17607"/>
                    <a:pt x="1566" y="16772"/>
                  </a:cubicBezTo>
                  <a:cubicBezTo>
                    <a:pt x="1535" y="15213"/>
                    <a:pt x="1517" y="13655"/>
                    <a:pt x="1513" y="12095"/>
                  </a:cubicBezTo>
                  <a:cubicBezTo>
                    <a:pt x="1504" y="8579"/>
                    <a:pt x="1579" y="5064"/>
                    <a:pt x="1710" y="1551"/>
                  </a:cubicBezTo>
                  <a:cubicBezTo>
                    <a:pt x="5093" y="1487"/>
                    <a:pt x="8481" y="1454"/>
                    <a:pt x="11870" y="1454"/>
                  </a:cubicBezTo>
                  <a:close/>
                  <a:moveTo>
                    <a:pt x="11869" y="1"/>
                  </a:moveTo>
                  <a:cubicBezTo>
                    <a:pt x="8247" y="1"/>
                    <a:pt x="4624" y="38"/>
                    <a:pt x="1008" y="112"/>
                  </a:cubicBezTo>
                  <a:cubicBezTo>
                    <a:pt x="604" y="121"/>
                    <a:pt x="299" y="438"/>
                    <a:pt x="282" y="839"/>
                  </a:cubicBezTo>
                  <a:cubicBezTo>
                    <a:pt x="14" y="7696"/>
                    <a:pt x="0" y="14553"/>
                    <a:pt x="242" y="21409"/>
                  </a:cubicBezTo>
                  <a:cubicBezTo>
                    <a:pt x="292" y="22899"/>
                    <a:pt x="360" y="23320"/>
                    <a:pt x="1757" y="23436"/>
                  </a:cubicBezTo>
                  <a:cubicBezTo>
                    <a:pt x="3034" y="23541"/>
                    <a:pt x="4323" y="23549"/>
                    <a:pt x="5604" y="23572"/>
                  </a:cubicBezTo>
                  <a:cubicBezTo>
                    <a:pt x="7680" y="23612"/>
                    <a:pt x="9757" y="23631"/>
                    <a:pt x="11834" y="23631"/>
                  </a:cubicBezTo>
                  <a:cubicBezTo>
                    <a:pt x="13515" y="23631"/>
                    <a:pt x="15198" y="23618"/>
                    <a:pt x="16880" y="23593"/>
                  </a:cubicBezTo>
                  <a:cubicBezTo>
                    <a:pt x="18358" y="23572"/>
                    <a:pt x="19838" y="23552"/>
                    <a:pt x="21314" y="23477"/>
                  </a:cubicBezTo>
                  <a:cubicBezTo>
                    <a:pt x="21924" y="23445"/>
                    <a:pt x="22962" y="23552"/>
                    <a:pt x="23353" y="22963"/>
                  </a:cubicBezTo>
                  <a:cubicBezTo>
                    <a:pt x="23657" y="22506"/>
                    <a:pt x="23493" y="21546"/>
                    <a:pt x="23510" y="21020"/>
                  </a:cubicBezTo>
                  <a:cubicBezTo>
                    <a:pt x="23540" y="20118"/>
                    <a:pt x="23566" y="19215"/>
                    <a:pt x="23589" y="18312"/>
                  </a:cubicBezTo>
                  <a:cubicBezTo>
                    <a:pt x="23634" y="16504"/>
                    <a:pt x="23663" y="14696"/>
                    <a:pt x="23675" y="12886"/>
                  </a:cubicBezTo>
                  <a:cubicBezTo>
                    <a:pt x="23698" y="8869"/>
                    <a:pt x="23614" y="4852"/>
                    <a:pt x="23456" y="839"/>
                  </a:cubicBezTo>
                  <a:cubicBezTo>
                    <a:pt x="23449" y="651"/>
                    <a:pt x="23382" y="502"/>
                    <a:pt x="23283" y="390"/>
                  </a:cubicBezTo>
                  <a:cubicBezTo>
                    <a:pt x="23167" y="231"/>
                    <a:pt x="22985" y="117"/>
                    <a:pt x="22731" y="112"/>
                  </a:cubicBezTo>
                  <a:cubicBezTo>
                    <a:pt x="19115" y="38"/>
                    <a:pt x="15492" y="1"/>
                    <a:pt x="11869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5853766" y="2928627"/>
              <a:ext cx="209212" cy="20942"/>
            </a:xfrm>
            <a:custGeom>
              <a:avLst/>
              <a:gdLst/>
              <a:ahLst/>
              <a:cxnLst/>
              <a:rect l="l" t="t" r="r" b="b"/>
              <a:pathLst>
                <a:path w="17912" h="1793" extrusionOk="0">
                  <a:moveTo>
                    <a:pt x="16961" y="0"/>
                  </a:moveTo>
                  <a:cubicBezTo>
                    <a:pt x="16942" y="0"/>
                    <a:pt x="16924" y="1"/>
                    <a:pt x="16905" y="2"/>
                  </a:cubicBezTo>
                  <a:cubicBezTo>
                    <a:pt x="14237" y="162"/>
                    <a:pt x="11569" y="230"/>
                    <a:pt x="8897" y="230"/>
                  </a:cubicBezTo>
                  <a:cubicBezTo>
                    <a:pt x="8716" y="230"/>
                    <a:pt x="8535" y="229"/>
                    <a:pt x="8354" y="229"/>
                  </a:cubicBezTo>
                  <a:cubicBezTo>
                    <a:pt x="7008" y="223"/>
                    <a:pt x="5661" y="194"/>
                    <a:pt x="4314" y="188"/>
                  </a:cubicBezTo>
                  <a:cubicBezTo>
                    <a:pt x="3717" y="185"/>
                    <a:pt x="3063" y="142"/>
                    <a:pt x="2412" y="142"/>
                  </a:cubicBezTo>
                  <a:cubicBezTo>
                    <a:pt x="1648" y="142"/>
                    <a:pt x="887" y="201"/>
                    <a:pt x="224" y="452"/>
                  </a:cubicBezTo>
                  <a:cubicBezTo>
                    <a:pt x="60" y="514"/>
                    <a:pt x="0" y="748"/>
                    <a:pt x="173" y="846"/>
                  </a:cubicBezTo>
                  <a:cubicBezTo>
                    <a:pt x="1172" y="1408"/>
                    <a:pt x="2475" y="1439"/>
                    <a:pt x="3603" y="1548"/>
                  </a:cubicBezTo>
                  <a:cubicBezTo>
                    <a:pt x="5102" y="1693"/>
                    <a:pt x="6610" y="1748"/>
                    <a:pt x="8115" y="1777"/>
                  </a:cubicBezTo>
                  <a:cubicBezTo>
                    <a:pt x="8691" y="1788"/>
                    <a:pt x="9266" y="1793"/>
                    <a:pt x="9842" y="1793"/>
                  </a:cubicBezTo>
                  <a:cubicBezTo>
                    <a:pt x="12198" y="1793"/>
                    <a:pt x="14555" y="1704"/>
                    <a:pt x="16905" y="1567"/>
                  </a:cubicBezTo>
                  <a:cubicBezTo>
                    <a:pt x="17888" y="1510"/>
                    <a:pt x="17911" y="0"/>
                    <a:pt x="16961" y="0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880" name="Google Shape;880;p15"/>
            <p:cNvSpPr/>
            <p:nvPr/>
          </p:nvSpPr>
          <p:spPr>
            <a:xfrm>
              <a:off x="5859525" y="2982976"/>
              <a:ext cx="203431" cy="23138"/>
            </a:xfrm>
            <a:custGeom>
              <a:avLst/>
              <a:gdLst/>
              <a:ahLst/>
              <a:cxnLst/>
              <a:rect l="l" t="t" r="r" b="b"/>
              <a:pathLst>
                <a:path w="17417" h="1981" extrusionOk="0">
                  <a:moveTo>
                    <a:pt x="16472" y="1"/>
                  </a:moveTo>
                  <a:cubicBezTo>
                    <a:pt x="16452" y="1"/>
                    <a:pt x="16432" y="1"/>
                    <a:pt x="16412" y="3"/>
                  </a:cubicBezTo>
                  <a:cubicBezTo>
                    <a:pt x="13534" y="178"/>
                    <a:pt x="10654" y="351"/>
                    <a:pt x="7771" y="423"/>
                  </a:cubicBezTo>
                  <a:cubicBezTo>
                    <a:pt x="6367" y="458"/>
                    <a:pt x="4963" y="500"/>
                    <a:pt x="3561" y="559"/>
                  </a:cubicBezTo>
                  <a:cubicBezTo>
                    <a:pt x="2419" y="607"/>
                    <a:pt x="1061" y="444"/>
                    <a:pt x="32" y="1015"/>
                  </a:cubicBezTo>
                  <a:cubicBezTo>
                    <a:pt x="1" y="1033"/>
                    <a:pt x="5" y="1075"/>
                    <a:pt x="32" y="1093"/>
                  </a:cubicBezTo>
                  <a:cubicBezTo>
                    <a:pt x="950" y="1728"/>
                    <a:pt x="2246" y="1690"/>
                    <a:pt x="3327" y="1787"/>
                  </a:cubicBezTo>
                  <a:cubicBezTo>
                    <a:pt x="4779" y="1917"/>
                    <a:pt x="6242" y="1981"/>
                    <a:pt x="7699" y="1981"/>
                  </a:cubicBezTo>
                  <a:cubicBezTo>
                    <a:pt x="7723" y="1981"/>
                    <a:pt x="7747" y="1981"/>
                    <a:pt x="7771" y="1981"/>
                  </a:cubicBezTo>
                  <a:cubicBezTo>
                    <a:pt x="10659" y="1976"/>
                    <a:pt x="13539" y="1853"/>
                    <a:pt x="16412" y="1544"/>
                  </a:cubicBezTo>
                  <a:cubicBezTo>
                    <a:pt x="17358" y="1443"/>
                    <a:pt x="17417" y="1"/>
                    <a:pt x="16472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881" name="Google Shape;881;p15"/>
            <p:cNvSpPr/>
            <p:nvPr/>
          </p:nvSpPr>
          <p:spPr>
            <a:xfrm>
              <a:off x="5860880" y="3039929"/>
              <a:ext cx="204762" cy="22963"/>
            </a:xfrm>
            <a:custGeom>
              <a:avLst/>
              <a:gdLst/>
              <a:ahLst/>
              <a:cxnLst/>
              <a:rect l="l" t="t" r="r" b="b"/>
              <a:pathLst>
                <a:path w="17531" h="1966" extrusionOk="0">
                  <a:moveTo>
                    <a:pt x="15399" y="0"/>
                  </a:moveTo>
                  <a:cubicBezTo>
                    <a:pt x="12975" y="0"/>
                    <a:pt x="10527" y="180"/>
                    <a:pt x="8112" y="269"/>
                  </a:cubicBezTo>
                  <a:cubicBezTo>
                    <a:pt x="6782" y="319"/>
                    <a:pt x="5451" y="382"/>
                    <a:pt x="4121" y="440"/>
                  </a:cubicBezTo>
                  <a:cubicBezTo>
                    <a:pt x="2895" y="493"/>
                    <a:pt x="1512" y="400"/>
                    <a:pt x="378" y="908"/>
                  </a:cubicBezTo>
                  <a:cubicBezTo>
                    <a:pt x="1" y="1077"/>
                    <a:pt x="169" y="1590"/>
                    <a:pt x="482" y="1706"/>
                  </a:cubicBezTo>
                  <a:cubicBezTo>
                    <a:pt x="1034" y="1910"/>
                    <a:pt x="1645" y="1965"/>
                    <a:pt x="2265" y="1965"/>
                  </a:cubicBezTo>
                  <a:cubicBezTo>
                    <a:pt x="2894" y="1965"/>
                    <a:pt x="3530" y="1909"/>
                    <a:pt x="4121" y="1895"/>
                  </a:cubicBezTo>
                  <a:cubicBezTo>
                    <a:pt x="5529" y="1861"/>
                    <a:pt x="6939" y="1836"/>
                    <a:pt x="8347" y="1792"/>
                  </a:cubicBezTo>
                  <a:cubicBezTo>
                    <a:pt x="11075" y="1707"/>
                    <a:pt x="13849" y="1744"/>
                    <a:pt x="16565" y="1490"/>
                  </a:cubicBezTo>
                  <a:cubicBezTo>
                    <a:pt x="17496" y="1402"/>
                    <a:pt x="17530" y="41"/>
                    <a:pt x="16565" y="15"/>
                  </a:cubicBezTo>
                  <a:cubicBezTo>
                    <a:pt x="16177" y="5"/>
                    <a:pt x="15788" y="0"/>
                    <a:pt x="15399" y="0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  <p:sp>
        <p:nvSpPr>
          <p:cNvPr id="882" name="Google Shape;882;p15"/>
          <p:cNvSpPr/>
          <p:nvPr/>
        </p:nvSpPr>
        <p:spPr>
          <a:xfrm>
            <a:off x="15617699" y="9440567"/>
            <a:ext cx="513642" cy="333209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2931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4" name="Google Shape;884;p16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885" name="Google Shape;885;p16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886" name="Google Shape;886;p16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87" name="Google Shape;887;p16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88" name="Google Shape;888;p16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89" name="Google Shape;889;p16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90" name="Google Shape;890;p16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91" name="Google Shape;891;p16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92" name="Google Shape;892;p16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93" name="Google Shape;893;p16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94" name="Google Shape;894;p16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95" name="Google Shape;895;p16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96" name="Google Shape;896;p16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97" name="Google Shape;897;p16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98" name="Google Shape;898;p16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899" name="Google Shape;899;p16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00" name="Google Shape;900;p16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01" name="Google Shape;901;p16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02" name="Google Shape;902;p16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03" name="Google Shape;903;p16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04" name="Google Shape;904;p16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05" name="Google Shape;905;p16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06" name="Google Shape;906;p16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07" name="Google Shape;907;p16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08" name="Google Shape;908;p16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09" name="Google Shape;909;p16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910" name="Google Shape;910;p16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911" name="Google Shape;911;p16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912" name="Google Shape;912;p16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13" name="Google Shape;913;p16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14" name="Google Shape;914;p16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15" name="Google Shape;915;p16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16" name="Google Shape;916;p16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17" name="Google Shape;917;p16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18" name="Google Shape;918;p16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19" name="Google Shape;919;p16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20" name="Google Shape;920;p16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21" name="Google Shape;921;p16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22" name="Google Shape;922;p16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23" name="Google Shape;923;p16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924" name="Google Shape;924;p16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925" name="Google Shape;925;p16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26" name="Google Shape;926;p16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27" name="Google Shape;927;p16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28" name="Google Shape;928;p16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29" name="Google Shape;929;p16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30" name="Google Shape;930;p16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31" name="Google Shape;931;p16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32" name="Google Shape;932;p16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33" name="Google Shape;933;p16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34" name="Google Shape;934;p16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35" name="Google Shape;935;p16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36" name="Google Shape;936;p16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37" name="Google Shape;937;p16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38" name="Google Shape;938;p16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39" name="Google Shape;939;p16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40" name="Google Shape;940;p16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41" name="Google Shape;941;p16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42" name="Google Shape;942;p16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43" name="Google Shape;943;p16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44" name="Google Shape;944;p16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45" name="Google Shape;945;p16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46" name="Google Shape;946;p16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47" name="Google Shape;947;p16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48" name="Google Shape;948;p16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949" name="Google Shape;949;p16"/>
          <p:cNvSpPr txBox="1">
            <a:spLocks noGrp="1"/>
          </p:cNvSpPr>
          <p:nvPr>
            <p:ph type="title"/>
          </p:nvPr>
        </p:nvSpPr>
        <p:spPr>
          <a:xfrm>
            <a:off x="1426452" y="2081276"/>
            <a:ext cx="6885600" cy="45054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77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16"/>
          <p:cNvSpPr txBox="1">
            <a:spLocks noGrp="1"/>
          </p:cNvSpPr>
          <p:nvPr>
            <p:ph type="subTitle" idx="1"/>
          </p:nvPr>
        </p:nvSpPr>
        <p:spPr>
          <a:xfrm>
            <a:off x="1426452" y="6586400"/>
            <a:ext cx="6885600" cy="25506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16"/>
          <p:cNvSpPr/>
          <p:nvPr/>
        </p:nvSpPr>
        <p:spPr>
          <a:xfrm>
            <a:off x="662691" y="9602844"/>
            <a:ext cx="1527582" cy="422208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952" name="Google Shape;952;p16"/>
          <p:cNvSpPr/>
          <p:nvPr/>
        </p:nvSpPr>
        <p:spPr>
          <a:xfrm>
            <a:off x="2625533" y="9602844"/>
            <a:ext cx="1527582" cy="422208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42494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4" name="Google Shape;954;p17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955" name="Google Shape;955;p17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956" name="Google Shape;956;p17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57" name="Google Shape;957;p17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59" name="Google Shape;959;p17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60" name="Google Shape;960;p17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61" name="Google Shape;961;p17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62" name="Google Shape;962;p17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63" name="Google Shape;963;p17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64" name="Google Shape;964;p17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68" name="Google Shape;968;p17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69" name="Google Shape;969;p17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70" name="Google Shape;970;p17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71" name="Google Shape;971;p17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72" name="Google Shape;972;p17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73" name="Google Shape;973;p17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74" name="Google Shape;974;p17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75" name="Google Shape;975;p17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76" name="Google Shape;976;p17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77" name="Google Shape;977;p17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78" name="Google Shape;978;p17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979" name="Google Shape;979;p17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980" name="Google Shape;980;p17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981" name="Google Shape;981;p17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84" name="Google Shape;984;p17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85" name="Google Shape;985;p17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86" name="Google Shape;986;p17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87" name="Google Shape;987;p17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88" name="Google Shape;988;p17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89" name="Google Shape;989;p17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90" name="Google Shape;990;p17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91" name="Google Shape;991;p17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92" name="Google Shape;992;p17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93" name="Google Shape;993;p17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994" name="Google Shape;994;p17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995" name="Google Shape;995;p17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96" name="Google Shape;996;p17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97" name="Google Shape;997;p17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98" name="Google Shape;998;p17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999" name="Google Shape;999;p17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00" name="Google Shape;1000;p17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01" name="Google Shape;1001;p17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02" name="Google Shape;1002;p17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03" name="Google Shape;1003;p17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04" name="Google Shape;1004;p17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05" name="Google Shape;1005;p17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06" name="Google Shape;1006;p17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07" name="Google Shape;1007;p17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08" name="Google Shape;1008;p17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09" name="Google Shape;1009;p17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10" name="Google Shape;1010;p17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11" name="Google Shape;1011;p17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12" name="Google Shape;1012;p17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13" name="Google Shape;1013;p17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14" name="Google Shape;1014;p17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15" name="Google Shape;1015;p17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16" name="Google Shape;1016;p17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17" name="Google Shape;1017;p17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18" name="Google Shape;1018;p17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019" name="Google Shape;1019;p17"/>
          <p:cNvSpPr txBox="1">
            <a:spLocks noGrp="1"/>
          </p:cNvSpPr>
          <p:nvPr>
            <p:ph type="title"/>
          </p:nvPr>
        </p:nvSpPr>
        <p:spPr>
          <a:xfrm>
            <a:off x="2705634" y="6767801"/>
            <a:ext cx="12877200" cy="11454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"/>
          <p:cNvSpPr txBox="1">
            <a:spLocks noGrp="1"/>
          </p:cNvSpPr>
          <p:nvPr>
            <p:ph type="subTitle" idx="1"/>
          </p:nvPr>
        </p:nvSpPr>
        <p:spPr>
          <a:xfrm>
            <a:off x="2703300" y="7760801"/>
            <a:ext cx="12881400" cy="13242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159372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2" name="Google Shape;1022;p18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023" name="Google Shape;1023;p18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024" name="Google Shape;1024;p18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25" name="Google Shape;1025;p18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26" name="Google Shape;1026;p18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27" name="Google Shape;1027;p18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28" name="Google Shape;1028;p18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29" name="Google Shape;1029;p18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30" name="Google Shape;1030;p18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31" name="Google Shape;1031;p18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32" name="Google Shape;1032;p18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33" name="Google Shape;1033;p18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34" name="Google Shape;1034;p18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35" name="Google Shape;1035;p18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36" name="Google Shape;1036;p18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37" name="Google Shape;1037;p18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38" name="Google Shape;1038;p18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39" name="Google Shape;1039;p18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40" name="Google Shape;1040;p18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41" name="Google Shape;1041;p18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42" name="Google Shape;1042;p18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43" name="Google Shape;1043;p18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44" name="Google Shape;1044;p18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45" name="Google Shape;1045;p18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46" name="Google Shape;1046;p18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47" name="Google Shape;1047;p18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048" name="Google Shape;1048;p18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049" name="Google Shape;1049;p18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050" name="Google Shape;1050;p18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51" name="Google Shape;1051;p18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52" name="Google Shape;1052;p18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53" name="Google Shape;1053;p18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54" name="Google Shape;1054;p18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55" name="Google Shape;1055;p18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56" name="Google Shape;1056;p18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57" name="Google Shape;1057;p18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58" name="Google Shape;1058;p18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59" name="Google Shape;1059;p18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60" name="Google Shape;1060;p18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61" name="Google Shape;1061;p18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062" name="Google Shape;1062;p18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063" name="Google Shape;1063;p18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64" name="Google Shape;1064;p18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65" name="Google Shape;1065;p18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66" name="Google Shape;1066;p18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67" name="Google Shape;1067;p18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68" name="Google Shape;1068;p18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69" name="Google Shape;1069;p18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70" name="Google Shape;1070;p18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71" name="Google Shape;1071;p18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72" name="Google Shape;1072;p18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73" name="Google Shape;1073;p18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74" name="Google Shape;1074;p18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75" name="Google Shape;1075;p18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76" name="Google Shape;1076;p18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77" name="Google Shape;1077;p18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78" name="Google Shape;1078;p18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79" name="Google Shape;1079;p18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80" name="Google Shape;1080;p18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81" name="Google Shape;1081;p18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82" name="Google Shape;1082;p18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83" name="Google Shape;1083;p18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84" name="Google Shape;1084;p18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85" name="Google Shape;1085;p18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086" name="Google Shape;1086;p18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087" name="Google Shape;1087;p18"/>
          <p:cNvSpPr txBox="1">
            <a:spLocks noGrp="1"/>
          </p:cNvSpPr>
          <p:nvPr>
            <p:ph type="title"/>
          </p:nvPr>
        </p:nvSpPr>
        <p:spPr>
          <a:xfrm>
            <a:off x="8878826" y="2943900"/>
            <a:ext cx="6335400" cy="23850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8" name="Google Shape;1088;p18"/>
          <p:cNvSpPr txBox="1">
            <a:spLocks noGrp="1"/>
          </p:cNvSpPr>
          <p:nvPr>
            <p:ph type="subTitle" idx="1"/>
          </p:nvPr>
        </p:nvSpPr>
        <p:spPr>
          <a:xfrm>
            <a:off x="8878826" y="5328900"/>
            <a:ext cx="6335400" cy="26880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89" name="Google Shape;1089;p18"/>
          <p:cNvGrpSpPr/>
          <p:nvPr/>
        </p:nvGrpSpPr>
        <p:grpSpPr>
          <a:xfrm>
            <a:off x="907283" y="2389488"/>
            <a:ext cx="1038398" cy="973949"/>
            <a:chOff x="6090574" y="2293925"/>
            <a:chExt cx="519199" cy="486974"/>
          </a:xfrm>
        </p:grpSpPr>
        <p:sp>
          <p:nvSpPr>
            <p:cNvPr id="1090" name="Google Shape;1090;p18"/>
            <p:cNvSpPr/>
            <p:nvPr/>
          </p:nvSpPr>
          <p:spPr>
            <a:xfrm>
              <a:off x="6090574" y="2293925"/>
              <a:ext cx="519199" cy="486974"/>
            </a:xfrm>
            <a:custGeom>
              <a:avLst/>
              <a:gdLst/>
              <a:ahLst/>
              <a:cxnLst/>
              <a:rect l="l" t="t" r="r" b="b"/>
              <a:pathLst>
                <a:path w="44452" h="41693" extrusionOk="0">
                  <a:moveTo>
                    <a:pt x="19090" y="1553"/>
                  </a:moveTo>
                  <a:cubicBezTo>
                    <a:pt x="19217" y="1553"/>
                    <a:pt x="19343" y="1556"/>
                    <a:pt x="19470" y="1561"/>
                  </a:cubicBezTo>
                  <a:cubicBezTo>
                    <a:pt x="23489" y="1733"/>
                    <a:pt x="25255" y="5063"/>
                    <a:pt x="25582" y="8678"/>
                  </a:cubicBezTo>
                  <a:cubicBezTo>
                    <a:pt x="25707" y="11117"/>
                    <a:pt x="25031" y="13594"/>
                    <a:pt x="24090" y="15936"/>
                  </a:cubicBezTo>
                  <a:cubicBezTo>
                    <a:pt x="23888" y="15904"/>
                    <a:pt x="23685" y="15884"/>
                    <a:pt x="23481" y="15877"/>
                  </a:cubicBezTo>
                  <a:cubicBezTo>
                    <a:pt x="23608" y="14076"/>
                    <a:pt x="22789" y="11926"/>
                    <a:pt x="22276" y="10250"/>
                  </a:cubicBezTo>
                  <a:cubicBezTo>
                    <a:pt x="21759" y="8563"/>
                    <a:pt x="21299" y="6459"/>
                    <a:pt x="20135" y="5100"/>
                  </a:cubicBezTo>
                  <a:cubicBezTo>
                    <a:pt x="20013" y="4958"/>
                    <a:pt x="19855" y="4896"/>
                    <a:pt x="19695" y="4896"/>
                  </a:cubicBezTo>
                  <a:cubicBezTo>
                    <a:pt x="19341" y="4896"/>
                    <a:pt x="18977" y="5197"/>
                    <a:pt x="18978" y="5580"/>
                  </a:cubicBezTo>
                  <a:cubicBezTo>
                    <a:pt x="18981" y="7394"/>
                    <a:pt x="19881" y="9312"/>
                    <a:pt x="20277" y="11085"/>
                  </a:cubicBezTo>
                  <a:cubicBezTo>
                    <a:pt x="20646" y="12743"/>
                    <a:pt x="20724" y="14664"/>
                    <a:pt x="21344" y="16259"/>
                  </a:cubicBezTo>
                  <a:cubicBezTo>
                    <a:pt x="21272" y="16288"/>
                    <a:pt x="21199" y="16314"/>
                    <a:pt x="21128" y="16347"/>
                  </a:cubicBezTo>
                  <a:cubicBezTo>
                    <a:pt x="20260" y="14723"/>
                    <a:pt x="19264" y="13174"/>
                    <a:pt x="18431" y="11527"/>
                  </a:cubicBezTo>
                  <a:cubicBezTo>
                    <a:pt x="17598" y="9881"/>
                    <a:pt x="16890" y="8146"/>
                    <a:pt x="15977" y="6542"/>
                  </a:cubicBezTo>
                  <a:cubicBezTo>
                    <a:pt x="15860" y="6337"/>
                    <a:pt x="15633" y="6241"/>
                    <a:pt x="15407" y="6241"/>
                  </a:cubicBezTo>
                  <a:cubicBezTo>
                    <a:pt x="15060" y="6241"/>
                    <a:pt x="14713" y="6467"/>
                    <a:pt x="14766" y="6870"/>
                  </a:cubicBezTo>
                  <a:cubicBezTo>
                    <a:pt x="15244" y="10515"/>
                    <a:pt x="17045" y="14602"/>
                    <a:pt x="19181" y="17579"/>
                  </a:cubicBezTo>
                  <a:cubicBezTo>
                    <a:pt x="19224" y="17637"/>
                    <a:pt x="19271" y="17691"/>
                    <a:pt x="19322" y="17742"/>
                  </a:cubicBezTo>
                  <a:cubicBezTo>
                    <a:pt x="19298" y="17769"/>
                    <a:pt x="19273" y="17795"/>
                    <a:pt x="19251" y="17823"/>
                  </a:cubicBezTo>
                  <a:cubicBezTo>
                    <a:pt x="19154" y="17945"/>
                    <a:pt x="19064" y="18073"/>
                    <a:pt x="18982" y="18205"/>
                  </a:cubicBezTo>
                  <a:cubicBezTo>
                    <a:pt x="17035" y="17356"/>
                    <a:pt x="15210" y="16157"/>
                    <a:pt x="13612" y="14858"/>
                  </a:cubicBezTo>
                  <a:cubicBezTo>
                    <a:pt x="10889" y="12646"/>
                    <a:pt x="9696" y="9312"/>
                    <a:pt x="11332" y="6024"/>
                  </a:cubicBezTo>
                  <a:cubicBezTo>
                    <a:pt x="12748" y="3179"/>
                    <a:pt x="15976" y="1553"/>
                    <a:pt x="19090" y="1553"/>
                  </a:cubicBezTo>
                  <a:close/>
                  <a:moveTo>
                    <a:pt x="23253" y="17634"/>
                  </a:moveTo>
                  <a:cubicBezTo>
                    <a:pt x="23918" y="17634"/>
                    <a:pt x="24591" y="17822"/>
                    <a:pt x="25186" y="18185"/>
                  </a:cubicBezTo>
                  <a:cubicBezTo>
                    <a:pt x="26500" y="19339"/>
                    <a:pt x="26779" y="21093"/>
                    <a:pt x="25450" y="22410"/>
                  </a:cubicBezTo>
                  <a:cubicBezTo>
                    <a:pt x="24810" y="23044"/>
                    <a:pt x="23918" y="23411"/>
                    <a:pt x="23028" y="23411"/>
                  </a:cubicBezTo>
                  <a:cubicBezTo>
                    <a:pt x="22566" y="23411"/>
                    <a:pt x="22105" y="23312"/>
                    <a:pt x="21680" y="23099"/>
                  </a:cubicBezTo>
                  <a:lnTo>
                    <a:pt x="21680" y="23100"/>
                  </a:lnTo>
                  <a:cubicBezTo>
                    <a:pt x="20064" y="22292"/>
                    <a:pt x="19555" y="20143"/>
                    <a:pt x="20759" y="18758"/>
                  </a:cubicBezTo>
                  <a:cubicBezTo>
                    <a:pt x="21424" y="17996"/>
                    <a:pt x="22331" y="17634"/>
                    <a:pt x="23253" y="17634"/>
                  </a:cubicBezTo>
                  <a:close/>
                  <a:moveTo>
                    <a:pt x="35077" y="10036"/>
                  </a:moveTo>
                  <a:cubicBezTo>
                    <a:pt x="36543" y="10036"/>
                    <a:pt x="38008" y="10529"/>
                    <a:pt x="39325" y="11629"/>
                  </a:cubicBezTo>
                  <a:cubicBezTo>
                    <a:pt x="41848" y="13733"/>
                    <a:pt x="42710" y="17427"/>
                    <a:pt x="41863" y="20530"/>
                  </a:cubicBezTo>
                  <a:lnTo>
                    <a:pt x="41863" y="20531"/>
                  </a:lnTo>
                  <a:cubicBezTo>
                    <a:pt x="40950" y="23879"/>
                    <a:pt x="38120" y="25004"/>
                    <a:pt x="35068" y="25004"/>
                  </a:cubicBezTo>
                  <a:cubicBezTo>
                    <a:pt x="34612" y="25004"/>
                    <a:pt x="34151" y="24979"/>
                    <a:pt x="33691" y="24933"/>
                  </a:cubicBezTo>
                  <a:cubicBezTo>
                    <a:pt x="31505" y="24588"/>
                    <a:pt x="29417" y="23611"/>
                    <a:pt x="27476" y="22402"/>
                  </a:cubicBezTo>
                  <a:cubicBezTo>
                    <a:pt x="27621" y="22134"/>
                    <a:pt x="27741" y="21854"/>
                    <a:pt x="27835" y="21565"/>
                  </a:cubicBezTo>
                  <a:cubicBezTo>
                    <a:pt x="28019" y="21577"/>
                    <a:pt x="28205" y="21582"/>
                    <a:pt x="28393" y="21582"/>
                  </a:cubicBezTo>
                  <a:cubicBezTo>
                    <a:pt x="29959" y="21582"/>
                    <a:pt x="31640" y="21209"/>
                    <a:pt x="33080" y="20970"/>
                  </a:cubicBezTo>
                  <a:cubicBezTo>
                    <a:pt x="34770" y="20690"/>
                    <a:pt x="37424" y="20526"/>
                    <a:pt x="38671" y="19240"/>
                  </a:cubicBezTo>
                  <a:cubicBezTo>
                    <a:pt x="38724" y="19185"/>
                    <a:pt x="38725" y="19065"/>
                    <a:pt x="38644" y="19031"/>
                  </a:cubicBezTo>
                  <a:cubicBezTo>
                    <a:pt x="38103" y="18801"/>
                    <a:pt x="37482" y="18722"/>
                    <a:pt x="36831" y="18722"/>
                  </a:cubicBezTo>
                  <a:cubicBezTo>
                    <a:pt x="35576" y="18722"/>
                    <a:pt x="34211" y="19016"/>
                    <a:pt x="33104" y="19087"/>
                  </a:cubicBezTo>
                  <a:cubicBezTo>
                    <a:pt x="32631" y="19117"/>
                    <a:pt x="32137" y="19124"/>
                    <a:pt x="31632" y="19124"/>
                  </a:cubicBezTo>
                  <a:cubicBezTo>
                    <a:pt x="31223" y="19124"/>
                    <a:pt x="30806" y="19119"/>
                    <a:pt x="30389" y="19119"/>
                  </a:cubicBezTo>
                  <a:cubicBezTo>
                    <a:pt x="29559" y="19119"/>
                    <a:pt x="28725" y="19137"/>
                    <a:pt x="27935" y="19243"/>
                  </a:cubicBezTo>
                  <a:cubicBezTo>
                    <a:pt x="27862" y="18952"/>
                    <a:pt x="27756" y="18670"/>
                    <a:pt x="27619" y="18403"/>
                  </a:cubicBezTo>
                  <a:cubicBezTo>
                    <a:pt x="28058" y="18181"/>
                    <a:pt x="28484" y="17910"/>
                    <a:pt x="28933" y="17688"/>
                  </a:cubicBezTo>
                  <a:cubicBezTo>
                    <a:pt x="30028" y="17147"/>
                    <a:pt x="31149" y="16661"/>
                    <a:pt x="32292" y="16231"/>
                  </a:cubicBezTo>
                  <a:cubicBezTo>
                    <a:pt x="33357" y="15832"/>
                    <a:pt x="34447" y="15493"/>
                    <a:pt x="35530" y="15146"/>
                  </a:cubicBezTo>
                  <a:cubicBezTo>
                    <a:pt x="36412" y="14865"/>
                    <a:pt x="37340" y="14721"/>
                    <a:pt x="37965" y="13996"/>
                  </a:cubicBezTo>
                  <a:cubicBezTo>
                    <a:pt x="38003" y="13956"/>
                    <a:pt x="37995" y="13892"/>
                    <a:pt x="37948" y="13863"/>
                  </a:cubicBezTo>
                  <a:cubicBezTo>
                    <a:pt x="37460" y="13541"/>
                    <a:pt x="36826" y="13419"/>
                    <a:pt x="36134" y="13419"/>
                  </a:cubicBezTo>
                  <a:cubicBezTo>
                    <a:pt x="34557" y="13419"/>
                    <a:pt x="32676" y="14052"/>
                    <a:pt x="31512" y="14390"/>
                  </a:cubicBezTo>
                  <a:cubicBezTo>
                    <a:pt x="30412" y="14710"/>
                    <a:pt x="29342" y="15101"/>
                    <a:pt x="28289" y="15550"/>
                  </a:cubicBezTo>
                  <a:cubicBezTo>
                    <a:pt x="27526" y="15875"/>
                    <a:pt x="26688" y="16147"/>
                    <a:pt x="26032" y="16636"/>
                  </a:cubicBezTo>
                  <a:cubicBezTo>
                    <a:pt x="25947" y="16584"/>
                    <a:pt x="25862" y="16535"/>
                    <a:pt x="25776" y="16489"/>
                  </a:cubicBezTo>
                  <a:cubicBezTo>
                    <a:pt x="26944" y="14844"/>
                    <a:pt x="28390" y="13376"/>
                    <a:pt x="29903" y="12096"/>
                  </a:cubicBezTo>
                  <a:cubicBezTo>
                    <a:pt x="31443" y="10794"/>
                    <a:pt x="33261" y="10036"/>
                    <a:pt x="35077" y="10036"/>
                  </a:cubicBezTo>
                  <a:close/>
                  <a:moveTo>
                    <a:pt x="9240" y="16811"/>
                  </a:moveTo>
                  <a:cubicBezTo>
                    <a:pt x="10297" y="16811"/>
                    <a:pt x="11394" y="17012"/>
                    <a:pt x="12483" y="17375"/>
                  </a:cubicBezTo>
                  <a:cubicBezTo>
                    <a:pt x="14459" y="18035"/>
                    <a:pt x="16414" y="18880"/>
                    <a:pt x="18152" y="20035"/>
                  </a:cubicBezTo>
                  <a:cubicBezTo>
                    <a:pt x="17844" y="19987"/>
                    <a:pt x="17521" y="19966"/>
                    <a:pt x="17187" y="19966"/>
                  </a:cubicBezTo>
                  <a:cubicBezTo>
                    <a:pt x="15551" y="19966"/>
                    <a:pt x="13670" y="20473"/>
                    <a:pt x="12288" y="20769"/>
                  </a:cubicBezTo>
                  <a:cubicBezTo>
                    <a:pt x="10232" y="21209"/>
                    <a:pt x="7669" y="21702"/>
                    <a:pt x="5968" y="23005"/>
                  </a:cubicBezTo>
                  <a:cubicBezTo>
                    <a:pt x="5857" y="23089"/>
                    <a:pt x="5886" y="23270"/>
                    <a:pt x="6041" y="23276"/>
                  </a:cubicBezTo>
                  <a:cubicBezTo>
                    <a:pt x="6151" y="23280"/>
                    <a:pt x="6262" y="23282"/>
                    <a:pt x="6372" y="23282"/>
                  </a:cubicBezTo>
                  <a:cubicBezTo>
                    <a:pt x="8393" y="23282"/>
                    <a:pt x="10508" y="22617"/>
                    <a:pt x="12509" y="22408"/>
                  </a:cubicBezTo>
                  <a:cubicBezTo>
                    <a:pt x="13610" y="22292"/>
                    <a:pt x="14710" y="22205"/>
                    <a:pt x="15817" y="22167"/>
                  </a:cubicBezTo>
                  <a:cubicBezTo>
                    <a:pt x="15946" y="22163"/>
                    <a:pt x="16077" y="22162"/>
                    <a:pt x="16207" y="22162"/>
                  </a:cubicBezTo>
                  <a:cubicBezTo>
                    <a:pt x="16476" y="22162"/>
                    <a:pt x="16746" y="22168"/>
                    <a:pt x="17015" y="22168"/>
                  </a:cubicBezTo>
                  <a:cubicBezTo>
                    <a:pt x="17547" y="22168"/>
                    <a:pt x="18076" y="22143"/>
                    <a:pt x="18582" y="21999"/>
                  </a:cubicBezTo>
                  <a:cubicBezTo>
                    <a:pt x="18593" y="22029"/>
                    <a:pt x="18602" y="22060"/>
                    <a:pt x="18613" y="22091"/>
                  </a:cubicBezTo>
                  <a:cubicBezTo>
                    <a:pt x="17883" y="22293"/>
                    <a:pt x="17225" y="22788"/>
                    <a:pt x="16540" y="23145"/>
                  </a:cubicBezTo>
                  <a:cubicBezTo>
                    <a:pt x="15509" y="23684"/>
                    <a:pt x="14460" y="24183"/>
                    <a:pt x="13398" y="24662"/>
                  </a:cubicBezTo>
                  <a:cubicBezTo>
                    <a:pt x="11505" y="25519"/>
                    <a:pt x="8952" y="26122"/>
                    <a:pt x="7409" y="27551"/>
                  </a:cubicBezTo>
                  <a:cubicBezTo>
                    <a:pt x="7329" y="27625"/>
                    <a:pt x="7365" y="27782"/>
                    <a:pt x="7476" y="27804"/>
                  </a:cubicBezTo>
                  <a:cubicBezTo>
                    <a:pt x="7805" y="27872"/>
                    <a:pt x="8146" y="27902"/>
                    <a:pt x="8496" y="27902"/>
                  </a:cubicBezTo>
                  <a:cubicBezTo>
                    <a:pt x="10384" y="27902"/>
                    <a:pt x="12507" y="27022"/>
                    <a:pt x="14141" y="26422"/>
                  </a:cubicBezTo>
                  <a:cubicBezTo>
                    <a:pt x="15234" y="26021"/>
                    <a:pt x="16309" y="25571"/>
                    <a:pt x="17373" y="25101"/>
                  </a:cubicBezTo>
                  <a:cubicBezTo>
                    <a:pt x="18029" y="24811"/>
                    <a:pt x="18745" y="24581"/>
                    <a:pt x="19326" y="24189"/>
                  </a:cubicBezTo>
                  <a:lnTo>
                    <a:pt x="19326" y="24189"/>
                  </a:lnTo>
                  <a:cubicBezTo>
                    <a:pt x="17814" y="26648"/>
                    <a:pt x="15993" y="29029"/>
                    <a:pt x="13603" y="30503"/>
                  </a:cubicBezTo>
                  <a:cubicBezTo>
                    <a:pt x="12081" y="31356"/>
                    <a:pt x="10448" y="31897"/>
                    <a:pt x="8893" y="31897"/>
                  </a:cubicBezTo>
                  <a:cubicBezTo>
                    <a:pt x="7081" y="31897"/>
                    <a:pt x="5376" y="31163"/>
                    <a:pt x="4078" y="29336"/>
                  </a:cubicBezTo>
                  <a:cubicBezTo>
                    <a:pt x="2156" y="26627"/>
                    <a:pt x="1679" y="22726"/>
                    <a:pt x="3548" y="19864"/>
                  </a:cubicBezTo>
                  <a:cubicBezTo>
                    <a:pt x="4955" y="17708"/>
                    <a:pt x="7007" y="16811"/>
                    <a:pt x="9240" y="16811"/>
                  </a:cubicBezTo>
                  <a:close/>
                  <a:moveTo>
                    <a:pt x="27096" y="24270"/>
                  </a:moveTo>
                  <a:lnTo>
                    <a:pt x="27096" y="24270"/>
                  </a:lnTo>
                  <a:cubicBezTo>
                    <a:pt x="28991" y="25143"/>
                    <a:pt x="30768" y="26241"/>
                    <a:pt x="32144" y="27717"/>
                  </a:cubicBezTo>
                  <a:cubicBezTo>
                    <a:pt x="34544" y="30509"/>
                    <a:pt x="35677" y="34114"/>
                    <a:pt x="32971" y="37124"/>
                  </a:cubicBezTo>
                  <a:lnTo>
                    <a:pt x="32971" y="37125"/>
                  </a:lnTo>
                  <a:cubicBezTo>
                    <a:pt x="31317" y="38964"/>
                    <a:pt x="28838" y="40145"/>
                    <a:pt x="26362" y="40145"/>
                  </a:cubicBezTo>
                  <a:cubicBezTo>
                    <a:pt x="25469" y="40145"/>
                    <a:pt x="24575" y="39991"/>
                    <a:pt x="23722" y="39658"/>
                  </a:cubicBezTo>
                  <a:cubicBezTo>
                    <a:pt x="20193" y="38285"/>
                    <a:pt x="19025" y="34976"/>
                    <a:pt x="19461" y="31428"/>
                  </a:cubicBezTo>
                  <a:cubicBezTo>
                    <a:pt x="19698" y="29488"/>
                    <a:pt x="20102" y="27541"/>
                    <a:pt x="20794" y="25714"/>
                  </a:cubicBezTo>
                  <a:cubicBezTo>
                    <a:pt x="20847" y="26197"/>
                    <a:pt x="20965" y="26688"/>
                    <a:pt x="21043" y="27149"/>
                  </a:cubicBezTo>
                  <a:cubicBezTo>
                    <a:pt x="21276" y="28513"/>
                    <a:pt x="21621" y="29853"/>
                    <a:pt x="22088" y="31154"/>
                  </a:cubicBezTo>
                  <a:cubicBezTo>
                    <a:pt x="22802" y="33146"/>
                    <a:pt x="23771" y="35859"/>
                    <a:pt x="25552" y="37129"/>
                  </a:cubicBezTo>
                  <a:cubicBezTo>
                    <a:pt x="25559" y="37134"/>
                    <a:pt x="25566" y="37136"/>
                    <a:pt x="25573" y="37136"/>
                  </a:cubicBezTo>
                  <a:cubicBezTo>
                    <a:pt x="25598" y="37136"/>
                    <a:pt x="25618" y="37106"/>
                    <a:pt x="25614" y="37081"/>
                  </a:cubicBezTo>
                  <a:cubicBezTo>
                    <a:pt x="25451" y="35923"/>
                    <a:pt x="24831" y="34829"/>
                    <a:pt x="24446" y="33723"/>
                  </a:cubicBezTo>
                  <a:cubicBezTo>
                    <a:pt x="24050" y="32582"/>
                    <a:pt x="23713" y="31420"/>
                    <a:pt x="23462" y="30238"/>
                  </a:cubicBezTo>
                  <a:cubicBezTo>
                    <a:pt x="23191" y="28963"/>
                    <a:pt x="23007" y="27675"/>
                    <a:pt x="22936" y="26373"/>
                  </a:cubicBezTo>
                  <a:cubicBezTo>
                    <a:pt x="22913" y="25946"/>
                    <a:pt x="22923" y="25564"/>
                    <a:pt x="22892" y="25204"/>
                  </a:cubicBezTo>
                  <a:lnTo>
                    <a:pt x="22892" y="25204"/>
                  </a:lnTo>
                  <a:cubicBezTo>
                    <a:pt x="22920" y="25205"/>
                    <a:pt x="22947" y="25205"/>
                    <a:pt x="22975" y="25205"/>
                  </a:cubicBezTo>
                  <a:cubicBezTo>
                    <a:pt x="23617" y="25205"/>
                    <a:pt x="24251" y="25074"/>
                    <a:pt x="24840" y="24820"/>
                  </a:cubicBezTo>
                  <a:cubicBezTo>
                    <a:pt x="24959" y="25047"/>
                    <a:pt x="25086" y="25278"/>
                    <a:pt x="25201" y="25518"/>
                  </a:cubicBezTo>
                  <a:cubicBezTo>
                    <a:pt x="25802" y="26771"/>
                    <a:pt x="26363" y="28042"/>
                    <a:pt x="26901" y="29324"/>
                  </a:cubicBezTo>
                  <a:cubicBezTo>
                    <a:pt x="27405" y="30524"/>
                    <a:pt x="27877" y="31735"/>
                    <a:pt x="28357" y="32944"/>
                  </a:cubicBezTo>
                  <a:cubicBezTo>
                    <a:pt x="28725" y="33875"/>
                    <a:pt x="29012" y="34876"/>
                    <a:pt x="29673" y="35636"/>
                  </a:cubicBezTo>
                  <a:cubicBezTo>
                    <a:pt x="29732" y="35704"/>
                    <a:pt x="29820" y="35735"/>
                    <a:pt x="29910" y="35735"/>
                  </a:cubicBezTo>
                  <a:cubicBezTo>
                    <a:pt x="30065" y="35735"/>
                    <a:pt x="30224" y="35643"/>
                    <a:pt x="30249" y="35484"/>
                  </a:cubicBezTo>
                  <a:cubicBezTo>
                    <a:pt x="30596" y="33263"/>
                    <a:pt x="29312" y="30373"/>
                    <a:pt x="28595" y="28284"/>
                  </a:cubicBezTo>
                  <a:cubicBezTo>
                    <a:pt x="28177" y="27063"/>
                    <a:pt x="27726" y="25855"/>
                    <a:pt x="27244" y="24657"/>
                  </a:cubicBezTo>
                  <a:cubicBezTo>
                    <a:pt x="27191" y="24527"/>
                    <a:pt x="27143" y="24397"/>
                    <a:pt x="27096" y="24270"/>
                  </a:cubicBezTo>
                  <a:close/>
                  <a:moveTo>
                    <a:pt x="19041" y="1"/>
                  </a:moveTo>
                  <a:cubicBezTo>
                    <a:pt x="15689" y="1"/>
                    <a:pt x="12296" y="1656"/>
                    <a:pt x="10443" y="4465"/>
                  </a:cubicBezTo>
                  <a:cubicBezTo>
                    <a:pt x="8230" y="7824"/>
                    <a:pt x="8691" y="12212"/>
                    <a:pt x="11503" y="15046"/>
                  </a:cubicBezTo>
                  <a:cubicBezTo>
                    <a:pt x="11688" y="15234"/>
                    <a:pt x="11880" y="15420"/>
                    <a:pt x="12077" y="15602"/>
                  </a:cubicBezTo>
                  <a:cubicBezTo>
                    <a:pt x="11645" y="15495"/>
                    <a:pt x="11215" y="15399"/>
                    <a:pt x="10789" y="15324"/>
                  </a:cubicBezTo>
                  <a:cubicBezTo>
                    <a:pt x="10285" y="15235"/>
                    <a:pt x="9783" y="15192"/>
                    <a:pt x="9287" y="15192"/>
                  </a:cubicBezTo>
                  <a:cubicBezTo>
                    <a:pt x="5999" y="15192"/>
                    <a:pt x="2999" y="17093"/>
                    <a:pt x="1605" y="20207"/>
                  </a:cubicBezTo>
                  <a:cubicBezTo>
                    <a:pt x="0" y="23793"/>
                    <a:pt x="943" y="28260"/>
                    <a:pt x="3542" y="31136"/>
                  </a:cubicBezTo>
                  <a:cubicBezTo>
                    <a:pt x="5044" y="32799"/>
                    <a:pt x="6890" y="33469"/>
                    <a:pt x="8806" y="33469"/>
                  </a:cubicBezTo>
                  <a:cubicBezTo>
                    <a:pt x="10686" y="33469"/>
                    <a:pt x="12632" y="32824"/>
                    <a:pt x="14386" y="31840"/>
                  </a:cubicBezTo>
                  <a:cubicBezTo>
                    <a:pt x="15874" y="30924"/>
                    <a:pt x="17162" y="29691"/>
                    <a:pt x="18303" y="28308"/>
                  </a:cubicBezTo>
                  <a:lnTo>
                    <a:pt x="18303" y="28308"/>
                  </a:lnTo>
                  <a:cubicBezTo>
                    <a:pt x="17852" y="30245"/>
                    <a:pt x="17672" y="32224"/>
                    <a:pt x="17818" y="34037"/>
                  </a:cubicBezTo>
                  <a:cubicBezTo>
                    <a:pt x="18120" y="37782"/>
                    <a:pt x="20961" y="40832"/>
                    <a:pt x="24647" y="41534"/>
                  </a:cubicBezTo>
                  <a:cubicBezTo>
                    <a:pt x="25210" y="41641"/>
                    <a:pt x="25780" y="41692"/>
                    <a:pt x="26349" y="41692"/>
                  </a:cubicBezTo>
                  <a:cubicBezTo>
                    <a:pt x="29600" y="41692"/>
                    <a:pt x="32837" y="40009"/>
                    <a:pt x="34747" y="37385"/>
                  </a:cubicBezTo>
                  <a:cubicBezTo>
                    <a:pt x="37365" y="33785"/>
                    <a:pt x="35895" y="29710"/>
                    <a:pt x="33240" y="26621"/>
                  </a:cubicBezTo>
                  <a:cubicBezTo>
                    <a:pt x="33161" y="26536"/>
                    <a:pt x="33077" y="26457"/>
                    <a:pt x="32995" y="26374"/>
                  </a:cubicBezTo>
                  <a:lnTo>
                    <a:pt x="32995" y="26374"/>
                  </a:lnTo>
                  <a:cubicBezTo>
                    <a:pt x="33121" y="26397"/>
                    <a:pt x="33244" y="26424"/>
                    <a:pt x="33370" y="26443"/>
                  </a:cubicBezTo>
                  <a:cubicBezTo>
                    <a:pt x="33376" y="26443"/>
                    <a:pt x="33383" y="26443"/>
                    <a:pt x="33389" y="26443"/>
                  </a:cubicBezTo>
                  <a:cubicBezTo>
                    <a:pt x="33452" y="26443"/>
                    <a:pt x="33516" y="26452"/>
                    <a:pt x="33576" y="26470"/>
                  </a:cubicBezTo>
                  <a:cubicBezTo>
                    <a:pt x="34089" y="26526"/>
                    <a:pt x="34603" y="26555"/>
                    <a:pt x="35113" y="26555"/>
                  </a:cubicBezTo>
                  <a:cubicBezTo>
                    <a:pt x="38575" y="26555"/>
                    <a:pt x="41850" y="25202"/>
                    <a:pt x="43142" y="21635"/>
                  </a:cubicBezTo>
                  <a:cubicBezTo>
                    <a:pt x="44451" y="18017"/>
                    <a:pt x="43572" y="13486"/>
                    <a:pt x="40740" y="10816"/>
                  </a:cubicBezTo>
                  <a:cubicBezTo>
                    <a:pt x="39108" y="9277"/>
                    <a:pt x="37003" y="8467"/>
                    <a:pt x="34882" y="8467"/>
                  </a:cubicBezTo>
                  <a:cubicBezTo>
                    <a:pt x="33392" y="8467"/>
                    <a:pt x="31894" y="8867"/>
                    <a:pt x="30548" y="9696"/>
                  </a:cubicBezTo>
                  <a:cubicBezTo>
                    <a:pt x="29195" y="10529"/>
                    <a:pt x="27888" y="11607"/>
                    <a:pt x="26710" y="12838"/>
                  </a:cubicBezTo>
                  <a:cubicBezTo>
                    <a:pt x="27031" y="11460"/>
                    <a:pt x="27202" y="10064"/>
                    <a:pt x="27132" y="8678"/>
                  </a:cubicBezTo>
                  <a:cubicBezTo>
                    <a:pt x="26772" y="4704"/>
                    <a:pt x="24948" y="837"/>
                    <a:pt x="20638" y="129"/>
                  </a:cubicBezTo>
                  <a:cubicBezTo>
                    <a:pt x="20111" y="43"/>
                    <a:pt x="19576" y="1"/>
                    <a:pt x="19041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091" name="Google Shape;1091;p18"/>
            <p:cNvSpPr/>
            <p:nvPr/>
          </p:nvSpPr>
          <p:spPr>
            <a:xfrm>
              <a:off x="6347788" y="2520899"/>
              <a:ext cx="28768" cy="25147"/>
            </a:xfrm>
            <a:custGeom>
              <a:avLst/>
              <a:gdLst/>
              <a:ahLst/>
              <a:cxnLst/>
              <a:rect l="l" t="t" r="r" b="b"/>
              <a:pathLst>
                <a:path w="2463" h="2153" extrusionOk="0">
                  <a:moveTo>
                    <a:pt x="1241" y="0"/>
                  </a:moveTo>
                  <a:cubicBezTo>
                    <a:pt x="862" y="0"/>
                    <a:pt x="484" y="181"/>
                    <a:pt x="249" y="491"/>
                  </a:cubicBezTo>
                  <a:cubicBezTo>
                    <a:pt x="157" y="613"/>
                    <a:pt x="95" y="757"/>
                    <a:pt x="70" y="908"/>
                  </a:cubicBezTo>
                  <a:cubicBezTo>
                    <a:pt x="0" y="1333"/>
                    <a:pt x="200" y="1770"/>
                    <a:pt x="568" y="1994"/>
                  </a:cubicBezTo>
                  <a:cubicBezTo>
                    <a:pt x="747" y="2102"/>
                    <a:pt x="945" y="2152"/>
                    <a:pt x="1141" y="2152"/>
                  </a:cubicBezTo>
                  <a:cubicBezTo>
                    <a:pt x="1599" y="2152"/>
                    <a:pt x="2050" y="1881"/>
                    <a:pt x="2254" y="1449"/>
                  </a:cubicBezTo>
                  <a:cubicBezTo>
                    <a:pt x="2463" y="1004"/>
                    <a:pt x="2286" y="490"/>
                    <a:pt x="1903" y="212"/>
                  </a:cubicBezTo>
                  <a:cubicBezTo>
                    <a:pt x="1866" y="185"/>
                    <a:pt x="1827" y="160"/>
                    <a:pt x="1788" y="139"/>
                  </a:cubicBezTo>
                  <a:cubicBezTo>
                    <a:pt x="1617" y="44"/>
                    <a:pt x="1429" y="0"/>
                    <a:pt x="1241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  <p:grpSp>
        <p:nvGrpSpPr>
          <p:cNvPr id="1092" name="Google Shape;1092;p18"/>
          <p:cNvGrpSpPr/>
          <p:nvPr/>
        </p:nvGrpSpPr>
        <p:grpSpPr>
          <a:xfrm>
            <a:off x="16592122" y="5376377"/>
            <a:ext cx="649922" cy="1771248"/>
            <a:chOff x="6903119" y="1655088"/>
            <a:chExt cx="324961" cy="885624"/>
          </a:xfrm>
        </p:grpSpPr>
        <p:sp>
          <p:nvSpPr>
            <p:cNvPr id="1093" name="Google Shape;1093;p18"/>
            <p:cNvSpPr/>
            <p:nvPr/>
          </p:nvSpPr>
          <p:spPr>
            <a:xfrm>
              <a:off x="6903119" y="1655088"/>
              <a:ext cx="324961" cy="885624"/>
            </a:xfrm>
            <a:custGeom>
              <a:avLst/>
              <a:gdLst/>
              <a:ahLst/>
              <a:cxnLst/>
              <a:rect l="l" t="t" r="r" b="b"/>
              <a:pathLst>
                <a:path w="27822" h="75824" extrusionOk="0">
                  <a:moveTo>
                    <a:pt x="13035" y="1772"/>
                  </a:moveTo>
                  <a:cubicBezTo>
                    <a:pt x="16644" y="1772"/>
                    <a:pt x="20302" y="3518"/>
                    <a:pt x="22464" y="6465"/>
                  </a:cubicBezTo>
                  <a:cubicBezTo>
                    <a:pt x="25306" y="10677"/>
                    <a:pt x="25287" y="17354"/>
                    <a:pt x="22463" y="21542"/>
                  </a:cubicBezTo>
                  <a:cubicBezTo>
                    <a:pt x="21229" y="23372"/>
                    <a:pt x="19576" y="24846"/>
                    <a:pt x="17914" y="26276"/>
                  </a:cubicBezTo>
                  <a:cubicBezTo>
                    <a:pt x="16496" y="27495"/>
                    <a:pt x="15126" y="28661"/>
                    <a:pt x="13404" y="28661"/>
                  </a:cubicBezTo>
                  <a:cubicBezTo>
                    <a:pt x="12895" y="28661"/>
                    <a:pt x="12356" y="28559"/>
                    <a:pt x="11776" y="28327"/>
                  </a:cubicBezTo>
                  <a:cubicBezTo>
                    <a:pt x="9891" y="27572"/>
                    <a:pt x="8158" y="25981"/>
                    <a:pt x="6715" y="24576"/>
                  </a:cubicBezTo>
                  <a:cubicBezTo>
                    <a:pt x="4875" y="22785"/>
                    <a:pt x="3333" y="20716"/>
                    <a:pt x="2636" y="18213"/>
                  </a:cubicBezTo>
                  <a:cubicBezTo>
                    <a:pt x="1174" y="12953"/>
                    <a:pt x="2511" y="7109"/>
                    <a:pt x="6972" y="3740"/>
                  </a:cubicBezTo>
                  <a:cubicBezTo>
                    <a:pt x="8759" y="2390"/>
                    <a:pt x="10889" y="1772"/>
                    <a:pt x="13035" y="1772"/>
                  </a:cubicBezTo>
                  <a:close/>
                  <a:moveTo>
                    <a:pt x="14424" y="30340"/>
                  </a:moveTo>
                  <a:cubicBezTo>
                    <a:pt x="14438" y="30375"/>
                    <a:pt x="14453" y="30411"/>
                    <a:pt x="14471" y="30445"/>
                  </a:cubicBezTo>
                  <a:cubicBezTo>
                    <a:pt x="14668" y="30808"/>
                    <a:pt x="14967" y="31081"/>
                    <a:pt x="15158" y="31444"/>
                  </a:cubicBezTo>
                  <a:cubicBezTo>
                    <a:pt x="15208" y="31550"/>
                    <a:pt x="15250" y="31656"/>
                    <a:pt x="15288" y="31765"/>
                  </a:cubicBezTo>
                  <a:cubicBezTo>
                    <a:pt x="15286" y="31767"/>
                    <a:pt x="15285" y="31768"/>
                    <a:pt x="15283" y="31770"/>
                  </a:cubicBezTo>
                  <a:cubicBezTo>
                    <a:pt x="14528" y="31886"/>
                    <a:pt x="13879" y="32257"/>
                    <a:pt x="13077" y="32295"/>
                  </a:cubicBezTo>
                  <a:cubicBezTo>
                    <a:pt x="13005" y="32298"/>
                    <a:pt x="12649" y="32330"/>
                    <a:pt x="12397" y="32330"/>
                  </a:cubicBezTo>
                  <a:cubicBezTo>
                    <a:pt x="12263" y="32330"/>
                    <a:pt x="12159" y="32321"/>
                    <a:pt x="12140" y="32295"/>
                  </a:cubicBezTo>
                  <a:cubicBezTo>
                    <a:pt x="12074" y="32201"/>
                    <a:pt x="12442" y="31465"/>
                    <a:pt x="12477" y="31378"/>
                  </a:cubicBezTo>
                  <a:cubicBezTo>
                    <a:pt x="12609" y="31045"/>
                    <a:pt x="12786" y="30708"/>
                    <a:pt x="12935" y="30365"/>
                  </a:cubicBezTo>
                  <a:cubicBezTo>
                    <a:pt x="13149" y="30387"/>
                    <a:pt x="13363" y="30399"/>
                    <a:pt x="13578" y="30399"/>
                  </a:cubicBezTo>
                  <a:cubicBezTo>
                    <a:pt x="13860" y="30399"/>
                    <a:pt x="14143" y="30379"/>
                    <a:pt x="14424" y="30340"/>
                  </a:cubicBezTo>
                  <a:close/>
                  <a:moveTo>
                    <a:pt x="16028" y="64629"/>
                  </a:moveTo>
                  <a:cubicBezTo>
                    <a:pt x="16215" y="64629"/>
                    <a:pt x="16402" y="64674"/>
                    <a:pt x="16583" y="64751"/>
                  </a:cubicBezTo>
                  <a:cubicBezTo>
                    <a:pt x="16332" y="65007"/>
                    <a:pt x="16039" y="65260"/>
                    <a:pt x="15725" y="65370"/>
                  </a:cubicBezTo>
                  <a:cubicBezTo>
                    <a:pt x="15563" y="65426"/>
                    <a:pt x="15378" y="65461"/>
                    <a:pt x="15230" y="65461"/>
                  </a:cubicBezTo>
                  <a:cubicBezTo>
                    <a:pt x="14923" y="65461"/>
                    <a:pt x="14772" y="65312"/>
                    <a:pt x="15298" y="64895"/>
                  </a:cubicBezTo>
                  <a:cubicBezTo>
                    <a:pt x="15534" y="64707"/>
                    <a:pt x="15781" y="64629"/>
                    <a:pt x="16028" y="64629"/>
                  </a:cubicBezTo>
                  <a:close/>
                  <a:moveTo>
                    <a:pt x="13049" y="1"/>
                  </a:moveTo>
                  <a:cubicBezTo>
                    <a:pt x="11460" y="1"/>
                    <a:pt x="9864" y="299"/>
                    <a:pt x="8345" y="937"/>
                  </a:cubicBezTo>
                  <a:cubicBezTo>
                    <a:pt x="2776" y="3274"/>
                    <a:pt x="1" y="9285"/>
                    <a:pt x="350" y="15083"/>
                  </a:cubicBezTo>
                  <a:cubicBezTo>
                    <a:pt x="705" y="21010"/>
                    <a:pt x="4311" y="25435"/>
                    <a:pt x="8991" y="28761"/>
                  </a:cubicBezTo>
                  <a:cubicBezTo>
                    <a:pt x="9873" y="29388"/>
                    <a:pt x="10812" y="29861"/>
                    <a:pt x="11775" y="30134"/>
                  </a:cubicBezTo>
                  <a:cubicBezTo>
                    <a:pt x="11680" y="30297"/>
                    <a:pt x="11592" y="30460"/>
                    <a:pt x="11506" y="30615"/>
                  </a:cubicBezTo>
                  <a:cubicBezTo>
                    <a:pt x="11205" y="31157"/>
                    <a:pt x="10782" y="31791"/>
                    <a:pt x="10724" y="32416"/>
                  </a:cubicBezTo>
                  <a:cubicBezTo>
                    <a:pt x="10600" y="33737"/>
                    <a:pt x="12230" y="33964"/>
                    <a:pt x="13228" y="33985"/>
                  </a:cubicBezTo>
                  <a:cubicBezTo>
                    <a:pt x="13273" y="33987"/>
                    <a:pt x="13320" y="33987"/>
                    <a:pt x="13367" y="33987"/>
                  </a:cubicBezTo>
                  <a:cubicBezTo>
                    <a:pt x="13440" y="33987"/>
                    <a:pt x="13515" y="33986"/>
                    <a:pt x="13592" y="33983"/>
                  </a:cubicBezTo>
                  <a:lnTo>
                    <a:pt x="13592" y="33983"/>
                  </a:lnTo>
                  <a:cubicBezTo>
                    <a:pt x="13420" y="34584"/>
                    <a:pt x="13298" y="35214"/>
                    <a:pt x="13092" y="35783"/>
                  </a:cubicBezTo>
                  <a:cubicBezTo>
                    <a:pt x="12686" y="36905"/>
                    <a:pt x="12164" y="37981"/>
                    <a:pt x="11697" y="39078"/>
                  </a:cubicBezTo>
                  <a:cubicBezTo>
                    <a:pt x="10841" y="41087"/>
                    <a:pt x="10114" y="43171"/>
                    <a:pt x="10004" y="45372"/>
                  </a:cubicBezTo>
                  <a:cubicBezTo>
                    <a:pt x="9905" y="47372"/>
                    <a:pt x="10367" y="49385"/>
                    <a:pt x="11495" y="51055"/>
                  </a:cubicBezTo>
                  <a:cubicBezTo>
                    <a:pt x="12579" y="52659"/>
                    <a:pt x="14066" y="53898"/>
                    <a:pt x="15381" y="55298"/>
                  </a:cubicBezTo>
                  <a:cubicBezTo>
                    <a:pt x="16935" y="56953"/>
                    <a:pt x="18238" y="59076"/>
                    <a:pt x="18079" y="61436"/>
                  </a:cubicBezTo>
                  <a:cubicBezTo>
                    <a:pt x="18038" y="62006"/>
                    <a:pt x="17905" y="62565"/>
                    <a:pt x="17685" y="63092"/>
                  </a:cubicBezTo>
                  <a:cubicBezTo>
                    <a:pt x="17210" y="62875"/>
                    <a:pt x="16694" y="62753"/>
                    <a:pt x="16152" y="62753"/>
                  </a:cubicBezTo>
                  <a:cubicBezTo>
                    <a:pt x="15907" y="62753"/>
                    <a:pt x="15657" y="62778"/>
                    <a:pt x="15403" y="62830"/>
                  </a:cubicBezTo>
                  <a:cubicBezTo>
                    <a:pt x="13809" y="63159"/>
                    <a:pt x="12356" y="64722"/>
                    <a:pt x="13005" y="66422"/>
                  </a:cubicBezTo>
                  <a:cubicBezTo>
                    <a:pt x="13358" y="67348"/>
                    <a:pt x="14088" y="67684"/>
                    <a:pt x="14900" y="67684"/>
                  </a:cubicBezTo>
                  <a:cubicBezTo>
                    <a:pt x="15856" y="67684"/>
                    <a:pt x="16925" y="67217"/>
                    <a:pt x="17624" y="66694"/>
                  </a:cubicBezTo>
                  <a:cubicBezTo>
                    <a:pt x="17786" y="66571"/>
                    <a:pt x="17939" y="66440"/>
                    <a:pt x="18088" y="66304"/>
                  </a:cubicBezTo>
                  <a:cubicBezTo>
                    <a:pt x="18447" y="67073"/>
                    <a:pt x="18596" y="67954"/>
                    <a:pt x="18617" y="68792"/>
                  </a:cubicBezTo>
                  <a:cubicBezTo>
                    <a:pt x="18666" y="70892"/>
                    <a:pt x="17737" y="72784"/>
                    <a:pt x="16258" y="74237"/>
                  </a:cubicBezTo>
                  <a:cubicBezTo>
                    <a:pt x="15658" y="74826"/>
                    <a:pt x="16204" y="75823"/>
                    <a:pt x="16910" y="75823"/>
                  </a:cubicBezTo>
                  <a:cubicBezTo>
                    <a:pt x="17059" y="75823"/>
                    <a:pt x="17215" y="75779"/>
                    <a:pt x="17369" y="75676"/>
                  </a:cubicBezTo>
                  <a:cubicBezTo>
                    <a:pt x="20667" y="73490"/>
                    <a:pt x="21780" y="68581"/>
                    <a:pt x="19820" y="65122"/>
                  </a:cubicBezTo>
                  <a:cubicBezTo>
                    <a:pt x="19705" y="64920"/>
                    <a:pt x="19578" y="64725"/>
                    <a:pt x="19438" y="64539"/>
                  </a:cubicBezTo>
                  <a:cubicBezTo>
                    <a:pt x="19936" y="63589"/>
                    <a:pt x="20215" y="62521"/>
                    <a:pt x="20258" y="61437"/>
                  </a:cubicBezTo>
                  <a:cubicBezTo>
                    <a:pt x="20349" y="59109"/>
                    <a:pt x="19324" y="56860"/>
                    <a:pt x="17900" y="55073"/>
                  </a:cubicBezTo>
                  <a:cubicBezTo>
                    <a:pt x="16378" y="53165"/>
                    <a:pt x="14232" y="51778"/>
                    <a:pt x="12912" y="49705"/>
                  </a:cubicBezTo>
                  <a:cubicBezTo>
                    <a:pt x="11138" y="46916"/>
                    <a:pt x="11863" y="43500"/>
                    <a:pt x="12929" y="40598"/>
                  </a:cubicBezTo>
                  <a:cubicBezTo>
                    <a:pt x="13581" y="38822"/>
                    <a:pt x="15377" y="35955"/>
                    <a:pt x="15051" y="33792"/>
                  </a:cubicBezTo>
                  <a:cubicBezTo>
                    <a:pt x="15771" y="33618"/>
                    <a:pt x="16456" y="33317"/>
                    <a:pt x="16856" y="32826"/>
                  </a:cubicBezTo>
                  <a:cubicBezTo>
                    <a:pt x="17493" y="32048"/>
                    <a:pt x="16929" y="30576"/>
                    <a:pt x="16267" y="29755"/>
                  </a:cubicBezTo>
                  <a:cubicBezTo>
                    <a:pt x="16527" y="29627"/>
                    <a:pt x="16777" y="29483"/>
                    <a:pt x="17018" y="29323"/>
                  </a:cubicBezTo>
                  <a:cubicBezTo>
                    <a:pt x="18915" y="28048"/>
                    <a:pt x="20814" y="26220"/>
                    <a:pt x="22338" y="24529"/>
                  </a:cubicBezTo>
                  <a:cubicBezTo>
                    <a:pt x="26800" y="19576"/>
                    <a:pt x="27822" y="11257"/>
                    <a:pt x="23988" y="5574"/>
                  </a:cubicBezTo>
                  <a:cubicBezTo>
                    <a:pt x="21448" y="2111"/>
                    <a:pt x="17273" y="1"/>
                    <a:pt x="13049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094" name="Google Shape;1094;p18"/>
            <p:cNvSpPr/>
            <p:nvPr/>
          </p:nvSpPr>
          <p:spPr>
            <a:xfrm>
              <a:off x="6936969" y="1748578"/>
              <a:ext cx="40016" cy="73140"/>
            </a:xfrm>
            <a:custGeom>
              <a:avLst/>
              <a:gdLst/>
              <a:ahLst/>
              <a:cxnLst/>
              <a:rect l="l" t="t" r="r" b="b"/>
              <a:pathLst>
                <a:path w="3426" h="6262" extrusionOk="0">
                  <a:moveTo>
                    <a:pt x="2846" y="1"/>
                  </a:moveTo>
                  <a:cubicBezTo>
                    <a:pt x="2764" y="1"/>
                    <a:pt x="2677" y="18"/>
                    <a:pt x="2589" y="55"/>
                  </a:cubicBezTo>
                  <a:cubicBezTo>
                    <a:pt x="828" y="805"/>
                    <a:pt x="0" y="3624"/>
                    <a:pt x="520" y="5333"/>
                  </a:cubicBezTo>
                  <a:cubicBezTo>
                    <a:pt x="710" y="5957"/>
                    <a:pt x="1311" y="6261"/>
                    <a:pt x="1891" y="6261"/>
                  </a:cubicBezTo>
                  <a:cubicBezTo>
                    <a:pt x="2585" y="6261"/>
                    <a:pt x="3248" y="5825"/>
                    <a:pt x="3143" y="4978"/>
                  </a:cubicBezTo>
                  <a:cubicBezTo>
                    <a:pt x="3052" y="4237"/>
                    <a:pt x="2860" y="3516"/>
                    <a:pt x="2893" y="2765"/>
                  </a:cubicBezTo>
                  <a:cubicBezTo>
                    <a:pt x="2925" y="2019"/>
                    <a:pt x="3231" y="1369"/>
                    <a:pt x="3359" y="648"/>
                  </a:cubicBezTo>
                  <a:cubicBezTo>
                    <a:pt x="3426" y="266"/>
                    <a:pt x="3170" y="1"/>
                    <a:pt x="2846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463921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6" name="Google Shape;1096;p19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097" name="Google Shape;1097;p19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098" name="Google Shape;1098;p19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099" name="Google Shape;1099;p19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00" name="Google Shape;1100;p19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01" name="Google Shape;1101;p19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02" name="Google Shape;1102;p19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03" name="Google Shape;1103;p19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04" name="Google Shape;1104;p19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05" name="Google Shape;1105;p19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06" name="Google Shape;1106;p19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07" name="Google Shape;1107;p19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08" name="Google Shape;1108;p19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09" name="Google Shape;1109;p19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10" name="Google Shape;1110;p19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11" name="Google Shape;1111;p19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12" name="Google Shape;1112;p19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13" name="Google Shape;1113;p19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14" name="Google Shape;1114;p19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15" name="Google Shape;1115;p19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16" name="Google Shape;1116;p19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17" name="Google Shape;1117;p19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18" name="Google Shape;1118;p19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19" name="Google Shape;1119;p19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20" name="Google Shape;1120;p19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21" name="Google Shape;1121;p19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122" name="Google Shape;1122;p19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123" name="Google Shape;1123;p19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124" name="Google Shape;1124;p19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25" name="Google Shape;1125;p19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26" name="Google Shape;1126;p19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27" name="Google Shape;1127;p19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28" name="Google Shape;1128;p19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29" name="Google Shape;1129;p19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30" name="Google Shape;1130;p19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31" name="Google Shape;1131;p19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32" name="Google Shape;1132;p19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33" name="Google Shape;1133;p19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34" name="Google Shape;1134;p19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35" name="Google Shape;1135;p19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136" name="Google Shape;1136;p19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137" name="Google Shape;1137;p19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38" name="Google Shape;1138;p19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39" name="Google Shape;1139;p19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40" name="Google Shape;1140;p19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41" name="Google Shape;1141;p19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42" name="Google Shape;1142;p19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43" name="Google Shape;1143;p19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44" name="Google Shape;1144;p19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45" name="Google Shape;1145;p19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46" name="Google Shape;1146;p19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47" name="Google Shape;1147;p19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48" name="Google Shape;1148;p19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49" name="Google Shape;1149;p19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50" name="Google Shape;1150;p19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51" name="Google Shape;1151;p19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52" name="Google Shape;1152;p19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53" name="Google Shape;1153;p19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54" name="Google Shape;1154;p19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55" name="Google Shape;1155;p19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56" name="Google Shape;1156;p19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57" name="Google Shape;1157;p19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58" name="Google Shape;1158;p19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59" name="Google Shape;1159;p19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60" name="Google Shape;1160;p19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161" name="Google Shape;1161;p19"/>
          <p:cNvSpPr txBox="1">
            <a:spLocks noGrp="1"/>
          </p:cNvSpPr>
          <p:nvPr>
            <p:ph type="title"/>
          </p:nvPr>
        </p:nvSpPr>
        <p:spPr>
          <a:xfrm>
            <a:off x="2032926" y="3852977"/>
            <a:ext cx="9622800" cy="14892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19"/>
          <p:cNvSpPr txBox="1">
            <a:spLocks noGrp="1"/>
          </p:cNvSpPr>
          <p:nvPr>
            <p:ph type="subTitle" idx="1"/>
          </p:nvPr>
        </p:nvSpPr>
        <p:spPr>
          <a:xfrm>
            <a:off x="2032926" y="5324300"/>
            <a:ext cx="9622800" cy="21090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858595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4" name="Google Shape;1164;p20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165" name="Google Shape;1165;p20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166" name="Google Shape;1166;p20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67" name="Google Shape;1167;p20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68" name="Google Shape;1168;p20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69" name="Google Shape;1169;p20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70" name="Google Shape;1170;p20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71" name="Google Shape;1171;p20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72" name="Google Shape;1172;p20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73" name="Google Shape;1173;p20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74" name="Google Shape;1174;p20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75" name="Google Shape;1175;p20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76" name="Google Shape;1176;p20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77" name="Google Shape;1177;p20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78" name="Google Shape;1178;p20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79" name="Google Shape;1179;p20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80" name="Google Shape;1180;p20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81" name="Google Shape;1181;p20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82" name="Google Shape;1182;p20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83" name="Google Shape;1183;p20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84" name="Google Shape;1184;p20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85" name="Google Shape;1185;p20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86" name="Google Shape;1186;p20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87" name="Google Shape;1187;p20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88" name="Google Shape;1188;p20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189" name="Google Shape;1189;p20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190" name="Google Shape;1190;p20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191" name="Google Shape;1191;p20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192" name="Google Shape;1192;p20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93" name="Google Shape;1193;p20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94" name="Google Shape;1194;p20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95" name="Google Shape;1195;p20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96" name="Google Shape;1196;p20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97" name="Google Shape;1197;p20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98" name="Google Shape;1198;p20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199" name="Google Shape;1199;p20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00" name="Google Shape;1200;p20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01" name="Google Shape;1201;p20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02" name="Google Shape;1202;p20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03" name="Google Shape;1203;p20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204" name="Google Shape;1204;p20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205" name="Google Shape;1205;p20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06" name="Google Shape;1206;p20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07" name="Google Shape;1207;p20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08" name="Google Shape;1208;p20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09" name="Google Shape;1209;p20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10" name="Google Shape;1210;p20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11" name="Google Shape;1211;p20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12" name="Google Shape;1212;p20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13" name="Google Shape;1213;p20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14" name="Google Shape;1214;p20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15" name="Google Shape;1215;p20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16" name="Google Shape;1216;p20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17" name="Google Shape;1217;p20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18" name="Google Shape;1218;p20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19" name="Google Shape;1219;p20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20" name="Google Shape;1220;p20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21" name="Google Shape;1221;p20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22" name="Google Shape;1222;p20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23" name="Google Shape;1223;p20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24" name="Google Shape;1224;p20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25" name="Google Shape;1225;p20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26" name="Google Shape;1226;p20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27" name="Google Shape;1227;p20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28" name="Google Shape;1228;p20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229" name="Google Shape;1229;p20"/>
          <p:cNvSpPr txBox="1">
            <a:spLocks noGrp="1"/>
          </p:cNvSpPr>
          <p:nvPr>
            <p:ph type="title"/>
          </p:nvPr>
        </p:nvSpPr>
        <p:spPr>
          <a:xfrm>
            <a:off x="1444752" y="1188720"/>
            <a:ext cx="15417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30" name="Google Shape;1230;p20"/>
          <p:cNvSpPr txBox="1">
            <a:spLocks noGrp="1"/>
          </p:cNvSpPr>
          <p:nvPr>
            <p:ph type="subTitle" idx="1"/>
          </p:nvPr>
        </p:nvSpPr>
        <p:spPr>
          <a:xfrm>
            <a:off x="3579900" y="2864600"/>
            <a:ext cx="11128200" cy="6067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231" name="Google Shape;1231;p20"/>
          <p:cNvGrpSpPr/>
          <p:nvPr/>
        </p:nvGrpSpPr>
        <p:grpSpPr>
          <a:xfrm>
            <a:off x="3928070" y="8998009"/>
            <a:ext cx="1080428" cy="907490"/>
            <a:chOff x="7457739" y="2129605"/>
            <a:chExt cx="540214" cy="453745"/>
          </a:xfrm>
        </p:grpSpPr>
        <p:sp>
          <p:nvSpPr>
            <p:cNvPr id="1232" name="Google Shape;1232;p20"/>
            <p:cNvSpPr/>
            <p:nvPr/>
          </p:nvSpPr>
          <p:spPr>
            <a:xfrm>
              <a:off x="7571050" y="2129605"/>
              <a:ext cx="319612" cy="453745"/>
            </a:xfrm>
            <a:custGeom>
              <a:avLst/>
              <a:gdLst/>
              <a:ahLst/>
              <a:cxnLst/>
              <a:rect l="l" t="t" r="r" b="b"/>
              <a:pathLst>
                <a:path w="27364" h="38848" extrusionOk="0">
                  <a:moveTo>
                    <a:pt x="17460" y="15247"/>
                  </a:moveTo>
                  <a:cubicBezTo>
                    <a:pt x="17775" y="15247"/>
                    <a:pt x="17280" y="16129"/>
                    <a:pt x="17214" y="16194"/>
                  </a:cubicBezTo>
                  <a:cubicBezTo>
                    <a:pt x="17138" y="16267"/>
                    <a:pt x="17057" y="16336"/>
                    <a:pt x="16974" y="16399"/>
                  </a:cubicBezTo>
                  <a:lnTo>
                    <a:pt x="16972" y="16398"/>
                  </a:lnTo>
                  <a:cubicBezTo>
                    <a:pt x="16976" y="16385"/>
                    <a:pt x="16976" y="16372"/>
                    <a:pt x="16979" y="16359"/>
                  </a:cubicBezTo>
                  <a:cubicBezTo>
                    <a:pt x="17024" y="16158"/>
                    <a:pt x="17203" y="15310"/>
                    <a:pt x="17391" y="15258"/>
                  </a:cubicBezTo>
                  <a:cubicBezTo>
                    <a:pt x="17417" y="15251"/>
                    <a:pt x="17440" y="15247"/>
                    <a:pt x="17460" y="15247"/>
                  </a:cubicBezTo>
                  <a:close/>
                  <a:moveTo>
                    <a:pt x="8744" y="14993"/>
                  </a:moveTo>
                  <a:cubicBezTo>
                    <a:pt x="8854" y="14993"/>
                    <a:pt x="8942" y="15140"/>
                    <a:pt x="9120" y="15338"/>
                  </a:cubicBezTo>
                  <a:cubicBezTo>
                    <a:pt x="9513" y="15776"/>
                    <a:pt x="9732" y="16303"/>
                    <a:pt x="9853" y="16865"/>
                  </a:cubicBezTo>
                  <a:cubicBezTo>
                    <a:pt x="9412" y="16725"/>
                    <a:pt x="9102" y="16544"/>
                    <a:pt x="8750" y="16167"/>
                  </a:cubicBezTo>
                  <a:cubicBezTo>
                    <a:pt x="8431" y="15826"/>
                    <a:pt x="8150" y="15616"/>
                    <a:pt x="8465" y="15215"/>
                  </a:cubicBezTo>
                  <a:cubicBezTo>
                    <a:pt x="8590" y="15058"/>
                    <a:pt x="8672" y="14993"/>
                    <a:pt x="8744" y="14993"/>
                  </a:cubicBezTo>
                  <a:close/>
                  <a:moveTo>
                    <a:pt x="13213" y="1703"/>
                  </a:moveTo>
                  <a:cubicBezTo>
                    <a:pt x="16837" y="1703"/>
                    <a:pt x="20422" y="3431"/>
                    <a:pt x="22592" y="6388"/>
                  </a:cubicBezTo>
                  <a:cubicBezTo>
                    <a:pt x="24279" y="8891"/>
                    <a:pt x="24782" y="12145"/>
                    <a:pt x="24613" y="15110"/>
                  </a:cubicBezTo>
                  <a:lnTo>
                    <a:pt x="24611" y="15110"/>
                  </a:lnTo>
                  <a:cubicBezTo>
                    <a:pt x="24415" y="18543"/>
                    <a:pt x="23028" y="21313"/>
                    <a:pt x="20637" y="23730"/>
                  </a:cubicBezTo>
                  <a:cubicBezTo>
                    <a:pt x="20394" y="23975"/>
                    <a:pt x="20116" y="24219"/>
                    <a:pt x="19821" y="24464"/>
                  </a:cubicBezTo>
                  <a:cubicBezTo>
                    <a:pt x="18547" y="22901"/>
                    <a:pt x="17235" y="20537"/>
                    <a:pt x="16933" y="18348"/>
                  </a:cubicBezTo>
                  <a:cubicBezTo>
                    <a:pt x="18338" y="17768"/>
                    <a:pt x="19742" y="16420"/>
                    <a:pt x="19590" y="14770"/>
                  </a:cubicBezTo>
                  <a:cubicBezTo>
                    <a:pt x="19497" y="13774"/>
                    <a:pt x="18762" y="13076"/>
                    <a:pt x="17918" y="13076"/>
                  </a:cubicBezTo>
                  <a:cubicBezTo>
                    <a:pt x="17575" y="13076"/>
                    <a:pt x="17215" y="13191"/>
                    <a:pt x="16873" y="13447"/>
                  </a:cubicBezTo>
                  <a:cubicBezTo>
                    <a:pt x="15811" y="14243"/>
                    <a:pt x="15408" y="15711"/>
                    <a:pt x="15341" y="17113"/>
                  </a:cubicBezTo>
                  <a:cubicBezTo>
                    <a:pt x="15294" y="17126"/>
                    <a:pt x="15245" y="17139"/>
                    <a:pt x="15198" y="17149"/>
                  </a:cubicBezTo>
                  <a:cubicBezTo>
                    <a:pt x="14571" y="17299"/>
                    <a:pt x="13915" y="17364"/>
                    <a:pt x="13253" y="17364"/>
                  </a:cubicBezTo>
                  <a:cubicBezTo>
                    <a:pt x="12661" y="17364"/>
                    <a:pt x="12064" y="17312"/>
                    <a:pt x="11480" y="17221"/>
                  </a:cubicBezTo>
                  <a:cubicBezTo>
                    <a:pt x="11421" y="16692"/>
                    <a:pt x="11309" y="16180"/>
                    <a:pt x="11129" y="15702"/>
                  </a:cubicBezTo>
                  <a:cubicBezTo>
                    <a:pt x="10720" y="14614"/>
                    <a:pt x="9829" y="13490"/>
                    <a:pt x="8587" y="13490"/>
                  </a:cubicBezTo>
                  <a:cubicBezTo>
                    <a:pt x="8510" y="13490"/>
                    <a:pt x="8432" y="13494"/>
                    <a:pt x="8353" y="13503"/>
                  </a:cubicBezTo>
                  <a:cubicBezTo>
                    <a:pt x="7006" y="13653"/>
                    <a:pt x="6620" y="14985"/>
                    <a:pt x="7054" y="16101"/>
                  </a:cubicBezTo>
                  <a:cubicBezTo>
                    <a:pt x="7615" y="17545"/>
                    <a:pt x="8632" y="18133"/>
                    <a:pt x="9981" y="18478"/>
                  </a:cubicBezTo>
                  <a:cubicBezTo>
                    <a:pt x="9977" y="18733"/>
                    <a:pt x="9967" y="18984"/>
                    <a:pt x="9955" y="19227"/>
                  </a:cubicBezTo>
                  <a:cubicBezTo>
                    <a:pt x="9884" y="20707"/>
                    <a:pt x="9555" y="22158"/>
                    <a:pt x="9088" y="23559"/>
                  </a:cubicBezTo>
                  <a:cubicBezTo>
                    <a:pt x="8880" y="24184"/>
                    <a:pt x="8641" y="24799"/>
                    <a:pt x="8406" y="25414"/>
                  </a:cubicBezTo>
                  <a:cubicBezTo>
                    <a:pt x="8379" y="25483"/>
                    <a:pt x="8359" y="25545"/>
                    <a:pt x="8340" y="25606"/>
                  </a:cubicBezTo>
                  <a:cubicBezTo>
                    <a:pt x="7944" y="25275"/>
                    <a:pt x="7540" y="24955"/>
                    <a:pt x="7185" y="24626"/>
                  </a:cubicBezTo>
                  <a:cubicBezTo>
                    <a:pt x="5885" y="23419"/>
                    <a:pt x="4649" y="22116"/>
                    <a:pt x="3761" y="20570"/>
                  </a:cubicBezTo>
                  <a:cubicBezTo>
                    <a:pt x="0" y="14021"/>
                    <a:pt x="2968" y="3677"/>
                    <a:pt x="10838" y="1958"/>
                  </a:cubicBezTo>
                  <a:cubicBezTo>
                    <a:pt x="11622" y="1786"/>
                    <a:pt x="12419" y="1703"/>
                    <a:pt x="13213" y="1703"/>
                  </a:cubicBezTo>
                  <a:close/>
                  <a:moveTo>
                    <a:pt x="11517" y="18784"/>
                  </a:moveTo>
                  <a:cubicBezTo>
                    <a:pt x="12213" y="18893"/>
                    <a:pt x="12917" y="18958"/>
                    <a:pt x="13617" y="18958"/>
                  </a:cubicBezTo>
                  <a:cubicBezTo>
                    <a:pt x="14219" y="18958"/>
                    <a:pt x="14818" y="18910"/>
                    <a:pt x="15408" y="18798"/>
                  </a:cubicBezTo>
                  <a:cubicBezTo>
                    <a:pt x="15414" y="18839"/>
                    <a:pt x="15418" y="18882"/>
                    <a:pt x="15423" y="18923"/>
                  </a:cubicBezTo>
                  <a:cubicBezTo>
                    <a:pt x="15750" y="21234"/>
                    <a:pt x="16945" y="23808"/>
                    <a:pt x="18340" y="25709"/>
                  </a:cubicBezTo>
                  <a:cubicBezTo>
                    <a:pt x="17709" y="26282"/>
                    <a:pt x="17153" y="26902"/>
                    <a:pt x="16869" y="27617"/>
                  </a:cubicBezTo>
                  <a:cubicBezTo>
                    <a:pt x="16620" y="28246"/>
                    <a:pt x="16461" y="28929"/>
                    <a:pt x="16350" y="29629"/>
                  </a:cubicBezTo>
                  <a:cubicBezTo>
                    <a:pt x="16076" y="29583"/>
                    <a:pt x="15785" y="29565"/>
                    <a:pt x="15486" y="29565"/>
                  </a:cubicBezTo>
                  <a:cubicBezTo>
                    <a:pt x="14530" y="29565"/>
                    <a:pt x="13498" y="29747"/>
                    <a:pt x="12741" y="29747"/>
                  </a:cubicBezTo>
                  <a:cubicBezTo>
                    <a:pt x="12739" y="29747"/>
                    <a:pt x="12737" y="29747"/>
                    <a:pt x="12736" y="29747"/>
                  </a:cubicBezTo>
                  <a:cubicBezTo>
                    <a:pt x="12244" y="29747"/>
                    <a:pt x="11613" y="29673"/>
                    <a:pt x="10993" y="29673"/>
                  </a:cubicBezTo>
                  <a:cubicBezTo>
                    <a:pt x="10859" y="29673"/>
                    <a:pt x="10726" y="29677"/>
                    <a:pt x="10595" y="29685"/>
                  </a:cubicBezTo>
                  <a:cubicBezTo>
                    <a:pt x="10451" y="28669"/>
                    <a:pt x="10198" y="27685"/>
                    <a:pt x="9677" y="26955"/>
                  </a:cubicBezTo>
                  <a:cubicBezTo>
                    <a:pt x="9547" y="26773"/>
                    <a:pt x="9397" y="26601"/>
                    <a:pt x="9238" y="26434"/>
                  </a:cubicBezTo>
                  <a:cubicBezTo>
                    <a:pt x="9518" y="26091"/>
                    <a:pt x="9746" y="25729"/>
                    <a:pt x="9982" y="25189"/>
                  </a:cubicBezTo>
                  <a:cubicBezTo>
                    <a:pt x="10432" y="24160"/>
                    <a:pt x="10773" y="23068"/>
                    <a:pt x="11029" y="21974"/>
                  </a:cubicBezTo>
                  <a:cubicBezTo>
                    <a:pt x="11257" y="20997"/>
                    <a:pt x="11462" y="19889"/>
                    <a:pt x="11517" y="18784"/>
                  </a:cubicBezTo>
                  <a:close/>
                  <a:moveTo>
                    <a:pt x="15951" y="31398"/>
                  </a:moveTo>
                  <a:cubicBezTo>
                    <a:pt x="16016" y="31398"/>
                    <a:pt x="16077" y="31403"/>
                    <a:pt x="16130" y="31417"/>
                  </a:cubicBezTo>
                  <a:cubicBezTo>
                    <a:pt x="16186" y="31432"/>
                    <a:pt x="16241" y="31443"/>
                    <a:pt x="16298" y="31449"/>
                  </a:cubicBezTo>
                  <a:cubicBezTo>
                    <a:pt x="16393" y="31743"/>
                    <a:pt x="16458" y="32051"/>
                    <a:pt x="16508" y="32363"/>
                  </a:cubicBezTo>
                  <a:cubicBezTo>
                    <a:pt x="16417" y="32327"/>
                    <a:pt x="16322" y="32302"/>
                    <a:pt x="16225" y="32293"/>
                  </a:cubicBezTo>
                  <a:cubicBezTo>
                    <a:pt x="16003" y="32269"/>
                    <a:pt x="15776" y="32260"/>
                    <a:pt x="15546" y="32260"/>
                  </a:cubicBezTo>
                  <a:cubicBezTo>
                    <a:pt x="14646" y="32260"/>
                    <a:pt x="13697" y="32404"/>
                    <a:pt x="12816" y="32418"/>
                  </a:cubicBezTo>
                  <a:cubicBezTo>
                    <a:pt x="12777" y="32419"/>
                    <a:pt x="12737" y="32419"/>
                    <a:pt x="12697" y="32419"/>
                  </a:cubicBezTo>
                  <a:cubicBezTo>
                    <a:pt x="12514" y="32419"/>
                    <a:pt x="12320" y="32414"/>
                    <a:pt x="12124" y="32414"/>
                  </a:cubicBezTo>
                  <a:cubicBezTo>
                    <a:pt x="11539" y="32414"/>
                    <a:pt x="10929" y="32460"/>
                    <a:pt x="10508" y="32830"/>
                  </a:cubicBezTo>
                  <a:cubicBezTo>
                    <a:pt x="10451" y="32881"/>
                    <a:pt x="10451" y="32968"/>
                    <a:pt x="10482" y="33031"/>
                  </a:cubicBezTo>
                  <a:cubicBezTo>
                    <a:pt x="10877" y="33825"/>
                    <a:pt x="12018" y="33965"/>
                    <a:pt x="12816" y="34070"/>
                  </a:cubicBezTo>
                  <a:cubicBezTo>
                    <a:pt x="13299" y="34134"/>
                    <a:pt x="13844" y="34183"/>
                    <a:pt x="14393" y="34183"/>
                  </a:cubicBezTo>
                  <a:cubicBezTo>
                    <a:pt x="15112" y="34183"/>
                    <a:pt x="15837" y="34098"/>
                    <a:pt x="16436" y="33849"/>
                  </a:cubicBezTo>
                  <a:cubicBezTo>
                    <a:pt x="16504" y="33820"/>
                    <a:pt x="16570" y="33784"/>
                    <a:pt x="16631" y="33740"/>
                  </a:cubicBezTo>
                  <a:cubicBezTo>
                    <a:pt x="16642" y="34037"/>
                    <a:pt x="16646" y="34331"/>
                    <a:pt x="16649" y="34617"/>
                  </a:cubicBezTo>
                  <a:cubicBezTo>
                    <a:pt x="16652" y="34807"/>
                    <a:pt x="16653" y="34988"/>
                    <a:pt x="16644" y="35161"/>
                  </a:cubicBezTo>
                  <a:cubicBezTo>
                    <a:pt x="16587" y="35030"/>
                    <a:pt x="16494" y="34916"/>
                    <a:pt x="16376" y="34850"/>
                  </a:cubicBezTo>
                  <a:cubicBezTo>
                    <a:pt x="16065" y="34674"/>
                    <a:pt x="15746" y="34622"/>
                    <a:pt x="15421" y="34622"/>
                  </a:cubicBezTo>
                  <a:cubicBezTo>
                    <a:pt x="14953" y="34622"/>
                    <a:pt x="14472" y="34730"/>
                    <a:pt x="13978" y="34737"/>
                  </a:cubicBezTo>
                  <a:cubicBezTo>
                    <a:pt x="13943" y="34737"/>
                    <a:pt x="13908" y="34738"/>
                    <a:pt x="13874" y="34738"/>
                  </a:cubicBezTo>
                  <a:cubicBezTo>
                    <a:pt x="13030" y="34738"/>
                    <a:pt x="12193" y="34591"/>
                    <a:pt x="11354" y="34591"/>
                  </a:cubicBezTo>
                  <a:cubicBezTo>
                    <a:pt x="11292" y="34591"/>
                    <a:pt x="11231" y="34591"/>
                    <a:pt x="11169" y="34593"/>
                  </a:cubicBezTo>
                  <a:cubicBezTo>
                    <a:pt x="10448" y="34612"/>
                    <a:pt x="10203" y="35549"/>
                    <a:pt x="10807" y="35932"/>
                  </a:cubicBezTo>
                  <a:cubicBezTo>
                    <a:pt x="11663" y="36474"/>
                    <a:pt x="12763" y="36647"/>
                    <a:pt x="13776" y="36647"/>
                  </a:cubicBezTo>
                  <a:cubicBezTo>
                    <a:pt x="13844" y="36647"/>
                    <a:pt x="13911" y="36646"/>
                    <a:pt x="13978" y="36644"/>
                  </a:cubicBezTo>
                  <a:cubicBezTo>
                    <a:pt x="14909" y="36624"/>
                    <a:pt x="15932" y="36596"/>
                    <a:pt x="16536" y="35854"/>
                  </a:cubicBezTo>
                  <a:lnTo>
                    <a:pt x="16536" y="35854"/>
                  </a:lnTo>
                  <a:cubicBezTo>
                    <a:pt x="16401" y="36273"/>
                    <a:pt x="16115" y="36592"/>
                    <a:pt x="15508" y="36771"/>
                  </a:cubicBezTo>
                  <a:cubicBezTo>
                    <a:pt x="14925" y="36943"/>
                    <a:pt x="14236" y="37013"/>
                    <a:pt x="13546" y="37013"/>
                  </a:cubicBezTo>
                  <a:cubicBezTo>
                    <a:pt x="12896" y="37013"/>
                    <a:pt x="12247" y="36951"/>
                    <a:pt x="11684" y="36855"/>
                  </a:cubicBezTo>
                  <a:cubicBezTo>
                    <a:pt x="11144" y="36761"/>
                    <a:pt x="10541" y="36707"/>
                    <a:pt x="10271" y="36142"/>
                  </a:cubicBezTo>
                  <a:cubicBezTo>
                    <a:pt x="10041" y="35663"/>
                    <a:pt x="10199" y="34646"/>
                    <a:pt x="10201" y="34113"/>
                  </a:cubicBezTo>
                  <a:cubicBezTo>
                    <a:pt x="10204" y="33438"/>
                    <a:pt x="10227" y="32760"/>
                    <a:pt x="10289" y="32086"/>
                  </a:cubicBezTo>
                  <a:cubicBezTo>
                    <a:pt x="10337" y="31566"/>
                    <a:pt x="10428" y="31457"/>
                    <a:pt x="10678" y="31457"/>
                  </a:cubicBezTo>
                  <a:cubicBezTo>
                    <a:pt x="10837" y="31457"/>
                    <a:pt x="11061" y="31502"/>
                    <a:pt x="11380" y="31512"/>
                  </a:cubicBezTo>
                  <a:cubicBezTo>
                    <a:pt x="11689" y="31522"/>
                    <a:pt x="12000" y="31526"/>
                    <a:pt x="12312" y="31526"/>
                  </a:cubicBezTo>
                  <a:cubicBezTo>
                    <a:pt x="12798" y="31526"/>
                    <a:pt x="13285" y="31516"/>
                    <a:pt x="13769" y="31505"/>
                  </a:cubicBezTo>
                  <a:cubicBezTo>
                    <a:pt x="14318" y="31492"/>
                    <a:pt x="14867" y="31464"/>
                    <a:pt x="15416" y="31443"/>
                  </a:cubicBezTo>
                  <a:cubicBezTo>
                    <a:pt x="15564" y="31438"/>
                    <a:pt x="15772" y="31398"/>
                    <a:pt x="15951" y="31398"/>
                  </a:cubicBezTo>
                  <a:close/>
                  <a:moveTo>
                    <a:pt x="13257" y="1"/>
                  </a:moveTo>
                  <a:cubicBezTo>
                    <a:pt x="10015" y="1"/>
                    <a:pt x="6789" y="1209"/>
                    <a:pt x="4344" y="3791"/>
                  </a:cubicBezTo>
                  <a:cubicBezTo>
                    <a:pt x="1447" y="6852"/>
                    <a:pt x="224" y="10814"/>
                    <a:pt x="477" y="15007"/>
                  </a:cubicBezTo>
                  <a:cubicBezTo>
                    <a:pt x="735" y="19311"/>
                    <a:pt x="2586" y="22701"/>
                    <a:pt x="5675" y="25629"/>
                  </a:cubicBezTo>
                  <a:cubicBezTo>
                    <a:pt x="6595" y="26501"/>
                    <a:pt x="8139" y="27366"/>
                    <a:pt x="8492" y="28635"/>
                  </a:cubicBezTo>
                  <a:cubicBezTo>
                    <a:pt x="8662" y="29246"/>
                    <a:pt x="8777" y="29878"/>
                    <a:pt x="8865" y="30515"/>
                  </a:cubicBezTo>
                  <a:cubicBezTo>
                    <a:pt x="8831" y="30565"/>
                    <a:pt x="8801" y="30619"/>
                    <a:pt x="8774" y="30674"/>
                  </a:cubicBezTo>
                  <a:cubicBezTo>
                    <a:pt x="8430" y="31424"/>
                    <a:pt x="8486" y="32439"/>
                    <a:pt x="8455" y="33244"/>
                  </a:cubicBezTo>
                  <a:cubicBezTo>
                    <a:pt x="8413" y="34321"/>
                    <a:pt x="8342" y="35499"/>
                    <a:pt x="8559" y="36562"/>
                  </a:cubicBezTo>
                  <a:cubicBezTo>
                    <a:pt x="8913" y="38291"/>
                    <a:pt x="11018" y="38848"/>
                    <a:pt x="13060" y="38848"/>
                  </a:cubicBezTo>
                  <a:cubicBezTo>
                    <a:pt x="14333" y="38848"/>
                    <a:pt x="15580" y="38632"/>
                    <a:pt x="16364" y="38349"/>
                  </a:cubicBezTo>
                  <a:cubicBezTo>
                    <a:pt x="17563" y="37916"/>
                    <a:pt x="18237" y="37096"/>
                    <a:pt x="18378" y="35818"/>
                  </a:cubicBezTo>
                  <a:cubicBezTo>
                    <a:pt x="18548" y="34262"/>
                    <a:pt x="18481" y="32311"/>
                    <a:pt x="17955" y="30831"/>
                  </a:cubicBezTo>
                  <a:cubicBezTo>
                    <a:pt x="17948" y="30813"/>
                    <a:pt x="17941" y="30798"/>
                    <a:pt x="17932" y="30782"/>
                  </a:cubicBezTo>
                  <a:cubicBezTo>
                    <a:pt x="18026" y="29699"/>
                    <a:pt x="18212" y="28577"/>
                    <a:pt x="18762" y="27862"/>
                  </a:cubicBezTo>
                  <a:cubicBezTo>
                    <a:pt x="19376" y="27065"/>
                    <a:pt x="20353" y="26440"/>
                    <a:pt x="21085" y="25753"/>
                  </a:cubicBezTo>
                  <a:cubicBezTo>
                    <a:pt x="22095" y="24808"/>
                    <a:pt x="23043" y="23797"/>
                    <a:pt x="23859" y="22679"/>
                  </a:cubicBezTo>
                  <a:cubicBezTo>
                    <a:pt x="27270" y="18001"/>
                    <a:pt x="27364" y="10313"/>
                    <a:pt x="24116" y="5497"/>
                  </a:cubicBezTo>
                  <a:cubicBezTo>
                    <a:pt x="21510" y="1945"/>
                    <a:pt x="17370" y="1"/>
                    <a:pt x="13257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233" name="Google Shape;1233;p20"/>
            <p:cNvSpPr/>
            <p:nvPr/>
          </p:nvSpPr>
          <p:spPr>
            <a:xfrm>
              <a:off x="7883897" y="2180450"/>
              <a:ext cx="88196" cy="53786"/>
            </a:xfrm>
            <a:custGeom>
              <a:avLst/>
              <a:gdLst/>
              <a:ahLst/>
              <a:cxnLst/>
              <a:rect l="l" t="t" r="r" b="b"/>
              <a:pathLst>
                <a:path w="7551" h="4605" extrusionOk="0">
                  <a:moveTo>
                    <a:pt x="5837" y="1"/>
                  </a:moveTo>
                  <a:cubicBezTo>
                    <a:pt x="5570" y="1"/>
                    <a:pt x="5305" y="63"/>
                    <a:pt x="5083" y="185"/>
                  </a:cubicBezTo>
                  <a:cubicBezTo>
                    <a:pt x="4175" y="686"/>
                    <a:pt x="3260" y="1185"/>
                    <a:pt x="2379" y="1731"/>
                  </a:cubicBezTo>
                  <a:cubicBezTo>
                    <a:pt x="1619" y="2202"/>
                    <a:pt x="707" y="2680"/>
                    <a:pt x="279" y="3492"/>
                  </a:cubicBezTo>
                  <a:cubicBezTo>
                    <a:pt x="1" y="4019"/>
                    <a:pt x="359" y="4530"/>
                    <a:pt x="910" y="4591"/>
                  </a:cubicBezTo>
                  <a:cubicBezTo>
                    <a:pt x="992" y="4600"/>
                    <a:pt x="1073" y="4604"/>
                    <a:pt x="1155" y="4604"/>
                  </a:cubicBezTo>
                  <a:cubicBezTo>
                    <a:pt x="1962" y="4604"/>
                    <a:pt x="2764" y="4187"/>
                    <a:pt x="3504" y="3903"/>
                  </a:cubicBezTo>
                  <a:cubicBezTo>
                    <a:pt x="4406" y="3556"/>
                    <a:pt x="5308" y="3207"/>
                    <a:pt x="6218" y="2881"/>
                  </a:cubicBezTo>
                  <a:cubicBezTo>
                    <a:pt x="6913" y="2632"/>
                    <a:pt x="7551" y="1857"/>
                    <a:pt x="7249" y="1067"/>
                  </a:cubicBezTo>
                  <a:cubicBezTo>
                    <a:pt x="7203" y="949"/>
                    <a:pt x="7154" y="829"/>
                    <a:pt x="7100" y="714"/>
                  </a:cubicBezTo>
                  <a:cubicBezTo>
                    <a:pt x="6870" y="232"/>
                    <a:pt x="6351" y="1"/>
                    <a:pt x="5837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234" name="Google Shape;1234;p20"/>
            <p:cNvSpPr/>
            <p:nvPr/>
          </p:nvSpPr>
          <p:spPr>
            <a:xfrm>
              <a:off x="7903905" y="2260157"/>
              <a:ext cx="94047" cy="35367"/>
            </a:xfrm>
            <a:custGeom>
              <a:avLst/>
              <a:gdLst/>
              <a:ahLst/>
              <a:cxnLst/>
              <a:rect l="l" t="t" r="r" b="b"/>
              <a:pathLst>
                <a:path w="8052" h="3028" extrusionOk="0">
                  <a:moveTo>
                    <a:pt x="5439" y="0"/>
                  </a:moveTo>
                  <a:cubicBezTo>
                    <a:pt x="3806" y="0"/>
                    <a:pt x="1910" y="99"/>
                    <a:pt x="498" y="763"/>
                  </a:cubicBezTo>
                  <a:cubicBezTo>
                    <a:pt x="7" y="992"/>
                    <a:pt x="0" y="1839"/>
                    <a:pt x="498" y="2068"/>
                  </a:cubicBezTo>
                  <a:cubicBezTo>
                    <a:pt x="2128" y="2815"/>
                    <a:pt x="4357" y="2896"/>
                    <a:pt x="6128" y="3023"/>
                  </a:cubicBezTo>
                  <a:cubicBezTo>
                    <a:pt x="6170" y="3027"/>
                    <a:pt x="6211" y="3028"/>
                    <a:pt x="6251" y="3028"/>
                  </a:cubicBezTo>
                  <a:cubicBezTo>
                    <a:pt x="8052" y="3028"/>
                    <a:pt x="8045" y="27"/>
                    <a:pt x="6128" y="5"/>
                  </a:cubicBezTo>
                  <a:cubicBezTo>
                    <a:pt x="5906" y="2"/>
                    <a:pt x="5675" y="0"/>
                    <a:pt x="5439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235" name="Google Shape;1235;p20"/>
            <p:cNvSpPr/>
            <p:nvPr/>
          </p:nvSpPr>
          <p:spPr>
            <a:xfrm>
              <a:off x="7891664" y="2334269"/>
              <a:ext cx="83722" cy="53927"/>
            </a:xfrm>
            <a:custGeom>
              <a:avLst/>
              <a:gdLst/>
              <a:ahLst/>
              <a:cxnLst/>
              <a:rect l="l" t="t" r="r" b="b"/>
              <a:pathLst>
                <a:path w="7168" h="4617" extrusionOk="0">
                  <a:moveTo>
                    <a:pt x="957" y="0"/>
                  </a:moveTo>
                  <a:cubicBezTo>
                    <a:pt x="387" y="0"/>
                    <a:pt x="2" y="215"/>
                    <a:pt x="1" y="797"/>
                  </a:cubicBezTo>
                  <a:cubicBezTo>
                    <a:pt x="0" y="1681"/>
                    <a:pt x="851" y="2247"/>
                    <a:pt x="1500" y="2721"/>
                  </a:cubicBezTo>
                  <a:cubicBezTo>
                    <a:pt x="2311" y="3311"/>
                    <a:pt x="3171" y="3834"/>
                    <a:pt x="4017" y="4372"/>
                  </a:cubicBezTo>
                  <a:cubicBezTo>
                    <a:pt x="4284" y="4542"/>
                    <a:pt x="4550" y="4616"/>
                    <a:pt x="4801" y="4616"/>
                  </a:cubicBezTo>
                  <a:cubicBezTo>
                    <a:pt x="6200" y="4616"/>
                    <a:pt x="7168" y="2327"/>
                    <a:pt x="5614" y="1640"/>
                  </a:cubicBezTo>
                  <a:cubicBezTo>
                    <a:pt x="5081" y="1405"/>
                    <a:pt x="2414" y="0"/>
                    <a:pt x="957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236" name="Google Shape;1236;p20"/>
            <p:cNvSpPr/>
            <p:nvPr/>
          </p:nvSpPr>
          <p:spPr>
            <a:xfrm>
              <a:off x="7483657" y="2180438"/>
              <a:ext cx="88161" cy="53798"/>
            </a:xfrm>
            <a:custGeom>
              <a:avLst/>
              <a:gdLst/>
              <a:ahLst/>
              <a:cxnLst/>
              <a:rect l="l" t="t" r="r" b="b"/>
              <a:pathLst>
                <a:path w="7548" h="4606" extrusionOk="0">
                  <a:moveTo>
                    <a:pt x="1709" y="1"/>
                  </a:moveTo>
                  <a:cubicBezTo>
                    <a:pt x="1197" y="1"/>
                    <a:pt x="679" y="232"/>
                    <a:pt x="449" y="715"/>
                  </a:cubicBezTo>
                  <a:cubicBezTo>
                    <a:pt x="394" y="830"/>
                    <a:pt x="346" y="950"/>
                    <a:pt x="301" y="1068"/>
                  </a:cubicBezTo>
                  <a:cubicBezTo>
                    <a:pt x="0" y="1851"/>
                    <a:pt x="641" y="2634"/>
                    <a:pt x="1330" y="2882"/>
                  </a:cubicBezTo>
                  <a:cubicBezTo>
                    <a:pt x="2241" y="3208"/>
                    <a:pt x="3142" y="3557"/>
                    <a:pt x="4046" y="3904"/>
                  </a:cubicBezTo>
                  <a:cubicBezTo>
                    <a:pt x="4786" y="4188"/>
                    <a:pt x="5588" y="4605"/>
                    <a:pt x="6394" y="4605"/>
                  </a:cubicBezTo>
                  <a:cubicBezTo>
                    <a:pt x="6475" y="4605"/>
                    <a:pt x="6557" y="4601"/>
                    <a:pt x="6638" y="4592"/>
                  </a:cubicBezTo>
                  <a:cubicBezTo>
                    <a:pt x="7190" y="4531"/>
                    <a:pt x="7547" y="4020"/>
                    <a:pt x="7269" y="3493"/>
                  </a:cubicBezTo>
                  <a:cubicBezTo>
                    <a:pt x="6842" y="2681"/>
                    <a:pt x="5930" y="2203"/>
                    <a:pt x="5171" y="1732"/>
                  </a:cubicBezTo>
                  <a:cubicBezTo>
                    <a:pt x="4290" y="1186"/>
                    <a:pt x="3375" y="685"/>
                    <a:pt x="2466" y="186"/>
                  </a:cubicBezTo>
                  <a:cubicBezTo>
                    <a:pt x="2242" y="63"/>
                    <a:pt x="1976" y="1"/>
                    <a:pt x="1709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237" name="Google Shape;1237;p20"/>
            <p:cNvSpPr/>
            <p:nvPr/>
          </p:nvSpPr>
          <p:spPr>
            <a:xfrm>
              <a:off x="7457739" y="2260157"/>
              <a:ext cx="94094" cy="35367"/>
            </a:xfrm>
            <a:custGeom>
              <a:avLst/>
              <a:gdLst/>
              <a:ahLst/>
              <a:cxnLst/>
              <a:rect l="l" t="t" r="r" b="b"/>
              <a:pathLst>
                <a:path w="8056" h="3028" extrusionOk="0">
                  <a:moveTo>
                    <a:pt x="2603" y="0"/>
                  </a:moveTo>
                  <a:cubicBezTo>
                    <a:pt x="2371" y="0"/>
                    <a:pt x="2145" y="2"/>
                    <a:pt x="1927" y="5"/>
                  </a:cubicBezTo>
                  <a:cubicBezTo>
                    <a:pt x="14" y="27"/>
                    <a:pt x="1" y="3028"/>
                    <a:pt x="1804" y="3028"/>
                  </a:cubicBezTo>
                  <a:cubicBezTo>
                    <a:pt x="1844" y="3028"/>
                    <a:pt x="1885" y="3027"/>
                    <a:pt x="1927" y="3023"/>
                  </a:cubicBezTo>
                  <a:cubicBezTo>
                    <a:pt x="3701" y="2895"/>
                    <a:pt x="5930" y="2815"/>
                    <a:pt x="7558" y="2068"/>
                  </a:cubicBezTo>
                  <a:cubicBezTo>
                    <a:pt x="8055" y="1839"/>
                    <a:pt x="8049" y="992"/>
                    <a:pt x="7558" y="763"/>
                  </a:cubicBezTo>
                  <a:cubicBezTo>
                    <a:pt x="6141" y="97"/>
                    <a:pt x="4237" y="0"/>
                    <a:pt x="2603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238" name="Google Shape;1238;p20"/>
            <p:cNvSpPr/>
            <p:nvPr/>
          </p:nvSpPr>
          <p:spPr>
            <a:xfrm>
              <a:off x="7480352" y="2334082"/>
              <a:ext cx="100308" cy="54113"/>
            </a:xfrm>
            <a:custGeom>
              <a:avLst/>
              <a:gdLst/>
              <a:ahLst/>
              <a:cxnLst/>
              <a:rect l="l" t="t" r="r" b="b"/>
              <a:pathLst>
                <a:path w="8588" h="4633" extrusionOk="0">
                  <a:moveTo>
                    <a:pt x="6046" y="1"/>
                  </a:moveTo>
                  <a:cubicBezTo>
                    <a:pt x="5469" y="1"/>
                    <a:pt x="4847" y="263"/>
                    <a:pt x="4349" y="457"/>
                  </a:cubicBezTo>
                  <a:cubicBezTo>
                    <a:pt x="3404" y="825"/>
                    <a:pt x="2480" y="1246"/>
                    <a:pt x="1553" y="1656"/>
                  </a:cubicBezTo>
                  <a:cubicBezTo>
                    <a:pt x="1" y="2342"/>
                    <a:pt x="965" y="4633"/>
                    <a:pt x="2365" y="4633"/>
                  </a:cubicBezTo>
                  <a:cubicBezTo>
                    <a:pt x="2617" y="4633"/>
                    <a:pt x="2883" y="4559"/>
                    <a:pt x="3150" y="4388"/>
                  </a:cubicBezTo>
                  <a:cubicBezTo>
                    <a:pt x="3868" y="3931"/>
                    <a:pt x="8587" y="1388"/>
                    <a:pt x="6825" y="218"/>
                  </a:cubicBezTo>
                  <a:cubicBezTo>
                    <a:pt x="6588" y="61"/>
                    <a:pt x="6322" y="1"/>
                    <a:pt x="6046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956523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0" name="Google Shape;1240;p21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241" name="Google Shape;1241;p21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242" name="Google Shape;1242;p21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43" name="Google Shape;1243;p21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44" name="Google Shape;1244;p21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45" name="Google Shape;1245;p21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46" name="Google Shape;1246;p21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47" name="Google Shape;1247;p21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48" name="Google Shape;1248;p21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49" name="Google Shape;1249;p21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50" name="Google Shape;1250;p21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51" name="Google Shape;1251;p21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52" name="Google Shape;1252;p21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53" name="Google Shape;1253;p21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54" name="Google Shape;1254;p21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55" name="Google Shape;1255;p21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56" name="Google Shape;1256;p21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57" name="Google Shape;1257;p21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58" name="Google Shape;1258;p21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59" name="Google Shape;1259;p21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60" name="Google Shape;1260;p21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61" name="Google Shape;1261;p21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62" name="Google Shape;1262;p21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63" name="Google Shape;1263;p21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64" name="Google Shape;1264;p21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265" name="Google Shape;1265;p21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266" name="Google Shape;1266;p21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267" name="Google Shape;1267;p21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268" name="Google Shape;1268;p21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69" name="Google Shape;1269;p21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70" name="Google Shape;1270;p21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71" name="Google Shape;1271;p21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72" name="Google Shape;1272;p21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73" name="Google Shape;1273;p21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74" name="Google Shape;1274;p21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75" name="Google Shape;1275;p21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76" name="Google Shape;1276;p21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77" name="Google Shape;1277;p21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78" name="Google Shape;1278;p21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79" name="Google Shape;1279;p21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280" name="Google Shape;1280;p21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281" name="Google Shape;1281;p21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82" name="Google Shape;1282;p21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83" name="Google Shape;1283;p21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84" name="Google Shape;1284;p21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85" name="Google Shape;1285;p21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86" name="Google Shape;1286;p21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87" name="Google Shape;1287;p21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88" name="Google Shape;1288;p21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89" name="Google Shape;1289;p21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90" name="Google Shape;1290;p21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91" name="Google Shape;1291;p21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92" name="Google Shape;1292;p21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93" name="Google Shape;1293;p21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94" name="Google Shape;1294;p21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95" name="Google Shape;1295;p21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96" name="Google Shape;1296;p21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97" name="Google Shape;1297;p21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98" name="Google Shape;1298;p21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299" name="Google Shape;1299;p21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00" name="Google Shape;1300;p21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01" name="Google Shape;1301;p21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02" name="Google Shape;1302;p21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03" name="Google Shape;1303;p21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04" name="Google Shape;1304;p21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305" name="Google Shape;1305;p21"/>
          <p:cNvSpPr txBox="1">
            <a:spLocks noGrp="1"/>
          </p:cNvSpPr>
          <p:nvPr>
            <p:ph type="title"/>
          </p:nvPr>
        </p:nvSpPr>
        <p:spPr>
          <a:xfrm>
            <a:off x="1444752" y="1188720"/>
            <a:ext cx="15417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21"/>
          <p:cNvSpPr txBox="1">
            <a:spLocks noGrp="1"/>
          </p:cNvSpPr>
          <p:nvPr>
            <p:ph type="subTitle" idx="1"/>
          </p:nvPr>
        </p:nvSpPr>
        <p:spPr>
          <a:xfrm>
            <a:off x="2424600" y="2702351"/>
            <a:ext cx="13438800" cy="64452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7" name="Google Shape;1307;p21"/>
          <p:cNvSpPr/>
          <p:nvPr/>
        </p:nvSpPr>
        <p:spPr>
          <a:xfrm>
            <a:off x="1027035" y="9345869"/>
            <a:ext cx="1527582" cy="422208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grpSp>
        <p:nvGrpSpPr>
          <p:cNvPr id="1308" name="Google Shape;1308;p21"/>
          <p:cNvGrpSpPr/>
          <p:nvPr/>
        </p:nvGrpSpPr>
        <p:grpSpPr>
          <a:xfrm>
            <a:off x="8634080" y="9070448"/>
            <a:ext cx="1038398" cy="973949"/>
            <a:chOff x="6090574" y="2293925"/>
            <a:chExt cx="519199" cy="486974"/>
          </a:xfrm>
        </p:grpSpPr>
        <p:sp>
          <p:nvSpPr>
            <p:cNvPr id="1309" name="Google Shape;1309;p21"/>
            <p:cNvSpPr/>
            <p:nvPr/>
          </p:nvSpPr>
          <p:spPr>
            <a:xfrm>
              <a:off x="6090574" y="2293925"/>
              <a:ext cx="519199" cy="486974"/>
            </a:xfrm>
            <a:custGeom>
              <a:avLst/>
              <a:gdLst/>
              <a:ahLst/>
              <a:cxnLst/>
              <a:rect l="l" t="t" r="r" b="b"/>
              <a:pathLst>
                <a:path w="44452" h="41693" extrusionOk="0">
                  <a:moveTo>
                    <a:pt x="19090" y="1553"/>
                  </a:moveTo>
                  <a:cubicBezTo>
                    <a:pt x="19217" y="1553"/>
                    <a:pt x="19343" y="1556"/>
                    <a:pt x="19470" y="1561"/>
                  </a:cubicBezTo>
                  <a:cubicBezTo>
                    <a:pt x="23489" y="1733"/>
                    <a:pt x="25255" y="5063"/>
                    <a:pt x="25582" y="8678"/>
                  </a:cubicBezTo>
                  <a:cubicBezTo>
                    <a:pt x="25707" y="11117"/>
                    <a:pt x="25031" y="13594"/>
                    <a:pt x="24090" y="15936"/>
                  </a:cubicBezTo>
                  <a:cubicBezTo>
                    <a:pt x="23888" y="15904"/>
                    <a:pt x="23685" y="15884"/>
                    <a:pt x="23481" y="15877"/>
                  </a:cubicBezTo>
                  <a:cubicBezTo>
                    <a:pt x="23608" y="14076"/>
                    <a:pt x="22789" y="11926"/>
                    <a:pt x="22276" y="10250"/>
                  </a:cubicBezTo>
                  <a:cubicBezTo>
                    <a:pt x="21759" y="8563"/>
                    <a:pt x="21299" y="6459"/>
                    <a:pt x="20135" y="5100"/>
                  </a:cubicBezTo>
                  <a:cubicBezTo>
                    <a:pt x="20013" y="4958"/>
                    <a:pt x="19855" y="4896"/>
                    <a:pt x="19695" y="4896"/>
                  </a:cubicBezTo>
                  <a:cubicBezTo>
                    <a:pt x="19341" y="4896"/>
                    <a:pt x="18977" y="5197"/>
                    <a:pt x="18978" y="5580"/>
                  </a:cubicBezTo>
                  <a:cubicBezTo>
                    <a:pt x="18981" y="7394"/>
                    <a:pt x="19881" y="9312"/>
                    <a:pt x="20277" y="11085"/>
                  </a:cubicBezTo>
                  <a:cubicBezTo>
                    <a:pt x="20646" y="12743"/>
                    <a:pt x="20724" y="14664"/>
                    <a:pt x="21344" y="16259"/>
                  </a:cubicBezTo>
                  <a:cubicBezTo>
                    <a:pt x="21272" y="16288"/>
                    <a:pt x="21199" y="16314"/>
                    <a:pt x="21128" y="16347"/>
                  </a:cubicBezTo>
                  <a:cubicBezTo>
                    <a:pt x="20260" y="14723"/>
                    <a:pt x="19264" y="13174"/>
                    <a:pt x="18431" y="11527"/>
                  </a:cubicBezTo>
                  <a:cubicBezTo>
                    <a:pt x="17598" y="9881"/>
                    <a:pt x="16890" y="8146"/>
                    <a:pt x="15977" y="6542"/>
                  </a:cubicBezTo>
                  <a:cubicBezTo>
                    <a:pt x="15860" y="6337"/>
                    <a:pt x="15633" y="6241"/>
                    <a:pt x="15407" y="6241"/>
                  </a:cubicBezTo>
                  <a:cubicBezTo>
                    <a:pt x="15060" y="6241"/>
                    <a:pt x="14713" y="6467"/>
                    <a:pt x="14766" y="6870"/>
                  </a:cubicBezTo>
                  <a:cubicBezTo>
                    <a:pt x="15244" y="10515"/>
                    <a:pt x="17045" y="14602"/>
                    <a:pt x="19181" y="17579"/>
                  </a:cubicBezTo>
                  <a:cubicBezTo>
                    <a:pt x="19224" y="17637"/>
                    <a:pt x="19271" y="17691"/>
                    <a:pt x="19322" y="17742"/>
                  </a:cubicBezTo>
                  <a:cubicBezTo>
                    <a:pt x="19298" y="17769"/>
                    <a:pt x="19273" y="17795"/>
                    <a:pt x="19251" y="17823"/>
                  </a:cubicBezTo>
                  <a:cubicBezTo>
                    <a:pt x="19154" y="17945"/>
                    <a:pt x="19064" y="18073"/>
                    <a:pt x="18982" y="18205"/>
                  </a:cubicBezTo>
                  <a:cubicBezTo>
                    <a:pt x="17035" y="17356"/>
                    <a:pt x="15210" y="16157"/>
                    <a:pt x="13612" y="14858"/>
                  </a:cubicBezTo>
                  <a:cubicBezTo>
                    <a:pt x="10889" y="12646"/>
                    <a:pt x="9696" y="9312"/>
                    <a:pt x="11332" y="6024"/>
                  </a:cubicBezTo>
                  <a:cubicBezTo>
                    <a:pt x="12748" y="3179"/>
                    <a:pt x="15976" y="1553"/>
                    <a:pt x="19090" y="1553"/>
                  </a:cubicBezTo>
                  <a:close/>
                  <a:moveTo>
                    <a:pt x="23253" y="17634"/>
                  </a:moveTo>
                  <a:cubicBezTo>
                    <a:pt x="23918" y="17634"/>
                    <a:pt x="24591" y="17822"/>
                    <a:pt x="25186" y="18185"/>
                  </a:cubicBezTo>
                  <a:cubicBezTo>
                    <a:pt x="26500" y="19339"/>
                    <a:pt x="26779" y="21093"/>
                    <a:pt x="25450" y="22410"/>
                  </a:cubicBezTo>
                  <a:cubicBezTo>
                    <a:pt x="24810" y="23044"/>
                    <a:pt x="23918" y="23411"/>
                    <a:pt x="23028" y="23411"/>
                  </a:cubicBezTo>
                  <a:cubicBezTo>
                    <a:pt x="22566" y="23411"/>
                    <a:pt x="22105" y="23312"/>
                    <a:pt x="21680" y="23099"/>
                  </a:cubicBezTo>
                  <a:lnTo>
                    <a:pt x="21680" y="23100"/>
                  </a:lnTo>
                  <a:cubicBezTo>
                    <a:pt x="20064" y="22292"/>
                    <a:pt x="19555" y="20143"/>
                    <a:pt x="20759" y="18758"/>
                  </a:cubicBezTo>
                  <a:cubicBezTo>
                    <a:pt x="21424" y="17996"/>
                    <a:pt x="22331" y="17634"/>
                    <a:pt x="23253" y="17634"/>
                  </a:cubicBezTo>
                  <a:close/>
                  <a:moveTo>
                    <a:pt x="35077" y="10036"/>
                  </a:moveTo>
                  <a:cubicBezTo>
                    <a:pt x="36543" y="10036"/>
                    <a:pt x="38008" y="10529"/>
                    <a:pt x="39325" y="11629"/>
                  </a:cubicBezTo>
                  <a:cubicBezTo>
                    <a:pt x="41848" y="13733"/>
                    <a:pt x="42710" y="17427"/>
                    <a:pt x="41863" y="20530"/>
                  </a:cubicBezTo>
                  <a:lnTo>
                    <a:pt x="41863" y="20531"/>
                  </a:lnTo>
                  <a:cubicBezTo>
                    <a:pt x="40950" y="23879"/>
                    <a:pt x="38120" y="25004"/>
                    <a:pt x="35068" y="25004"/>
                  </a:cubicBezTo>
                  <a:cubicBezTo>
                    <a:pt x="34612" y="25004"/>
                    <a:pt x="34151" y="24979"/>
                    <a:pt x="33691" y="24933"/>
                  </a:cubicBezTo>
                  <a:cubicBezTo>
                    <a:pt x="31505" y="24588"/>
                    <a:pt x="29417" y="23611"/>
                    <a:pt x="27476" y="22402"/>
                  </a:cubicBezTo>
                  <a:cubicBezTo>
                    <a:pt x="27621" y="22134"/>
                    <a:pt x="27741" y="21854"/>
                    <a:pt x="27835" y="21565"/>
                  </a:cubicBezTo>
                  <a:cubicBezTo>
                    <a:pt x="28019" y="21577"/>
                    <a:pt x="28205" y="21582"/>
                    <a:pt x="28393" y="21582"/>
                  </a:cubicBezTo>
                  <a:cubicBezTo>
                    <a:pt x="29959" y="21582"/>
                    <a:pt x="31640" y="21209"/>
                    <a:pt x="33080" y="20970"/>
                  </a:cubicBezTo>
                  <a:cubicBezTo>
                    <a:pt x="34770" y="20690"/>
                    <a:pt x="37424" y="20526"/>
                    <a:pt x="38671" y="19240"/>
                  </a:cubicBezTo>
                  <a:cubicBezTo>
                    <a:pt x="38724" y="19185"/>
                    <a:pt x="38725" y="19065"/>
                    <a:pt x="38644" y="19031"/>
                  </a:cubicBezTo>
                  <a:cubicBezTo>
                    <a:pt x="38103" y="18801"/>
                    <a:pt x="37482" y="18722"/>
                    <a:pt x="36831" y="18722"/>
                  </a:cubicBezTo>
                  <a:cubicBezTo>
                    <a:pt x="35576" y="18722"/>
                    <a:pt x="34211" y="19016"/>
                    <a:pt x="33104" y="19087"/>
                  </a:cubicBezTo>
                  <a:cubicBezTo>
                    <a:pt x="32631" y="19117"/>
                    <a:pt x="32137" y="19124"/>
                    <a:pt x="31632" y="19124"/>
                  </a:cubicBezTo>
                  <a:cubicBezTo>
                    <a:pt x="31223" y="19124"/>
                    <a:pt x="30806" y="19119"/>
                    <a:pt x="30389" y="19119"/>
                  </a:cubicBezTo>
                  <a:cubicBezTo>
                    <a:pt x="29559" y="19119"/>
                    <a:pt x="28725" y="19137"/>
                    <a:pt x="27935" y="19243"/>
                  </a:cubicBezTo>
                  <a:cubicBezTo>
                    <a:pt x="27862" y="18952"/>
                    <a:pt x="27756" y="18670"/>
                    <a:pt x="27619" y="18403"/>
                  </a:cubicBezTo>
                  <a:cubicBezTo>
                    <a:pt x="28058" y="18181"/>
                    <a:pt x="28484" y="17910"/>
                    <a:pt x="28933" y="17688"/>
                  </a:cubicBezTo>
                  <a:cubicBezTo>
                    <a:pt x="30028" y="17147"/>
                    <a:pt x="31149" y="16661"/>
                    <a:pt x="32292" y="16231"/>
                  </a:cubicBezTo>
                  <a:cubicBezTo>
                    <a:pt x="33357" y="15832"/>
                    <a:pt x="34447" y="15493"/>
                    <a:pt x="35530" y="15146"/>
                  </a:cubicBezTo>
                  <a:cubicBezTo>
                    <a:pt x="36412" y="14865"/>
                    <a:pt x="37340" y="14721"/>
                    <a:pt x="37965" y="13996"/>
                  </a:cubicBezTo>
                  <a:cubicBezTo>
                    <a:pt x="38003" y="13956"/>
                    <a:pt x="37995" y="13892"/>
                    <a:pt x="37948" y="13863"/>
                  </a:cubicBezTo>
                  <a:cubicBezTo>
                    <a:pt x="37460" y="13541"/>
                    <a:pt x="36826" y="13419"/>
                    <a:pt x="36134" y="13419"/>
                  </a:cubicBezTo>
                  <a:cubicBezTo>
                    <a:pt x="34557" y="13419"/>
                    <a:pt x="32676" y="14052"/>
                    <a:pt x="31512" y="14390"/>
                  </a:cubicBezTo>
                  <a:cubicBezTo>
                    <a:pt x="30412" y="14710"/>
                    <a:pt x="29342" y="15101"/>
                    <a:pt x="28289" y="15550"/>
                  </a:cubicBezTo>
                  <a:cubicBezTo>
                    <a:pt x="27526" y="15875"/>
                    <a:pt x="26688" y="16147"/>
                    <a:pt x="26032" y="16636"/>
                  </a:cubicBezTo>
                  <a:cubicBezTo>
                    <a:pt x="25947" y="16584"/>
                    <a:pt x="25862" y="16535"/>
                    <a:pt x="25776" y="16489"/>
                  </a:cubicBezTo>
                  <a:cubicBezTo>
                    <a:pt x="26944" y="14844"/>
                    <a:pt x="28390" y="13376"/>
                    <a:pt x="29903" y="12096"/>
                  </a:cubicBezTo>
                  <a:cubicBezTo>
                    <a:pt x="31443" y="10794"/>
                    <a:pt x="33261" y="10036"/>
                    <a:pt x="35077" y="10036"/>
                  </a:cubicBezTo>
                  <a:close/>
                  <a:moveTo>
                    <a:pt x="9240" y="16811"/>
                  </a:moveTo>
                  <a:cubicBezTo>
                    <a:pt x="10297" y="16811"/>
                    <a:pt x="11394" y="17012"/>
                    <a:pt x="12483" y="17375"/>
                  </a:cubicBezTo>
                  <a:cubicBezTo>
                    <a:pt x="14459" y="18035"/>
                    <a:pt x="16414" y="18880"/>
                    <a:pt x="18152" y="20035"/>
                  </a:cubicBezTo>
                  <a:cubicBezTo>
                    <a:pt x="17844" y="19987"/>
                    <a:pt x="17521" y="19966"/>
                    <a:pt x="17187" y="19966"/>
                  </a:cubicBezTo>
                  <a:cubicBezTo>
                    <a:pt x="15551" y="19966"/>
                    <a:pt x="13670" y="20473"/>
                    <a:pt x="12288" y="20769"/>
                  </a:cubicBezTo>
                  <a:cubicBezTo>
                    <a:pt x="10232" y="21209"/>
                    <a:pt x="7669" y="21702"/>
                    <a:pt x="5968" y="23005"/>
                  </a:cubicBezTo>
                  <a:cubicBezTo>
                    <a:pt x="5857" y="23089"/>
                    <a:pt x="5886" y="23270"/>
                    <a:pt x="6041" y="23276"/>
                  </a:cubicBezTo>
                  <a:cubicBezTo>
                    <a:pt x="6151" y="23280"/>
                    <a:pt x="6262" y="23282"/>
                    <a:pt x="6372" y="23282"/>
                  </a:cubicBezTo>
                  <a:cubicBezTo>
                    <a:pt x="8393" y="23282"/>
                    <a:pt x="10508" y="22617"/>
                    <a:pt x="12509" y="22408"/>
                  </a:cubicBezTo>
                  <a:cubicBezTo>
                    <a:pt x="13610" y="22292"/>
                    <a:pt x="14710" y="22205"/>
                    <a:pt x="15817" y="22167"/>
                  </a:cubicBezTo>
                  <a:cubicBezTo>
                    <a:pt x="15946" y="22163"/>
                    <a:pt x="16077" y="22162"/>
                    <a:pt x="16207" y="22162"/>
                  </a:cubicBezTo>
                  <a:cubicBezTo>
                    <a:pt x="16476" y="22162"/>
                    <a:pt x="16746" y="22168"/>
                    <a:pt x="17015" y="22168"/>
                  </a:cubicBezTo>
                  <a:cubicBezTo>
                    <a:pt x="17547" y="22168"/>
                    <a:pt x="18076" y="22143"/>
                    <a:pt x="18582" y="21999"/>
                  </a:cubicBezTo>
                  <a:cubicBezTo>
                    <a:pt x="18593" y="22029"/>
                    <a:pt x="18602" y="22060"/>
                    <a:pt x="18613" y="22091"/>
                  </a:cubicBezTo>
                  <a:cubicBezTo>
                    <a:pt x="17883" y="22293"/>
                    <a:pt x="17225" y="22788"/>
                    <a:pt x="16540" y="23145"/>
                  </a:cubicBezTo>
                  <a:cubicBezTo>
                    <a:pt x="15509" y="23684"/>
                    <a:pt x="14460" y="24183"/>
                    <a:pt x="13398" y="24662"/>
                  </a:cubicBezTo>
                  <a:cubicBezTo>
                    <a:pt x="11505" y="25519"/>
                    <a:pt x="8952" y="26122"/>
                    <a:pt x="7409" y="27551"/>
                  </a:cubicBezTo>
                  <a:cubicBezTo>
                    <a:pt x="7329" y="27625"/>
                    <a:pt x="7365" y="27782"/>
                    <a:pt x="7476" y="27804"/>
                  </a:cubicBezTo>
                  <a:cubicBezTo>
                    <a:pt x="7805" y="27872"/>
                    <a:pt x="8146" y="27902"/>
                    <a:pt x="8496" y="27902"/>
                  </a:cubicBezTo>
                  <a:cubicBezTo>
                    <a:pt x="10384" y="27902"/>
                    <a:pt x="12507" y="27022"/>
                    <a:pt x="14141" y="26422"/>
                  </a:cubicBezTo>
                  <a:cubicBezTo>
                    <a:pt x="15234" y="26021"/>
                    <a:pt x="16309" y="25571"/>
                    <a:pt x="17373" y="25101"/>
                  </a:cubicBezTo>
                  <a:cubicBezTo>
                    <a:pt x="18029" y="24811"/>
                    <a:pt x="18745" y="24581"/>
                    <a:pt x="19326" y="24189"/>
                  </a:cubicBezTo>
                  <a:lnTo>
                    <a:pt x="19326" y="24189"/>
                  </a:lnTo>
                  <a:cubicBezTo>
                    <a:pt x="17814" y="26648"/>
                    <a:pt x="15993" y="29029"/>
                    <a:pt x="13603" y="30503"/>
                  </a:cubicBezTo>
                  <a:cubicBezTo>
                    <a:pt x="12081" y="31356"/>
                    <a:pt x="10448" y="31897"/>
                    <a:pt x="8893" y="31897"/>
                  </a:cubicBezTo>
                  <a:cubicBezTo>
                    <a:pt x="7081" y="31897"/>
                    <a:pt x="5376" y="31163"/>
                    <a:pt x="4078" y="29336"/>
                  </a:cubicBezTo>
                  <a:cubicBezTo>
                    <a:pt x="2156" y="26627"/>
                    <a:pt x="1679" y="22726"/>
                    <a:pt x="3548" y="19864"/>
                  </a:cubicBezTo>
                  <a:cubicBezTo>
                    <a:pt x="4955" y="17708"/>
                    <a:pt x="7007" y="16811"/>
                    <a:pt x="9240" y="16811"/>
                  </a:cubicBezTo>
                  <a:close/>
                  <a:moveTo>
                    <a:pt x="27096" y="24270"/>
                  </a:moveTo>
                  <a:lnTo>
                    <a:pt x="27096" y="24270"/>
                  </a:lnTo>
                  <a:cubicBezTo>
                    <a:pt x="28991" y="25143"/>
                    <a:pt x="30768" y="26241"/>
                    <a:pt x="32144" y="27717"/>
                  </a:cubicBezTo>
                  <a:cubicBezTo>
                    <a:pt x="34544" y="30509"/>
                    <a:pt x="35677" y="34114"/>
                    <a:pt x="32971" y="37124"/>
                  </a:cubicBezTo>
                  <a:lnTo>
                    <a:pt x="32971" y="37125"/>
                  </a:lnTo>
                  <a:cubicBezTo>
                    <a:pt x="31317" y="38964"/>
                    <a:pt x="28838" y="40145"/>
                    <a:pt x="26362" y="40145"/>
                  </a:cubicBezTo>
                  <a:cubicBezTo>
                    <a:pt x="25469" y="40145"/>
                    <a:pt x="24575" y="39991"/>
                    <a:pt x="23722" y="39658"/>
                  </a:cubicBezTo>
                  <a:cubicBezTo>
                    <a:pt x="20193" y="38285"/>
                    <a:pt x="19025" y="34976"/>
                    <a:pt x="19461" y="31428"/>
                  </a:cubicBezTo>
                  <a:cubicBezTo>
                    <a:pt x="19698" y="29488"/>
                    <a:pt x="20102" y="27541"/>
                    <a:pt x="20794" y="25714"/>
                  </a:cubicBezTo>
                  <a:cubicBezTo>
                    <a:pt x="20847" y="26197"/>
                    <a:pt x="20965" y="26688"/>
                    <a:pt x="21043" y="27149"/>
                  </a:cubicBezTo>
                  <a:cubicBezTo>
                    <a:pt x="21276" y="28513"/>
                    <a:pt x="21621" y="29853"/>
                    <a:pt x="22088" y="31154"/>
                  </a:cubicBezTo>
                  <a:cubicBezTo>
                    <a:pt x="22802" y="33146"/>
                    <a:pt x="23771" y="35859"/>
                    <a:pt x="25552" y="37129"/>
                  </a:cubicBezTo>
                  <a:cubicBezTo>
                    <a:pt x="25559" y="37134"/>
                    <a:pt x="25566" y="37136"/>
                    <a:pt x="25573" y="37136"/>
                  </a:cubicBezTo>
                  <a:cubicBezTo>
                    <a:pt x="25598" y="37136"/>
                    <a:pt x="25618" y="37106"/>
                    <a:pt x="25614" y="37081"/>
                  </a:cubicBezTo>
                  <a:cubicBezTo>
                    <a:pt x="25451" y="35923"/>
                    <a:pt x="24831" y="34829"/>
                    <a:pt x="24446" y="33723"/>
                  </a:cubicBezTo>
                  <a:cubicBezTo>
                    <a:pt x="24050" y="32582"/>
                    <a:pt x="23713" y="31420"/>
                    <a:pt x="23462" y="30238"/>
                  </a:cubicBezTo>
                  <a:cubicBezTo>
                    <a:pt x="23191" y="28963"/>
                    <a:pt x="23007" y="27675"/>
                    <a:pt x="22936" y="26373"/>
                  </a:cubicBezTo>
                  <a:cubicBezTo>
                    <a:pt x="22913" y="25946"/>
                    <a:pt x="22923" y="25564"/>
                    <a:pt x="22892" y="25204"/>
                  </a:cubicBezTo>
                  <a:lnTo>
                    <a:pt x="22892" y="25204"/>
                  </a:lnTo>
                  <a:cubicBezTo>
                    <a:pt x="22920" y="25205"/>
                    <a:pt x="22947" y="25205"/>
                    <a:pt x="22975" y="25205"/>
                  </a:cubicBezTo>
                  <a:cubicBezTo>
                    <a:pt x="23617" y="25205"/>
                    <a:pt x="24251" y="25074"/>
                    <a:pt x="24840" y="24820"/>
                  </a:cubicBezTo>
                  <a:cubicBezTo>
                    <a:pt x="24959" y="25047"/>
                    <a:pt x="25086" y="25278"/>
                    <a:pt x="25201" y="25518"/>
                  </a:cubicBezTo>
                  <a:cubicBezTo>
                    <a:pt x="25802" y="26771"/>
                    <a:pt x="26363" y="28042"/>
                    <a:pt x="26901" y="29324"/>
                  </a:cubicBezTo>
                  <a:cubicBezTo>
                    <a:pt x="27405" y="30524"/>
                    <a:pt x="27877" y="31735"/>
                    <a:pt x="28357" y="32944"/>
                  </a:cubicBezTo>
                  <a:cubicBezTo>
                    <a:pt x="28725" y="33875"/>
                    <a:pt x="29012" y="34876"/>
                    <a:pt x="29673" y="35636"/>
                  </a:cubicBezTo>
                  <a:cubicBezTo>
                    <a:pt x="29732" y="35704"/>
                    <a:pt x="29820" y="35735"/>
                    <a:pt x="29910" y="35735"/>
                  </a:cubicBezTo>
                  <a:cubicBezTo>
                    <a:pt x="30065" y="35735"/>
                    <a:pt x="30224" y="35643"/>
                    <a:pt x="30249" y="35484"/>
                  </a:cubicBezTo>
                  <a:cubicBezTo>
                    <a:pt x="30596" y="33263"/>
                    <a:pt x="29312" y="30373"/>
                    <a:pt x="28595" y="28284"/>
                  </a:cubicBezTo>
                  <a:cubicBezTo>
                    <a:pt x="28177" y="27063"/>
                    <a:pt x="27726" y="25855"/>
                    <a:pt x="27244" y="24657"/>
                  </a:cubicBezTo>
                  <a:cubicBezTo>
                    <a:pt x="27191" y="24527"/>
                    <a:pt x="27143" y="24397"/>
                    <a:pt x="27096" y="24270"/>
                  </a:cubicBezTo>
                  <a:close/>
                  <a:moveTo>
                    <a:pt x="19041" y="1"/>
                  </a:moveTo>
                  <a:cubicBezTo>
                    <a:pt x="15689" y="1"/>
                    <a:pt x="12296" y="1656"/>
                    <a:pt x="10443" y="4465"/>
                  </a:cubicBezTo>
                  <a:cubicBezTo>
                    <a:pt x="8230" y="7824"/>
                    <a:pt x="8691" y="12212"/>
                    <a:pt x="11503" y="15046"/>
                  </a:cubicBezTo>
                  <a:cubicBezTo>
                    <a:pt x="11688" y="15234"/>
                    <a:pt x="11880" y="15420"/>
                    <a:pt x="12077" y="15602"/>
                  </a:cubicBezTo>
                  <a:cubicBezTo>
                    <a:pt x="11645" y="15495"/>
                    <a:pt x="11215" y="15399"/>
                    <a:pt x="10789" y="15324"/>
                  </a:cubicBezTo>
                  <a:cubicBezTo>
                    <a:pt x="10285" y="15235"/>
                    <a:pt x="9783" y="15192"/>
                    <a:pt x="9287" y="15192"/>
                  </a:cubicBezTo>
                  <a:cubicBezTo>
                    <a:pt x="5999" y="15192"/>
                    <a:pt x="2999" y="17093"/>
                    <a:pt x="1605" y="20207"/>
                  </a:cubicBezTo>
                  <a:cubicBezTo>
                    <a:pt x="0" y="23793"/>
                    <a:pt x="943" y="28260"/>
                    <a:pt x="3542" y="31136"/>
                  </a:cubicBezTo>
                  <a:cubicBezTo>
                    <a:pt x="5044" y="32799"/>
                    <a:pt x="6890" y="33469"/>
                    <a:pt x="8806" y="33469"/>
                  </a:cubicBezTo>
                  <a:cubicBezTo>
                    <a:pt x="10686" y="33469"/>
                    <a:pt x="12632" y="32824"/>
                    <a:pt x="14386" y="31840"/>
                  </a:cubicBezTo>
                  <a:cubicBezTo>
                    <a:pt x="15874" y="30924"/>
                    <a:pt x="17162" y="29691"/>
                    <a:pt x="18303" y="28308"/>
                  </a:cubicBezTo>
                  <a:lnTo>
                    <a:pt x="18303" y="28308"/>
                  </a:lnTo>
                  <a:cubicBezTo>
                    <a:pt x="17852" y="30245"/>
                    <a:pt x="17672" y="32224"/>
                    <a:pt x="17818" y="34037"/>
                  </a:cubicBezTo>
                  <a:cubicBezTo>
                    <a:pt x="18120" y="37782"/>
                    <a:pt x="20961" y="40832"/>
                    <a:pt x="24647" y="41534"/>
                  </a:cubicBezTo>
                  <a:cubicBezTo>
                    <a:pt x="25210" y="41641"/>
                    <a:pt x="25780" y="41692"/>
                    <a:pt x="26349" y="41692"/>
                  </a:cubicBezTo>
                  <a:cubicBezTo>
                    <a:pt x="29600" y="41692"/>
                    <a:pt x="32837" y="40009"/>
                    <a:pt x="34747" y="37385"/>
                  </a:cubicBezTo>
                  <a:cubicBezTo>
                    <a:pt x="37365" y="33785"/>
                    <a:pt x="35895" y="29710"/>
                    <a:pt x="33240" y="26621"/>
                  </a:cubicBezTo>
                  <a:cubicBezTo>
                    <a:pt x="33161" y="26536"/>
                    <a:pt x="33077" y="26457"/>
                    <a:pt x="32995" y="26374"/>
                  </a:cubicBezTo>
                  <a:lnTo>
                    <a:pt x="32995" y="26374"/>
                  </a:lnTo>
                  <a:cubicBezTo>
                    <a:pt x="33121" y="26397"/>
                    <a:pt x="33244" y="26424"/>
                    <a:pt x="33370" y="26443"/>
                  </a:cubicBezTo>
                  <a:cubicBezTo>
                    <a:pt x="33376" y="26443"/>
                    <a:pt x="33383" y="26443"/>
                    <a:pt x="33389" y="26443"/>
                  </a:cubicBezTo>
                  <a:cubicBezTo>
                    <a:pt x="33452" y="26443"/>
                    <a:pt x="33516" y="26452"/>
                    <a:pt x="33576" y="26470"/>
                  </a:cubicBezTo>
                  <a:cubicBezTo>
                    <a:pt x="34089" y="26526"/>
                    <a:pt x="34603" y="26555"/>
                    <a:pt x="35113" y="26555"/>
                  </a:cubicBezTo>
                  <a:cubicBezTo>
                    <a:pt x="38575" y="26555"/>
                    <a:pt x="41850" y="25202"/>
                    <a:pt x="43142" y="21635"/>
                  </a:cubicBezTo>
                  <a:cubicBezTo>
                    <a:pt x="44451" y="18017"/>
                    <a:pt x="43572" y="13486"/>
                    <a:pt x="40740" y="10816"/>
                  </a:cubicBezTo>
                  <a:cubicBezTo>
                    <a:pt x="39108" y="9277"/>
                    <a:pt x="37003" y="8467"/>
                    <a:pt x="34882" y="8467"/>
                  </a:cubicBezTo>
                  <a:cubicBezTo>
                    <a:pt x="33392" y="8467"/>
                    <a:pt x="31894" y="8867"/>
                    <a:pt x="30548" y="9696"/>
                  </a:cubicBezTo>
                  <a:cubicBezTo>
                    <a:pt x="29195" y="10529"/>
                    <a:pt x="27888" y="11607"/>
                    <a:pt x="26710" y="12838"/>
                  </a:cubicBezTo>
                  <a:cubicBezTo>
                    <a:pt x="27031" y="11460"/>
                    <a:pt x="27202" y="10064"/>
                    <a:pt x="27132" y="8678"/>
                  </a:cubicBezTo>
                  <a:cubicBezTo>
                    <a:pt x="26772" y="4704"/>
                    <a:pt x="24948" y="837"/>
                    <a:pt x="20638" y="129"/>
                  </a:cubicBezTo>
                  <a:cubicBezTo>
                    <a:pt x="20111" y="43"/>
                    <a:pt x="19576" y="1"/>
                    <a:pt x="19041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6347788" y="2520899"/>
              <a:ext cx="28768" cy="25147"/>
            </a:xfrm>
            <a:custGeom>
              <a:avLst/>
              <a:gdLst/>
              <a:ahLst/>
              <a:cxnLst/>
              <a:rect l="l" t="t" r="r" b="b"/>
              <a:pathLst>
                <a:path w="2463" h="2153" extrusionOk="0">
                  <a:moveTo>
                    <a:pt x="1241" y="0"/>
                  </a:moveTo>
                  <a:cubicBezTo>
                    <a:pt x="862" y="0"/>
                    <a:pt x="484" y="181"/>
                    <a:pt x="249" y="491"/>
                  </a:cubicBezTo>
                  <a:cubicBezTo>
                    <a:pt x="157" y="613"/>
                    <a:pt x="95" y="757"/>
                    <a:pt x="70" y="908"/>
                  </a:cubicBezTo>
                  <a:cubicBezTo>
                    <a:pt x="0" y="1333"/>
                    <a:pt x="200" y="1770"/>
                    <a:pt x="568" y="1994"/>
                  </a:cubicBezTo>
                  <a:cubicBezTo>
                    <a:pt x="747" y="2102"/>
                    <a:pt x="945" y="2152"/>
                    <a:pt x="1141" y="2152"/>
                  </a:cubicBezTo>
                  <a:cubicBezTo>
                    <a:pt x="1599" y="2152"/>
                    <a:pt x="2050" y="1881"/>
                    <a:pt x="2254" y="1449"/>
                  </a:cubicBezTo>
                  <a:cubicBezTo>
                    <a:pt x="2463" y="1004"/>
                    <a:pt x="2286" y="490"/>
                    <a:pt x="1903" y="212"/>
                  </a:cubicBezTo>
                  <a:cubicBezTo>
                    <a:pt x="1866" y="185"/>
                    <a:pt x="1827" y="160"/>
                    <a:pt x="1788" y="139"/>
                  </a:cubicBezTo>
                  <a:cubicBezTo>
                    <a:pt x="1617" y="44"/>
                    <a:pt x="1429" y="0"/>
                    <a:pt x="1241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  <p:sp>
        <p:nvSpPr>
          <p:cNvPr id="1311" name="Google Shape;1311;p21"/>
          <p:cNvSpPr/>
          <p:nvPr/>
        </p:nvSpPr>
        <p:spPr>
          <a:xfrm flipH="1">
            <a:off x="15751880" y="9345869"/>
            <a:ext cx="1527582" cy="422208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8618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3" name="Google Shape;1313;p22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314" name="Google Shape;1314;p22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315" name="Google Shape;1315;p22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16" name="Google Shape;1316;p22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17" name="Google Shape;1317;p22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18" name="Google Shape;1318;p22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19" name="Google Shape;1319;p22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20" name="Google Shape;1320;p22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21" name="Google Shape;1321;p22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22" name="Google Shape;1322;p22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23" name="Google Shape;1323;p22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24" name="Google Shape;1324;p22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25" name="Google Shape;1325;p22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26" name="Google Shape;1326;p22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27" name="Google Shape;1327;p22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28" name="Google Shape;1328;p22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29" name="Google Shape;1329;p22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30" name="Google Shape;1330;p22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31" name="Google Shape;1331;p22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32" name="Google Shape;1332;p22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33" name="Google Shape;1333;p22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34" name="Google Shape;1334;p22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35" name="Google Shape;1335;p22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36" name="Google Shape;1336;p22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37" name="Google Shape;1337;p22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38" name="Google Shape;1338;p22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339" name="Google Shape;1339;p22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340" name="Google Shape;1340;p22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341" name="Google Shape;1341;p22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42" name="Google Shape;1342;p22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43" name="Google Shape;1343;p22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44" name="Google Shape;1344;p22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45" name="Google Shape;1345;p22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46" name="Google Shape;1346;p22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47" name="Google Shape;1347;p22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48" name="Google Shape;1348;p22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49" name="Google Shape;1349;p22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50" name="Google Shape;1350;p22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51" name="Google Shape;1351;p22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52" name="Google Shape;1352;p22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353" name="Google Shape;1353;p22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354" name="Google Shape;1354;p22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55" name="Google Shape;1355;p22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56" name="Google Shape;1356;p22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57" name="Google Shape;1357;p22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58" name="Google Shape;1358;p22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59" name="Google Shape;1359;p22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60" name="Google Shape;1360;p22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61" name="Google Shape;1361;p22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62" name="Google Shape;1362;p22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63" name="Google Shape;1363;p22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64" name="Google Shape;1364;p22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65" name="Google Shape;1365;p22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66" name="Google Shape;1366;p22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67" name="Google Shape;1367;p22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68" name="Google Shape;1368;p22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69" name="Google Shape;1369;p22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70" name="Google Shape;1370;p22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71" name="Google Shape;1371;p22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72" name="Google Shape;1372;p22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73" name="Google Shape;1373;p22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74" name="Google Shape;1374;p22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75" name="Google Shape;1375;p22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76" name="Google Shape;1376;p22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377" name="Google Shape;1377;p22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378" name="Google Shape;1378;p22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17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2"/>
          <p:cNvSpPr txBox="1">
            <a:spLocks noGrp="1"/>
          </p:cNvSpPr>
          <p:nvPr>
            <p:ph type="subTitle" idx="1"/>
          </p:nvPr>
        </p:nvSpPr>
        <p:spPr>
          <a:xfrm>
            <a:off x="1440000" y="2816351"/>
            <a:ext cx="7803000" cy="35880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80" name="Google Shape;1380;p22"/>
          <p:cNvSpPr/>
          <p:nvPr/>
        </p:nvSpPr>
        <p:spPr>
          <a:xfrm>
            <a:off x="662691" y="9375719"/>
            <a:ext cx="1527582" cy="422208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1381" name="Google Shape;1381;p22"/>
          <p:cNvSpPr/>
          <p:nvPr/>
        </p:nvSpPr>
        <p:spPr>
          <a:xfrm flipH="1">
            <a:off x="16074878" y="9358715"/>
            <a:ext cx="1573436" cy="457157"/>
          </a:xfrm>
          <a:custGeom>
            <a:avLst/>
            <a:gdLst/>
            <a:ahLst/>
            <a:cxnLst/>
            <a:rect l="l" t="t" r="r" b="b"/>
            <a:pathLst>
              <a:path w="67356" h="19570" extrusionOk="0">
                <a:moveTo>
                  <a:pt x="11070" y="3673"/>
                </a:moveTo>
                <a:lnTo>
                  <a:pt x="11070" y="3673"/>
                </a:lnTo>
                <a:cubicBezTo>
                  <a:pt x="11854" y="3699"/>
                  <a:pt x="12638" y="3732"/>
                  <a:pt x="13419" y="3775"/>
                </a:cubicBezTo>
                <a:cubicBezTo>
                  <a:pt x="14516" y="5267"/>
                  <a:pt x="15651" y="6748"/>
                  <a:pt x="16715" y="8268"/>
                </a:cubicBezTo>
                <a:cubicBezTo>
                  <a:pt x="15899" y="8278"/>
                  <a:pt x="15082" y="8292"/>
                  <a:pt x="14266" y="8308"/>
                </a:cubicBezTo>
                <a:cubicBezTo>
                  <a:pt x="13963" y="7153"/>
                  <a:pt x="12879" y="6010"/>
                  <a:pt x="12177" y="5098"/>
                </a:cubicBezTo>
                <a:cubicBezTo>
                  <a:pt x="11861" y="4688"/>
                  <a:pt x="11497" y="4124"/>
                  <a:pt x="11070" y="3673"/>
                </a:cubicBezTo>
                <a:close/>
                <a:moveTo>
                  <a:pt x="7593" y="3620"/>
                </a:moveTo>
                <a:cubicBezTo>
                  <a:pt x="8296" y="3620"/>
                  <a:pt x="8998" y="3626"/>
                  <a:pt x="9700" y="3640"/>
                </a:cubicBezTo>
                <a:cubicBezTo>
                  <a:pt x="9801" y="4505"/>
                  <a:pt x="10463" y="5477"/>
                  <a:pt x="10827" y="6150"/>
                </a:cubicBezTo>
                <a:cubicBezTo>
                  <a:pt x="11201" y="6842"/>
                  <a:pt x="11579" y="7663"/>
                  <a:pt x="12068" y="8359"/>
                </a:cubicBezTo>
                <a:cubicBezTo>
                  <a:pt x="11510" y="8377"/>
                  <a:pt x="10954" y="8403"/>
                  <a:pt x="10403" y="8438"/>
                </a:cubicBezTo>
                <a:cubicBezTo>
                  <a:pt x="10150" y="7239"/>
                  <a:pt x="9014" y="6043"/>
                  <a:pt x="8285" y="5098"/>
                </a:cubicBezTo>
                <a:cubicBezTo>
                  <a:pt x="7957" y="4671"/>
                  <a:pt x="7577" y="4079"/>
                  <a:pt x="7127" y="3621"/>
                </a:cubicBezTo>
                <a:cubicBezTo>
                  <a:pt x="7282" y="3620"/>
                  <a:pt x="7438" y="3620"/>
                  <a:pt x="7593" y="3620"/>
                </a:cubicBezTo>
                <a:close/>
                <a:moveTo>
                  <a:pt x="5806" y="3633"/>
                </a:moveTo>
                <a:cubicBezTo>
                  <a:pt x="5905" y="4501"/>
                  <a:pt x="6570" y="5474"/>
                  <a:pt x="6935" y="6150"/>
                </a:cubicBezTo>
                <a:cubicBezTo>
                  <a:pt x="7359" y="6934"/>
                  <a:pt x="7788" y="7884"/>
                  <a:pt x="8378" y="8630"/>
                </a:cubicBezTo>
                <a:cubicBezTo>
                  <a:pt x="8007" y="8679"/>
                  <a:pt x="7638" y="8737"/>
                  <a:pt x="7267" y="8803"/>
                </a:cubicBezTo>
                <a:cubicBezTo>
                  <a:pt x="5894" y="7085"/>
                  <a:pt x="4513" y="5350"/>
                  <a:pt x="3036" y="3711"/>
                </a:cubicBezTo>
                <a:cubicBezTo>
                  <a:pt x="3958" y="3675"/>
                  <a:pt x="4881" y="3648"/>
                  <a:pt x="5806" y="3633"/>
                </a:cubicBezTo>
                <a:close/>
                <a:moveTo>
                  <a:pt x="14266" y="10972"/>
                </a:moveTo>
                <a:cubicBezTo>
                  <a:pt x="14995" y="10989"/>
                  <a:pt x="15723" y="11002"/>
                  <a:pt x="16452" y="11012"/>
                </a:cubicBezTo>
                <a:cubicBezTo>
                  <a:pt x="15464" y="12404"/>
                  <a:pt x="14426" y="13763"/>
                  <a:pt x="13419" y="15133"/>
                </a:cubicBezTo>
                <a:cubicBezTo>
                  <a:pt x="12750" y="15171"/>
                  <a:pt x="12078" y="15201"/>
                  <a:pt x="11404" y="15224"/>
                </a:cubicBezTo>
                <a:cubicBezTo>
                  <a:pt x="11690" y="14866"/>
                  <a:pt x="11944" y="14486"/>
                  <a:pt x="12176" y="14184"/>
                </a:cubicBezTo>
                <a:cubicBezTo>
                  <a:pt x="12878" y="13274"/>
                  <a:pt x="13964" y="12123"/>
                  <a:pt x="14266" y="10972"/>
                </a:cubicBezTo>
                <a:close/>
                <a:moveTo>
                  <a:pt x="7008" y="10431"/>
                </a:moveTo>
                <a:cubicBezTo>
                  <a:pt x="7465" y="10519"/>
                  <a:pt x="7921" y="10594"/>
                  <a:pt x="8377" y="10651"/>
                </a:cubicBezTo>
                <a:cubicBezTo>
                  <a:pt x="7788" y="11397"/>
                  <a:pt x="7359" y="12347"/>
                  <a:pt x="6935" y="13134"/>
                </a:cubicBezTo>
                <a:cubicBezTo>
                  <a:pt x="6622" y="13711"/>
                  <a:pt x="6087" y="14513"/>
                  <a:pt x="5879" y="15277"/>
                </a:cubicBezTo>
                <a:cubicBezTo>
                  <a:pt x="4929" y="15263"/>
                  <a:pt x="3982" y="15236"/>
                  <a:pt x="3036" y="15198"/>
                </a:cubicBezTo>
                <a:cubicBezTo>
                  <a:pt x="4419" y="13663"/>
                  <a:pt x="5721" y="12043"/>
                  <a:pt x="7008" y="10431"/>
                </a:cubicBezTo>
                <a:close/>
                <a:moveTo>
                  <a:pt x="10404" y="10833"/>
                </a:moveTo>
                <a:cubicBezTo>
                  <a:pt x="10955" y="10867"/>
                  <a:pt x="11510" y="10892"/>
                  <a:pt x="12074" y="10911"/>
                </a:cubicBezTo>
                <a:cubicBezTo>
                  <a:pt x="11583" y="11610"/>
                  <a:pt x="11203" y="12436"/>
                  <a:pt x="10827" y="13132"/>
                </a:cubicBezTo>
                <a:cubicBezTo>
                  <a:pt x="10516" y="13709"/>
                  <a:pt x="9983" y="14506"/>
                  <a:pt x="9774" y="15269"/>
                </a:cubicBezTo>
                <a:cubicBezTo>
                  <a:pt x="9045" y="15283"/>
                  <a:pt x="8317" y="15291"/>
                  <a:pt x="7588" y="15291"/>
                </a:cubicBezTo>
                <a:cubicBezTo>
                  <a:pt x="7545" y="15291"/>
                  <a:pt x="7502" y="15291"/>
                  <a:pt x="7458" y="15291"/>
                </a:cubicBezTo>
                <a:cubicBezTo>
                  <a:pt x="7765" y="14914"/>
                  <a:pt x="8038" y="14504"/>
                  <a:pt x="8284" y="14184"/>
                </a:cubicBezTo>
                <a:cubicBezTo>
                  <a:pt x="9014" y="13239"/>
                  <a:pt x="10156" y="12031"/>
                  <a:pt x="10404" y="10833"/>
                </a:cubicBezTo>
                <a:close/>
                <a:moveTo>
                  <a:pt x="55821" y="2358"/>
                </a:moveTo>
                <a:cubicBezTo>
                  <a:pt x="57049" y="3218"/>
                  <a:pt x="58203" y="4268"/>
                  <a:pt x="59349" y="5161"/>
                </a:cubicBezTo>
                <a:cubicBezTo>
                  <a:pt x="61263" y="6651"/>
                  <a:pt x="63172" y="8149"/>
                  <a:pt x="65073" y="9656"/>
                </a:cubicBezTo>
                <a:cubicBezTo>
                  <a:pt x="63554" y="10891"/>
                  <a:pt x="62032" y="12123"/>
                  <a:pt x="60507" y="13354"/>
                </a:cubicBezTo>
                <a:cubicBezTo>
                  <a:pt x="58995" y="14570"/>
                  <a:pt x="57467" y="16065"/>
                  <a:pt x="55821" y="17212"/>
                </a:cubicBezTo>
                <a:cubicBezTo>
                  <a:pt x="55611" y="12288"/>
                  <a:pt x="55611" y="7282"/>
                  <a:pt x="55821" y="2358"/>
                </a:cubicBezTo>
                <a:close/>
                <a:moveTo>
                  <a:pt x="55039" y="1"/>
                </a:moveTo>
                <a:cubicBezTo>
                  <a:pt x="54593" y="1"/>
                  <a:pt x="54201" y="356"/>
                  <a:pt x="54176" y="852"/>
                </a:cubicBezTo>
                <a:cubicBezTo>
                  <a:pt x="54050" y="3306"/>
                  <a:pt x="53979" y="5786"/>
                  <a:pt x="53957" y="8269"/>
                </a:cubicBezTo>
                <a:cubicBezTo>
                  <a:pt x="53671" y="8220"/>
                  <a:pt x="53377" y="8207"/>
                  <a:pt x="53080" y="8207"/>
                </a:cubicBezTo>
                <a:cubicBezTo>
                  <a:pt x="52766" y="8207"/>
                  <a:pt x="52449" y="8221"/>
                  <a:pt x="52130" y="8222"/>
                </a:cubicBezTo>
                <a:cubicBezTo>
                  <a:pt x="51482" y="8224"/>
                  <a:pt x="50833" y="8224"/>
                  <a:pt x="50185" y="8224"/>
                </a:cubicBezTo>
                <a:cubicBezTo>
                  <a:pt x="49860" y="8224"/>
                  <a:pt x="49536" y="8224"/>
                  <a:pt x="49212" y="8224"/>
                </a:cubicBezTo>
                <a:cubicBezTo>
                  <a:pt x="48888" y="8224"/>
                  <a:pt x="48563" y="8224"/>
                  <a:pt x="48239" y="8225"/>
                </a:cubicBezTo>
                <a:lnTo>
                  <a:pt x="37712" y="8229"/>
                </a:lnTo>
                <a:cubicBezTo>
                  <a:pt x="37566" y="8229"/>
                  <a:pt x="37420" y="8229"/>
                  <a:pt x="37275" y="8229"/>
                </a:cubicBezTo>
                <a:cubicBezTo>
                  <a:pt x="33621" y="8229"/>
                  <a:pt x="29966" y="8214"/>
                  <a:pt x="26312" y="8214"/>
                </a:cubicBezTo>
                <a:cubicBezTo>
                  <a:pt x="23798" y="8214"/>
                  <a:pt x="21285" y="8221"/>
                  <a:pt x="18773" y="8245"/>
                </a:cubicBezTo>
                <a:cubicBezTo>
                  <a:pt x="17457" y="6288"/>
                  <a:pt x="15990" y="4414"/>
                  <a:pt x="14604" y="2510"/>
                </a:cubicBezTo>
                <a:cubicBezTo>
                  <a:pt x="14549" y="2435"/>
                  <a:pt x="14482" y="2369"/>
                  <a:pt x="14407" y="2314"/>
                </a:cubicBezTo>
                <a:cubicBezTo>
                  <a:pt x="14273" y="2187"/>
                  <a:pt x="14095" y="2099"/>
                  <a:pt x="13865" y="2087"/>
                </a:cubicBezTo>
                <a:cubicBezTo>
                  <a:pt x="11803" y="1963"/>
                  <a:pt x="9725" y="1905"/>
                  <a:pt x="7646" y="1905"/>
                </a:cubicBezTo>
                <a:cubicBezTo>
                  <a:pt x="5473" y="1905"/>
                  <a:pt x="3300" y="1969"/>
                  <a:pt x="1144" y="2087"/>
                </a:cubicBezTo>
                <a:cubicBezTo>
                  <a:pt x="413" y="2126"/>
                  <a:pt x="1" y="2999"/>
                  <a:pt x="539" y="3549"/>
                </a:cubicBezTo>
                <a:cubicBezTo>
                  <a:pt x="2321" y="5370"/>
                  <a:pt x="3940" y="7367"/>
                  <a:pt x="5533" y="9360"/>
                </a:cubicBezTo>
                <a:cubicBezTo>
                  <a:pt x="5483" y="9447"/>
                  <a:pt x="5458" y="9546"/>
                  <a:pt x="5456" y="9647"/>
                </a:cubicBezTo>
                <a:cubicBezTo>
                  <a:pt x="3888" y="11608"/>
                  <a:pt x="2293" y="13570"/>
                  <a:pt x="539" y="15363"/>
                </a:cubicBezTo>
                <a:cubicBezTo>
                  <a:pt x="0" y="15913"/>
                  <a:pt x="413" y="16785"/>
                  <a:pt x="1144" y="16825"/>
                </a:cubicBezTo>
                <a:cubicBezTo>
                  <a:pt x="3091" y="16932"/>
                  <a:pt x="5041" y="16966"/>
                  <a:pt x="6991" y="16966"/>
                </a:cubicBezTo>
                <a:cubicBezTo>
                  <a:pt x="7708" y="16966"/>
                  <a:pt x="8425" y="16961"/>
                  <a:pt x="9142" y="16954"/>
                </a:cubicBezTo>
                <a:cubicBezTo>
                  <a:pt x="10231" y="16942"/>
                  <a:pt x="11322" y="16924"/>
                  <a:pt x="12412" y="16889"/>
                </a:cubicBezTo>
                <a:cubicBezTo>
                  <a:pt x="12493" y="16886"/>
                  <a:pt x="12575" y="16885"/>
                  <a:pt x="12658" y="16885"/>
                </a:cubicBezTo>
                <a:cubicBezTo>
                  <a:pt x="12769" y="16885"/>
                  <a:pt x="12881" y="16886"/>
                  <a:pt x="12995" y="16886"/>
                </a:cubicBezTo>
                <a:cubicBezTo>
                  <a:pt x="13555" y="16886"/>
                  <a:pt x="14133" y="16856"/>
                  <a:pt x="14538" y="16488"/>
                </a:cubicBezTo>
                <a:cubicBezTo>
                  <a:pt x="15398" y="15706"/>
                  <a:pt x="16046" y="14420"/>
                  <a:pt x="16723" y="13482"/>
                </a:cubicBezTo>
                <a:cubicBezTo>
                  <a:pt x="17313" y="12668"/>
                  <a:pt x="17923" y="11861"/>
                  <a:pt x="18504" y="11037"/>
                </a:cubicBezTo>
                <a:cubicBezTo>
                  <a:pt x="20189" y="11049"/>
                  <a:pt x="21873" y="11049"/>
                  <a:pt x="23556" y="11050"/>
                </a:cubicBezTo>
                <a:lnTo>
                  <a:pt x="47138" y="11060"/>
                </a:lnTo>
                <a:cubicBezTo>
                  <a:pt x="48658" y="11061"/>
                  <a:pt x="50177" y="11061"/>
                  <a:pt x="51697" y="11062"/>
                </a:cubicBezTo>
                <a:cubicBezTo>
                  <a:pt x="52120" y="11062"/>
                  <a:pt x="52561" y="11092"/>
                  <a:pt x="52998" y="11092"/>
                </a:cubicBezTo>
                <a:cubicBezTo>
                  <a:pt x="53323" y="11092"/>
                  <a:pt x="53645" y="11076"/>
                  <a:pt x="53956" y="11019"/>
                </a:cubicBezTo>
                <a:cubicBezTo>
                  <a:pt x="53975" y="13597"/>
                  <a:pt x="54045" y="16171"/>
                  <a:pt x="54176" y="18718"/>
                </a:cubicBezTo>
                <a:cubicBezTo>
                  <a:pt x="54202" y="19213"/>
                  <a:pt x="54594" y="19570"/>
                  <a:pt x="55039" y="19570"/>
                </a:cubicBezTo>
                <a:cubicBezTo>
                  <a:pt x="55179" y="19570"/>
                  <a:pt x="55324" y="19535"/>
                  <a:pt x="55465" y="19457"/>
                </a:cubicBezTo>
                <a:cubicBezTo>
                  <a:pt x="57629" y="18268"/>
                  <a:pt x="59577" y="16291"/>
                  <a:pt x="61491" y="14750"/>
                </a:cubicBezTo>
                <a:cubicBezTo>
                  <a:pt x="63347" y="13257"/>
                  <a:pt x="65198" y="11758"/>
                  <a:pt x="67044" y="10255"/>
                </a:cubicBezTo>
                <a:cubicBezTo>
                  <a:pt x="67261" y="10077"/>
                  <a:pt x="67343" y="9868"/>
                  <a:pt x="67333" y="9664"/>
                </a:cubicBezTo>
                <a:cubicBezTo>
                  <a:pt x="67355" y="9448"/>
                  <a:pt x="67277" y="9226"/>
                  <a:pt x="67043" y="9042"/>
                </a:cubicBezTo>
                <a:cubicBezTo>
                  <a:pt x="64794" y="7266"/>
                  <a:pt x="62541" y="5497"/>
                  <a:pt x="60282" y="3732"/>
                </a:cubicBezTo>
                <a:cubicBezTo>
                  <a:pt x="58740" y="2532"/>
                  <a:pt x="57187" y="1054"/>
                  <a:pt x="55465" y="112"/>
                </a:cubicBezTo>
                <a:cubicBezTo>
                  <a:pt x="55324" y="36"/>
                  <a:pt x="55179" y="1"/>
                  <a:pt x="55039" y="1"/>
                </a:cubicBezTo>
                <a:close/>
              </a:path>
            </a:pathLst>
          </a:custGeom>
          <a:solidFill>
            <a:schemeClr val="dk2"/>
          </a:solidFill>
          <a:ln w="100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4882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383;p23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384" name="Google Shape;1384;p23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385" name="Google Shape;1385;p23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86" name="Google Shape;1386;p23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87" name="Google Shape;1387;p23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88" name="Google Shape;1388;p23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89" name="Google Shape;1389;p23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90" name="Google Shape;1390;p23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91" name="Google Shape;1391;p23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92" name="Google Shape;1392;p23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93" name="Google Shape;1393;p23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94" name="Google Shape;1394;p23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95" name="Google Shape;1395;p23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96" name="Google Shape;1396;p23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97" name="Google Shape;1397;p23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98" name="Google Shape;1398;p23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399" name="Google Shape;1399;p23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00" name="Google Shape;1400;p23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01" name="Google Shape;1401;p23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02" name="Google Shape;1402;p23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03" name="Google Shape;1403;p23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04" name="Google Shape;1404;p23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05" name="Google Shape;1405;p23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06" name="Google Shape;1406;p23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07" name="Google Shape;1407;p23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08" name="Google Shape;1408;p23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409" name="Google Shape;1409;p23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410" name="Google Shape;1410;p23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411" name="Google Shape;1411;p23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12" name="Google Shape;1412;p23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13" name="Google Shape;1413;p23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14" name="Google Shape;1414;p23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15" name="Google Shape;1415;p23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16" name="Google Shape;1416;p23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17" name="Google Shape;1417;p23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18" name="Google Shape;1418;p23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19" name="Google Shape;1419;p23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20" name="Google Shape;1420;p23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21" name="Google Shape;1421;p23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22" name="Google Shape;1422;p23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423" name="Google Shape;1423;p23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424" name="Google Shape;1424;p23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25" name="Google Shape;1425;p23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26" name="Google Shape;1426;p23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27" name="Google Shape;1427;p23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28" name="Google Shape;1428;p23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29" name="Google Shape;1429;p23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30" name="Google Shape;1430;p23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31" name="Google Shape;1431;p23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32" name="Google Shape;1432;p23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33" name="Google Shape;1433;p23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34" name="Google Shape;1434;p23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35" name="Google Shape;1435;p23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36" name="Google Shape;1436;p23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37" name="Google Shape;1437;p23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38" name="Google Shape;1438;p23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39" name="Google Shape;1439;p23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40" name="Google Shape;1440;p23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41" name="Google Shape;1441;p23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42" name="Google Shape;1442;p23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43" name="Google Shape;1443;p23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44" name="Google Shape;1444;p23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45" name="Google Shape;1445;p23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46" name="Google Shape;1446;p23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47" name="Google Shape;1447;p23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448" name="Google Shape;1448;p23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3"/>
          <p:cNvSpPr txBox="1">
            <a:spLocks noGrp="1"/>
          </p:cNvSpPr>
          <p:nvPr>
            <p:ph type="subTitle" idx="1"/>
          </p:nvPr>
        </p:nvSpPr>
        <p:spPr>
          <a:xfrm>
            <a:off x="9709304" y="6272801"/>
            <a:ext cx="5961600" cy="2278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23"/>
          <p:cNvSpPr txBox="1">
            <a:spLocks noGrp="1"/>
          </p:cNvSpPr>
          <p:nvPr>
            <p:ph type="subTitle" idx="2"/>
          </p:nvPr>
        </p:nvSpPr>
        <p:spPr>
          <a:xfrm>
            <a:off x="3009600" y="6272802"/>
            <a:ext cx="5953200" cy="2278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3"/>
          <p:cNvSpPr txBox="1">
            <a:spLocks noGrp="1"/>
          </p:cNvSpPr>
          <p:nvPr>
            <p:ph type="subTitle" idx="3"/>
          </p:nvPr>
        </p:nvSpPr>
        <p:spPr>
          <a:xfrm>
            <a:off x="3009600" y="5212100"/>
            <a:ext cx="5953200" cy="1117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52" name="Google Shape;1452;p23"/>
          <p:cNvSpPr txBox="1">
            <a:spLocks noGrp="1"/>
          </p:cNvSpPr>
          <p:nvPr>
            <p:ph type="subTitle" idx="4"/>
          </p:nvPr>
        </p:nvSpPr>
        <p:spPr>
          <a:xfrm>
            <a:off x="9709304" y="5212100"/>
            <a:ext cx="5961600" cy="1117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453" name="Google Shape;1453;p23"/>
          <p:cNvGrpSpPr/>
          <p:nvPr/>
        </p:nvGrpSpPr>
        <p:grpSpPr>
          <a:xfrm>
            <a:off x="1101521" y="7436777"/>
            <a:ext cx="649922" cy="1771248"/>
            <a:chOff x="6903119" y="1655088"/>
            <a:chExt cx="324961" cy="885624"/>
          </a:xfrm>
        </p:grpSpPr>
        <p:sp>
          <p:nvSpPr>
            <p:cNvPr id="1454" name="Google Shape;1454;p23"/>
            <p:cNvSpPr/>
            <p:nvPr/>
          </p:nvSpPr>
          <p:spPr>
            <a:xfrm>
              <a:off x="6903119" y="1655088"/>
              <a:ext cx="324961" cy="885624"/>
            </a:xfrm>
            <a:custGeom>
              <a:avLst/>
              <a:gdLst/>
              <a:ahLst/>
              <a:cxnLst/>
              <a:rect l="l" t="t" r="r" b="b"/>
              <a:pathLst>
                <a:path w="27822" h="75824" extrusionOk="0">
                  <a:moveTo>
                    <a:pt x="13035" y="1772"/>
                  </a:moveTo>
                  <a:cubicBezTo>
                    <a:pt x="16644" y="1772"/>
                    <a:pt x="20302" y="3518"/>
                    <a:pt x="22464" y="6465"/>
                  </a:cubicBezTo>
                  <a:cubicBezTo>
                    <a:pt x="25306" y="10677"/>
                    <a:pt x="25287" y="17354"/>
                    <a:pt x="22463" y="21542"/>
                  </a:cubicBezTo>
                  <a:cubicBezTo>
                    <a:pt x="21229" y="23372"/>
                    <a:pt x="19576" y="24846"/>
                    <a:pt x="17914" y="26276"/>
                  </a:cubicBezTo>
                  <a:cubicBezTo>
                    <a:pt x="16496" y="27495"/>
                    <a:pt x="15126" y="28661"/>
                    <a:pt x="13404" y="28661"/>
                  </a:cubicBezTo>
                  <a:cubicBezTo>
                    <a:pt x="12895" y="28661"/>
                    <a:pt x="12356" y="28559"/>
                    <a:pt x="11776" y="28327"/>
                  </a:cubicBezTo>
                  <a:cubicBezTo>
                    <a:pt x="9891" y="27572"/>
                    <a:pt x="8158" y="25981"/>
                    <a:pt x="6715" y="24576"/>
                  </a:cubicBezTo>
                  <a:cubicBezTo>
                    <a:pt x="4875" y="22785"/>
                    <a:pt x="3333" y="20716"/>
                    <a:pt x="2636" y="18213"/>
                  </a:cubicBezTo>
                  <a:cubicBezTo>
                    <a:pt x="1174" y="12953"/>
                    <a:pt x="2511" y="7109"/>
                    <a:pt x="6972" y="3740"/>
                  </a:cubicBezTo>
                  <a:cubicBezTo>
                    <a:pt x="8759" y="2390"/>
                    <a:pt x="10889" y="1772"/>
                    <a:pt x="13035" y="1772"/>
                  </a:cubicBezTo>
                  <a:close/>
                  <a:moveTo>
                    <a:pt x="14424" y="30340"/>
                  </a:moveTo>
                  <a:cubicBezTo>
                    <a:pt x="14438" y="30375"/>
                    <a:pt x="14453" y="30411"/>
                    <a:pt x="14471" y="30445"/>
                  </a:cubicBezTo>
                  <a:cubicBezTo>
                    <a:pt x="14668" y="30808"/>
                    <a:pt x="14967" y="31081"/>
                    <a:pt x="15158" y="31444"/>
                  </a:cubicBezTo>
                  <a:cubicBezTo>
                    <a:pt x="15208" y="31550"/>
                    <a:pt x="15250" y="31656"/>
                    <a:pt x="15288" y="31765"/>
                  </a:cubicBezTo>
                  <a:cubicBezTo>
                    <a:pt x="15286" y="31767"/>
                    <a:pt x="15285" y="31768"/>
                    <a:pt x="15283" y="31770"/>
                  </a:cubicBezTo>
                  <a:cubicBezTo>
                    <a:pt x="14528" y="31886"/>
                    <a:pt x="13879" y="32257"/>
                    <a:pt x="13077" y="32295"/>
                  </a:cubicBezTo>
                  <a:cubicBezTo>
                    <a:pt x="13005" y="32298"/>
                    <a:pt x="12649" y="32330"/>
                    <a:pt x="12397" y="32330"/>
                  </a:cubicBezTo>
                  <a:cubicBezTo>
                    <a:pt x="12263" y="32330"/>
                    <a:pt x="12159" y="32321"/>
                    <a:pt x="12140" y="32295"/>
                  </a:cubicBezTo>
                  <a:cubicBezTo>
                    <a:pt x="12074" y="32201"/>
                    <a:pt x="12442" y="31465"/>
                    <a:pt x="12477" y="31378"/>
                  </a:cubicBezTo>
                  <a:cubicBezTo>
                    <a:pt x="12609" y="31045"/>
                    <a:pt x="12786" y="30708"/>
                    <a:pt x="12935" y="30365"/>
                  </a:cubicBezTo>
                  <a:cubicBezTo>
                    <a:pt x="13149" y="30387"/>
                    <a:pt x="13363" y="30399"/>
                    <a:pt x="13578" y="30399"/>
                  </a:cubicBezTo>
                  <a:cubicBezTo>
                    <a:pt x="13860" y="30399"/>
                    <a:pt x="14143" y="30379"/>
                    <a:pt x="14424" y="30340"/>
                  </a:cubicBezTo>
                  <a:close/>
                  <a:moveTo>
                    <a:pt x="16028" y="64629"/>
                  </a:moveTo>
                  <a:cubicBezTo>
                    <a:pt x="16215" y="64629"/>
                    <a:pt x="16402" y="64674"/>
                    <a:pt x="16583" y="64751"/>
                  </a:cubicBezTo>
                  <a:cubicBezTo>
                    <a:pt x="16332" y="65007"/>
                    <a:pt x="16039" y="65260"/>
                    <a:pt x="15725" y="65370"/>
                  </a:cubicBezTo>
                  <a:cubicBezTo>
                    <a:pt x="15563" y="65426"/>
                    <a:pt x="15378" y="65461"/>
                    <a:pt x="15230" y="65461"/>
                  </a:cubicBezTo>
                  <a:cubicBezTo>
                    <a:pt x="14923" y="65461"/>
                    <a:pt x="14772" y="65312"/>
                    <a:pt x="15298" y="64895"/>
                  </a:cubicBezTo>
                  <a:cubicBezTo>
                    <a:pt x="15534" y="64707"/>
                    <a:pt x="15781" y="64629"/>
                    <a:pt x="16028" y="64629"/>
                  </a:cubicBezTo>
                  <a:close/>
                  <a:moveTo>
                    <a:pt x="13049" y="1"/>
                  </a:moveTo>
                  <a:cubicBezTo>
                    <a:pt x="11460" y="1"/>
                    <a:pt x="9864" y="299"/>
                    <a:pt x="8345" y="937"/>
                  </a:cubicBezTo>
                  <a:cubicBezTo>
                    <a:pt x="2776" y="3274"/>
                    <a:pt x="1" y="9285"/>
                    <a:pt x="350" y="15083"/>
                  </a:cubicBezTo>
                  <a:cubicBezTo>
                    <a:pt x="705" y="21010"/>
                    <a:pt x="4311" y="25435"/>
                    <a:pt x="8991" y="28761"/>
                  </a:cubicBezTo>
                  <a:cubicBezTo>
                    <a:pt x="9873" y="29388"/>
                    <a:pt x="10812" y="29861"/>
                    <a:pt x="11775" y="30134"/>
                  </a:cubicBezTo>
                  <a:cubicBezTo>
                    <a:pt x="11680" y="30297"/>
                    <a:pt x="11592" y="30460"/>
                    <a:pt x="11506" y="30615"/>
                  </a:cubicBezTo>
                  <a:cubicBezTo>
                    <a:pt x="11205" y="31157"/>
                    <a:pt x="10782" y="31791"/>
                    <a:pt x="10724" y="32416"/>
                  </a:cubicBezTo>
                  <a:cubicBezTo>
                    <a:pt x="10600" y="33737"/>
                    <a:pt x="12230" y="33964"/>
                    <a:pt x="13228" y="33985"/>
                  </a:cubicBezTo>
                  <a:cubicBezTo>
                    <a:pt x="13273" y="33987"/>
                    <a:pt x="13320" y="33987"/>
                    <a:pt x="13367" y="33987"/>
                  </a:cubicBezTo>
                  <a:cubicBezTo>
                    <a:pt x="13440" y="33987"/>
                    <a:pt x="13515" y="33986"/>
                    <a:pt x="13592" y="33983"/>
                  </a:cubicBezTo>
                  <a:lnTo>
                    <a:pt x="13592" y="33983"/>
                  </a:lnTo>
                  <a:cubicBezTo>
                    <a:pt x="13420" y="34584"/>
                    <a:pt x="13298" y="35214"/>
                    <a:pt x="13092" y="35783"/>
                  </a:cubicBezTo>
                  <a:cubicBezTo>
                    <a:pt x="12686" y="36905"/>
                    <a:pt x="12164" y="37981"/>
                    <a:pt x="11697" y="39078"/>
                  </a:cubicBezTo>
                  <a:cubicBezTo>
                    <a:pt x="10841" y="41087"/>
                    <a:pt x="10114" y="43171"/>
                    <a:pt x="10004" y="45372"/>
                  </a:cubicBezTo>
                  <a:cubicBezTo>
                    <a:pt x="9905" y="47372"/>
                    <a:pt x="10367" y="49385"/>
                    <a:pt x="11495" y="51055"/>
                  </a:cubicBezTo>
                  <a:cubicBezTo>
                    <a:pt x="12579" y="52659"/>
                    <a:pt x="14066" y="53898"/>
                    <a:pt x="15381" y="55298"/>
                  </a:cubicBezTo>
                  <a:cubicBezTo>
                    <a:pt x="16935" y="56953"/>
                    <a:pt x="18238" y="59076"/>
                    <a:pt x="18079" y="61436"/>
                  </a:cubicBezTo>
                  <a:cubicBezTo>
                    <a:pt x="18038" y="62006"/>
                    <a:pt x="17905" y="62565"/>
                    <a:pt x="17685" y="63092"/>
                  </a:cubicBezTo>
                  <a:cubicBezTo>
                    <a:pt x="17210" y="62875"/>
                    <a:pt x="16694" y="62753"/>
                    <a:pt x="16152" y="62753"/>
                  </a:cubicBezTo>
                  <a:cubicBezTo>
                    <a:pt x="15907" y="62753"/>
                    <a:pt x="15657" y="62778"/>
                    <a:pt x="15403" y="62830"/>
                  </a:cubicBezTo>
                  <a:cubicBezTo>
                    <a:pt x="13809" y="63159"/>
                    <a:pt x="12356" y="64722"/>
                    <a:pt x="13005" y="66422"/>
                  </a:cubicBezTo>
                  <a:cubicBezTo>
                    <a:pt x="13358" y="67348"/>
                    <a:pt x="14088" y="67684"/>
                    <a:pt x="14900" y="67684"/>
                  </a:cubicBezTo>
                  <a:cubicBezTo>
                    <a:pt x="15856" y="67684"/>
                    <a:pt x="16925" y="67217"/>
                    <a:pt x="17624" y="66694"/>
                  </a:cubicBezTo>
                  <a:cubicBezTo>
                    <a:pt x="17786" y="66571"/>
                    <a:pt x="17939" y="66440"/>
                    <a:pt x="18088" y="66304"/>
                  </a:cubicBezTo>
                  <a:cubicBezTo>
                    <a:pt x="18447" y="67073"/>
                    <a:pt x="18596" y="67954"/>
                    <a:pt x="18617" y="68792"/>
                  </a:cubicBezTo>
                  <a:cubicBezTo>
                    <a:pt x="18666" y="70892"/>
                    <a:pt x="17737" y="72784"/>
                    <a:pt x="16258" y="74237"/>
                  </a:cubicBezTo>
                  <a:cubicBezTo>
                    <a:pt x="15658" y="74826"/>
                    <a:pt x="16204" y="75823"/>
                    <a:pt x="16910" y="75823"/>
                  </a:cubicBezTo>
                  <a:cubicBezTo>
                    <a:pt x="17059" y="75823"/>
                    <a:pt x="17215" y="75779"/>
                    <a:pt x="17369" y="75676"/>
                  </a:cubicBezTo>
                  <a:cubicBezTo>
                    <a:pt x="20667" y="73490"/>
                    <a:pt x="21780" y="68581"/>
                    <a:pt x="19820" y="65122"/>
                  </a:cubicBezTo>
                  <a:cubicBezTo>
                    <a:pt x="19705" y="64920"/>
                    <a:pt x="19578" y="64725"/>
                    <a:pt x="19438" y="64539"/>
                  </a:cubicBezTo>
                  <a:cubicBezTo>
                    <a:pt x="19936" y="63589"/>
                    <a:pt x="20215" y="62521"/>
                    <a:pt x="20258" y="61437"/>
                  </a:cubicBezTo>
                  <a:cubicBezTo>
                    <a:pt x="20349" y="59109"/>
                    <a:pt x="19324" y="56860"/>
                    <a:pt x="17900" y="55073"/>
                  </a:cubicBezTo>
                  <a:cubicBezTo>
                    <a:pt x="16378" y="53165"/>
                    <a:pt x="14232" y="51778"/>
                    <a:pt x="12912" y="49705"/>
                  </a:cubicBezTo>
                  <a:cubicBezTo>
                    <a:pt x="11138" y="46916"/>
                    <a:pt x="11863" y="43500"/>
                    <a:pt x="12929" y="40598"/>
                  </a:cubicBezTo>
                  <a:cubicBezTo>
                    <a:pt x="13581" y="38822"/>
                    <a:pt x="15377" y="35955"/>
                    <a:pt x="15051" y="33792"/>
                  </a:cubicBezTo>
                  <a:cubicBezTo>
                    <a:pt x="15771" y="33618"/>
                    <a:pt x="16456" y="33317"/>
                    <a:pt x="16856" y="32826"/>
                  </a:cubicBezTo>
                  <a:cubicBezTo>
                    <a:pt x="17493" y="32048"/>
                    <a:pt x="16929" y="30576"/>
                    <a:pt x="16267" y="29755"/>
                  </a:cubicBezTo>
                  <a:cubicBezTo>
                    <a:pt x="16527" y="29627"/>
                    <a:pt x="16777" y="29483"/>
                    <a:pt x="17018" y="29323"/>
                  </a:cubicBezTo>
                  <a:cubicBezTo>
                    <a:pt x="18915" y="28048"/>
                    <a:pt x="20814" y="26220"/>
                    <a:pt x="22338" y="24529"/>
                  </a:cubicBezTo>
                  <a:cubicBezTo>
                    <a:pt x="26800" y="19576"/>
                    <a:pt x="27822" y="11257"/>
                    <a:pt x="23988" y="5574"/>
                  </a:cubicBezTo>
                  <a:cubicBezTo>
                    <a:pt x="21448" y="2111"/>
                    <a:pt x="17273" y="1"/>
                    <a:pt x="13049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6936969" y="1748578"/>
              <a:ext cx="40016" cy="73140"/>
            </a:xfrm>
            <a:custGeom>
              <a:avLst/>
              <a:gdLst/>
              <a:ahLst/>
              <a:cxnLst/>
              <a:rect l="l" t="t" r="r" b="b"/>
              <a:pathLst>
                <a:path w="3426" h="6262" extrusionOk="0">
                  <a:moveTo>
                    <a:pt x="2846" y="1"/>
                  </a:moveTo>
                  <a:cubicBezTo>
                    <a:pt x="2764" y="1"/>
                    <a:pt x="2677" y="18"/>
                    <a:pt x="2589" y="55"/>
                  </a:cubicBezTo>
                  <a:cubicBezTo>
                    <a:pt x="828" y="805"/>
                    <a:pt x="0" y="3624"/>
                    <a:pt x="520" y="5333"/>
                  </a:cubicBezTo>
                  <a:cubicBezTo>
                    <a:pt x="710" y="5957"/>
                    <a:pt x="1311" y="6261"/>
                    <a:pt x="1891" y="6261"/>
                  </a:cubicBezTo>
                  <a:cubicBezTo>
                    <a:pt x="2585" y="6261"/>
                    <a:pt x="3248" y="5825"/>
                    <a:pt x="3143" y="4978"/>
                  </a:cubicBezTo>
                  <a:cubicBezTo>
                    <a:pt x="3052" y="4237"/>
                    <a:pt x="2860" y="3516"/>
                    <a:pt x="2893" y="2765"/>
                  </a:cubicBezTo>
                  <a:cubicBezTo>
                    <a:pt x="2925" y="2019"/>
                    <a:pt x="3231" y="1369"/>
                    <a:pt x="3359" y="648"/>
                  </a:cubicBezTo>
                  <a:cubicBezTo>
                    <a:pt x="3426" y="266"/>
                    <a:pt x="3170" y="1"/>
                    <a:pt x="2846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3789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7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7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76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5569" indent="0">
              <a:buNone/>
              <a:defRPr sz="2100"/>
            </a:lvl2pPr>
            <a:lvl3pPr marL="1351182" indent="0">
              <a:buNone/>
              <a:defRPr sz="1800"/>
            </a:lvl3pPr>
            <a:lvl4pPr marL="2026733" indent="0">
              <a:buNone/>
              <a:defRPr sz="1400"/>
            </a:lvl4pPr>
            <a:lvl5pPr marL="2702291" indent="0">
              <a:buNone/>
              <a:defRPr sz="1400"/>
            </a:lvl5pPr>
            <a:lvl6pPr marL="3377840" indent="0">
              <a:buNone/>
              <a:defRPr sz="1400"/>
            </a:lvl6pPr>
            <a:lvl7pPr marL="4053404" indent="0">
              <a:buNone/>
              <a:defRPr sz="1400"/>
            </a:lvl7pPr>
            <a:lvl8pPr marL="4728950" indent="0">
              <a:buNone/>
              <a:defRPr sz="1400"/>
            </a:lvl8pPr>
            <a:lvl9pPr marL="5404451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624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7" name="Google Shape;1457;p24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458" name="Google Shape;1458;p24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459" name="Google Shape;1459;p24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60" name="Google Shape;1460;p24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61" name="Google Shape;1461;p24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62" name="Google Shape;1462;p24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63" name="Google Shape;1463;p24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64" name="Google Shape;1464;p24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65" name="Google Shape;1465;p24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66" name="Google Shape;1466;p24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67" name="Google Shape;1467;p24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68" name="Google Shape;1468;p24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69" name="Google Shape;1469;p24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70" name="Google Shape;1470;p24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71" name="Google Shape;1471;p24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72" name="Google Shape;1472;p24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73" name="Google Shape;1473;p24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74" name="Google Shape;1474;p24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75" name="Google Shape;1475;p24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76" name="Google Shape;1476;p24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77" name="Google Shape;1477;p24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78" name="Google Shape;1478;p24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79" name="Google Shape;1479;p24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80" name="Google Shape;1480;p24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81" name="Google Shape;1481;p24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482" name="Google Shape;1482;p24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483" name="Google Shape;1483;p24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484" name="Google Shape;1484;p24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485" name="Google Shape;1485;p24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86" name="Google Shape;1486;p24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87" name="Google Shape;1487;p24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88" name="Google Shape;1488;p24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89" name="Google Shape;1489;p24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90" name="Google Shape;1490;p24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91" name="Google Shape;1491;p24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92" name="Google Shape;1492;p24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93" name="Google Shape;1493;p24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94" name="Google Shape;1494;p24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95" name="Google Shape;1495;p24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96" name="Google Shape;1496;p24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497" name="Google Shape;1497;p24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498" name="Google Shape;1498;p24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499" name="Google Shape;1499;p24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00" name="Google Shape;1500;p24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01" name="Google Shape;1501;p24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02" name="Google Shape;1502;p24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03" name="Google Shape;1503;p24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04" name="Google Shape;1504;p24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05" name="Google Shape;1505;p24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06" name="Google Shape;1506;p24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07" name="Google Shape;1507;p24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08" name="Google Shape;1508;p24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09" name="Google Shape;1509;p24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10" name="Google Shape;1510;p24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11" name="Google Shape;1511;p24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12" name="Google Shape;1512;p24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13" name="Google Shape;1513;p24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14" name="Google Shape;1514;p24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15" name="Google Shape;1515;p24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16" name="Google Shape;1516;p24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17" name="Google Shape;1517;p24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18" name="Google Shape;1518;p24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19" name="Google Shape;1519;p24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20" name="Google Shape;1520;p24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21" name="Google Shape;1521;p24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522" name="Google Shape;1522;p24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23" name="Google Shape;1523;p24"/>
          <p:cNvSpPr txBox="1">
            <a:spLocks noGrp="1"/>
          </p:cNvSpPr>
          <p:nvPr>
            <p:ph type="subTitle" idx="1"/>
          </p:nvPr>
        </p:nvSpPr>
        <p:spPr>
          <a:xfrm>
            <a:off x="9144000" y="2822201"/>
            <a:ext cx="7704000" cy="6385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524" name="Google Shape;1524;p24"/>
          <p:cNvSpPr txBox="1">
            <a:spLocks noGrp="1"/>
          </p:cNvSpPr>
          <p:nvPr>
            <p:ph type="subTitle" idx="2"/>
          </p:nvPr>
        </p:nvSpPr>
        <p:spPr>
          <a:xfrm>
            <a:off x="1440000" y="2822201"/>
            <a:ext cx="7704000" cy="6385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525" name="Google Shape;1525;p24"/>
          <p:cNvGrpSpPr/>
          <p:nvPr/>
        </p:nvGrpSpPr>
        <p:grpSpPr>
          <a:xfrm>
            <a:off x="16342933" y="2201700"/>
            <a:ext cx="1038398" cy="973949"/>
            <a:chOff x="6090574" y="2293925"/>
            <a:chExt cx="519199" cy="486974"/>
          </a:xfrm>
        </p:grpSpPr>
        <p:sp>
          <p:nvSpPr>
            <p:cNvPr id="1526" name="Google Shape;1526;p24"/>
            <p:cNvSpPr/>
            <p:nvPr/>
          </p:nvSpPr>
          <p:spPr>
            <a:xfrm>
              <a:off x="6090574" y="2293925"/>
              <a:ext cx="519199" cy="486974"/>
            </a:xfrm>
            <a:custGeom>
              <a:avLst/>
              <a:gdLst/>
              <a:ahLst/>
              <a:cxnLst/>
              <a:rect l="l" t="t" r="r" b="b"/>
              <a:pathLst>
                <a:path w="44452" h="41693" extrusionOk="0">
                  <a:moveTo>
                    <a:pt x="19090" y="1553"/>
                  </a:moveTo>
                  <a:cubicBezTo>
                    <a:pt x="19217" y="1553"/>
                    <a:pt x="19343" y="1556"/>
                    <a:pt x="19470" y="1561"/>
                  </a:cubicBezTo>
                  <a:cubicBezTo>
                    <a:pt x="23489" y="1733"/>
                    <a:pt x="25255" y="5063"/>
                    <a:pt x="25582" y="8678"/>
                  </a:cubicBezTo>
                  <a:cubicBezTo>
                    <a:pt x="25707" y="11117"/>
                    <a:pt x="25031" y="13594"/>
                    <a:pt x="24090" y="15936"/>
                  </a:cubicBezTo>
                  <a:cubicBezTo>
                    <a:pt x="23888" y="15904"/>
                    <a:pt x="23685" y="15884"/>
                    <a:pt x="23481" y="15877"/>
                  </a:cubicBezTo>
                  <a:cubicBezTo>
                    <a:pt x="23608" y="14076"/>
                    <a:pt x="22789" y="11926"/>
                    <a:pt x="22276" y="10250"/>
                  </a:cubicBezTo>
                  <a:cubicBezTo>
                    <a:pt x="21759" y="8563"/>
                    <a:pt x="21299" y="6459"/>
                    <a:pt x="20135" y="5100"/>
                  </a:cubicBezTo>
                  <a:cubicBezTo>
                    <a:pt x="20013" y="4958"/>
                    <a:pt x="19855" y="4896"/>
                    <a:pt x="19695" y="4896"/>
                  </a:cubicBezTo>
                  <a:cubicBezTo>
                    <a:pt x="19341" y="4896"/>
                    <a:pt x="18977" y="5197"/>
                    <a:pt x="18978" y="5580"/>
                  </a:cubicBezTo>
                  <a:cubicBezTo>
                    <a:pt x="18981" y="7394"/>
                    <a:pt x="19881" y="9312"/>
                    <a:pt x="20277" y="11085"/>
                  </a:cubicBezTo>
                  <a:cubicBezTo>
                    <a:pt x="20646" y="12743"/>
                    <a:pt x="20724" y="14664"/>
                    <a:pt x="21344" y="16259"/>
                  </a:cubicBezTo>
                  <a:cubicBezTo>
                    <a:pt x="21272" y="16288"/>
                    <a:pt x="21199" y="16314"/>
                    <a:pt x="21128" y="16347"/>
                  </a:cubicBezTo>
                  <a:cubicBezTo>
                    <a:pt x="20260" y="14723"/>
                    <a:pt x="19264" y="13174"/>
                    <a:pt x="18431" y="11527"/>
                  </a:cubicBezTo>
                  <a:cubicBezTo>
                    <a:pt x="17598" y="9881"/>
                    <a:pt x="16890" y="8146"/>
                    <a:pt x="15977" y="6542"/>
                  </a:cubicBezTo>
                  <a:cubicBezTo>
                    <a:pt x="15860" y="6337"/>
                    <a:pt x="15633" y="6241"/>
                    <a:pt x="15407" y="6241"/>
                  </a:cubicBezTo>
                  <a:cubicBezTo>
                    <a:pt x="15060" y="6241"/>
                    <a:pt x="14713" y="6467"/>
                    <a:pt x="14766" y="6870"/>
                  </a:cubicBezTo>
                  <a:cubicBezTo>
                    <a:pt x="15244" y="10515"/>
                    <a:pt x="17045" y="14602"/>
                    <a:pt x="19181" y="17579"/>
                  </a:cubicBezTo>
                  <a:cubicBezTo>
                    <a:pt x="19224" y="17637"/>
                    <a:pt x="19271" y="17691"/>
                    <a:pt x="19322" y="17742"/>
                  </a:cubicBezTo>
                  <a:cubicBezTo>
                    <a:pt x="19298" y="17769"/>
                    <a:pt x="19273" y="17795"/>
                    <a:pt x="19251" y="17823"/>
                  </a:cubicBezTo>
                  <a:cubicBezTo>
                    <a:pt x="19154" y="17945"/>
                    <a:pt x="19064" y="18073"/>
                    <a:pt x="18982" y="18205"/>
                  </a:cubicBezTo>
                  <a:cubicBezTo>
                    <a:pt x="17035" y="17356"/>
                    <a:pt x="15210" y="16157"/>
                    <a:pt x="13612" y="14858"/>
                  </a:cubicBezTo>
                  <a:cubicBezTo>
                    <a:pt x="10889" y="12646"/>
                    <a:pt x="9696" y="9312"/>
                    <a:pt x="11332" y="6024"/>
                  </a:cubicBezTo>
                  <a:cubicBezTo>
                    <a:pt x="12748" y="3179"/>
                    <a:pt x="15976" y="1553"/>
                    <a:pt x="19090" y="1553"/>
                  </a:cubicBezTo>
                  <a:close/>
                  <a:moveTo>
                    <a:pt x="23253" y="17634"/>
                  </a:moveTo>
                  <a:cubicBezTo>
                    <a:pt x="23918" y="17634"/>
                    <a:pt x="24591" y="17822"/>
                    <a:pt x="25186" y="18185"/>
                  </a:cubicBezTo>
                  <a:cubicBezTo>
                    <a:pt x="26500" y="19339"/>
                    <a:pt x="26779" y="21093"/>
                    <a:pt x="25450" y="22410"/>
                  </a:cubicBezTo>
                  <a:cubicBezTo>
                    <a:pt x="24810" y="23044"/>
                    <a:pt x="23918" y="23411"/>
                    <a:pt x="23028" y="23411"/>
                  </a:cubicBezTo>
                  <a:cubicBezTo>
                    <a:pt x="22566" y="23411"/>
                    <a:pt x="22105" y="23312"/>
                    <a:pt x="21680" y="23099"/>
                  </a:cubicBezTo>
                  <a:lnTo>
                    <a:pt x="21680" y="23100"/>
                  </a:lnTo>
                  <a:cubicBezTo>
                    <a:pt x="20064" y="22292"/>
                    <a:pt x="19555" y="20143"/>
                    <a:pt x="20759" y="18758"/>
                  </a:cubicBezTo>
                  <a:cubicBezTo>
                    <a:pt x="21424" y="17996"/>
                    <a:pt x="22331" y="17634"/>
                    <a:pt x="23253" y="17634"/>
                  </a:cubicBezTo>
                  <a:close/>
                  <a:moveTo>
                    <a:pt x="35077" y="10036"/>
                  </a:moveTo>
                  <a:cubicBezTo>
                    <a:pt x="36543" y="10036"/>
                    <a:pt x="38008" y="10529"/>
                    <a:pt x="39325" y="11629"/>
                  </a:cubicBezTo>
                  <a:cubicBezTo>
                    <a:pt x="41848" y="13733"/>
                    <a:pt x="42710" y="17427"/>
                    <a:pt x="41863" y="20530"/>
                  </a:cubicBezTo>
                  <a:lnTo>
                    <a:pt x="41863" y="20531"/>
                  </a:lnTo>
                  <a:cubicBezTo>
                    <a:pt x="40950" y="23879"/>
                    <a:pt x="38120" y="25004"/>
                    <a:pt x="35068" y="25004"/>
                  </a:cubicBezTo>
                  <a:cubicBezTo>
                    <a:pt x="34612" y="25004"/>
                    <a:pt x="34151" y="24979"/>
                    <a:pt x="33691" y="24933"/>
                  </a:cubicBezTo>
                  <a:cubicBezTo>
                    <a:pt x="31505" y="24588"/>
                    <a:pt x="29417" y="23611"/>
                    <a:pt x="27476" y="22402"/>
                  </a:cubicBezTo>
                  <a:cubicBezTo>
                    <a:pt x="27621" y="22134"/>
                    <a:pt x="27741" y="21854"/>
                    <a:pt x="27835" y="21565"/>
                  </a:cubicBezTo>
                  <a:cubicBezTo>
                    <a:pt x="28019" y="21577"/>
                    <a:pt x="28205" y="21582"/>
                    <a:pt x="28393" y="21582"/>
                  </a:cubicBezTo>
                  <a:cubicBezTo>
                    <a:pt x="29959" y="21582"/>
                    <a:pt x="31640" y="21209"/>
                    <a:pt x="33080" y="20970"/>
                  </a:cubicBezTo>
                  <a:cubicBezTo>
                    <a:pt x="34770" y="20690"/>
                    <a:pt x="37424" y="20526"/>
                    <a:pt x="38671" y="19240"/>
                  </a:cubicBezTo>
                  <a:cubicBezTo>
                    <a:pt x="38724" y="19185"/>
                    <a:pt x="38725" y="19065"/>
                    <a:pt x="38644" y="19031"/>
                  </a:cubicBezTo>
                  <a:cubicBezTo>
                    <a:pt x="38103" y="18801"/>
                    <a:pt x="37482" y="18722"/>
                    <a:pt x="36831" y="18722"/>
                  </a:cubicBezTo>
                  <a:cubicBezTo>
                    <a:pt x="35576" y="18722"/>
                    <a:pt x="34211" y="19016"/>
                    <a:pt x="33104" y="19087"/>
                  </a:cubicBezTo>
                  <a:cubicBezTo>
                    <a:pt x="32631" y="19117"/>
                    <a:pt x="32137" y="19124"/>
                    <a:pt x="31632" y="19124"/>
                  </a:cubicBezTo>
                  <a:cubicBezTo>
                    <a:pt x="31223" y="19124"/>
                    <a:pt x="30806" y="19119"/>
                    <a:pt x="30389" y="19119"/>
                  </a:cubicBezTo>
                  <a:cubicBezTo>
                    <a:pt x="29559" y="19119"/>
                    <a:pt x="28725" y="19137"/>
                    <a:pt x="27935" y="19243"/>
                  </a:cubicBezTo>
                  <a:cubicBezTo>
                    <a:pt x="27862" y="18952"/>
                    <a:pt x="27756" y="18670"/>
                    <a:pt x="27619" y="18403"/>
                  </a:cubicBezTo>
                  <a:cubicBezTo>
                    <a:pt x="28058" y="18181"/>
                    <a:pt x="28484" y="17910"/>
                    <a:pt x="28933" y="17688"/>
                  </a:cubicBezTo>
                  <a:cubicBezTo>
                    <a:pt x="30028" y="17147"/>
                    <a:pt x="31149" y="16661"/>
                    <a:pt x="32292" y="16231"/>
                  </a:cubicBezTo>
                  <a:cubicBezTo>
                    <a:pt x="33357" y="15832"/>
                    <a:pt x="34447" y="15493"/>
                    <a:pt x="35530" y="15146"/>
                  </a:cubicBezTo>
                  <a:cubicBezTo>
                    <a:pt x="36412" y="14865"/>
                    <a:pt x="37340" y="14721"/>
                    <a:pt x="37965" y="13996"/>
                  </a:cubicBezTo>
                  <a:cubicBezTo>
                    <a:pt x="38003" y="13956"/>
                    <a:pt x="37995" y="13892"/>
                    <a:pt x="37948" y="13863"/>
                  </a:cubicBezTo>
                  <a:cubicBezTo>
                    <a:pt x="37460" y="13541"/>
                    <a:pt x="36826" y="13419"/>
                    <a:pt x="36134" y="13419"/>
                  </a:cubicBezTo>
                  <a:cubicBezTo>
                    <a:pt x="34557" y="13419"/>
                    <a:pt x="32676" y="14052"/>
                    <a:pt x="31512" y="14390"/>
                  </a:cubicBezTo>
                  <a:cubicBezTo>
                    <a:pt x="30412" y="14710"/>
                    <a:pt x="29342" y="15101"/>
                    <a:pt x="28289" y="15550"/>
                  </a:cubicBezTo>
                  <a:cubicBezTo>
                    <a:pt x="27526" y="15875"/>
                    <a:pt x="26688" y="16147"/>
                    <a:pt x="26032" y="16636"/>
                  </a:cubicBezTo>
                  <a:cubicBezTo>
                    <a:pt x="25947" y="16584"/>
                    <a:pt x="25862" y="16535"/>
                    <a:pt x="25776" y="16489"/>
                  </a:cubicBezTo>
                  <a:cubicBezTo>
                    <a:pt x="26944" y="14844"/>
                    <a:pt x="28390" y="13376"/>
                    <a:pt x="29903" y="12096"/>
                  </a:cubicBezTo>
                  <a:cubicBezTo>
                    <a:pt x="31443" y="10794"/>
                    <a:pt x="33261" y="10036"/>
                    <a:pt x="35077" y="10036"/>
                  </a:cubicBezTo>
                  <a:close/>
                  <a:moveTo>
                    <a:pt x="9240" y="16811"/>
                  </a:moveTo>
                  <a:cubicBezTo>
                    <a:pt x="10297" y="16811"/>
                    <a:pt x="11394" y="17012"/>
                    <a:pt x="12483" y="17375"/>
                  </a:cubicBezTo>
                  <a:cubicBezTo>
                    <a:pt x="14459" y="18035"/>
                    <a:pt x="16414" y="18880"/>
                    <a:pt x="18152" y="20035"/>
                  </a:cubicBezTo>
                  <a:cubicBezTo>
                    <a:pt x="17844" y="19987"/>
                    <a:pt x="17521" y="19966"/>
                    <a:pt x="17187" y="19966"/>
                  </a:cubicBezTo>
                  <a:cubicBezTo>
                    <a:pt x="15551" y="19966"/>
                    <a:pt x="13670" y="20473"/>
                    <a:pt x="12288" y="20769"/>
                  </a:cubicBezTo>
                  <a:cubicBezTo>
                    <a:pt x="10232" y="21209"/>
                    <a:pt x="7669" y="21702"/>
                    <a:pt x="5968" y="23005"/>
                  </a:cubicBezTo>
                  <a:cubicBezTo>
                    <a:pt x="5857" y="23089"/>
                    <a:pt x="5886" y="23270"/>
                    <a:pt x="6041" y="23276"/>
                  </a:cubicBezTo>
                  <a:cubicBezTo>
                    <a:pt x="6151" y="23280"/>
                    <a:pt x="6262" y="23282"/>
                    <a:pt x="6372" y="23282"/>
                  </a:cubicBezTo>
                  <a:cubicBezTo>
                    <a:pt x="8393" y="23282"/>
                    <a:pt x="10508" y="22617"/>
                    <a:pt x="12509" y="22408"/>
                  </a:cubicBezTo>
                  <a:cubicBezTo>
                    <a:pt x="13610" y="22292"/>
                    <a:pt x="14710" y="22205"/>
                    <a:pt x="15817" y="22167"/>
                  </a:cubicBezTo>
                  <a:cubicBezTo>
                    <a:pt x="15946" y="22163"/>
                    <a:pt x="16077" y="22162"/>
                    <a:pt x="16207" y="22162"/>
                  </a:cubicBezTo>
                  <a:cubicBezTo>
                    <a:pt x="16476" y="22162"/>
                    <a:pt x="16746" y="22168"/>
                    <a:pt x="17015" y="22168"/>
                  </a:cubicBezTo>
                  <a:cubicBezTo>
                    <a:pt x="17547" y="22168"/>
                    <a:pt x="18076" y="22143"/>
                    <a:pt x="18582" y="21999"/>
                  </a:cubicBezTo>
                  <a:cubicBezTo>
                    <a:pt x="18593" y="22029"/>
                    <a:pt x="18602" y="22060"/>
                    <a:pt x="18613" y="22091"/>
                  </a:cubicBezTo>
                  <a:cubicBezTo>
                    <a:pt x="17883" y="22293"/>
                    <a:pt x="17225" y="22788"/>
                    <a:pt x="16540" y="23145"/>
                  </a:cubicBezTo>
                  <a:cubicBezTo>
                    <a:pt x="15509" y="23684"/>
                    <a:pt x="14460" y="24183"/>
                    <a:pt x="13398" y="24662"/>
                  </a:cubicBezTo>
                  <a:cubicBezTo>
                    <a:pt x="11505" y="25519"/>
                    <a:pt x="8952" y="26122"/>
                    <a:pt x="7409" y="27551"/>
                  </a:cubicBezTo>
                  <a:cubicBezTo>
                    <a:pt x="7329" y="27625"/>
                    <a:pt x="7365" y="27782"/>
                    <a:pt x="7476" y="27804"/>
                  </a:cubicBezTo>
                  <a:cubicBezTo>
                    <a:pt x="7805" y="27872"/>
                    <a:pt x="8146" y="27902"/>
                    <a:pt x="8496" y="27902"/>
                  </a:cubicBezTo>
                  <a:cubicBezTo>
                    <a:pt x="10384" y="27902"/>
                    <a:pt x="12507" y="27022"/>
                    <a:pt x="14141" y="26422"/>
                  </a:cubicBezTo>
                  <a:cubicBezTo>
                    <a:pt x="15234" y="26021"/>
                    <a:pt x="16309" y="25571"/>
                    <a:pt x="17373" y="25101"/>
                  </a:cubicBezTo>
                  <a:cubicBezTo>
                    <a:pt x="18029" y="24811"/>
                    <a:pt x="18745" y="24581"/>
                    <a:pt x="19326" y="24189"/>
                  </a:cubicBezTo>
                  <a:lnTo>
                    <a:pt x="19326" y="24189"/>
                  </a:lnTo>
                  <a:cubicBezTo>
                    <a:pt x="17814" y="26648"/>
                    <a:pt x="15993" y="29029"/>
                    <a:pt x="13603" y="30503"/>
                  </a:cubicBezTo>
                  <a:cubicBezTo>
                    <a:pt x="12081" y="31356"/>
                    <a:pt x="10448" y="31897"/>
                    <a:pt x="8893" y="31897"/>
                  </a:cubicBezTo>
                  <a:cubicBezTo>
                    <a:pt x="7081" y="31897"/>
                    <a:pt x="5376" y="31163"/>
                    <a:pt x="4078" y="29336"/>
                  </a:cubicBezTo>
                  <a:cubicBezTo>
                    <a:pt x="2156" y="26627"/>
                    <a:pt x="1679" y="22726"/>
                    <a:pt x="3548" y="19864"/>
                  </a:cubicBezTo>
                  <a:cubicBezTo>
                    <a:pt x="4955" y="17708"/>
                    <a:pt x="7007" y="16811"/>
                    <a:pt x="9240" y="16811"/>
                  </a:cubicBezTo>
                  <a:close/>
                  <a:moveTo>
                    <a:pt x="27096" y="24270"/>
                  </a:moveTo>
                  <a:lnTo>
                    <a:pt x="27096" y="24270"/>
                  </a:lnTo>
                  <a:cubicBezTo>
                    <a:pt x="28991" y="25143"/>
                    <a:pt x="30768" y="26241"/>
                    <a:pt x="32144" y="27717"/>
                  </a:cubicBezTo>
                  <a:cubicBezTo>
                    <a:pt x="34544" y="30509"/>
                    <a:pt x="35677" y="34114"/>
                    <a:pt x="32971" y="37124"/>
                  </a:cubicBezTo>
                  <a:lnTo>
                    <a:pt x="32971" y="37125"/>
                  </a:lnTo>
                  <a:cubicBezTo>
                    <a:pt x="31317" y="38964"/>
                    <a:pt x="28838" y="40145"/>
                    <a:pt x="26362" y="40145"/>
                  </a:cubicBezTo>
                  <a:cubicBezTo>
                    <a:pt x="25469" y="40145"/>
                    <a:pt x="24575" y="39991"/>
                    <a:pt x="23722" y="39658"/>
                  </a:cubicBezTo>
                  <a:cubicBezTo>
                    <a:pt x="20193" y="38285"/>
                    <a:pt x="19025" y="34976"/>
                    <a:pt x="19461" y="31428"/>
                  </a:cubicBezTo>
                  <a:cubicBezTo>
                    <a:pt x="19698" y="29488"/>
                    <a:pt x="20102" y="27541"/>
                    <a:pt x="20794" y="25714"/>
                  </a:cubicBezTo>
                  <a:cubicBezTo>
                    <a:pt x="20847" y="26197"/>
                    <a:pt x="20965" y="26688"/>
                    <a:pt x="21043" y="27149"/>
                  </a:cubicBezTo>
                  <a:cubicBezTo>
                    <a:pt x="21276" y="28513"/>
                    <a:pt x="21621" y="29853"/>
                    <a:pt x="22088" y="31154"/>
                  </a:cubicBezTo>
                  <a:cubicBezTo>
                    <a:pt x="22802" y="33146"/>
                    <a:pt x="23771" y="35859"/>
                    <a:pt x="25552" y="37129"/>
                  </a:cubicBezTo>
                  <a:cubicBezTo>
                    <a:pt x="25559" y="37134"/>
                    <a:pt x="25566" y="37136"/>
                    <a:pt x="25573" y="37136"/>
                  </a:cubicBezTo>
                  <a:cubicBezTo>
                    <a:pt x="25598" y="37136"/>
                    <a:pt x="25618" y="37106"/>
                    <a:pt x="25614" y="37081"/>
                  </a:cubicBezTo>
                  <a:cubicBezTo>
                    <a:pt x="25451" y="35923"/>
                    <a:pt x="24831" y="34829"/>
                    <a:pt x="24446" y="33723"/>
                  </a:cubicBezTo>
                  <a:cubicBezTo>
                    <a:pt x="24050" y="32582"/>
                    <a:pt x="23713" y="31420"/>
                    <a:pt x="23462" y="30238"/>
                  </a:cubicBezTo>
                  <a:cubicBezTo>
                    <a:pt x="23191" y="28963"/>
                    <a:pt x="23007" y="27675"/>
                    <a:pt x="22936" y="26373"/>
                  </a:cubicBezTo>
                  <a:cubicBezTo>
                    <a:pt x="22913" y="25946"/>
                    <a:pt x="22923" y="25564"/>
                    <a:pt x="22892" y="25204"/>
                  </a:cubicBezTo>
                  <a:lnTo>
                    <a:pt x="22892" y="25204"/>
                  </a:lnTo>
                  <a:cubicBezTo>
                    <a:pt x="22920" y="25205"/>
                    <a:pt x="22947" y="25205"/>
                    <a:pt x="22975" y="25205"/>
                  </a:cubicBezTo>
                  <a:cubicBezTo>
                    <a:pt x="23617" y="25205"/>
                    <a:pt x="24251" y="25074"/>
                    <a:pt x="24840" y="24820"/>
                  </a:cubicBezTo>
                  <a:cubicBezTo>
                    <a:pt x="24959" y="25047"/>
                    <a:pt x="25086" y="25278"/>
                    <a:pt x="25201" y="25518"/>
                  </a:cubicBezTo>
                  <a:cubicBezTo>
                    <a:pt x="25802" y="26771"/>
                    <a:pt x="26363" y="28042"/>
                    <a:pt x="26901" y="29324"/>
                  </a:cubicBezTo>
                  <a:cubicBezTo>
                    <a:pt x="27405" y="30524"/>
                    <a:pt x="27877" y="31735"/>
                    <a:pt x="28357" y="32944"/>
                  </a:cubicBezTo>
                  <a:cubicBezTo>
                    <a:pt x="28725" y="33875"/>
                    <a:pt x="29012" y="34876"/>
                    <a:pt x="29673" y="35636"/>
                  </a:cubicBezTo>
                  <a:cubicBezTo>
                    <a:pt x="29732" y="35704"/>
                    <a:pt x="29820" y="35735"/>
                    <a:pt x="29910" y="35735"/>
                  </a:cubicBezTo>
                  <a:cubicBezTo>
                    <a:pt x="30065" y="35735"/>
                    <a:pt x="30224" y="35643"/>
                    <a:pt x="30249" y="35484"/>
                  </a:cubicBezTo>
                  <a:cubicBezTo>
                    <a:pt x="30596" y="33263"/>
                    <a:pt x="29312" y="30373"/>
                    <a:pt x="28595" y="28284"/>
                  </a:cubicBezTo>
                  <a:cubicBezTo>
                    <a:pt x="28177" y="27063"/>
                    <a:pt x="27726" y="25855"/>
                    <a:pt x="27244" y="24657"/>
                  </a:cubicBezTo>
                  <a:cubicBezTo>
                    <a:pt x="27191" y="24527"/>
                    <a:pt x="27143" y="24397"/>
                    <a:pt x="27096" y="24270"/>
                  </a:cubicBezTo>
                  <a:close/>
                  <a:moveTo>
                    <a:pt x="19041" y="1"/>
                  </a:moveTo>
                  <a:cubicBezTo>
                    <a:pt x="15689" y="1"/>
                    <a:pt x="12296" y="1656"/>
                    <a:pt x="10443" y="4465"/>
                  </a:cubicBezTo>
                  <a:cubicBezTo>
                    <a:pt x="8230" y="7824"/>
                    <a:pt x="8691" y="12212"/>
                    <a:pt x="11503" y="15046"/>
                  </a:cubicBezTo>
                  <a:cubicBezTo>
                    <a:pt x="11688" y="15234"/>
                    <a:pt x="11880" y="15420"/>
                    <a:pt x="12077" y="15602"/>
                  </a:cubicBezTo>
                  <a:cubicBezTo>
                    <a:pt x="11645" y="15495"/>
                    <a:pt x="11215" y="15399"/>
                    <a:pt x="10789" y="15324"/>
                  </a:cubicBezTo>
                  <a:cubicBezTo>
                    <a:pt x="10285" y="15235"/>
                    <a:pt x="9783" y="15192"/>
                    <a:pt x="9287" y="15192"/>
                  </a:cubicBezTo>
                  <a:cubicBezTo>
                    <a:pt x="5999" y="15192"/>
                    <a:pt x="2999" y="17093"/>
                    <a:pt x="1605" y="20207"/>
                  </a:cubicBezTo>
                  <a:cubicBezTo>
                    <a:pt x="0" y="23793"/>
                    <a:pt x="943" y="28260"/>
                    <a:pt x="3542" y="31136"/>
                  </a:cubicBezTo>
                  <a:cubicBezTo>
                    <a:pt x="5044" y="32799"/>
                    <a:pt x="6890" y="33469"/>
                    <a:pt x="8806" y="33469"/>
                  </a:cubicBezTo>
                  <a:cubicBezTo>
                    <a:pt x="10686" y="33469"/>
                    <a:pt x="12632" y="32824"/>
                    <a:pt x="14386" y="31840"/>
                  </a:cubicBezTo>
                  <a:cubicBezTo>
                    <a:pt x="15874" y="30924"/>
                    <a:pt x="17162" y="29691"/>
                    <a:pt x="18303" y="28308"/>
                  </a:cubicBezTo>
                  <a:lnTo>
                    <a:pt x="18303" y="28308"/>
                  </a:lnTo>
                  <a:cubicBezTo>
                    <a:pt x="17852" y="30245"/>
                    <a:pt x="17672" y="32224"/>
                    <a:pt x="17818" y="34037"/>
                  </a:cubicBezTo>
                  <a:cubicBezTo>
                    <a:pt x="18120" y="37782"/>
                    <a:pt x="20961" y="40832"/>
                    <a:pt x="24647" y="41534"/>
                  </a:cubicBezTo>
                  <a:cubicBezTo>
                    <a:pt x="25210" y="41641"/>
                    <a:pt x="25780" y="41692"/>
                    <a:pt x="26349" y="41692"/>
                  </a:cubicBezTo>
                  <a:cubicBezTo>
                    <a:pt x="29600" y="41692"/>
                    <a:pt x="32837" y="40009"/>
                    <a:pt x="34747" y="37385"/>
                  </a:cubicBezTo>
                  <a:cubicBezTo>
                    <a:pt x="37365" y="33785"/>
                    <a:pt x="35895" y="29710"/>
                    <a:pt x="33240" y="26621"/>
                  </a:cubicBezTo>
                  <a:cubicBezTo>
                    <a:pt x="33161" y="26536"/>
                    <a:pt x="33077" y="26457"/>
                    <a:pt x="32995" y="26374"/>
                  </a:cubicBezTo>
                  <a:lnTo>
                    <a:pt x="32995" y="26374"/>
                  </a:lnTo>
                  <a:cubicBezTo>
                    <a:pt x="33121" y="26397"/>
                    <a:pt x="33244" y="26424"/>
                    <a:pt x="33370" y="26443"/>
                  </a:cubicBezTo>
                  <a:cubicBezTo>
                    <a:pt x="33376" y="26443"/>
                    <a:pt x="33383" y="26443"/>
                    <a:pt x="33389" y="26443"/>
                  </a:cubicBezTo>
                  <a:cubicBezTo>
                    <a:pt x="33452" y="26443"/>
                    <a:pt x="33516" y="26452"/>
                    <a:pt x="33576" y="26470"/>
                  </a:cubicBezTo>
                  <a:cubicBezTo>
                    <a:pt x="34089" y="26526"/>
                    <a:pt x="34603" y="26555"/>
                    <a:pt x="35113" y="26555"/>
                  </a:cubicBezTo>
                  <a:cubicBezTo>
                    <a:pt x="38575" y="26555"/>
                    <a:pt x="41850" y="25202"/>
                    <a:pt x="43142" y="21635"/>
                  </a:cubicBezTo>
                  <a:cubicBezTo>
                    <a:pt x="44451" y="18017"/>
                    <a:pt x="43572" y="13486"/>
                    <a:pt x="40740" y="10816"/>
                  </a:cubicBezTo>
                  <a:cubicBezTo>
                    <a:pt x="39108" y="9277"/>
                    <a:pt x="37003" y="8467"/>
                    <a:pt x="34882" y="8467"/>
                  </a:cubicBezTo>
                  <a:cubicBezTo>
                    <a:pt x="33392" y="8467"/>
                    <a:pt x="31894" y="8867"/>
                    <a:pt x="30548" y="9696"/>
                  </a:cubicBezTo>
                  <a:cubicBezTo>
                    <a:pt x="29195" y="10529"/>
                    <a:pt x="27888" y="11607"/>
                    <a:pt x="26710" y="12838"/>
                  </a:cubicBezTo>
                  <a:cubicBezTo>
                    <a:pt x="27031" y="11460"/>
                    <a:pt x="27202" y="10064"/>
                    <a:pt x="27132" y="8678"/>
                  </a:cubicBezTo>
                  <a:cubicBezTo>
                    <a:pt x="26772" y="4704"/>
                    <a:pt x="24948" y="837"/>
                    <a:pt x="20638" y="129"/>
                  </a:cubicBezTo>
                  <a:cubicBezTo>
                    <a:pt x="20111" y="43"/>
                    <a:pt x="19576" y="1"/>
                    <a:pt x="19041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527" name="Google Shape;1527;p24"/>
            <p:cNvSpPr/>
            <p:nvPr/>
          </p:nvSpPr>
          <p:spPr>
            <a:xfrm>
              <a:off x="6347788" y="2520899"/>
              <a:ext cx="28768" cy="25147"/>
            </a:xfrm>
            <a:custGeom>
              <a:avLst/>
              <a:gdLst/>
              <a:ahLst/>
              <a:cxnLst/>
              <a:rect l="l" t="t" r="r" b="b"/>
              <a:pathLst>
                <a:path w="2463" h="2153" extrusionOk="0">
                  <a:moveTo>
                    <a:pt x="1241" y="0"/>
                  </a:moveTo>
                  <a:cubicBezTo>
                    <a:pt x="862" y="0"/>
                    <a:pt x="484" y="181"/>
                    <a:pt x="249" y="491"/>
                  </a:cubicBezTo>
                  <a:cubicBezTo>
                    <a:pt x="157" y="613"/>
                    <a:pt x="95" y="757"/>
                    <a:pt x="70" y="908"/>
                  </a:cubicBezTo>
                  <a:cubicBezTo>
                    <a:pt x="0" y="1333"/>
                    <a:pt x="200" y="1770"/>
                    <a:pt x="568" y="1994"/>
                  </a:cubicBezTo>
                  <a:cubicBezTo>
                    <a:pt x="747" y="2102"/>
                    <a:pt x="945" y="2152"/>
                    <a:pt x="1141" y="2152"/>
                  </a:cubicBezTo>
                  <a:cubicBezTo>
                    <a:pt x="1599" y="2152"/>
                    <a:pt x="2050" y="1881"/>
                    <a:pt x="2254" y="1449"/>
                  </a:cubicBezTo>
                  <a:cubicBezTo>
                    <a:pt x="2463" y="1004"/>
                    <a:pt x="2286" y="490"/>
                    <a:pt x="1903" y="212"/>
                  </a:cubicBezTo>
                  <a:cubicBezTo>
                    <a:pt x="1866" y="185"/>
                    <a:pt x="1827" y="160"/>
                    <a:pt x="1788" y="139"/>
                  </a:cubicBezTo>
                  <a:cubicBezTo>
                    <a:pt x="1617" y="44"/>
                    <a:pt x="1429" y="0"/>
                    <a:pt x="1241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20582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9" name="Google Shape;1529;p25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530" name="Google Shape;1530;p25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531" name="Google Shape;1531;p25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32" name="Google Shape;1532;p25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33" name="Google Shape;1533;p25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34" name="Google Shape;1534;p25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35" name="Google Shape;1535;p25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36" name="Google Shape;1536;p25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37" name="Google Shape;1537;p25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38" name="Google Shape;1538;p25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39" name="Google Shape;1539;p25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40" name="Google Shape;1540;p25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41" name="Google Shape;1541;p25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42" name="Google Shape;1542;p25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43" name="Google Shape;1543;p25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44" name="Google Shape;1544;p25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45" name="Google Shape;1545;p25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46" name="Google Shape;1546;p25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47" name="Google Shape;1547;p25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48" name="Google Shape;1548;p25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49" name="Google Shape;1549;p25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50" name="Google Shape;1550;p25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51" name="Google Shape;1551;p25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52" name="Google Shape;1552;p25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53" name="Google Shape;1553;p25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554" name="Google Shape;1554;p25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555" name="Google Shape;1555;p25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556" name="Google Shape;1556;p25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557" name="Google Shape;1557;p25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58" name="Google Shape;1558;p25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59" name="Google Shape;1559;p25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60" name="Google Shape;1560;p25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61" name="Google Shape;1561;p25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62" name="Google Shape;1562;p25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63" name="Google Shape;1563;p25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64" name="Google Shape;1564;p25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65" name="Google Shape;1565;p25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66" name="Google Shape;1566;p25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67" name="Google Shape;1567;p25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68" name="Google Shape;1568;p25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569" name="Google Shape;1569;p25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570" name="Google Shape;1570;p25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71" name="Google Shape;1571;p25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72" name="Google Shape;1572;p25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73" name="Google Shape;1573;p25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74" name="Google Shape;1574;p25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75" name="Google Shape;1575;p25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76" name="Google Shape;1576;p25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77" name="Google Shape;1577;p25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78" name="Google Shape;1578;p25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79" name="Google Shape;1579;p25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80" name="Google Shape;1580;p25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81" name="Google Shape;1581;p25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82" name="Google Shape;1582;p25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83" name="Google Shape;1583;p25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84" name="Google Shape;1584;p25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85" name="Google Shape;1585;p25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86" name="Google Shape;1586;p25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87" name="Google Shape;1587;p25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88" name="Google Shape;1588;p25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89" name="Google Shape;1589;p25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90" name="Google Shape;1590;p25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91" name="Google Shape;1591;p25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92" name="Google Shape;1592;p25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593" name="Google Shape;1593;p25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594" name="Google Shape;1594;p25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95" name="Google Shape;1595;p25"/>
          <p:cNvSpPr txBox="1">
            <a:spLocks noGrp="1"/>
          </p:cNvSpPr>
          <p:nvPr>
            <p:ph type="subTitle" idx="1"/>
          </p:nvPr>
        </p:nvSpPr>
        <p:spPr>
          <a:xfrm>
            <a:off x="1875252" y="6266249"/>
            <a:ext cx="4350600" cy="2330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6" name="Google Shape;1596;p25"/>
          <p:cNvSpPr txBox="1">
            <a:spLocks noGrp="1"/>
          </p:cNvSpPr>
          <p:nvPr>
            <p:ph type="subTitle" idx="2"/>
          </p:nvPr>
        </p:nvSpPr>
        <p:spPr>
          <a:xfrm>
            <a:off x="6968694" y="6266249"/>
            <a:ext cx="4350600" cy="2330400"/>
          </a:xfrm>
          <a:prstGeom prst="rect">
            <a:avLst/>
          </a:prstGeom>
          <a:ln w="9525" cap="flat" cmpd="sng">
            <a:solidFill>
              <a:schemeClr val="accent2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7" name="Google Shape;1597;p25"/>
          <p:cNvSpPr txBox="1">
            <a:spLocks noGrp="1"/>
          </p:cNvSpPr>
          <p:nvPr>
            <p:ph type="subTitle" idx="3"/>
          </p:nvPr>
        </p:nvSpPr>
        <p:spPr>
          <a:xfrm>
            <a:off x="12062150" y="6266249"/>
            <a:ext cx="4350600" cy="2330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8" name="Google Shape;1598;p25"/>
          <p:cNvSpPr txBox="1">
            <a:spLocks noGrp="1"/>
          </p:cNvSpPr>
          <p:nvPr>
            <p:ph type="subTitle" idx="4"/>
          </p:nvPr>
        </p:nvSpPr>
        <p:spPr>
          <a:xfrm>
            <a:off x="1875252" y="5282570"/>
            <a:ext cx="4350600" cy="10554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99" name="Google Shape;1599;p25"/>
          <p:cNvSpPr txBox="1">
            <a:spLocks noGrp="1"/>
          </p:cNvSpPr>
          <p:nvPr>
            <p:ph type="subTitle" idx="5"/>
          </p:nvPr>
        </p:nvSpPr>
        <p:spPr>
          <a:xfrm>
            <a:off x="6968700" y="5282570"/>
            <a:ext cx="4350600" cy="10554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00" name="Google Shape;1600;p25"/>
          <p:cNvSpPr txBox="1">
            <a:spLocks noGrp="1"/>
          </p:cNvSpPr>
          <p:nvPr>
            <p:ph type="subTitle" idx="6"/>
          </p:nvPr>
        </p:nvSpPr>
        <p:spPr>
          <a:xfrm>
            <a:off x="12062150" y="5282570"/>
            <a:ext cx="4350600" cy="10554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01" name="Google Shape;1601;p25"/>
          <p:cNvSpPr/>
          <p:nvPr/>
        </p:nvSpPr>
        <p:spPr>
          <a:xfrm>
            <a:off x="1768662" y="8978134"/>
            <a:ext cx="663168" cy="654710"/>
          </a:xfrm>
          <a:custGeom>
            <a:avLst/>
            <a:gdLst/>
            <a:ahLst/>
            <a:cxnLst/>
            <a:rect l="l" t="t" r="r" b="b"/>
            <a:pathLst>
              <a:path w="28389" h="28027" extrusionOk="0">
                <a:moveTo>
                  <a:pt x="14378" y="2209"/>
                </a:moveTo>
                <a:cubicBezTo>
                  <a:pt x="15191" y="3669"/>
                  <a:pt x="15951" y="5158"/>
                  <a:pt x="16709" y="6647"/>
                </a:cubicBezTo>
                <a:cubicBezTo>
                  <a:pt x="17104" y="7424"/>
                  <a:pt x="17472" y="8227"/>
                  <a:pt x="17906" y="8983"/>
                </a:cubicBezTo>
                <a:cubicBezTo>
                  <a:pt x="18242" y="9569"/>
                  <a:pt x="18577" y="9590"/>
                  <a:pt x="19193" y="9723"/>
                </a:cubicBezTo>
                <a:cubicBezTo>
                  <a:pt x="21569" y="10238"/>
                  <a:pt x="23904" y="11020"/>
                  <a:pt x="26219" y="11789"/>
                </a:cubicBezTo>
                <a:cubicBezTo>
                  <a:pt x="24531" y="13476"/>
                  <a:pt x="22943" y="15272"/>
                  <a:pt x="21167" y="16862"/>
                </a:cubicBezTo>
                <a:cubicBezTo>
                  <a:pt x="20988" y="17023"/>
                  <a:pt x="20900" y="17339"/>
                  <a:pt x="20981" y="17568"/>
                </a:cubicBezTo>
                <a:cubicBezTo>
                  <a:pt x="21944" y="20313"/>
                  <a:pt x="22678" y="23262"/>
                  <a:pt x="23004" y="26179"/>
                </a:cubicBezTo>
                <a:cubicBezTo>
                  <a:pt x="21457" y="25518"/>
                  <a:pt x="19991" y="24609"/>
                  <a:pt x="18556" y="23766"/>
                </a:cubicBezTo>
                <a:cubicBezTo>
                  <a:pt x="17734" y="23283"/>
                  <a:pt x="16918" y="22789"/>
                  <a:pt x="16089" y="22314"/>
                </a:cubicBezTo>
                <a:cubicBezTo>
                  <a:pt x="15661" y="22069"/>
                  <a:pt x="15146" y="21690"/>
                  <a:pt x="14651" y="21594"/>
                </a:cubicBezTo>
                <a:cubicBezTo>
                  <a:pt x="14582" y="21580"/>
                  <a:pt x="14511" y="21574"/>
                  <a:pt x="14438" y="21574"/>
                </a:cubicBezTo>
                <a:cubicBezTo>
                  <a:pt x="13435" y="21574"/>
                  <a:pt x="12167" y="22793"/>
                  <a:pt x="11437" y="23264"/>
                </a:cubicBezTo>
                <a:cubicBezTo>
                  <a:pt x="9916" y="24245"/>
                  <a:pt x="8370" y="25268"/>
                  <a:pt x="6735" y="26073"/>
                </a:cubicBezTo>
                <a:cubicBezTo>
                  <a:pt x="7150" y="23221"/>
                  <a:pt x="7585" y="20365"/>
                  <a:pt x="8284" y="17568"/>
                </a:cubicBezTo>
                <a:cubicBezTo>
                  <a:pt x="8368" y="17236"/>
                  <a:pt x="8223" y="16936"/>
                  <a:pt x="7952" y="16748"/>
                </a:cubicBezTo>
                <a:cubicBezTo>
                  <a:pt x="5979" y="15390"/>
                  <a:pt x="4012" y="13909"/>
                  <a:pt x="2256" y="12258"/>
                </a:cubicBezTo>
                <a:cubicBezTo>
                  <a:pt x="3759" y="11724"/>
                  <a:pt x="5281" y="11243"/>
                  <a:pt x="6803" y="10767"/>
                </a:cubicBezTo>
                <a:cubicBezTo>
                  <a:pt x="7635" y="10506"/>
                  <a:pt x="8470" y="10249"/>
                  <a:pt x="9300" y="9979"/>
                </a:cubicBezTo>
                <a:cubicBezTo>
                  <a:pt x="9886" y="9788"/>
                  <a:pt x="10536" y="9683"/>
                  <a:pt x="10895" y="9161"/>
                </a:cubicBezTo>
                <a:cubicBezTo>
                  <a:pt x="11306" y="8562"/>
                  <a:pt x="11558" y="7733"/>
                  <a:pt x="11879" y="7081"/>
                </a:cubicBezTo>
                <a:cubicBezTo>
                  <a:pt x="12279" y="6270"/>
                  <a:pt x="12685" y="5463"/>
                  <a:pt x="13101" y="4661"/>
                </a:cubicBezTo>
                <a:cubicBezTo>
                  <a:pt x="13522" y="3842"/>
                  <a:pt x="13943" y="3022"/>
                  <a:pt x="14378" y="2209"/>
                </a:cubicBezTo>
                <a:close/>
                <a:moveTo>
                  <a:pt x="14362" y="0"/>
                </a:moveTo>
                <a:cubicBezTo>
                  <a:pt x="14118" y="0"/>
                  <a:pt x="13875" y="116"/>
                  <a:pt x="13741" y="353"/>
                </a:cubicBezTo>
                <a:cubicBezTo>
                  <a:pt x="13155" y="1390"/>
                  <a:pt x="12610" y="2452"/>
                  <a:pt x="12064" y="3509"/>
                </a:cubicBezTo>
                <a:cubicBezTo>
                  <a:pt x="11337" y="4914"/>
                  <a:pt x="10264" y="6474"/>
                  <a:pt x="9837" y="8001"/>
                </a:cubicBezTo>
                <a:cubicBezTo>
                  <a:pt x="9831" y="8017"/>
                  <a:pt x="9740" y="8203"/>
                  <a:pt x="9716" y="8291"/>
                </a:cubicBezTo>
                <a:cubicBezTo>
                  <a:pt x="9674" y="8317"/>
                  <a:pt x="9630" y="8339"/>
                  <a:pt x="9585" y="8356"/>
                </a:cubicBezTo>
                <a:cubicBezTo>
                  <a:pt x="9276" y="8456"/>
                  <a:pt x="8970" y="8562"/>
                  <a:pt x="8662" y="8661"/>
                </a:cubicBezTo>
                <a:cubicBezTo>
                  <a:pt x="7860" y="8919"/>
                  <a:pt x="7055" y="9167"/>
                  <a:pt x="6251" y="9420"/>
                </a:cubicBezTo>
                <a:cubicBezTo>
                  <a:pt x="4399" y="10000"/>
                  <a:pt x="2547" y="10584"/>
                  <a:pt x="730" y="11272"/>
                </a:cubicBezTo>
                <a:cubicBezTo>
                  <a:pt x="231" y="11462"/>
                  <a:pt x="0" y="12070"/>
                  <a:pt x="410" y="12485"/>
                </a:cubicBezTo>
                <a:cubicBezTo>
                  <a:pt x="2316" y="14418"/>
                  <a:pt x="4535" y="16129"/>
                  <a:pt x="6768" y="17686"/>
                </a:cubicBezTo>
                <a:cubicBezTo>
                  <a:pt x="6029" y="20779"/>
                  <a:pt x="5590" y="23939"/>
                  <a:pt x="5135" y="27083"/>
                </a:cubicBezTo>
                <a:cubicBezTo>
                  <a:pt x="5077" y="27484"/>
                  <a:pt x="5349" y="28026"/>
                  <a:pt x="5789" y="28026"/>
                </a:cubicBezTo>
                <a:cubicBezTo>
                  <a:pt x="5864" y="28026"/>
                  <a:pt x="5944" y="28010"/>
                  <a:pt x="6028" y="27975"/>
                </a:cubicBezTo>
                <a:cubicBezTo>
                  <a:pt x="7931" y="27188"/>
                  <a:pt x="9693" y="26097"/>
                  <a:pt x="11426" y="24994"/>
                </a:cubicBezTo>
                <a:cubicBezTo>
                  <a:pt x="12196" y="24505"/>
                  <a:pt x="12957" y="24002"/>
                  <a:pt x="13726" y="23509"/>
                </a:cubicBezTo>
                <a:cubicBezTo>
                  <a:pt x="13921" y="23383"/>
                  <a:pt x="14218" y="23253"/>
                  <a:pt x="14397" y="23092"/>
                </a:cubicBezTo>
                <a:cubicBezTo>
                  <a:pt x="14671" y="23379"/>
                  <a:pt x="15673" y="23749"/>
                  <a:pt x="15948" y="23911"/>
                </a:cubicBezTo>
                <a:cubicBezTo>
                  <a:pt x="16789" y="24405"/>
                  <a:pt x="17627" y="24908"/>
                  <a:pt x="18470" y="25397"/>
                </a:cubicBezTo>
                <a:cubicBezTo>
                  <a:pt x="20127" y="26358"/>
                  <a:pt x="21820" y="27361"/>
                  <a:pt x="23642" y="27975"/>
                </a:cubicBezTo>
                <a:cubicBezTo>
                  <a:pt x="23704" y="27996"/>
                  <a:pt x="23767" y="28006"/>
                  <a:pt x="23831" y="28006"/>
                </a:cubicBezTo>
                <a:cubicBezTo>
                  <a:pt x="24208" y="28006"/>
                  <a:pt x="24591" y="27667"/>
                  <a:pt x="24561" y="27276"/>
                </a:cubicBezTo>
                <a:cubicBezTo>
                  <a:pt x="24315" y="24018"/>
                  <a:pt x="23571" y="20690"/>
                  <a:pt x="22518" y="17590"/>
                </a:cubicBezTo>
                <a:cubicBezTo>
                  <a:pt x="24426" y="15835"/>
                  <a:pt x="26135" y="13862"/>
                  <a:pt x="28008" y="12069"/>
                </a:cubicBezTo>
                <a:cubicBezTo>
                  <a:pt x="28033" y="12049"/>
                  <a:pt x="28056" y="12026"/>
                  <a:pt x="28078" y="12002"/>
                </a:cubicBezTo>
                <a:lnTo>
                  <a:pt x="28092" y="11988"/>
                </a:lnTo>
                <a:cubicBezTo>
                  <a:pt x="28388" y="11705"/>
                  <a:pt x="28357" y="11349"/>
                  <a:pt x="28171" y="11092"/>
                </a:cubicBezTo>
                <a:cubicBezTo>
                  <a:pt x="28091" y="10954"/>
                  <a:pt x="27962" y="10838"/>
                  <a:pt x="27771" y="10774"/>
                </a:cubicBezTo>
                <a:cubicBezTo>
                  <a:pt x="24974" y="9859"/>
                  <a:pt x="22079" y="8708"/>
                  <a:pt x="19156" y="8241"/>
                </a:cubicBezTo>
                <a:cubicBezTo>
                  <a:pt x="17762" y="5615"/>
                  <a:pt x="16497" y="2922"/>
                  <a:pt x="14994" y="353"/>
                </a:cubicBezTo>
                <a:cubicBezTo>
                  <a:pt x="14857" y="119"/>
                  <a:pt x="14609" y="0"/>
                  <a:pt x="14362" y="0"/>
                </a:cubicBezTo>
                <a:close/>
              </a:path>
            </a:pathLst>
          </a:custGeom>
          <a:solidFill>
            <a:schemeClr val="dk2"/>
          </a:solidFill>
          <a:ln w="2682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1029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3" name="Google Shape;1603;p26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604" name="Google Shape;1604;p26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605" name="Google Shape;1605;p26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06" name="Google Shape;1606;p26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07" name="Google Shape;1607;p26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08" name="Google Shape;1608;p26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09" name="Google Shape;1609;p26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10" name="Google Shape;1610;p26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11" name="Google Shape;1611;p26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12" name="Google Shape;1612;p26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13" name="Google Shape;1613;p26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14" name="Google Shape;1614;p26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15" name="Google Shape;1615;p26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16" name="Google Shape;1616;p26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17" name="Google Shape;1617;p26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18" name="Google Shape;1618;p26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19" name="Google Shape;1619;p26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20" name="Google Shape;1620;p26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21" name="Google Shape;1621;p26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22" name="Google Shape;1622;p26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23" name="Google Shape;1623;p26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24" name="Google Shape;1624;p26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25" name="Google Shape;1625;p26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26" name="Google Shape;1626;p26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27" name="Google Shape;1627;p26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28" name="Google Shape;1628;p26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629" name="Google Shape;1629;p26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630" name="Google Shape;1630;p26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631" name="Google Shape;1631;p26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32" name="Google Shape;1632;p26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33" name="Google Shape;1633;p26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34" name="Google Shape;1634;p26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35" name="Google Shape;1635;p26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36" name="Google Shape;1636;p26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37" name="Google Shape;1637;p26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38" name="Google Shape;1638;p26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39" name="Google Shape;1639;p26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40" name="Google Shape;1640;p26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41" name="Google Shape;1641;p26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42" name="Google Shape;1642;p26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643" name="Google Shape;1643;p26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644" name="Google Shape;1644;p26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45" name="Google Shape;1645;p26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46" name="Google Shape;1646;p26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47" name="Google Shape;1647;p26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48" name="Google Shape;1648;p26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49" name="Google Shape;1649;p26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50" name="Google Shape;1650;p26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51" name="Google Shape;1651;p26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52" name="Google Shape;1652;p26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53" name="Google Shape;1653;p26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54" name="Google Shape;1654;p26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55" name="Google Shape;1655;p26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56" name="Google Shape;1656;p26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57" name="Google Shape;1657;p26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58" name="Google Shape;1658;p26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59" name="Google Shape;1659;p26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60" name="Google Shape;1660;p26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61" name="Google Shape;1661;p26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62" name="Google Shape;1662;p26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63" name="Google Shape;1663;p26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64" name="Google Shape;1664;p26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65" name="Google Shape;1665;p26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66" name="Google Shape;1666;p26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667" name="Google Shape;1667;p26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668" name="Google Shape;1668;p26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9" name="Google Shape;1669;p26"/>
          <p:cNvSpPr txBox="1">
            <a:spLocks noGrp="1"/>
          </p:cNvSpPr>
          <p:nvPr>
            <p:ph type="subTitle" idx="1"/>
          </p:nvPr>
        </p:nvSpPr>
        <p:spPr>
          <a:xfrm>
            <a:off x="1875252" y="7999094"/>
            <a:ext cx="4462200" cy="12126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0" name="Google Shape;1670;p26"/>
          <p:cNvSpPr txBox="1">
            <a:spLocks noGrp="1"/>
          </p:cNvSpPr>
          <p:nvPr>
            <p:ph type="subTitle" idx="2"/>
          </p:nvPr>
        </p:nvSpPr>
        <p:spPr>
          <a:xfrm>
            <a:off x="6968696" y="7485450"/>
            <a:ext cx="4462200" cy="1212600"/>
          </a:xfrm>
          <a:prstGeom prst="rect">
            <a:avLst/>
          </a:prstGeom>
          <a:ln w="9525" cap="flat" cmpd="sng">
            <a:solidFill>
              <a:schemeClr val="accent2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6"/>
          <p:cNvSpPr txBox="1">
            <a:spLocks noGrp="1"/>
          </p:cNvSpPr>
          <p:nvPr>
            <p:ph type="subTitle" idx="3"/>
          </p:nvPr>
        </p:nvSpPr>
        <p:spPr>
          <a:xfrm>
            <a:off x="12062149" y="7999094"/>
            <a:ext cx="4462200" cy="12126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2" name="Google Shape;1672;p26"/>
          <p:cNvSpPr txBox="1">
            <a:spLocks noGrp="1"/>
          </p:cNvSpPr>
          <p:nvPr>
            <p:ph type="subTitle" idx="4"/>
          </p:nvPr>
        </p:nvSpPr>
        <p:spPr>
          <a:xfrm>
            <a:off x="1875252" y="7089947"/>
            <a:ext cx="4462200" cy="10554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3" name="Google Shape;1673;p26"/>
          <p:cNvSpPr txBox="1">
            <a:spLocks noGrp="1"/>
          </p:cNvSpPr>
          <p:nvPr>
            <p:ph type="subTitle" idx="5"/>
          </p:nvPr>
        </p:nvSpPr>
        <p:spPr>
          <a:xfrm>
            <a:off x="6968696" y="6576302"/>
            <a:ext cx="4462200" cy="10554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4" name="Google Shape;1674;p26"/>
          <p:cNvSpPr txBox="1">
            <a:spLocks noGrp="1"/>
          </p:cNvSpPr>
          <p:nvPr>
            <p:ph type="subTitle" idx="6"/>
          </p:nvPr>
        </p:nvSpPr>
        <p:spPr>
          <a:xfrm>
            <a:off x="12062149" y="7089944"/>
            <a:ext cx="4462200" cy="10554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75" name="Google Shape;1675;p26"/>
          <p:cNvSpPr/>
          <p:nvPr/>
        </p:nvSpPr>
        <p:spPr>
          <a:xfrm>
            <a:off x="17216337" y="9545168"/>
            <a:ext cx="513642" cy="333209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1676" name="Google Shape;1676;p26"/>
          <p:cNvSpPr/>
          <p:nvPr/>
        </p:nvSpPr>
        <p:spPr>
          <a:xfrm>
            <a:off x="462609" y="1980218"/>
            <a:ext cx="513642" cy="333209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5878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8" name="Google Shape;1678;p27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679" name="Google Shape;1679;p27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680" name="Google Shape;1680;p27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81" name="Google Shape;1681;p27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82" name="Google Shape;1682;p27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83" name="Google Shape;1683;p27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84" name="Google Shape;1684;p27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85" name="Google Shape;1685;p27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86" name="Google Shape;1686;p27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87" name="Google Shape;1687;p27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88" name="Google Shape;1688;p27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89" name="Google Shape;1689;p27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90" name="Google Shape;1690;p27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91" name="Google Shape;1691;p27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92" name="Google Shape;1692;p27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93" name="Google Shape;1693;p27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94" name="Google Shape;1694;p27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95" name="Google Shape;1695;p27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96" name="Google Shape;1696;p27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97" name="Google Shape;1697;p27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98" name="Google Shape;1698;p27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699" name="Google Shape;1699;p27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00" name="Google Shape;1700;p27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01" name="Google Shape;1701;p27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02" name="Google Shape;1702;p27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03" name="Google Shape;1703;p27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704" name="Google Shape;1704;p27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705" name="Google Shape;1705;p27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706" name="Google Shape;1706;p27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07" name="Google Shape;1707;p27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08" name="Google Shape;1708;p27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09" name="Google Shape;1709;p27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10" name="Google Shape;1710;p27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11" name="Google Shape;1711;p27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12" name="Google Shape;1712;p27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13" name="Google Shape;1713;p27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14" name="Google Shape;1714;p27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15" name="Google Shape;1715;p27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16" name="Google Shape;1716;p27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17" name="Google Shape;1717;p27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718" name="Google Shape;1718;p27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719" name="Google Shape;1719;p27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20" name="Google Shape;1720;p27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21" name="Google Shape;1721;p27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22" name="Google Shape;1722;p27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23" name="Google Shape;1723;p27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24" name="Google Shape;1724;p27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25" name="Google Shape;1725;p27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26" name="Google Shape;1726;p27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27" name="Google Shape;1727;p27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28" name="Google Shape;1728;p27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29" name="Google Shape;1729;p27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30" name="Google Shape;1730;p27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31" name="Google Shape;1731;p27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32" name="Google Shape;1732;p27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33" name="Google Shape;1733;p27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34" name="Google Shape;1734;p27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35" name="Google Shape;1735;p27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36" name="Google Shape;1736;p27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37" name="Google Shape;1737;p27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38" name="Google Shape;1738;p27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39" name="Google Shape;1739;p27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40" name="Google Shape;1740;p27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41" name="Google Shape;1741;p27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42" name="Google Shape;1742;p27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743" name="Google Shape;1743;p27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44" name="Google Shape;1744;p27"/>
          <p:cNvSpPr txBox="1">
            <a:spLocks noGrp="1"/>
          </p:cNvSpPr>
          <p:nvPr>
            <p:ph type="subTitle" idx="1"/>
          </p:nvPr>
        </p:nvSpPr>
        <p:spPr>
          <a:xfrm>
            <a:off x="3215028" y="4485467"/>
            <a:ext cx="4608600" cy="1330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5" name="Google Shape;1745;p27"/>
          <p:cNvSpPr txBox="1">
            <a:spLocks noGrp="1"/>
          </p:cNvSpPr>
          <p:nvPr>
            <p:ph type="subTitle" idx="2"/>
          </p:nvPr>
        </p:nvSpPr>
        <p:spPr>
          <a:xfrm>
            <a:off x="10457780" y="4485467"/>
            <a:ext cx="4615200" cy="1330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6" name="Google Shape;1746;p27"/>
          <p:cNvSpPr txBox="1">
            <a:spLocks noGrp="1"/>
          </p:cNvSpPr>
          <p:nvPr>
            <p:ph type="subTitle" idx="3"/>
          </p:nvPr>
        </p:nvSpPr>
        <p:spPr>
          <a:xfrm>
            <a:off x="3215028" y="7877201"/>
            <a:ext cx="4608600" cy="1330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7" name="Google Shape;1747;p27"/>
          <p:cNvSpPr txBox="1">
            <a:spLocks noGrp="1"/>
          </p:cNvSpPr>
          <p:nvPr>
            <p:ph type="subTitle" idx="4"/>
          </p:nvPr>
        </p:nvSpPr>
        <p:spPr>
          <a:xfrm>
            <a:off x="10457780" y="7877201"/>
            <a:ext cx="4615200" cy="1330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8" name="Google Shape;1748;p27"/>
          <p:cNvSpPr txBox="1">
            <a:spLocks noGrp="1"/>
          </p:cNvSpPr>
          <p:nvPr>
            <p:ph type="subTitle" idx="5"/>
          </p:nvPr>
        </p:nvSpPr>
        <p:spPr>
          <a:xfrm>
            <a:off x="3215028" y="3593987"/>
            <a:ext cx="4608600" cy="1096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49" name="Google Shape;1749;p27"/>
          <p:cNvSpPr txBox="1">
            <a:spLocks noGrp="1"/>
          </p:cNvSpPr>
          <p:nvPr>
            <p:ph type="subTitle" idx="6"/>
          </p:nvPr>
        </p:nvSpPr>
        <p:spPr>
          <a:xfrm>
            <a:off x="3215028" y="6967850"/>
            <a:ext cx="4608600" cy="1096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0" name="Google Shape;1750;p27"/>
          <p:cNvSpPr txBox="1">
            <a:spLocks noGrp="1"/>
          </p:cNvSpPr>
          <p:nvPr>
            <p:ph type="subTitle" idx="7"/>
          </p:nvPr>
        </p:nvSpPr>
        <p:spPr>
          <a:xfrm>
            <a:off x="10457780" y="3593987"/>
            <a:ext cx="4615200" cy="1096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1" name="Google Shape;1751;p27"/>
          <p:cNvSpPr txBox="1">
            <a:spLocks noGrp="1"/>
          </p:cNvSpPr>
          <p:nvPr>
            <p:ph type="subTitle" idx="8"/>
          </p:nvPr>
        </p:nvSpPr>
        <p:spPr>
          <a:xfrm>
            <a:off x="10457780" y="6967850"/>
            <a:ext cx="4615200" cy="1096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52" name="Google Shape;1752;p27"/>
          <p:cNvSpPr/>
          <p:nvPr/>
        </p:nvSpPr>
        <p:spPr>
          <a:xfrm>
            <a:off x="918903" y="9471894"/>
            <a:ext cx="1527582" cy="422208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grpSp>
        <p:nvGrpSpPr>
          <p:cNvPr id="1753" name="Google Shape;1753;p27"/>
          <p:cNvGrpSpPr/>
          <p:nvPr/>
        </p:nvGrpSpPr>
        <p:grpSpPr>
          <a:xfrm>
            <a:off x="16688989" y="2768864"/>
            <a:ext cx="553586" cy="552044"/>
            <a:chOff x="5817078" y="2857341"/>
            <a:chExt cx="276793" cy="276022"/>
          </a:xfrm>
        </p:grpSpPr>
        <p:sp>
          <p:nvSpPr>
            <p:cNvPr id="1754" name="Google Shape;1754;p27"/>
            <p:cNvSpPr/>
            <p:nvPr/>
          </p:nvSpPr>
          <p:spPr>
            <a:xfrm>
              <a:off x="5817078" y="2857341"/>
              <a:ext cx="276793" cy="276022"/>
            </a:xfrm>
            <a:custGeom>
              <a:avLst/>
              <a:gdLst/>
              <a:ahLst/>
              <a:cxnLst/>
              <a:rect l="l" t="t" r="r" b="b"/>
              <a:pathLst>
                <a:path w="23698" h="23632" extrusionOk="0">
                  <a:moveTo>
                    <a:pt x="11870" y="1454"/>
                  </a:moveTo>
                  <a:cubicBezTo>
                    <a:pt x="15258" y="1454"/>
                    <a:pt x="18647" y="1487"/>
                    <a:pt x="22031" y="1551"/>
                  </a:cubicBezTo>
                  <a:cubicBezTo>
                    <a:pt x="22249" y="7523"/>
                    <a:pt x="22274" y="13496"/>
                    <a:pt x="22107" y="19469"/>
                  </a:cubicBezTo>
                  <a:cubicBezTo>
                    <a:pt x="22088" y="20152"/>
                    <a:pt x="21866" y="21143"/>
                    <a:pt x="22033" y="21801"/>
                  </a:cubicBezTo>
                  <a:cubicBezTo>
                    <a:pt x="22031" y="21858"/>
                    <a:pt x="22030" y="21916"/>
                    <a:pt x="22027" y="21973"/>
                  </a:cubicBezTo>
                  <a:cubicBezTo>
                    <a:pt x="21818" y="21990"/>
                    <a:pt x="21567" y="22012"/>
                    <a:pt x="21438" y="22018"/>
                  </a:cubicBezTo>
                  <a:cubicBezTo>
                    <a:pt x="20203" y="22086"/>
                    <a:pt x="18965" y="22107"/>
                    <a:pt x="17728" y="22129"/>
                  </a:cubicBezTo>
                  <a:cubicBezTo>
                    <a:pt x="15794" y="22161"/>
                    <a:pt x="13861" y="22178"/>
                    <a:pt x="11927" y="22178"/>
                  </a:cubicBezTo>
                  <a:cubicBezTo>
                    <a:pt x="10383" y="22178"/>
                    <a:pt x="8840" y="22167"/>
                    <a:pt x="7296" y="22147"/>
                  </a:cubicBezTo>
                  <a:cubicBezTo>
                    <a:pt x="5855" y="22130"/>
                    <a:pt x="4412" y="22108"/>
                    <a:pt x="2971" y="22050"/>
                  </a:cubicBezTo>
                  <a:cubicBezTo>
                    <a:pt x="2561" y="22033"/>
                    <a:pt x="2151" y="22015"/>
                    <a:pt x="1742" y="21983"/>
                  </a:cubicBezTo>
                  <a:cubicBezTo>
                    <a:pt x="1734" y="21921"/>
                    <a:pt x="1722" y="21860"/>
                    <a:pt x="1706" y="21801"/>
                  </a:cubicBezTo>
                  <a:cubicBezTo>
                    <a:pt x="1916" y="21138"/>
                    <a:pt x="1647" y="19978"/>
                    <a:pt x="1627" y="19275"/>
                  </a:cubicBezTo>
                  <a:cubicBezTo>
                    <a:pt x="1604" y="18441"/>
                    <a:pt x="1583" y="17607"/>
                    <a:pt x="1566" y="16772"/>
                  </a:cubicBezTo>
                  <a:cubicBezTo>
                    <a:pt x="1535" y="15213"/>
                    <a:pt x="1517" y="13655"/>
                    <a:pt x="1513" y="12095"/>
                  </a:cubicBezTo>
                  <a:cubicBezTo>
                    <a:pt x="1504" y="8579"/>
                    <a:pt x="1579" y="5064"/>
                    <a:pt x="1710" y="1551"/>
                  </a:cubicBezTo>
                  <a:cubicBezTo>
                    <a:pt x="5093" y="1487"/>
                    <a:pt x="8481" y="1454"/>
                    <a:pt x="11870" y="1454"/>
                  </a:cubicBezTo>
                  <a:close/>
                  <a:moveTo>
                    <a:pt x="11869" y="1"/>
                  </a:moveTo>
                  <a:cubicBezTo>
                    <a:pt x="8247" y="1"/>
                    <a:pt x="4624" y="38"/>
                    <a:pt x="1008" y="112"/>
                  </a:cubicBezTo>
                  <a:cubicBezTo>
                    <a:pt x="604" y="121"/>
                    <a:pt x="299" y="438"/>
                    <a:pt x="282" y="839"/>
                  </a:cubicBezTo>
                  <a:cubicBezTo>
                    <a:pt x="14" y="7696"/>
                    <a:pt x="0" y="14553"/>
                    <a:pt x="242" y="21409"/>
                  </a:cubicBezTo>
                  <a:cubicBezTo>
                    <a:pt x="292" y="22899"/>
                    <a:pt x="360" y="23320"/>
                    <a:pt x="1757" y="23436"/>
                  </a:cubicBezTo>
                  <a:cubicBezTo>
                    <a:pt x="3034" y="23541"/>
                    <a:pt x="4323" y="23549"/>
                    <a:pt x="5604" y="23572"/>
                  </a:cubicBezTo>
                  <a:cubicBezTo>
                    <a:pt x="7680" y="23612"/>
                    <a:pt x="9757" y="23631"/>
                    <a:pt x="11834" y="23631"/>
                  </a:cubicBezTo>
                  <a:cubicBezTo>
                    <a:pt x="13515" y="23631"/>
                    <a:pt x="15198" y="23618"/>
                    <a:pt x="16880" y="23593"/>
                  </a:cubicBezTo>
                  <a:cubicBezTo>
                    <a:pt x="18358" y="23572"/>
                    <a:pt x="19838" y="23552"/>
                    <a:pt x="21314" y="23477"/>
                  </a:cubicBezTo>
                  <a:cubicBezTo>
                    <a:pt x="21924" y="23445"/>
                    <a:pt x="22962" y="23552"/>
                    <a:pt x="23353" y="22963"/>
                  </a:cubicBezTo>
                  <a:cubicBezTo>
                    <a:pt x="23657" y="22506"/>
                    <a:pt x="23493" y="21546"/>
                    <a:pt x="23510" y="21020"/>
                  </a:cubicBezTo>
                  <a:cubicBezTo>
                    <a:pt x="23540" y="20118"/>
                    <a:pt x="23566" y="19215"/>
                    <a:pt x="23589" y="18312"/>
                  </a:cubicBezTo>
                  <a:cubicBezTo>
                    <a:pt x="23634" y="16504"/>
                    <a:pt x="23663" y="14696"/>
                    <a:pt x="23675" y="12886"/>
                  </a:cubicBezTo>
                  <a:cubicBezTo>
                    <a:pt x="23698" y="8869"/>
                    <a:pt x="23614" y="4852"/>
                    <a:pt x="23456" y="839"/>
                  </a:cubicBezTo>
                  <a:cubicBezTo>
                    <a:pt x="23449" y="651"/>
                    <a:pt x="23382" y="502"/>
                    <a:pt x="23283" y="390"/>
                  </a:cubicBezTo>
                  <a:cubicBezTo>
                    <a:pt x="23167" y="231"/>
                    <a:pt x="22985" y="117"/>
                    <a:pt x="22731" y="112"/>
                  </a:cubicBezTo>
                  <a:cubicBezTo>
                    <a:pt x="19115" y="38"/>
                    <a:pt x="15492" y="1"/>
                    <a:pt x="11869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755" name="Google Shape;1755;p27"/>
            <p:cNvSpPr/>
            <p:nvPr/>
          </p:nvSpPr>
          <p:spPr>
            <a:xfrm>
              <a:off x="5853766" y="2928627"/>
              <a:ext cx="209212" cy="20942"/>
            </a:xfrm>
            <a:custGeom>
              <a:avLst/>
              <a:gdLst/>
              <a:ahLst/>
              <a:cxnLst/>
              <a:rect l="l" t="t" r="r" b="b"/>
              <a:pathLst>
                <a:path w="17912" h="1793" extrusionOk="0">
                  <a:moveTo>
                    <a:pt x="16961" y="0"/>
                  </a:moveTo>
                  <a:cubicBezTo>
                    <a:pt x="16942" y="0"/>
                    <a:pt x="16924" y="1"/>
                    <a:pt x="16905" y="2"/>
                  </a:cubicBezTo>
                  <a:cubicBezTo>
                    <a:pt x="14237" y="162"/>
                    <a:pt x="11569" y="230"/>
                    <a:pt x="8897" y="230"/>
                  </a:cubicBezTo>
                  <a:cubicBezTo>
                    <a:pt x="8716" y="230"/>
                    <a:pt x="8535" y="229"/>
                    <a:pt x="8354" y="229"/>
                  </a:cubicBezTo>
                  <a:cubicBezTo>
                    <a:pt x="7008" y="223"/>
                    <a:pt x="5661" y="194"/>
                    <a:pt x="4314" y="188"/>
                  </a:cubicBezTo>
                  <a:cubicBezTo>
                    <a:pt x="3717" y="185"/>
                    <a:pt x="3063" y="142"/>
                    <a:pt x="2412" y="142"/>
                  </a:cubicBezTo>
                  <a:cubicBezTo>
                    <a:pt x="1648" y="142"/>
                    <a:pt x="887" y="201"/>
                    <a:pt x="224" y="452"/>
                  </a:cubicBezTo>
                  <a:cubicBezTo>
                    <a:pt x="60" y="514"/>
                    <a:pt x="0" y="748"/>
                    <a:pt x="173" y="846"/>
                  </a:cubicBezTo>
                  <a:cubicBezTo>
                    <a:pt x="1172" y="1408"/>
                    <a:pt x="2475" y="1439"/>
                    <a:pt x="3603" y="1548"/>
                  </a:cubicBezTo>
                  <a:cubicBezTo>
                    <a:pt x="5102" y="1693"/>
                    <a:pt x="6610" y="1748"/>
                    <a:pt x="8115" y="1777"/>
                  </a:cubicBezTo>
                  <a:cubicBezTo>
                    <a:pt x="8691" y="1788"/>
                    <a:pt x="9266" y="1793"/>
                    <a:pt x="9842" y="1793"/>
                  </a:cubicBezTo>
                  <a:cubicBezTo>
                    <a:pt x="12198" y="1793"/>
                    <a:pt x="14555" y="1704"/>
                    <a:pt x="16905" y="1567"/>
                  </a:cubicBezTo>
                  <a:cubicBezTo>
                    <a:pt x="17888" y="1510"/>
                    <a:pt x="17911" y="0"/>
                    <a:pt x="16961" y="0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756" name="Google Shape;1756;p27"/>
            <p:cNvSpPr/>
            <p:nvPr/>
          </p:nvSpPr>
          <p:spPr>
            <a:xfrm>
              <a:off x="5859525" y="2982976"/>
              <a:ext cx="203431" cy="23138"/>
            </a:xfrm>
            <a:custGeom>
              <a:avLst/>
              <a:gdLst/>
              <a:ahLst/>
              <a:cxnLst/>
              <a:rect l="l" t="t" r="r" b="b"/>
              <a:pathLst>
                <a:path w="17417" h="1981" extrusionOk="0">
                  <a:moveTo>
                    <a:pt x="16472" y="1"/>
                  </a:moveTo>
                  <a:cubicBezTo>
                    <a:pt x="16452" y="1"/>
                    <a:pt x="16432" y="1"/>
                    <a:pt x="16412" y="3"/>
                  </a:cubicBezTo>
                  <a:cubicBezTo>
                    <a:pt x="13534" y="178"/>
                    <a:pt x="10654" y="351"/>
                    <a:pt x="7771" y="423"/>
                  </a:cubicBezTo>
                  <a:cubicBezTo>
                    <a:pt x="6367" y="458"/>
                    <a:pt x="4963" y="500"/>
                    <a:pt x="3561" y="559"/>
                  </a:cubicBezTo>
                  <a:cubicBezTo>
                    <a:pt x="2419" y="607"/>
                    <a:pt x="1061" y="444"/>
                    <a:pt x="32" y="1015"/>
                  </a:cubicBezTo>
                  <a:cubicBezTo>
                    <a:pt x="1" y="1033"/>
                    <a:pt x="5" y="1075"/>
                    <a:pt x="32" y="1093"/>
                  </a:cubicBezTo>
                  <a:cubicBezTo>
                    <a:pt x="950" y="1728"/>
                    <a:pt x="2246" y="1690"/>
                    <a:pt x="3327" y="1787"/>
                  </a:cubicBezTo>
                  <a:cubicBezTo>
                    <a:pt x="4779" y="1917"/>
                    <a:pt x="6242" y="1981"/>
                    <a:pt x="7699" y="1981"/>
                  </a:cubicBezTo>
                  <a:cubicBezTo>
                    <a:pt x="7723" y="1981"/>
                    <a:pt x="7747" y="1981"/>
                    <a:pt x="7771" y="1981"/>
                  </a:cubicBezTo>
                  <a:cubicBezTo>
                    <a:pt x="10659" y="1976"/>
                    <a:pt x="13539" y="1853"/>
                    <a:pt x="16412" y="1544"/>
                  </a:cubicBezTo>
                  <a:cubicBezTo>
                    <a:pt x="17358" y="1443"/>
                    <a:pt x="17417" y="1"/>
                    <a:pt x="16472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757" name="Google Shape;1757;p27"/>
            <p:cNvSpPr/>
            <p:nvPr/>
          </p:nvSpPr>
          <p:spPr>
            <a:xfrm>
              <a:off x="5860880" y="3039929"/>
              <a:ext cx="204762" cy="22963"/>
            </a:xfrm>
            <a:custGeom>
              <a:avLst/>
              <a:gdLst/>
              <a:ahLst/>
              <a:cxnLst/>
              <a:rect l="l" t="t" r="r" b="b"/>
              <a:pathLst>
                <a:path w="17531" h="1966" extrusionOk="0">
                  <a:moveTo>
                    <a:pt x="15399" y="0"/>
                  </a:moveTo>
                  <a:cubicBezTo>
                    <a:pt x="12975" y="0"/>
                    <a:pt x="10527" y="180"/>
                    <a:pt x="8112" y="269"/>
                  </a:cubicBezTo>
                  <a:cubicBezTo>
                    <a:pt x="6782" y="319"/>
                    <a:pt x="5451" y="382"/>
                    <a:pt x="4121" y="440"/>
                  </a:cubicBezTo>
                  <a:cubicBezTo>
                    <a:pt x="2895" y="493"/>
                    <a:pt x="1512" y="400"/>
                    <a:pt x="378" y="908"/>
                  </a:cubicBezTo>
                  <a:cubicBezTo>
                    <a:pt x="1" y="1077"/>
                    <a:pt x="169" y="1590"/>
                    <a:pt x="482" y="1706"/>
                  </a:cubicBezTo>
                  <a:cubicBezTo>
                    <a:pt x="1034" y="1910"/>
                    <a:pt x="1645" y="1965"/>
                    <a:pt x="2265" y="1965"/>
                  </a:cubicBezTo>
                  <a:cubicBezTo>
                    <a:pt x="2894" y="1965"/>
                    <a:pt x="3530" y="1909"/>
                    <a:pt x="4121" y="1895"/>
                  </a:cubicBezTo>
                  <a:cubicBezTo>
                    <a:pt x="5529" y="1861"/>
                    <a:pt x="6939" y="1836"/>
                    <a:pt x="8347" y="1792"/>
                  </a:cubicBezTo>
                  <a:cubicBezTo>
                    <a:pt x="11075" y="1707"/>
                    <a:pt x="13849" y="1744"/>
                    <a:pt x="16565" y="1490"/>
                  </a:cubicBezTo>
                  <a:cubicBezTo>
                    <a:pt x="17496" y="1402"/>
                    <a:pt x="17530" y="41"/>
                    <a:pt x="16565" y="15"/>
                  </a:cubicBezTo>
                  <a:cubicBezTo>
                    <a:pt x="16177" y="5"/>
                    <a:pt x="15788" y="0"/>
                    <a:pt x="15399" y="0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366562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9" name="Google Shape;1759;p28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760" name="Google Shape;1760;p28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761" name="Google Shape;1761;p28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62" name="Google Shape;1762;p28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63" name="Google Shape;1763;p28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64" name="Google Shape;1764;p28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65" name="Google Shape;1765;p28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66" name="Google Shape;1766;p28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67" name="Google Shape;1767;p28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68" name="Google Shape;1768;p28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69" name="Google Shape;1769;p28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70" name="Google Shape;1770;p28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71" name="Google Shape;1771;p28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72" name="Google Shape;1772;p28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73" name="Google Shape;1773;p28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74" name="Google Shape;1774;p28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75" name="Google Shape;1775;p28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76" name="Google Shape;1776;p28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77" name="Google Shape;1777;p28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78" name="Google Shape;1778;p28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79" name="Google Shape;1779;p28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80" name="Google Shape;1780;p28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81" name="Google Shape;1781;p28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82" name="Google Shape;1782;p28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83" name="Google Shape;1783;p28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784" name="Google Shape;1784;p28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785" name="Google Shape;1785;p28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786" name="Google Shape;1786;p28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787" name="Google Shape;1787;p28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88" name="Google Shape;1788;p28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89" name="Google Shape;1789;p28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90" name="Google Shape;1790;p28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91" name="Google Shape;1791;p28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92" name="Google Shape;1792;p28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93" name="Google Shape;1793;p28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94" name="Google Shape;1794;p28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95" name="Google Shape;1795;p28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96" name="Google Shape;1796;p28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97" name="Google Shape;1797;p28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798" name="Google Shape;1798;p28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799" name="Google Shape;1799;p28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800" name="Google Shape;1800;p28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01" name="Google Shape;1801;p28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02" name="Google Shape;1802;p28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03" name="Google Shape;1803;p28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04" name="Google Shape;1804;p28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05" name="Google Shape;1805;p28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06" name="Google Shape;1806;p28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07" name="Google Shape;1807;p28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08" name="Google Shape;1808;p28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09" name="Google Shape;1809;p28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10" name="Google Shape;1810;p28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11" name="Google Shape;1811;p28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12" name="Google Shape;1812;p28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13" name="Google Shape;1813;p28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14" name="Google Shape;1814;p28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15" name="Google Shape;1815;p28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16" name="Google Shape;1816;p28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17" name="Google Shape;1817;p28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18" name="Google Shape;1818;p28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19" name="Google Shape;1819;p28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20" name="Google Shape;1820;p28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21" name="Google Shape;1821;p28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22" name="Google Shape;1822;p28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23" name="Google Shape;1823;p28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824" name="Google Shape;1824;p28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25" name="Google Shape;1825;p28"/>
          <p:cNvSpPr txBox="1">
            <a:spLocks noGrp="1"/>
          </p:cNvSpPr>
          <p:nvPr>
            <p:ph type="subTitle" idx="1"/>
          </p:nvPr>
        </p:nvSpPr>
        <p:spPr>
          <a:xfrm>
            <a:off x="1425888" y="4257150"/>
            <a:ext cx="4557000" cy="1330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6" name="Google Shape;1826;p28"/>
          <p:cNvSpPr txBox="1">
            <a:spLocks noGrp="1"/>
          </p:cNvSpPr>
          <p:nvPr>
            <p:ph type="subTitle" idx="2"/>
          </p:nvPr>
        </p:nvSpPr>
        <p:spPr>
          <a:xfrm>
            <a:off x="12305120" y="4257150"/>
            <a:ext cx="4554000" cy="1330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7" name="Google Shape;1827;p28"/>
          <p:cNvSpPr txBox="1">
            <a:spLocks noGrp="1"/>
          </p:cNvSpPr>
          <p:nvPr>
            <p:ph type="subTitle" idx="3"/>
          </p:nvPr>
        </p:nvSpPr>
        <p:spPr>
          <a:xfrm>
            <a:off x="1425888" y="7428750"/>
            <a:ext cx="4557000" cy="1330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8" name="Google Shape;1828;p28"/>
          <p:cNvSpPr txBox="1">
            <a:spLocks noGrp="1"/>
          </p:cNvSpPr>
          <p:nvPr>
            <p:ph type="subTitle" idx="4"/>
          </p:nvPr>
        </p:nvSpPr>
        <p:spPr>
          <a:xfrm>
            <a:off x="12305120" y="7428750"/>
            <a:ext cx="4554000" cy="13308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9" name="Google Shape;1829;p28"/>
          <p:cNvSpPr txBox="1">
            <a:spLocks noGrp="1"/>
          </p:cNvSpPr>
          <p:nvPr>
            <p:ph type="subTitle" idx="5"/>
          </p:nvPr>
        </p:nvSpPr>
        <p:spPr>
          <a:xfrm>
            <a:off x="1425900" y="3385451"/>
            <a:ext cx="4557000" cy="10590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0" name="Google Shape;1830;p28"/>
          <p:cNvSpPr txBox="1">
            <a:spLocks noGrp="1"/>
          </p:cNvSpPr>
          <p:nvPr>
            <p:ph type="subTitle" idx="6"/>
          </p:nvPr>
        </p:nvSpPr>
        <p:spPr>
          <a:xfrm>
            <a:off x="1425900" y="6556800"/>
            <a:ext cx="4557000" cy="10590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1" name="Google Shape;1831;p28"/>
          <p:cNvSpPr txBox="1">
            <a:spLocks noGrp="1"/>
          </p:cNvSpPr>
          <p:nvPr>
            <p:ph type="subTitle" idx="7"/>
          </p:nvPr>
        </p:nvSpPr>
        <p:spPr>
          <a:xfrm>
            <a:off x="12305106" y="3385451"/>
            <a:ext cx="4554000" cy="10590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2" name="Google Shape;1832;p28"/>
          <p:cNvSpPr txBox="1">
            <a:spLocks noGrp="1"/>
          </p:cNvSpPr>
          <p:nvPr>
            <p:ph type="subTitle" idx="8"/>
          </p:nvPr>
        </p:nvSpPr>
        <p:spPr>
          <a:xfrm>
            <a:off x="12305106" y="6556800"/>
            <a:ext cx="4554000" cy="10590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833" name="Google Shape;1833;p28"/>
          <p:cNvSpPr/>
          <p:nvPr/>
        </p:nvSpPr>
        <p:spPr>
          <a:xfrm>
            <a:off x="16529960" y="1998083"/>
            <a:ext cx="663168" cy="654710"/>
          </a:xfrm>
          <a:custGeom>
            <a:avLst/>
            <a:gdLst/>
            <a:ahLst/>
            <a:cxnLst/>
            <a:rect l="l" t="t" r="r" b="b"/>
            <a:pathLst>
              <a:path w="28389" h="28027" extrusionOk="0">
                <a:moveTo>
                  <a:pt x="14378" y="2209"/>
                </a:moveTo>
                <a:cubicBezTo>
                  <a:pt x="15191" y="3669"/>
                  <a:pt x="15951" y="5158"/>
                  <a:pt x="16709" y="6647"/>
                </a:cubicBezTo>
                <a:cubicBezTo>
                  <a:pt x="17104" y="7424"/>
                  <a:pt x="17472" y="8227"/>
                  <a:pt x="17906" y="8983"/>
                </a:cubicBezTo>
                <a:cubicBezTo>
                  <a:pt x="18242" y="9569"/>
                  <a:pt x="18577" y="9590"/>
                  <a:pt x="19193" y="9723"/>
                </a:cubicBezTo>
                <a:cubicBezTo>
                  <a:pt x="21569" y="10238"/>
                  <a:pt x="23904" y="11020"/>
                  <a:pt x="26219" y="11789"/>
                </a:cubicBezTo>
                <a:cubicBezTo>
                  <a:pt x="24531" y="13476"/>
                  <a:pt x="22943" y="15272"/>
                  <a:pt x="21167" y="16862"/>
                </a:cubicBezTo>
                <a:cubicBezTo>
                  <a:pt x="20988" y="17023"/>
                  <a:pt x="20900" y="17339"/>
                  <a:pt x="20981" y="17568"/>
                </a:cubicBezTo>
                <a:cubicBezTo>
                  <a:pt x="21944" y="20313"/>
                  <a:pt x="22678" y="23262"/>
                  <a:pt x="23004" y="26179"/>
                </a:cubicBezTo>
                <a:cubicBezTo>
                  <a:pt x="21457" y="25518"/>
                  <a:pt x="19991" y="24609"/>
                  <a:pt x="18556" y="23766"/>
                </a:cubicBezTo>
                <a:cubicBezTo>
                  <a:pt x="17734" y="23283"/>
                  <a:pt x="16918" y="22789"/>
                  <a:pt x="16089" y="22314"/>
                </a:cubicBezTo>
                <a:cubicBezTo>
                  <a:pt x="15661" y="22069"/>
                  <a:pt x="15146" y="21690"/>
                  <a:pt x="14651" y="21594"/>
                </a:cubicBezTo>
                <a:cubicBezTo>
                  <a:pt x="14582" y="21580"/>
                  <a:pt x="14511" y="21574"/>
                  <a:pt x="14438" y="21574"/>
                </a:cubicBezTo>
                <a:cubicBezTo>
                  <a:pt x="13435" y="21574"/>
                  <a:pt x="12167" y="22793"/>
                  <a:pt x="11437" y="23264"/>
                </a:cubicBezTo>
                <a:cubicBezTo>
                  <a:pt x="9916" y="24245"/>
                  <a:pt x="8370" y="25268"/>
                  <a:pt x="6735" y="26073"/>
                </a:cubicBezTo>
                <a:cubicBezTo>
                  <a:pt x="7150" y="23221"/>
                  <a:pt x="7585" y="20365"/>
                  <a:pt x="8284" y="17568"/>
                </a:cubicBezTo>
                <a:cubicBezTo>
                  <a:pt x="8368" y="17236"/>
                  <a:pt x="8223" y="16936"/>
                  <a:pt x="7952" y="16748"/>
                </a:cubicBezTo>
                <a:cubicBezTo>
                  <a:pt x="5979" y="15390"/>
                  <a:pt x="4012" y="13909"/>
                  <a:pt x="2256" y="12258"/>
                </a:cubicBezTo>
                <a:cubicBezTo>
                  <a:pt x="3759" y="11724"/>
                  <a:pt x="5281" y="11243"/>
                  <a:pt x="6803" y="10767"/>
                </a:cubicBezTo>
                <a:cubicBezTo>
                  <a:pt x="7635" y="10506"/>
                  <a:pt x="8470" y="10249"/>
                  <a:pt x="9300" y="9979"/>
                </a:cubicBezTo>
                <a:cubicBezTo>
                  <a:pt x="9886" y="9788"/>
                  <a:pt x="10536" y="9683"/>
                  <a:pt x="10895" y="9161"/>
                </a:cubicBezTo>
                <a:cubicBezTo>
                  <a:pt x="11306" y="8562"/>
                  <a:pt x="11558" y="7733"/>
                  <a:pt x="11879" y="7081"/>
                </a:cubicBezTo>
                <a:cubicBezTo>
                  <a:pt x="12279" y="6270"/>
                  <a:pt x="12685" y="5463"/>
                  <a:pt x="13101" y="4661"/>
                </a:cubicBezTo>
                <a:cubicBezTo>
                  <a:pt x="13522" y="3842"/>
                  <a:pt x="13943" y="3022"/>
                  <a:pt x="14378" y="2209"/>
                </a:cubicBezTo>
                <a:close/>
                <a:moveTo>
                  <a:pt x="14362" y="0"/>
                </a:moveTo>
                <a:cubicBezTo>
                  <a:pt x="14118" y="0"/>
                  <a:pt x="13875" y="116"/>
                  <a:pt x="13741" y="353"/>
                </a:cubicBezTo>
                <a:cubicBezTo>
                  <a:pt x="13155" y="1390"/>
                  <a:pt x="12610" y="2452"/>
                  <a:pt x="12064" y="3509"/>
                </a:cubicBezTo>
                <a:cubicBezTo>
                  <a:pt x="11337" y="4914"/>
                  <a:pt x="10264" y="6474"/>
                  <a:pt x="9837" y="8001"/>
                </a:cubicBezTo>
                <a:cubicBezTo>
                  <a:pt x="9831" y="8017"/>
                  <a:pt x="9740" y="8203"/>
                  <a:pt x="9716" y="8291"/>
                </a:cubicBezTo>
                <a:cubicBezTo>
                  <a:pt x="9674" y="8317"/>
                  <a:pt x="9630" y="8339"/>
                  <a:pt x="9585" y="8356"/>
                </a:cubicBezTo>
                <a:cubicBezTo>
                  <a:pt x="9276" y="8456"/>
                  <a:pt x="8970" y="8562"/>
                  <a:pt x="8662" y="8661"/>
                </a:cubicBezTo>
                <a:cubicBezTo>
                  <a:pt x="7860" y="8919"/>
                  <a:pt x="7055" y="9167"/>
                  <a:pt x="6251" y="9420"/>
                </a:cubicBezTo>
                <a:cubicBezTo>
                  <a:pt x="4399" y="10000"/>
                  <a:pt x="2547" y="10584"/>
                  <a:pt x="730" y="11272"/>
                </a:cubicBezTo>
                <a:cubicBezTo>
                  <a:pt x="231" y="11462"/>
                  <a:pt x="0" y="12070"/>
                  <a:pt x="410" y="12485"/>
                </a:cubicBezTo>
                <a:cubicBezTo>
                  <a:pt x="2316" y="14418"/>
                  <a:pt x="4535" y="16129"/>
                  <a:pt x="6768" y="17686"/>
                </a:cubicBezTo>
                <a:cubicBezTo>
                  <a:pt x="6029" y="20779"/>
                  <a:pt x="5590" y="23939"/>
                  <a:pt x="5135" y="27083"/>
                </a:cubicBezTo>
                <a:cubicBezTo>
                  <a:pt x="5077" y="27484"/>
                  <a:pt x="5349" y="28026"/>
                  <a:pt x="5789" y="28026"/>
                </a:cubicBezTo>
                <a:cubicBezTo>
                  <a:pt x="5864" y="28026"/>
                  <a:pt x="5944" y="28010"/>
                  <a:pt x="6028" y="27975"/>
                </a:cubicBezTo>
                <a:cubicBezTo>
                  <a:pt x="7931" y="27188"/>
                  <a:pt x="9693" y="26097"/>
                  <a:pt x="11426" y="24994"/>
                </a:cubicBezTo>
                <a:cubicBezTo>
                  <a:pt x="12196" y="24505"/>
                  <a:pt x="12957" y="24002"/>
                  <a:pt x="13726" y="23509"/>
                </a:cubicBezTo>
                <a:cubicBezTo>
                  <a:pt x="13921" y="23383"/>
                  <a:pt x="14218" y="23253"/>
                  <a:pt x="14397" y="23092"/>
                </a:cubicBezTo>
                <a:cubicBezTo>
                  <a:pt x="14671" y="23379"/>
                  <a:pt x="15673" y="23749"/>
                  <a:pt x="15948" y="23911"/>
                </a:cubicBezTo>
                <a:cubicBezTo>
                  <a:pt x="16789" y="24405"/>
                  <a:pt x="17627" y="24908"/>
                  <a:pt x="18470" y="25397"/>
                </a:cubicBezTo>
                <a:cubicBezTo>
                  <a:pt x="20127" y="26358"/>
                  <a:pt x="21820" y="27361"/>
                  <a:pt x="23642" y="27975"/>
                </a:cubicBezTo>
                <a:cubicBezTo>
                  <a:pt x="23704" y="27996"/>
                  <a:pt x="23767" y="28006"/>
                  <a:pt x="23831" y="28006"/>
                </a:cubicBezTo>
                <a:cubicBezTo>
                  <a:pt x="24208" y="28006"/>
                  <a:pt x="24591" y="27667"/>
                  <a:pt x="24561" y="27276"/>
                </a:cubicBezTo>
                <a:cubicBezTo>
                  <a:pt x="24315" y="24018"/>
                  <a:pt x="23571" y="20690"/>
                  <a:pt x="22518" y="17590"/>
                </a:cubicBezTo>
                <a:cubicBezTo>
                  <a:pt x="24426" y="15835"/>
                  <a:pt x="26135" y="13862"/>
                  <a:pt x="28008" y="12069"/>
                </a:cubicBezTo>
                <a:cubicBezTo>
                  <a:pt x="28033" y="12049"/>
                  <a:pt x="28056" y="12026"/>
                  <a:pt x="28078" y="12002"/>
                </a:cubicBezTo>
                <a:lnTo>
                  <a:pt x="28092" y="11988"/>
                </a:lnTo>
                <a:cubicBezTo>
                  <a:pt x="28388" y="11705"/>
                  <a:pt x="28357" y="11349"/>
                  <a:pt x="28171" y="11092"/>
                </a:cubicBezTo>
                <a:cubicBezTo>
                  <a:pt x="28091" y="10954"/>
                  <a:pt x="27962" y="10838"/>
                  <a:pt x="27771" y="10774"/>
                </a:cubicBezTo>
                <a:cubicBezTo>
                  <a:pt x="24974" y="9859"/>
                  <a:pt x="22079" y="8708"/>
                  <a:pt x="19156" y="8241"/>
                </a:cubicBezTo>
                <a:cubicBezTo>
                  <a:pt x="17762" y="5615"/>
                  <a:pt x="16497" y="2922"/>
                  <a:pt x="14994" y="353"/>
                </a:cubicBezTo>
                <a:cubicBezTo>
                  <a:pt x="14857" y="119"/>
                  <a:pt x="14609" y="0"/>
                  <a:pt x="14362" y="0"/>
                </a:cubicBezTo>
                <a:close/>
              </a:path>
            </a:pathLst>
          </a:custGeom>
          <a:solidFill>
            <a:schemeClr val="dk2"/>
          </a:solidFill>
          <a:ln w="2682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1834" name="Google Shape;1834;p28"/>
          <p:cNvSpPr/>
          <p:nvPr/>
        </p:nvSpPr>
        <p:spPr>
          <a:xfrm>
            <a:off x="436184" y="8881084"/>
            <a:ext cx="663168" cy="654710"/>
          </a:xfrm>
          <a:custGeom>
            <a:avLst/>
            <a:gdLst/>
            <a:ahLst/>
            <a:cxnLst/>
            <a:rect l="l" t="t" r="r" b="b"/>
            <a:pathLst>
              <a:path w="28389" h="28027" extrusionOk="0">
                <a:moveTo>
                  <a:pt x="14378" y="2209"/>
                </a:moveTo>
                <a:cubicBezTo>
                  <a:pt x="15191" y="3669"/>
                  <a:pt x="15951" y="5158"/>
                  <a:pt x="16709" y="6647"/>
                </a:cubicBezTo>
                <a:cubicBezTo>
                  <a:pt x="17104" y="7424"/>
                  <a:pt x="17472" y="8227"/>
                  <a:pt x="17906" y="8983"/>
                </a:cubicBezTo>
                <a:cubicBezTo>
                  <a:pt x="18242" y="9569"/>
                  <a:pt x="18577" y="9590"/>
                  <a:pt x="19193" y="9723"/>
                </a:cubicBezTo>
                <a:cubicBezTo>
                  <a:pt x="21569" y="10238"/>
                  <a:pt x="23904" y="11020"/>
                  <a:pt x="26219" y="11789"/>
                </a:cubicBezTo>
                <a:cubicBezTo>
                  <a:pt x="24531" y="13476"/>
                  <a:pt x="22943" y="15272"/>
                  <a:pt x="21167" y="16862"/>
                </a:cubicBezTo>
                <a:cubicBezTo>
                  <a:pt x="20988" y="17023"/>
                  <a:pt x="20900" y="17339"/>
                  <a:pt x="20981" y="17568"/>
                </a:cubicBezTo>
                <a:cubicBezTo>
                  <a:pt x="21944" y="20313"/>
                  <a:pt x="22678" y="23262"/>
                  <a:pt x="23004" y="26179"/>
                </a:cubicBezTo>
                <a:cubicBezTo>
                  <a:pt x="21457" y="25518"/>
                  <a:pt x="19991" y="24609"/>
                  <a:pt x="18556" y="23766"/>
                </a:cubicBezTo>
                <a:cubicBezTo>
                  <a:pt x="17734" y="23283"/>
                  <a:pt x="16918" y="22789"/>
                  <a:pt x="16089" y="22314"/>
                </a:cubicBezTo>
                <a:cubicBezTo>
                  <a:pt x="15661" y="22069"/>
                  <a:pt x="15146" y="21690"/>
                  <a:pt x="14651" y="21594"/>
                </a:cubicBezTo>
                <a:cubicBezTo>
                  <a:pt x="14582" y="21580"/>
                  <a:pt x="14511" y="21574"/>
                  <a:pt x="14438" y="21574"/>
                </a:cubicBezTo>
                <a:cubicBezTo>
                  <a:pt x="13435" y="21574"/>
                  <a:pt x="12167" y="22793"/>
                  <a:pt x="11437" y="23264"/>
                </a:cubicBezTo>
                <a:cubicBezTo>
                  <a:pt x="9916" y="24245"/>
                  <a:pt x="8370" y="25268"/>
                  <a:pt x="6735" y="26073"/>
                </a:cubicBezTo>
                <a:cubicBezTo>
                  <a:pt x="7150" y="23221"/>
                  <a:pt x="7585" y="20365"/>
                  <a:pt x="8284" y="17568"/>
                </a:cubicBezTo>
                <a:cubicBezTo>
                  <a:pt x="8368" y="17236"/>
                  <a:pt x="8223" y="16936"/>
                  <a:pt x="7952" y="16748"/>
                </a:cubicBezTo>
                <a:cubicBezTo>
                  <a:pt x="5979" y="15390"/>
                  <a:pt x="4012" y="13909"/>
                  <a:pt x="2256" y="12258"/>
                </a:cubicBezTo>
                <a:cubicBezTo>
                  <a:pt x="3759" y="11724"/>
                  <a:pt x="5281" y="11243"/>
                  <a:pt x="6803" y="10767"/>
                </a:cubicBezTo>
                <a:cubicBezTo>
                  <a:pt x="7635" y="10506"/>
                  <a:pt x="8470" y="10249"/>
                  <a:pt x="9300" y="9979"/>
                </a:cubicBezTo>
                <a:cubicBezTo>
                  <a:pt x="9886" y="9788"/>
                  <a:pt x="10536" y="9683"/>
                  <a:pt x="10895" y="9161"/>
                </a:cubicBezTo>
                <a:cubicBezTo>
                  <a:pt x="11306" y="8562"/>
                  <a:pt x="11558" y="7733"/>
                  <a:pt x="11879" y="7081"/>
                </a:cubicBezTo>
                <a:cubicBezTo>
                  <a:pt x="12279" y="6270"/>
                  <a:pt x="12685" y="5463"/>
                  <a:pt x="13101" y="4661"/>
                </a:cubicBezTo>
                <a:cubicBezTo>
                  <a:pt x="13522" y="3842"/>
                  <a:pt x="13943" y="3022"/>
                  <a:pt x="14378" y="2209"/>
                </a:cubicBezTo>
                <a:close/>
                <a:moveTo>
                  <a:pt x="14362" y="0"/>
                </a:moveTo>
                <a:cubicBezTo>
                  <a:pt x="14118" y="0"/>
                  <a:pt x="13875" y="116"/>
                  <a:pt x="13741" y="353"/>
                </a:cubicBezTo>
                <a:cubicBezTo>
                  <a:pt x="13155" y="1390"/>
                  <a:pt x="12610" y="2452"/>
                  <a:pt x="12064" y="3509"/>
                </a:cubicBezTo>
                <a:cubicBezTo>
                  <a:pt x="11337" y="4914"/>
                  <a:pt x="10264" y="6474"/>
                  <a:pt x="9837" y="8001"/>
                </a:cubicBezTo>
                <a:cubicBezTo>
                  <a:pt x="9831" y="8017"/>
                  <a:pt x="9740" y="8203"/>
                  <a:pt x="9716" y="8291"/>
                </a:cubicBezTo>
                <a:cubicBezTo>
                  <a:pt x="9674" y="8317"/>
                  <a:pt x="9630" y="8339"/>
                  <a:pt x="9585" y="8356"/>
                </a:cubicBezTo>
                <a:cubicBezTo>
                  <a:pt x="9276" y="8456"/>
                  <a:pt x="8970" y="8562"/>
                  <a:pt x="8662" y="8661"/>
                </a:cubicBezTo>
                <a:cubicBezTo>
                  <a:pt x="7860" y="8919"/>
                  <a:pt x="7055" y="9167"/>
                  <a:pt x="6251" y="9420"/>
                </a:cubicBezTo>
                <a:cubicBezTo>
                  <a:pt x="4399" y="10000"/>
                  <a:pt x="2547" y="10584"/>
                  <a:pt x="730" y="11272"/>
                </a:cubicBezTo>
                <a:cubicBezTo>
                  <a:pt x="231" y="11462"/>
                  <a:pt x="0" y="12070"/>
                  <a:pt x="410" y="12485"/>
                </a:cubicBezTo>
                <a:cubicBezTo>
                  <a:pt x="2316" y="14418"/>
                  <a:pt x="4535" y="16129"/>
                  <a:pt x="6768" y="17686"/>
                </a:cubicBezTo>
                <a:cubicBezTo>
                  <a:pt x="6029" y="20779"/>
                  <a:pt x="5590" y="23939"/>
                  <a:pt x="5135" y="27083"/>
                </a:cubicBezTo>
                <a:cubicBezTo>
                  <a:pt x="5077" y="27484"/>
                  <a:pt x="5349" y="28026"/>
                  <a:pt x="5789" y="28026"/>
                </a:cubicBezTo>
                <a:cubicBezTo>
                  <a:pt x="5864" y="28026"/>
                  <a:pt x="5944" y="28010"/>
                  <a:pt x="6028" y="27975"/>
                </a:cubicBezTo>
                <a:cubicBezTo>
                  <a:pt x="7931" y="27188"/>
                  <a:pt x="9693" y="26097"/>
                  <a:pt x="11426" y="24994"/>
                </a:cubicBezTo>
                <a:cubicBezTo>
                  <a:pt x="12196" y="24505"/>
                  <a:pt x="12957" y="24002"/>
                  <a:pt x="13726" y="23509"/>
                </a:cubicBezTo>
                <a:cubicBezTo>
                  <a:pt x="13921" y="23383"/>
                  <a:pt x="14218" y="23253"/>
                  <a:pt x="14397" y="23092"/>
                </a:cubicBezTo>
                <a:cubicBezTo>
                  <a:pt x="14671" y="23379"/>
                  <a:pt x="15673" y="23749"/>
                  <a:pt x="15948" y="23911"/>
                </a:cubicBezTo>
                <a:cubicBezTo>
                  <a:pt x="16789" y="24405"/>
                  <a:pt x="17627" y="24908"/>
                  <a:pt x="18470" y="25397"/>
                </a:cubicBezTo>
                <a:cubicBezTo>
                  <a:pt x="20127" y="26358"/>
                  <a:pt x="21820" y="27361"/>
                  <a:pt x="23642" y="27975"/>
                </a:cubicBezTo>
                <a:cubicBezTo>
                  <a:pt x="23704" y="27996"/>
                  <a:pt x="23767" y="28006"/>
                  <a:pt x="23831" y="28006"/>
                </a:cubicBezTo>
                <a:cubicBezTo>
                  <a:pt x="24208" y="28006"/>
                  <a:pt x="24591" y="27667"/>
                  <a:pt x="24561" y="27276"/>
                </a:cubicBezTo>
                <a:cubicBezTo>
                  <a:pt x="24315" y="24018"/>
                  <a:pt x="23571" y="20690"/>
                  <a:pt x="22518" y="17590"/>
                </a:cubicBezTo>
                <a:cubicBezTo>
                  <a:pt x="24426" y="15835"/>
                  <a:pt x="26135" y="13862"/>
                  <a:pt x="28008" y="12069"/>
                </a:cubicBezTo>
                <a:cubicBezTo>
                  <a:pt x="28033" y="12049"/>
                  <a:pt x="28056" y="12026"/>
                  <a:pt x="28078" y="12002"/>
                </a:cubicBezTo>
                <a:lnTo>
                  <a:pt x="28092" y="11988"/>
                </a:lnTo>
                <a:cubicBezTo>
                  <a:pt x="28388" y="11705"/>
                  <a:pt x="28357" y="11349"/>
                  <a:pt x="28171" y="11092"/>
                </a:cubicBezTo>
                <a:cubicBezTo>
                  <a:pt x="28091" y="10954"/>
                  <a:pt x="27962" y="10838"/>
                  <a:pt x="27771" y="10774"/>
                </a:cubicBezTo>
                <a:cubicBezTo>
                  <a:pt x="24974" y="9859"/>
                  <a:pt x="22079" y="8708"/>
                  <a:pt x="19156" y="8241"/>
                </a:cubicBezTo>
                <a:cubicBezTo>
                  <a:pt x="17762" y="5615"/>
                  <a:pt x="16497" y="2922"/>
                  <a:pt x="14994" y="353"/>
                </a:cubicBezTo>
                <a:cubicBezTo>
                  <a:pt x="14857" y="119"/>
                  <a:pt x="14609" y="0"/>
                  <a:pt x="14362" y="0"/>
                </a:cubicBezTo>
                <a:close/>
              </a:path>
            </a:pathLst>
          </a:custGeom>
          <a:solidFill>
            <a:schemeClr val="dk2"/>
          </a:solidFill>
          <a:ln w="2682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6778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29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837" name="Google Shape;1837;p29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838" name="Google Shape;1838;p29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39" name="Google Shape;1839;p29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40" name="Google Shape;1840;p29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41" name="Google Shape;1841;p29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42" name="Google Shape;1842;p29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43" name="Google Shape;1843;p29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44" name="Google Shape;1844;p29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45" name="Google Shape;1845;p29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46" name="Google Shape;1846;p29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47" name="Google Shape;1847;p29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48" name="Google Shape;1848;p29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49" name="Google Shape;1849;p29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50" name="Google Shape;1850;p29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51" name="Google Shape;1851;p29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52" name="Google Shape;1852;p29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53" name="Google Shape;1853;p29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54" name="Google Shape;1854;p29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55" name="Google Shape;1855;p29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56" name="Google Shape;1856;p29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57" name="Google Shape;1857;p29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58" name="Google Shape;1858;p29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59" name="Google Shape;1859;p29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60" name="Google Shape;1860;p29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861" name="Google Shape;1861;p29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862" name="Google Shape;1862;p29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863" name="Google Shape;1863;p29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864" name="Google Shape;1864;p29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65" name="Google Shape;1865;p29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66" name="Google Shape;1866;p29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67" name="Google Shape;1867;p29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68" name="Google Shape;1868;p29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69" name="Google Shape;1869;p29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70" name="Google Shape;1870;p29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71" name="Google Shape;1871;p29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72" name="Google Shape;1872;p29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73" name="Google Shape;1873;p29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74" name="Google Shape;1874;p29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75" name="Google Shape;1875;p29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876" name="Google Shape;1876;p29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877" name="Google Shape;1877;p29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78" name="Google Shape;1878;p29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79" name="Google Shape;1879;p29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80" name="Google Shape;1880;p29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81" name="Google Shape;1881;p29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82" name="Google Shape;1882;p29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83" name="Google Shape;1883;p29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84" name="Google Shape;1884;p29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85" name="Google Shape;1885;p29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86" name="Google Shape;1886;p29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87" name="Google Shape;1887;p29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88" name="Google Shape;1888;p29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89" name="Google Shape;1889;p29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90" name="Google Shape;1890;p29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91" name="Google Shape;1891;p29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92" name="Google Shape;1892;p29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93" name="Google Shape;1893;p29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94" name="Google Shape;1894;p29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95" name="Google Shape;1895;p29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96" name="Google Shape;1896;p29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97" name="Google Shape;1897;p29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98" name="Google Shape;1898;p29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899" name="Google Shape;1899;p29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00" name="Google Shape;1900;p29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901" name="Google Shape;1901;p29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02" name="Google Shape;1902;p29"/>
          <p:cNvSpPr txBox="1">
            <a:spLocks noGrp="1"/>
          </p:cNvSpPr>
          <p:nvPr>
            <p:ph type="subTitle" idx="1"/>
          </p:nvPr>
        </p:nvSpPr>
        <p:spPr>
          <a:xfrm>
            <a:off x="1430958" y="4127024"/>
            <a:ext cx="4572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3" name="Google Shape;1903;p29"/>
          <p:cNvSpPr txBox="1">
            <a:spLocks noGrp="1"/>
          </p:cNvSpPr>
          <p:nvPr>
            <p:ph type="subTitle" idx="2"/>
          </p:nvPr>
        </p:nvSpPr>
        <p:spPr>
          <a:xfrm>
            <a:off x="6858000" y="4127024"/>
            <a:ext cx="4572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4" name="Google Shape;1904;p29"/>
          <p:cNvSpPr txBox="1">
            <a:spLocks noGrp="1"/>
          </p:cNvSpPr>
          <p:nvPr>
            <p:ph type="subTitle" idx="3"/>
          </p:nvPr>
        </p:nvSpPr>
        <p:spPr>
          <a:xfrm>
            <a:off x="1430958" y="7491042"/>
            <a:ext cx="4572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5" name="Google Shape;1905;p29"/>
          <p:cNvSpPr txBox="1">
            <a:spLocks noGrp="1"/>
          </p:cNvSpPr>
          <p:nvPr>
            <p:ph type="subTitle" idx="4"/>
          </p:nvPr>
        </p:nvSpPr>
        <p:spPr>
          <a:xfrm>
            <a:off x="6858000" y="7491042"/>
            <a:ext cx="4572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6" name="Google Shape;1906;p29"/>
          <p:cNvSpPr txBox="1">
            <a:spLocks noGrp="1"/>
          </p:cNvSpPr>
          <p:nvPr>
            <p:ph type="subTitle" idx="5"/>
          </p:nvPr>
        </p:nvSpPr>
        <p:spPr>
          <a:xfrm>
            <a:off x="12287148" y="4127024"/>
            <a:ext cx="45678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7" name="Google Shape;1907;p29"/>
          <p:cNvSpPr txBox="1">
            <a:spLocks noGrp="1"/>
          </p:cNvSpPr>
          <p:nvPr>
            <p:ph type="subTitle" idx="6"/>
          </p:nvPr>
        </p:nvSpPr>
        <p:spPr>
          <a:xfrm>
            <a:off x="12287148" y="7491042"/>
            <a:ext cx="45678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8" name="Google Shape;1908;p29"/>
          <p:cNvSpPr txBox="1">
            <a:spLocks noGrp="1"/>
          </p:cNvSpPr>
          <p:nvPr>
            <p:ph type="subTitle" idx="7"/>
          </p:nvPr>
        </p:nvSpPr>
        <p:spPr>
          <a:xfrm>
            <a:off x="1430958" y="3231977"/>
            <a:ext cx="4572000" cy="9696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09" name="Google Shape;1909;p29"/>
          <p:cNvSpPr txBox="1">
            <a:spLocks noGrp="1"/>
          </p:cNvSpPr>
          <p:nvPr>
            <p:ph type="subTitle" idx="8"/>
          </p:nvPr>
        </p:nvSpPr>
        <p:spPr>
          <a:xfrm>
            <a:off x="6858000" y="3231984"/>
            <a:ext cx="4572000" cy="9696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10" name="Google Shape;1910;p29"/>
          <p:cNvSpPr txBox="1">
            <a:spLocks noGrp="1"/>
          </p:cNvSpPr>
          <p:nvPr>
            <p:ph type="subTitle" idx="9"/>
          </p:nvPr>
        </p:nvSpPr>
        <p:spPr>
          <a:xfrm>
            <a:off x="12285048" y="3231977"/>
            <a:ext cx="4572000" cy="9696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11" name="Google Shape;1911;p29"/>
          <p:cNvSpPr txBox="1">
            <a:spLocks noGrp="1"/>
          </p:cNvSpPr>
          <p:nvPr>
            <p:ph type="subTitle" idx="13"/>
          </p:nvPr>
        </p:nvSpPr>
        <p:spPr>
          <a:xfrm>
            <a:off x="1430958" y="6595904"/>
            <a:ext cx="4572000" cy="9696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12" name="Google Shape;1912;p29"/>
          <p:cNvSpPr txBox="1">
            <a:spLocks noGrp="1"/>
          </p:cNvSpPr>
          <p:nvPr>
            <p:ph type="subTitle" idx="14"/>
          </p:nvPr>
        </p:nvSpPr>
        <p:spPr>
          <a:xfrm>
            <a:off x="6858000" y="6595904"/>
            <a:ext cx="4572000" cy="9696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13" name="Google Shape;1913;p29"/>
          <p:cNvSpPr txBox="1">
            <a:spLocks noGrp="1"/>
          </p:cNvSpPr>
          <p:nvPr>
            <p:ph type="subTitle" idx="15"/>
          </p:nvPr>
        </p:nvSpPr>
        <p:spPr>
          <a:xfrm>
            <a:off x="12285048" y="6595904"/>
            <a:ext cx="4572000" cy="9696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4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914" name="Google Shape;1914;p29"/>
          <p:cNvGrpSpPr/>
          <p:nvPr/>
        </p:nvGrpSpPr>
        <p:grpSpPr>
          <a:xfrm>
            <a:off x="16255224" y="1999898"/>
            <a:ext cx="1038398" cy="973949"/>
            <a:chOff x="6090574" y="2293925"/>
            <a:chExt cx="519199" cy="486974"/>
          </a:xfrm>
        </p:grpSpPr>
        <p:sp>
          <p:nvSpPr>
            <p:cNvPr id="1915" name="Google Shape;1915;p29"/>
            <p:cNvSpPr/>
            <p:nvPr/>
          </p:nvSpPr>
          <p:spPr>
            <a:xfrm>
              <a:off x="6090574" y="2293925"/>
              <a:ext cx="519199" cy="486974"/>
            </a:xfrm>
            <a:custGeom>
              <a:avLst/>
              <a:gdLst/>
              <a:ahLst/>
              <a:cxnLst/>
              <a:rect l="l" t="t" r="r" b="b"/>
              <a:pathLst>
                <a:path w="44452" h="41693" extrusionOk="0">
                  <a:moveTo>
                    <a:pt x="19090" y="1553"/>
                  </a:moveTo>
                  <a:cubicBezTo>
                    <a:pt x="19217" y="1553"/>
                    <a:pt x="19343" y="1556"/>
                    <a:pt x="19470" y="1561"/>
                  </a:cubicBezTo>
                  <a:cubicBezTo>
                    <a:pt x="23489" y="1733"/>
                    <a:pt x="25255" y="5063"/>
                    <a:pt x="25582" y="8678"/>
                  </a:cubicBezTo>
                  <a:cubicBezTo>
                    <a:pt x="25707" y="11117"/>
                    <a:pt x="25031" y="13594"/>
                    <a:pt x="24090" y="15936"/>
                  </a:cubicBezTo>
                  <a:cubicBezTo>
                    <a:pt x="23888" y="15904"/>
                    <a:pt x="23685" y="15884"/>
                    <a:pt x="23481" y="15877"/>
                  </a:cubicBezTo>
                  <a:cubicBezTo>
                    <a:pt x="23608" y="14076"/>
                    <a:pt x="22789" y="11926"/>
                    <a:pt x="22276" y="10250"/>
                  </a:cubicBezTo>
                  <a:cubicBezTo>
                    <a:pt x="21759" y="8563"/>
                    <a:pt x="21299" y="6459"/>
                    <a:pt x="20135" y="5100"/>
                  </a:cubicBezTo>
                  <a:cubicBezTo>
                    <a:pt x="20013" y="4958"/>
                    <a:pt x="19855" y="4896"/>
                    <a:pt x="19695" y="4896"/>
                  </a:cubicBezTo>
                  <a:cubicBezTo>
                    <a:pt x="19341" y="4896"/>
                    <a:pt x="18977" y="5197"/>
                    <a:pt x="18978" y="5580"/>
                  </a:cubicBezTo>
                  <a:cubicBezTo>
                    <a:pt x="18981" y="7394"/>
                    <a:pt x="19881" y="9312"/>
                    <a:pt x="20277" y="11085"/>
                  </a:cubicBezTo>
                  <a:cubicBezTo>
                    <a:pt x="20646" y="12743"/>
                    <a:pt x="20724" y="14664"/>
                    <a:pt x="21344" y="16259"/>
                  </a:cubicBezTo>
                  <a:cubicBezTo>
                    <a:pt x="21272" y="16288"/>
                    <a:pt x="21199" y="16314"/>
                    <a:pt x="21128" y="16347"/>
                  </a:cubicBezTo>
                  <a:cubicBezTo>
                    <a:pt x="20260" y="14723"/>
                    <a:pt x="19264" y="13174"/>
                    <a:pt x="18431" y="11527"/>
                  </a:cubicBezTo>
                  <a:cubicBezTo>
                    <a:pt x="17598" y="9881"/>
                    <a:pt x="16890" y="8146"/>
                    <a:pt x="15977" y="6542"/>
                  </a:cubicBezTo>
                  <a:cubicBezTo>
                    <a:pt x="15860" y="6337"/>
                    <a:pt x="15633" y="6241"/>
                    <a:pt x="15407" y="6241"/>
                  </a:cubicBezTo>
                  <a:cubicBezTo>
                    <a:pt x="15060" y="6241"/>
                    <a:pt x="14713" y="6467"/>
                    <a:pt x="14766" y="6870"/>
                  </a:cubicBezTo>
                  <a:cubicBezTo>
                    <a:pt x="15244" y="10515"/>
                    <a:pt x="17045" y="14602"/>
                    <a:pt x="19181" y="17579"/>
                  </a:cubicBezTo>
                  <a:cubicBezTo>
                    <a:pt x="19224" y="17637"/>
                    <a:pt x="19271" y="17691"/>
                    <a:pt x="19322" y="17742"/>
                  </a:cubicBezTo>
                  <a:cubicBezTo>
                    <a:pt x="19298" y="17769"/>
                    <a:pt x="19273" y="17795"/>
                    <a:pt x="19251" y="17823"/>
                  </a:cubicBezTo>
                  <a:cubicBezTo>
                    <a:pt x="19154" y="17945"/>
                    <a:pt x="19064" y="18073"/>
                    <a:pt x="18982" y="18205"/>
                  </a:cubicBezTo>
                  <a:cubicBezTo>
                    <a:pt x="17035" y="17356"/>
                    <a:pt x="15210" y="16157"/>
                    <a:pt x="13612" y="14858"/>
                  </a:cubicBezTo>
                  <a:cubicBezTo>
                    <a:pt x="10889" y="12646"/>
                    <a:pt x="9696" y="9312"/>
                    <a:pt x="11332" y="6024"/>
                  </a:cubicBezTo>
                  <a:cubicBezTo>
                    <a:pt x="12748" y="3179"/>
                    <a:pt x="15976" y="1553"/>
                    <a:pt x="19090" y="1553"/>
                  </a:cubicBezTo>
                  <a:close/>
                  <a:moveTo>
                    <a:pt x="23253" y="17634"/>
                  </a:moveTo>
                  <a:cubicBezTo>
                    <a:pt x="23918" y="17634"/>
                    <a:pt x="24591" y="17822"/>
                    <a:pt x="25186" y="18185"/>
                  </a:cubicBezTo>
                  <a:cubicBezTo>
                    <a:pt x="26500" y="19339"/>
                    <a:pt x="26779" y="21093"/>
                    <a:pt x="25450" y="22410"/>
                  </a:cubicBezTo>
                  <a:cubicBezTo>
                    <a:pt x="24810" y="23044"/>
                    <a:pt x="23918" y="23411"/>
                    <a:pt x="23028" y="23411"/>
                  </a:cubicBezTo>
                  <a:cubicBezTo>
                    <a:pt x="22566" y="23411"/>
                    <a:pt x="22105" y="23312"/>
                    <a:pt x="21680" y="23099"/>
                  </a:cubicBezTo>
                  <a:lnTo>
                    <a:pt x="21680" y="23100"/>
                  </a:lnTo>
                  <a:cubicBezTo>
                    <a:pt x="20064" y="22292"/>
                    <a:pt x="19555" y="20143"/>
                    <a:pt x="20759" y="18758"/>
                  </a:cubicBezTo>
                  <a:cubicBezTo>
                    <a:pt x="21424" y="17996"/>
                    <a:pt x="22331" y="17634"/>
                    <a:pt x="23253" y="17634"/>
                  </a:cubicBezTo>
                  <a:close/>
                  <a:moveTo>
                    <a:pt x="35077" y="10036"/>
                  </a:moveTo>
                  <a:cubicBezTo>
                    <a:pt x="36543" y="10036"/>
                    <a:pt x="38008" y="10529"/>
                    <a:pt x="39325" y="11629"/>
                  </a:cubicBezTo>
                  <a:cubicBezTo>
                    <a:pt x="41848" y="13733"/>
                    <a:pt x="42710" y="17427"/>
                    <a:pt x="41863" y="20530"/>
                  </a:cubicBezTo>
                  <a:lnTo>
                    <a:pt x="41863" y="20531"/>
                  </a:lnTo>
                  <a:cubicBezTo>
                    <a:pt x="40950" y="23879"/>
                    <a:pt x="38120" y="25004"/>
                    <a:pt x="35068" y="25004"/>
                  </a:cubicBezTo>
                  <a:cubicBezTo>
                    <a:pt x="34612" y="25004"/>
                    <a:pt x="34151" y="24979"/>
                    <a:pt x="33691" y="24933"/>
                  </a:cubicBezTo>
                  <a:cubicBezTo>
                    <a:pt x="31505" y="24588"/>
                    <a:pt x="29417" y="23611"/>
                    <a:pt x="27476" y="22402"/>
                  </a:cubicBezTo>
                  <a:cubicBezTo>
                    <a:pt x="27621" y="22134"/>
                    <a:pt x="27741" y="21854"/>
                    <a:pt x="27835" y="21565"/>
                  </a:cubicBezTo>
                  <a:cubicBezTo>
                    <a:pt x="28019" y="21577"/>
                    <a:pt x="28205" y="21582"/>
                    <a:pt x="28393" y="21582"/>
                  </a:cubicBezTo>
                  <a:cubicBezTo>
                    <a:pt x="29959" y="21582"/>
                    <a:pt x="31640" y="21209"/>
                    <a:pt x="33080" y="20970"/>
                  </a:cubicBezTo>
                  <a:cubicBezTo>
                    <a:pt x="34770" y="20690"/>
                    <a:pt x="37424" y="20526"/>
                    <a:pt x="38671" y="19240"/>
                  </a:cubicBezTo>
                  <a:cubicBezTo>
                    <a:pt x="38724" y="19185"/>
                    <a:pt x="38725" y="19065"/>
                    <a:pt x="38644" y="19031"/>
                  </a:cubicBezTo>
                  <a:cubicBezTo>
                    <a:pt x="38103" y="18801"/>
                    <a:pt x="37482" y="18722"/>
                    <a:pt x="36831" y="18722"/>
                  </a:cubicBezTo>
                  <a:cubicBezTo>
                    <a:pt x="35576" y="18722"/>
                    <a:pt x="34211" y="19016"/>
                    <a:pt x="33104" y="19087"/>
                  </a:cubicBezTo>
                  <a:cubicBezTo>
                    <a:pt x="32631" y="19117"/>
                    <a:pt x="32137" y="19124"/>
                    <a:pt x="31632" y="19124"/>
                  </a:cubicBezTo>
                  <a:cubicBezTo>
                    <a:pt x="31223" y="19124"/>
                    <a:pt x="30806" y="19119"/>
                    <a:pt x="30389" y="19119"/>
                  </a:cubicBezTo>
                  <a:cubicBezTo>
                    <a:pt x="29559" y="19119"/>
                    <a:pt x="28725" y="19137"/>
                    <a:pt x="27935" y="19243"/>
                  </a:cubicBezTo>
                  <a:cubicBezTo>
                    <a:pt x="27862" y="18952"/>
                    <a:pt x="27756" y="18670"/>
                    <a:pt x="27619" y="18403"/>
                  </a:cubicBezTo>
                  <a:cubicBezTo>
                    <a:pt x="28058" y="18181"/>
                    <a:pt x="28484" y="17910"/>
                    <a:pt x="28933" y="17688"/>
                  </a:cubicBezTo>
                  <a:cubicBezTo>
                    <a:pt x="30028" y="17147"/>
                    <a:pt x="31149" y="16661"/>
                    <a:pt x="32292" y="16231"/>
                  </a:cubicBezTo>
                  <a:cubicBezTo>
                    <a:pt x="33357" y="15832"/>
                    <a:pt x="34447" y="15493"/>
                    <a:pt x="35530" y="15146"/>
                  </a:cubicBezTo>
                  <a:cubicBezTo>
                    <a:pt x="36412" y="14865"/>
                    <a:pt x="37340" y="14721"/>
                    <a:pt x="37965" y="13996"/>
                  </a:cubicBezTo>
                  <a:cubicBezTo>
                    <a:pt x="38003" y="13956"/>
                    <a:pt x="37995" y="13892"/>
                    <a:pt x="37948" y="13863"/>
                  </a:cubicBezTo>
                  <a:cubicBezTo>
                    <a:pt x="37460" y="13541"/>
                    <a:pt x="36826" y="13419"/>
                    <a:pt x="36134" y="13419"/>
                  </a:cubicBezTo>
                  <a:cubicBezTo>
                    <a:pt x="34557" y="13419"/>
                    <a:pt x="32676" y="14052"/>
                    <a:pt x="31512" y="14390"/>
                  </a:cubicBezTo>
                  <a:cubicBezTo>
                    <a:pt x="30412" y="14710"/>
                    <a:pt x="29342" y="15101"/>
                    <a:pt x="28289" y="15550"/>
                  </a:cubicBezTo>
                  <a:cubicBezTo>
                    <a:pt x="27526" y="15875"/>
                    <a:pt x="26688" y="16147"/>
                    <a:pt x="26032" y="16636"/>
                  </a:cubicBezTo>
                  <a:cubicBezTo>
                    <a:pt x="25947" y="16584"/>
                    <a:pt x="25862" y="16535"/>
                    <a:pt x="25776" y="16489"/>
                  </a:cubicBezTo>
                  <a:cubicBezTo>
                    <a:pt x="26944" y="14844"/>
                    <a:pt x="28390" y="13376"/>
                    <a:pt x="29903" y="12096"/>
                  </a:cubicBezTo>
                  <a:cubicBezTo>
                    <a:pt x="31443" y="10794"/>
                    <a:pt x="33261" y="10036"/>
                    <a:pt x="35077" y="10036"/>
                  </a:cubicBezTo>
                  <a:close/>
                  <a:moveTo>
                    <a:pt x="9240" y="16811"/>
                  </a:moveTo>
                  <a:cubicBezTo>
                    <a:pt x="10297" y="16811"/>
                    <a:pt x="11394" y="17012"/>
                    <a:pt x="12483" y="17375"/>
                  </a:cubicBezTo>
                  <a:cubicBezTo>
                    <a:pt x="14459" y="18035"/>
                    <a:pt x="16414" y="18880"/>
                    <a:pt x="18152" y="20035"/>
                  </a:cubicBezTo>
                  <a:cubicBezTo>
                    <a:pt x="17844" y="19987"/>
                    <a:pt x="17521" y="19966"/>
                    <a:pt x="17187" y="19966"/>
                  </a:cubicBezTo>
                  <a:cubicBezTo>
                    <a:pt x="15551" y="19966"/>
                    <a:pt x="13670" y="20473"/>
                    <a:pt x="12288" y="20769"/>
                  </a:cubicBezTo>
                  <a:cubicBezTo>
                    <a:pt x="10232" y="21209"/>
                    <a:pt x="7669" y="21702"/>
                    <a:pt x="5968" y="23005"/>
                  </a:cubicBezTo>
                  <a:cubicBezTo>
                    <a:pt x="5857" y="23089"/>
                    <a:pt x="5886" y="23270"/>
                    <a:pt x="6041" y="23276"/>
                  </a:cubicBezTo>
                  <a:cubicBezTo>
                    <a:pt x="6151" y="23280"/>
                    <a:pt x="6262" y="23282"/>
                    <a:pt x="6372" y="23282"/>
                  </a:cubicBezTo>
                  <a:cubicBezTo>
                    <a:pt x="8393" y="23282"/>
                    <a:pt x="10508" y="22617"/>
                    <a:pt x="12509" y="22408"/>
                  </a:cubicBezTo>
                  <a:cubicBezTo>
                    <a:pt x="13610" y="22292"/>
                    <a:pt x="14710" y="22205"/>
                    <a:pt x="15817" y="22167"/>
                  </a:cubicBezTo>
                  <a:cubicBezTo>
                    <a:pt x="15946" y="22163"/>
                    <a:pt x="16077" y="22162"/>
                    <a:pt x="16207" y="22162"/>
                  </a:cubicBezTo>
                  <a:cubicBezTo>
                    <a:pt x="16476" y="22162"/>
                    <a:pt x="16746" y="22168"/>
                    <a:pt x="17015" y="22168"/>
                  </a:cubicBezTo>
                  <a:cubicBezTo>
                    <a:pt x="17547" y="22168"/>
                    <a:pt x="18076" y="22143"/>
                    <a:pt x="18582" y="21999"/>
                  </a:cubicBezTo>
                  <a:cubicBezTo>
                    <a:pt x="18593" y="22029"/>
                    <a:pt x="18602" y="22060"/>
                    <a:pt x="18613" y="22091"/>
                  </a:cubicBezTo>
                  <a:cubicBezTo>
                    <a:pt x="17883" y="22293"/>
                    <a:pt x="17225" y="22788"/>
                    <a:pt x="16540" y="23145"/>
                  </a:cubicBezTo>
                  <a:cubicBezTo>
                    <a:pt x="15509" y="23684"/>
                    <a:pt x="14460" y="24183"/>
                    <a:pt x="13398" y="24662"/>
                  </a:cubicBezTo>
                  <a:cubicBezTo>
                    <a:pt x="11505" y="25519"/>
                    <a:pt x="8952" y="26122"/>
                    <a:pt x="7409" y="27551"/>
                  </a:cubicBezTo>
                  <a:cubicBezTo>
                    <a:pt x="7329" y="27625"/>
                    <a:pt x="7365" y="27782"/>
                    <a:pt x="7476" y="27804"/>
                  </a:cubicBezTo>
                  <a:cubicBezTo>
                    <a:pt x="7805" y="27872"/>
                    <a:pt x="8146" y="27902"/>
                    <a:pt x="8496" y="27902"/>
                  </a:cubicBezTo>
                  <a:cubicBezTo>
                    <a:pt x="10384" y="27902"/>
                    <a:pt x="12507" y="27022"/>
                    <a:pt x="14141" y="26422"/>
                  </a:cubicBezTo>
                  <a:cubicBezTo>
                    <a:pt x="15234" y="26021"/>
                    <a:pt x="16309" y="25571"/>
                    <a:pt x="17373" y="25101"/>
                  </a:cubicBezTo>
                  <a:cubicBezTo>
                    <a:pt x="18029" y="24811"/>
                    <a:pt x="18745" y="24581"/>
                    <a:pt x="19326" y="24189"/>
                  </a:cubicBezTo>
                  <a:lnTo>
                    <a:pt x="19326" y="24189"/>
                  </a:lnTo>
                  <a:cubicBezTo>
                    <a:pt x="17814" y="26648"/>
                    <a:pt x="15993" y="29029"/>
                    <a:pt x="13603" y="30503"/>
                  </a:cubicBezTo>
                  <a:cubicBezTo>
                    <a:pt x="12081" y="31356"/>
                    <a:pt x="10448" y="31897"/>
                    <a:pt x="8893" y="31897"/>
                  </a:cubicBezTo>
                  <a:cubicBezTo>
                    <a:pt x="7081" y="31897"/>
                    <a:pt x="5376" y="31163"/>
                    <a:pt x="4078" y="29336"/>
                  </a:cubicBezTo>
                  <a:cubicBezTo>
                    <a:pt x="2156" y="26627"/>
                    <a:pt x="1679" y="22726"/>
                    <a:pt x="3548" y="19864"/>
                  </a:cubicBezTo>
                  <a:cubicBezTo>
                    <a:pt x="4955" y="17708"/>
                    <a:pt x="7007" y="16811"/>
                    <a:pt x="9240" y="16811"/>
                  </a:cubicBezTo>
                  <a:close/>
                  <a:moveTo>
                    <a:pt x="27096" y="24270"/>
                  </a:moveTo>
                  <a:lnTo>
                    <a:pt x="27096" y="24270"/>
                  </a:lnTo>
                  <a:cubicBezTo>
                    <a:pt x="28991" y="25143"/>
                    <a:pt x="30768" y="26241"/>
                    <a:pt x="32144" y="27717"/>
                  </a:cubicBezTo>
                  <a:cubicBezTo>
                    <a:pt x="34544" y="30509"/>
                    <a:pt x="35677" y="34114"/>
                    <a:pt x="32971" y="37124"/>
                  </a:cubicBezTo>
                  <a:lnTo>
                    <a:pt x="32971" y="37125"/>
                  </a:lnTo>
                  <a:cubicBezTo>
                    <a:pt x="31317" y="38964"/>
                    <a:pt x="28838" y="40145"/>
                    <a:pt x="26362" y="40145"/>
                  </a:cubicBezTo>
                  <a:cubicBezTo>
                    <a:pt x="25469" y="40145"/>
                    <a:pt x="24575" y="39991"/>
                    <a:pt x="23722" y="39658"/>
                  </a:cubicBezTo>
                  <a:cubicBezTo>
                    <a:pt x="20193" y="38285"/>
                    <a:pt x="19025" y="34976"/>
                    <a:pt x="19461" y="31428"/>
                  </a:cubicBezTo>
                  <a:cubicBezTo>
                    <a:pt x="19698" y="29488"/>
                    <a:pt x="20102" y="27541"/>
                    <a:pt x="20794" y="25714"/>
                  </a:cubicBezTo>
                  <a:cubicBezTo>
                    <a:pt x="20847" y="26197"/>
                    <a:pt x="20965" y="26688"/>
                    <a:pt x="21043" y="27149"/>
                  </a:cubicBezTo>
                  <a:cubicBezTo>
                    <a:pt x="21276" y="28513"/>
                    <a:pt x="21621" y="29853"/>
                    <a:pt x="22088" y="31154"/>
                  </a:cubicBezTo>
                  <a:cubicBezTo>
                    <a:pt x="22802" y="33146"/>
                    <a:pt x="23771" y="35859"/>
                    <a:pt x="25552" y="37129"/>
                  </a:cubicBezTo>
                  <a:cubicBezTo>
                    <a:pt x="25559" y="37134"/>
                    <a:pt x="25566" y="37136"/>
                    <a:pt x="25573" y="37136"/>
                  </a:cubicBezTo>
                  <a:cubicBezTo>
                    <a:pt x="25598" y="37136"/>
                    <a:pt x="25618" y="37106"/>
                    <a:pt x="25614" y="37081"/>
                  </a:cubicBezTo>
                  <a:cubicBezTo>
                    <a:pt x="25451" y="35923"/>
                    <a:pt x="24831" y="34829"/>
                    <a:pt x="24446" y="33723"/>
                  </a:cubicBezTo>
                  <a:cubicBezTo>
                    <a:pt x="24050" y="32582"/>
                    <a:pt x="23713" y="31420"/>
                    <a:pt x="23462" y="30238"/>
                  </a:cubicBezTo>
                  <a:cubicBezTo>
                    <a:pt x="23191" y="28963"/>
                    <a:pt x="23007" y="27675"/>
                    <a:pt x="22936" y="26373"/>
                  </a:cubicBezTo>
                  <a:cubicBezTo>
                    <a:pt x="22913" y="25946"/>
                    <a:pt x="22923" y="25564"/>
                    <a:pt x="22892" y="25204"/>
                  </a:cubicBezTo>
                  <a:lnTo>
                    <a:pt x="22892" y="25204"/>
                  </a:lnTo>
                  <a:cubicBezTo>
                    <a:pt x="22920" y="25205"/>
                    <a:pt x="22947" y="25205"/>
                    <a:pt x="22975" y="25205"/>
                  </a:cubicBezTo>
                  <a:cubicBezTo>
                    <a:pt x="23617" y="25205"/>
                    <a:pt x="24251" y="25074"/>
                    <a:pt x="24840" y="24820"/>
                  </a:cubicBezTo>
                  <a:cubicBezTo>
                    <a:pt x="24959" y="25047"/>
                    <a:pt x="25086" y="25278"/>
                    <a:pt x="25201" y="25518"/>
                  </a:cubicBezTo>
                  <a:cubicBezTo>
                    <a:pt x="25802" y="26771"/>
                    <a:pt x="26363" y="28042"/>
                    <a:pt x="26901" y="29324"/>
                  </a:cubicBezTo>
                  <a:cubicBezTo>
                    <a:pt x="27405" y="30524"/>
                    <a:pt x="27877" y="31735"/>
                    <a:pt x="28357" y="32944"/>
                  </a:cubicBezTo>
                  <a:cubicBezTo>
                    <a:pt x="28725" y="33875"/>
                    <a:pt x="29012" y="34876"/>
                    <a:pt x="29673" y="35636"/>
                  </a:cubicBezTo>
                  <a:cubicBezTo>
                    <a:pt x="29732" y="35704"/>
                    <a:pt x="29820" y="35735"/>
                    <a:pt x="29910" y="35735"/>
                  </a:cubicBezTo>
                  <a:cubicBezTo>
                    <a:pt x="30065" y="35735"/>
                    <a:pt x="30224" y="35643"/>
                    <a:pt x="30249" y="35484"/>
                  </a:cubicBezTo>
                  <a:cubicBezTo>
                    <a:pt x="30596" y="33263"/>
                    <a:pt x="29312" y="30373"/>
                    <a:pt x="28595" y="28284"/>
                  </a:cubicBezTo>
                  <a:cubicBezTo>
                    <a:pt x="28177" y="27063"/>
                    <a:pt x="27726" y="25855"/>
                    <a:pt x="27244" y="24657"/>
                  </a:cubicBezTo>
                  <a:cubicBezTo>
                    <a:pt x="27191" y="24527"/>
                    <a:pt x="27143" y="24397"/>
                    <a:pt x="27096" y="24270"/>
                  </a:cubicBezTo>
                  <a:close/>
                  <a:moveTo>
                    <a:pt x="19041" y="1"/>
                  </a:moveTo>
                  <a:cubicBezTo>
                    <a:pt x="15689" y="1"/>
                    <a:pt x="12296" y="1656"/>
                    <a:pt x="10443" y="4465"/>
                  </a:cubicBezTo>
                  <a:cubicBezTo>
                    <a:pt x="8230" y="7824"/>
                    <a:pt x="8691" y="12212"/>
                    <a:pt x="11503" y="15046"/>
                  </a:cubicBezTo>
                  <a:cubicBezTo>
                    <a:pt x="11688" y="15234"/>
                    <a:pt x="11880" y="15420"/>
                    <a:pt x="12077" y="15602"/>
                  </a:cubicBezTo>
                  <a:cubicBezTo>
                    <a:pt x="11645" y="15495"/>
                    <a:pt x="11215" y="15399"/>
                    <a:pt x="10789" y="15324"/>
                  </a:cubicBezTo>
                  <a:cubicBezTo>
                    <a:pt x="10285" y="15235"/>
                    <a:pt x="9783" y="15192"/>
                    <a:pt x="9287" y="15192"/>
                  </a:cubicBezTo>
                  <a:cubicBezTo>
                    <a:pt x="5999" y="15192"/>
                    <a:pt x="2999" y="17093"/>
                    <a:pt x="1605" y="20207"/>
                  </a:cubicBezTo>
                  <a:cubicBezTo>
                    <a:pt x="0" y="23793"/>
                    <a:pt x="943" y="28260"/>
                    <a:pt x="3542" y="31136"/>
                  </a:cubicBezTo>
                  <a:cubicBezTo>
                    <a:pt x="5044" y="32799"/>
                    <a:pt x="6890" y="33469"/>
                    <a:pt x="8806" y="33469"/>
                  </a:cubicBezTo>
                  <a:cubicBezTo>
                    <a:pt x="10686" y="33469"/>
                    <a:pt x="12632" y="32824"/>
                    <a:pt x="14386" y="31840"/>
                  </a:cubicBezTo>
                  <a:cubicBezTo>
                    <a:pt x="15874" y="30924"/>
                    <a:pt x="17162" y="29691"/>
                    <a:pt x="18303" y="28308"/>
                  </a:cubicBezTo>
                  <a:lnTo>
                    <a:pt x="18303" y="28308"/>
                  </a:lnTo>
                  <a:cubicBezTo>
                    <a:pt x="17852" y="30245"/>
                    <a:pt x="17672" y="32224"/>
                    <a:pt x="17818" y="34037"/>
                  </a:cubicBezTo>
                  <a:cubicBezTo>
                    <a:pt x="18120" y="37782"/>
                    <a:pt x="20961" y="40832"/>
                    <a:pt x="24647" y="41534"/>
                  </a:cubicBezTo>
                  <a:cubicBezTo>
                    <a:pt x="25210" y="41641"/>
                    <a:pt x="25780" y="41692"/>
                    <a:pt x="26349" y="41692"/>
                  </a:cubicBezTo>
                  <a:cubicBezTo>
                    <a:pt x="29600" y="41692"/>
                    <a:pt x="32837" y="40009"/>
                    <a:pt x="34747" y="37385"/>
                  </a:cubicBezTo>
                  <a:cubicBezTo>
                    <a:pt x="37365" y="33785"/>
                    <a:pt x="35895" y="29710"/>
                    <a:pt x="33240" y="26621"/>
                  </a:cubicBezTo>
                  <a:cubicBezTo>
                    <a:pt x="33161" y="26536"/>
                    <a:pt x="33077" y="26457"/>
                    <a:pt x="32995" y="26374"/>
                  </a:cubicBezTo>
                  <a:lnTo>
                    <a:pt x="32995" y="26374"/>
                  </a:lnTo>
                  <a:cubicBezTo>
                    <a:pt x="33121" y="26397"/>
                    <a:pt x="33244" y="26424"/>
                    <a:pt x="33370" y="26443"/>
                  </a:cubicBezTo>
                  <a:cubicBezTo>
                    <a:pt x="33376" y="26443"/>
                    <a:pt x="33383" y="26443"/>
                    <a:pt x="33389" y="26443"/>
                  </a:cubicBezTo>
                  <a:cubicBezTo>
                    <a:pt x="33452" y="26443"/>
                    <a:pt x="33516" y="26452"/>
                    <a:pt x="33576" y="26470"/>
                  </a:cubicBezTo>
                  <a:cubicBezTo>
                    <a:pt x="34089" y="26526"/>
                    <a:pt x="34603" y="26555"/>
                    <a:pt x="35113" y="26555"/>
                  </a:cubicBezTo>
                  <a:cubicBezTo>
                    <a:pt x="38575" y="26555"/>
                    <a:pt x="41850" y="25202"/>
                    <a:pt x="43142" y="21635"/>
                  </a:cubicBezTo>
                  <a:cubicBezTo>
                    <a:pt x="44451" y="18017"/>
                    <a:pt x="43572" y="13486"/>
                    <a:pt x="40740" y="10816"/>
                  </a:cubicBezTo>
                  <a:cubicBezTo>
                    <a:pt x="39108" y="9277"/>
                    <a:pt x="37003" y="8467"/>
                    <a:pt x="34882" y="8467"/>
                  </a:cubicBezTo>
                  <a:cubicBezTo>
                    <a:pt x="33392" y="8467"/>
                    <a:pt x="31894" y="8867"/>
                    <a:pt x="30548" y="9696"/>
                  </a:cubicBezTo>
                  <a:cubicBezTo>
                    <a:pt x="29195" y="10529"/>
                    <a:pt x="27888" y="11607"/>
                    <a:pt x="26710" y="12838"/>
                  </a:cubicBezTo>
                  <a:cubicBezTo>
                    <a:pt x="27031" y="11460"/>
                    <a:pt x="27202" y="10064"/>
                    <a:pt x="27132" y="8678"/>
                  </a:cubicBezTo>
                  <a:cubicBezTo>
                    <a:pt x="26772" y="4704"/>
                    <a:pt x="24948" y="837"/>
                    <a:pt x="20638" y="129"/>
                  </a:cubicBezTo>
                  <a:cubicBezTo>
                    <a:pt x="20111" y="43"/>
                    <a:pt x="19576" y="1"/>
                    <a:pt x="19041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916" name="Google Shape;1916;p29"/>
            <p:cNvSpPr/>
            <p:nvPr/>
          </p:nvSpPr>
          <p:spPr>
            <a:xfrm>
              <a:off x="6347788" y="2520899"/>
              <a:ext cx="28768" cy="25147"/>
            </a:xfrm>
            <a:custGeom>
              <a:avLst/>
              <a:gdLst/>
              <a:ahLst/>
              <a:cxnLst/>
              <a:rect l="l" t="t" r="r" b="b"/>
              <a:pathLst>
                <a:path w="2463" h="2153" extrusionOk="0">
                  <a:moveTo>
                    <a:pt x="1241" y="0"/>
                  </a:moveTo>
                  <a:cubicBezTo>
                    <a:pt x="862" y="0"/>
                    <a:pt x="484" y="181"/>
                    <a:pt x="249" y="491"/>
                  </a:cubicBezTo>
                  <a:cubicBezTo>
                    <a:pt x="157" y="613"/>
                    <a:pt x="95" y="757"/>
                    <a:pt x="70" y="908"/>
                  </a:cubicBezTo>
                  <a:cubicBezTo>
                    <a:pt x="0" y="1333"/>
                    <a:pt x="200" y="1770"/>
                    <a:pt x="568" y="1994"/>
                  </a:cubicBezTo>
                  <a:cubicBezTo>
                    <a:pt x="747" y="2102"/>
                    <a:pt x="945" y="2152"/>
                    <a:pt x="1141" y="2152"/>
                  </a:cubicBezTo>
                  <a:cubicBezTo>
                    <a:pt x="1599" y="2152"/>
                    <a:pt x="2050" y="1881"/>
                    <a:pt x="2254" y="1449"/>
                  </a:cubicBezTo>
                  <a:cubicBezTo>
                    <a:pt x="2463" y="1004"/>
                    <a:pt x="2286" y="490"/>
                    <a:pt x="1903" y="212"/>
                  </a:cubicBezTo>
                  <a:cubicBezTo>
                    <a:pt x="1866" y="185"/>
                    <a:pt x="1827" y="160"/>
                    <a:pt x="1788" y="139"/>
                  </a:cubicBezTo>
                  <a:cubicBezTo>
                    <a:pt x="1617" y="44"/>
                    <a:pt x="1429" y="0"/>
                    <a:pt x="1241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  <p:grpSp>
        <p:nvGrpSpPr>
          <p:cNvPr id="1917" name="Google Shape;1917;p29"/>
          <p:cNvGrpSpPr/>
          <p:nvPr/>
        </p:nvGrpSpPr>
        <p:grpSpPr>
          <a:xfrm>
            <a:off x="202184" y="8869498"/>
            <a:ext cx="1038398" cy="973949"/>
            <a:chOff x="6090574" y="2293925"/>
            <a:chExt cx="519199" cy="486974"/>
          </a:xfrm>
        </p:grpSpPr>
        <p:sp>
          <p:nvSpPr>
            <p:cNvPr id="1918" name="Google Shape;1918;p29"/>
            <p:cNvSpPr/>
            <p:nvPr/>
          </p:nvSpPr>
          <p:spPr>
            <a:xfrm>
              <a:off x="6090574" y="2293925"/>
              <a:ext cx="519199" cy="486974"/>
            </a:xfrm>
            <a:custGeom>
              <a:avLst/>
              <a:gdLst/>
              <a:ahLst/>
              <a:cxnLst/>
              <a:rect l="l" t="t" r="r" b="b"/>
              <a:pathLst>
                <a:path w="44452" h="41693" extrusionOk="0">
                  <a:moveTo>
                    <a:pt x="19090" y="1553"/>
                  </a:moveTo>
                  <a:cubicBezTo>
                    <a:pt x="19217" y="1553"/>
                    <a:pt x="19343" y="1556"/>
                    <a:pt x="19470" y="1561"/>
                  </a:cubicBezTo>
                  <a:cubicBezTo>
                    <a:pt x="23489" y="1733"/>
                    <a:pt x="25255" y="5063"/>
                    <a:pt x="25582" y="8678"/>
                  </a:cubicBezTo>
                  <a:cubicBezTo>
                    <a:pt x="25707" y="11117"/>
                    <a:pt x="25031" y="13594"/>
                    <a:pt x="24090" y="15936"/>
                  </a:cubicBezTo>
                  <a:cubicBezTo>
                    <a:pt x="23888" y="15904"/>
                    <a:pt x="23685" y="15884"/>
                    <a:pt x="23481" y="15877"/>
                  </a:cubicBezTo>
                  <a:cubicBezTo>
                    <a:pt x="23608" y="14076"/>
                    <a:pt x="22789" y="11926"/>
                    <a:pt x="22276" y="10250"/>
                  </a:cubicBezTo>
                  <a:cubicBezTo>
                    <a:pt x="21759" y="8563"/>
                    <a:pt x="21299" y="6459"/>
                    <a:pt x="20135" y="5100"/>
                  </a:cubicBezTo>
                  <a:cubicBezTo>
                    <a:pt x="20013" y="4958"/>
                    <a:pt x="19855" y="4896"/>
                    <a:pt x="19695" y="4896"/>
                  </a:cubicBezTo>
                  <a:cubicBezTo>
                    <a:pt x="19341" y="4896"/>
                    <a:pt x="18977" y="5197"/>
                    <a:pt x="18978" y="5580"/>
                  </a:cubicBezTo>
                  <a:cubicBezTo>
                    <a:pt x="18981" y="7394"/>
                    <a:pt x="19881" y="9312"/>
                    <a:pt x="20277" y="11085"/>
                  </a:cubicBezTo>
                  <a:cubicBezTo>
                    <a:pt x="20646" y="12743"/>
                    <a:pt x="20724" y="14664"/>
                    <a:pt x="21344" y="16259"/>
                  </a:cubicBezTo>
                  <a:cubicBezTo>
                    <a:pt x="21272" y="16288"/>
                    <a:pt x="21199" y="16314"/>
                    <a:pt x="21128" y="16347"/>
                  </a:cubicBezTo>
                  <a:cubicBezTo>
                    <a:pt x="20260" y="14723"/>
                    <a:pt x="19264" y="13174"/>
                    <a:pt x="18431" y="11527"/>
                  </a:cubicBezTo>
                  <a:cubicBezTo>
                    <a:pt x="17598" y="9881"/>
                    <a:pt x="16890" y="8146"/>
                    <a:pt x="15977" y="6542"/>
                  </a:cubicBezTo>
                  <a:cubicBezTo>
                    <a:pt x="15860" y="6337"/>
                    <a:pt x="15633" y="6241"/>
                    <a:pt x="15407" y="6241"/>
                  </a:cubicBezTo>
                  <a:cubicBezTo>
                    <a:pt x="15060" y="6241"/>
                    <a:pt x="14713" y="6467"/>
                    <a:pt x="14766" y="6870"/>
                  </a:cubicBezTo>
                  <a:cubicBezTo>
                    <a:pt x="15244" y="10515"/>
                    <a:pt x="17045" y="14602"/>
                    <a:pt x="19181" y="17579"/>
                  </a:cubicBezTo>
                  <a:cubicBezTo>
                    <a:pt x="19224" y="17637"/>
                    <a:pt x="19271" y="17691"/>
                    <a:pt x="19322" y="17742"/>
                  </a:cubicBezTo>
                  <a:cubicBezTo>
                    <a:pt x="19298" y="17769"/>
                    <a:pt x="19273" y="17795"/>
                    <a:pt x="19251" y="17823"/>
                  </a:cubicBezTo>
                  <a:cubicBezTo>
                    <a:pt x="19154" y="17945"/>
                    <a:pt x="19064" y="18073"/>
                    <a:pt x="18982" y="18205"/>
                  </a:cubicBezTo>
                  <a:cubicBezTo>
                    <a:pt x="17035" y="17356"/>
                    <a:pt x="15210" y="16157"/>
                    <a:pt x="13612" y="14858"/>
                  </a:cubicBezTo>
                  <a:cubicBezTo>
                    <a:pt x="10889" y="12646"/>
                    <a:pt x="9696" y="9312"/>
                    <a:pt x="11332" y="6024"/>
                  </a:cubicBezTo>
                  <a:cubicBezTo>
                    <a:pt x="12748" y="3179"/>
                    <a:pt x="15976" y="1553"/>
                    <a:pt x="19090" y="1553"/>
                  </a:cubicBezTo>
                  <a:close/>
                  <a:moveTo>
                    <a:pt x="23253" y="17634"/>
                  </a:moveTo>
                  <a:cubicBezTo>
                    <a:pt x="23918" y="17634"/>
                    <a:pt x="24591" y="17822"/>
                    <a:pt x="25186" y="18185"/>
                  </a:cubicBezTo>
                  <a:cubicBezTo>
                    <a:pt x="26500" y="19339"/>
                    <a:pt x="26779" y="21093"/>
                    <a:pt x="25450" y="22410"/>
                  </a:cubicBezTo>
                  <a:cubicBezTo>
                    <a:pt x="24810" y="23044"/>
                    <a:pt x="23918" y="23411"/>
                    <a:pt x="23028" y="23411"/>
                  </a:cubicBezTo>
                  <a:cubicBezTo>
                    <a:pt x="22566" y="23411"/>
                    <a:pt x="22105" y="23312"/>
                    <a:pt x="21680" y="23099"/>
                  </a:cubicBezTo>
                  <a:lnTo>
                    <a:pt x="21680" y="23100"/>
                  </a:lnTo>
                  <a:cubicBezTo>
                    <a:pt x="20064" y="22292"/>
                    <a:pt x="19555" y="20143"/>
                    <a:pt x="20759" y="18758"/>
                  </a:cubicBezTo>
                  <a:cubicBezTo>
                    <a:pt x="21424" y="17996"/>
                    <a:pt x="22331" y="17634"/>
                    <a:pt x="23253" y="17634"/>
                  </a:cubicBezTo>
                  <a:close/>
                  <a:moveTo>
                    <a:pt x="35077" y="10036"/>
                  </a:moveTo>
                  <a:cubicBezTo>
                    <a:pt x="36543" y="10036"/>
                    <a:pt x="38008" y="10529"/>
                    <a:pt x="39325" y="11629"/>
                  </a:cubicBezTo>
                  <a:cubicBezTo>
                    <a:pt x="41848" y="13733"/>
                    <a:pt x="42710" y="17427"/>
                    <a:pt x="41863" y="20530"/>
                  </a:cubicBezTo>
                  <a:lnTo>
                    <a:pt x="41863" y="20531"/>
                  </a:lnTo>
                  <a:cubicBezTo>
                    <a:pt x="40950" y="23879"/>
                    <a:pt x="38120" y="25004"/>
                    <a:pt x="35068" y="25004"/>
                  </a:cubicBezTo>
                  <a:cubicBezTo>
                    <a:pt x="34612" y="25004"/>
                    <a:pt x="34151" y="24979"/>
                    <a:pt x="33691" y="24933"/>
                  </a:cubicBezTo>
                  <a:cubicBezTo>
                    <a:pt x="31505" y="24588"/>
                    <a:pt x="29417" y="23611"/>
                    <a:pt x="27476" y="22402"/>
                  </a:cubicBezTo>
                  <a:cubicBezTo>
                    <a:pt x="27621" y="22134"/>
                    <a:pt x="27741" y="21854"/>
                    <a:pt x="27835" y="21565"/>
                  </a:cubicBezTo>
                  <a:cubicBezTo>
                    <a:pt x="28019" y="21577"/>
                    <a:pt x="28205" y="21582"/>
                    <a:pt x="28393" y="21582"/>
                  </a:cubicBezTo>
                  <a:cubicBezTo>
                    <a:pt x="29959" y="21582"/>
                    <a:pt x="31640" y="21209"/>
                    <a:pt x="33080" y="20970"/>
                  </a:cubicBezTo>
                  <a:cubicBezTo>
                    <a:pt x="34770" y="20690"/>
                    <a:pt x="37424" y="20526"/>
                    <a:pt x="38671" y="19240"/>
                  </a:cubicBezTo>
                  <a:cubicBezTo>
                    <a:pt x="38724" y="19185"/>
                    <a:pt x="38725" y="19065"/>
                    <a:pt x="38644" y="19031"/>
                  </a:cubicBezTo>
                  <a:cubicBezTo>
                    <a:pt x="38103" y="18801"/>
                    <a:pt x="37482" y="18722"/>
                    <a:pt x="36831" y="18722"/>
                  </a:cubicBezTo>
                  <a:cubicBezTo>
                    <a:pt x="35576" y="18722"/>
                    <a:pt x="34211" y="19016"/>
                    <a:pt x="33104" y="19087"/>
                  </a:cubicBezTo>
                  <a:cubicBezTo>
                    <a:pt x="32631" y="19117"/>
                    <a:pt x="32137" y="19124"/>
                    <a:pt x="31632" y="19124"/>
                  </a:cubicBezTo>
                  <a:cubicBezTo>
                    <a:pt x="31223" y="19124"/>
                    <a:pt x="30806" y="19119"/>
                    <a:pt x="30389" y="19119"/>
                  </a:cubicBezTo>
                  <a:cubicBezTo>
                    <a:pt x="29559" y="19119"/>
                    <a:pt x="28725" y="19137"/>
                    <a:pt x="27935" y="19243"/>
                  </a:cubicBezTo>
                  <a:cubicBezTo>
                    <a:pt x="27862" y="18952"/>
                    <a:pt x="27756" y="18670"/>
                    <a:pt x="27619" y="18403"/>
                  </a:cubicBezTo>
                  <a:cubicBezTo>
                    <a:pt x="28058" y="18181"/>
                    <a:pt x="28484" y="17910"/>
                    <a:pt x="28933" y="17688"/>
                  </a:cubicBezTo>
                  <a:cubicBezTo>
                    <a:pt x="30028" y="17147"/>
                    <a:pt x="31149" y="16661"/>
                    <a:pt x="32292" y="16231"/>
                  </a:cubicBezTo>
                  <a:cubicBezTo>
                    <a:pt x="33357" y="15832"/>
                    <a:pt x="34447" y="15493"/>
                    <a:pt x="35530" y="15146"/>
                  </a:cubicBezTo>
                  <a:cubicBezTo>
                    <a:pt x="36412" y="14865"/>
                    <a:pt x="37340" y="14721"/>
                    <a:pt x="37965" y="13996"/>
                  </a:cubicBezTo>
                  <a:cubicBezTo>
                    <a:pt x="38003" y="13956"/>
                    <a:pt x="37995" y="13892"/>
                    <a:pt x="37948" y="13863"/>
                  </a:cubicBezTo>
                  <a:cubicBezTo>
                    <a:pt x="37460" y="13541"/>
                    <a:pt x="36826" y="13419"/>
                    <a:pt x="36134" y="13419"/>
                  </a:cubicBezTo>
                  <a:cubicBezTo>
                    <a:pt x="34557" y="13419"/>
                    <a:pt x="32676" y="14052"/>
                    <a:pt x="31512" y="14390"/>
                  </a:cubicBezTo>
                  <a:cubicBezTo>
                    <a:pt x="30412" y="14710"/>
                    <a:pt x="29342" y="15101"/>
                    <a:pt x="28289" y="15550"/>
                  </a:cubicBezTo>
                  <a:cubicBezTo>
                    <a:pt x="27526" y="15875"/>
                    <a:pt x="26688" y="16147"/>
                    <a:pt x="26032" y="16636"/>
                  </a:cubicBezTo>
                  <a:cubicBezTo>
                    <a:pt x="25947" y="16584"/>
                    <a:pt x="25862" y="16535"/>
                    <a:pt x="25776" y="16489"/>
                  </a:cubicBezTo>
                  <a:cubicBezTo>
                    <a:pt x="26944" y="14844"/>
                    <a:pt x="28390" y="13376"/>
                    <a:pt x="29903" y="12096"/>
                  </a:cubicBezTo>
                  <a:cubicBezTo>
                    <a:pt x="31443" y="10794"/>
                    <a:pt x="33261" y="10036"/>
                    <a:pt x="35077" y="10036"/>
                  </a:cubicBezTo>
                  <a:close/>
                  <a:moveTo>
                    <a:pt x="9240" y="16811"/>
                  </a:moveTo>
                  <a:cubicBezTo>
                    <a:pt x="10297" y="16811"/>
                    <a:pt x="11394" y="17012"/>
                    <a:pt x="12483" y="17375"/>
                  </a:cubicBezTo>
                  <a:cubicBezTo>
                    <a:pt x="14459" y="18035"/>
                    <a:pt x="16414" y="18880"/>
                    <a:pt x="18152" y="20035"/>
                  </a:cubicBezTo>
                  <a:cubicBezTo>
                    <a:pt x="17844" y="19987"/>
                    <a:pt x="17521" y="19966"/>
                    <a:pt x="17187" y="19966"/>
                  </a:cubicBezTo>
                  <a:cubicBezTo>
                    <a:pt x="15551" y="19966"/>
                    <a:pt x="13670" y="20473"/>
                    <a:pt x="12288" y="20769"/>
                  </a:cubicBezTo>
                  <a:cubicBezTo>
                    <a:pt x="10232" y="21209"/>
                    <a:pt x="7669" y="21702"/>
                    <a:pt x="5968" y="23005"/>
                  </a:cubicBezTo>
                  <a:cubicBezTo>
                    <a:pt x="5857" y="23089"/>
                    <a:pt x="5886" y="23270"/>
                    <a:pt x="6041" y="23276"/>
                  </a:cubicBezTo>
                  <a:cubicBezTo>
                    <a:pt x="6151" y="23280"/>
                    <a:pt x="6262" y="23282"/>
                    <a:pt x="6372" y="23282"/>
                  </a:cubicBezTo>
                  <a:cubicBezTo>
                    <a:pt x="8393" y="23282"/>
                    <a:pt x="10508" y="22617"/>
                    <a:pt x="12509" y="22408"/>
                  </a:cubicBezTo>
                  <a:cubicBezTo>
                    <a:pt x="13610" y="22292"/>
                    <a:pt x="14710" y="22205"/>
                    <a:pt x="15817" y="22167"/>
                  </a:cubicBezTo>
                  <a:cubicBezTo>
                    <a:pt x="15946" y="22163"/>
                    <a:pt x="16077" y="22162"/>
                    <a:pt x="16207" y="22162"/>
                  </a:cubicBezTo>
                  <a:cubicBezTo>
                    <a:pt x="16476" y="22162"/>
                    <a:pt x="16746" y="22168"/>
                    <a:pt x="17015" y="22168"/>
                  </a:cubicBezTo>
                  <a:cubicBezTo>
                    <a:pt x="17547" y="22168"/>
                    <a:pt x="18076" y="22143"/>
                    <a:pt x="18582" y="21999"/>
                  </a:cubicBezTo>
                  <a:cubicBezTo>
                    <a:pt x="18593" y="22029"/>
                    <a:pt x="18602" y="22060"/>
                    <a:pt x="18613" y="22091"/>
                  </a:cubicBezTo>
                  <a:cubicBezTo>
                    <a:pt x="17883" y="22293"/>
                    <a:pt x="17225" y="22788"/>
                    <a:pt x="16540" y="23145"/>
                  </a:cubicBezTo>
                  <a:cubicBezTo>
                    <a:pt x="15509" y="23684"/>
                    <a:pt x="14460" y="24183"/>
                    <a:pt x="13398" y="24662"/>
                  </a:cubicBezTo>
                  <a:cubicBezTo>
                    <a:pt x="11505" y="25519"/>
                    <a:pt x="8952" y="26122"/>
                    <a:pt x="7409" y="27551"/>
                  </a:cubicBezTo>
                  <a:cubicBezTo>
                    <a:pt x="7329" y="27625"/>
                    <a:pt x="7365" y="27782"/>
                    <a:pt x="7476" y="27804"/>
                  </a:cubicBezTo>
                  <a:cubicBezTo>
                    <a:pt x="7805" y="27872"/>
                    <a:pt x="8146" y="27902"/>
                    <a:pt x="8496" y="27902"/>
                  </a:cubicBezTo>
                  <a:cubicBezTo>
                    <a:pt x="10384" y="27902"/>
                    <a:pt x="12507" y="27022"/>
                    <a:pt x="14141" y="26422"/>
                  </a:cubicBezTo>
                  <a:cubicBezTo>
                    <a:pt x="15234" y="26021"/>
                    <a:pt x="16309" y="25571"/>
                    <a:pt x="17373" y="25101"/>
                  </a:cubicBezTo>
                  <a:cubicBezTo>
                    <a:pt x="18029" y="24811"/>
                    <a:pt x="18745" y="24581"/>
                    <a:pt x="19326" y="24189"/>
                  </a:cubicBezTo>
                  <a:lnTo>
                    <a:pt x="19326" y="24189"/>
                  </a:lnTo>
                  <a:cubicBezTo>
                    <a:pt x="17814" y="26648"/>
                    <a:pt x="15993" y="29029"/>
                    <a:pt x="13603" y="30503"/>
                  </a:cubicBezTo>
                  <a:cubicBezTo>
                    <a:pt x="12081" y="31356"/>
                    <a:pt x="10448" y="31897"/>
                    <a:pt x="8893" y="31897"/>
                  </a:cubicBezTo>
                  <a:cubicBezTo>
                    <a:pt x="7081" y="31897"/>
                    <a:pt x="5376" y="31163"/>
                    <a:pt x="4078" y="29336"/>
                  </a:cubicBezTo>
                  <a:cubicBezTo>
                    <a:pt x="2156" y="26627"/>
                    <a:pt x="1679" y="22726"/>
                    <a:pt x="3548" y="19864"/>
                  </a:cubicBezTo>
                  <a:cubicBezTo>
                    <a:pt x="4955" y="17708"/>
                    <a:pt x="7007" y="16811"/>
                    <a:pt x="9240" y="16811"/>
                  </a:cubicBezTo>
                  <a:close/>
                  <a:moveTo>
                    <a:pt x="27096" y="24270"/>
                  </a:moveTo>
                  <a:lnTo>
                    <a:pt x="27096" y="24270"/>
                  </a:lnTo>
                  <a:cubicBezTo>
                    <a:pt x="28991" y="25143"/>
                    <a:pt x="30768" y="26241"/>
                    <a:pt x="32144" y="27717"/>
                  </a:cubicBezTo>
                  <a:cubicBezTo>
                    <a:pt x="34544" y="30509"/>
                    <a:pt x="35677" y="34114"/>
                    <a:pt x="32971" y="37124"/>
                  </a:cubicBezTo>
                  <a:lnTo>
                    <a:pt x="32971" y="37125"/>
                  </a:lnTo>
                  <a:cubicBezTo>
                    <a:pt x="31317" y="38964"/>
                    <a:pt x="28838" y="40145"/>
                    <a:pt x="26362" y="40145"/>
                  </a:cubicBezTo>
                  <a:cubicBezTo>
                    <a:pt x="25469" y="40145"/>
                    <a:pt x="24575" y="39991"/>
                    <a:pt x="23722" y="39658"/>
                  </a:cubicBezTo>
                  <a:cubicBezTo>
                    <a:pt x="20193" y="38285"/>
                    <a:pt x="19025" y="34976"/>
                    <a:pt x="19461" y="31428"/>
                  </a:cubicBezTo>
                  <a:cubicBezTo>
                    <a:pt x="19698" y="29488"/>
                    <a:pt x="20102" y="27541"/>
                    <a:pt x="20794" y="25714"/>
                  </a:cubicBezTo>
                  <a:cubicBezTo>
                    <a:pt x="20847" y="26197"/>
                    <a:pt x="20965" y="26688"/>
                    <a:pt x="21043" y="27149"/>
                  </a:cubicBezTo>
                  <a:cubicBezTo>
                    <a:pt x="21276" y="28513"/>
                    <a:pt x="21621" y="29853"/>
                    <a:pt x="22088" y="31154"/>
                  </a:cubicBezTo>
                  <a:cubicBezTo>
                    <a:pt x="22802" y="33146"/>
                    <a:pt x="23771" y="35859"/>
                    <a:pt x="25552" y="37129"/>
                  </a:cubicBezTo>
                  <a:cubicBezTo>
                    <a:pt x="25559" y="37134"/>
                    <a:pt x="25566" y="37136"/>
                    <a:pt x="25573" y="37136"/>
                  </a:cubicBezTo>
                  <a:cubicBezTo>
                    <a:pt x="25598" y="37136"/>
                    <a:pt x="25618" y="37106"/>
                    <a:pt x="25614" y="37081"/>
                  </a:cubicBezTo>
                  <a:cubicBezTo>
                    <a:pt x="25451" y="35923"/>
                    <a:pt x="24831" y="34829"/>
                    <a:pt x="24446" y="33723"/>
                  </a:cubicBezTo>
                  <a:cubicBezTo>
                    <a:pt x="24050" y="32582"/>
                    <a:pt x="23713" y="31420"/>
                    <a:pt x="23462" y="30238"/>
                  </a:cubicBezTo>
                  <a:cubicBezTo>
                    <a:pt x="23191" y="28963"/>
                    <a:pt x="23007" y="27675"/>
                    <a:pt x="22936" y="26373"/>
                  </a:cubicBezTo>
                  <a:cubicBezTo>
                    <a:pt x="22913" y="25946"/>
                    <a:pt x="22923" y="25564"/>
                    <a:pt x="22892" y="25204"/>
                  </a:cubicBezTo>
                  <a:lnTo>
                    <a:pt x="22892" y="25204"/>
                  </a:lnTo>
                  <a:cubicBezTo>
                    <a:pt x="22920" y="25205"/>
                    <a:pt x="22947" y="25205"/>
                    <a:pt x="22975" y="25205"/>
                  </a:cubicBezTo>
                  <a:cubicBezTo>
                    <a:pt x="23617" y="25205"/>
                    <a:pt x="24251" y="25074"/>
                    <a:pt x="24840" y="24820"/>
                  </a:cubicBezTo>
                  <a:cubicBezTo>
                    <a:pt x="24959" y="25047"/>
                    <a:pt x="25086" y="25278"/>
                    <a:pt x="25201" y="25518"/>
                  </a:cubicBezTo>
                  <a:cubicBezTo>
                    <a:pt x="25802" y="26771"/>
                    <a:pt x="26363" y="28042"/>
                    <a:pt x="26901" y="29324"/>
                  </a:cubicBezTo>
                  <a:cubicBezTo>
                    <a:pt x="27405" y="30524"/>
                    <a:pt x="27877" y="31735"/>
                    <a:pt x="28357" y="32944"/>
                  </a:cubicBezTo>
                  <a:cubicBezTo>
                    <a:pt x="28725" y="33875"/>
                    <a:pt x="29012" y="34876"/>
                    <a:pt x="29673" y="35636"/>
                  </a:cubicBezTo>
                  <a:cubicBezTo>
                    <a:pt x="29732" y="35704"/>
                    <a:pt x="29820" y="35735"/>
                    <a:pt x="29910" y="35735"/>
                  </a:cubicBezTo>
                  <a:cubicBezTo>
                    <a:pt x="30065" y="35735"/>
                    <a:pt x="30224" y="35643"/>
                    <a:pt x="30249" y="35484"/>
                  </a:cubicBezTo>
                  <a:cubicBezTo>
                    <a:pt x="30596" y="33263"/>
                    <a:pt x="29312" y="30373"/>
                    <a:pt x="28595" y="28284"/>
                  </a:cubicBezTo>
                  <a:cubicBezTo>
                    <a:pt x="28177" y="27063"/>
                    <a:pt x="27726" y="25855"/>
                    <a:pt x="27244" y="24657"/>
                  </a:cubicBezTo>
                  <a:cubicBezTo>
                    <a:pt x="27191" y="24527"/>
                    <a:pt x="27143" y="24397"/>
                    <a:pt x="27096" y="24270"/>
                  </a:cubicBezTo>
                  <a:close/>
                  <a:moveTo>
                    <a:pt x="19041" y="1"/>
                  </a:moveTo>
                  <a:cubicBezTo>
                    <a:pt x="15689" y="1"/>
                    <a:pt x="12296" y="1656"/>
                    <a:pt x="10443" y="4465"/>
                  </a:cubicBezTo>
                  <a:cubicBezTo>
                    <a:pt x="8230" y="7824"/>
                    <a:pt x="8691" y="12212"/>
                    <a:pt x="11503" y="15046"/>
                  </a:cubicBezTo>
                  <a:cubicBezTo>
                    <a:pt x="11688" y="15234"/>
                    <a:pt x="11880" y="15420"/>
                    <a:pt x="12077" y="15602"/>
                  </a:cubicBezTo>
                  <a:cubicBezTo>
                    <a:pt x="11645" y="15495"/>
                    <a:pt x="11215" y="15399"/>
                    <a:pt x="10789" y="15324"/>
                  </a:cubicBezTo>
                  <a:cubicBezTo>
                    <a:pt x="10285" y="15235"/>
                    <a:pt x="9783" y="15192"/>
                    <a:pt x="9287" y="15192"/>
                  </a:cubicBezTo>
                  <a:cubicBezTo>
                    <a:pt x="5999" y="15192"/>
                    <a:pt x="2999" y="17093"/>
                    <a:pt x="1605" y="20207"/>
                  </a:cubicBezTo>
                  <a:cubicBezTo>
                    <a:pt x="0" y="23793"/>
                    <a:pt x="943" y="28260"/>
                    <a:pt x="3542" y="31136"/>
                  </a:cubicBezTo>
                  <a:cubicBezTo>
                    <a:pt x="5044" y="32799"/>
                    <a:pt x="6890" y="33469"/>
                    <a:pt x="8806" y="33469"/>
                  </a:cubicBezTo>
                  <a:cubicBezTo>
                    <a:pt x="10686" y="33469"/>
                    <a:pt x="12632" y="32824"/>
                    <a:pt x="14386" y="31840"/>
                  </a:cubicBezTo>
                  <a:cubicBezTo>
                    <a:pt x="15874" y="30924"/>
                    <a:pt x="17162" y="29691"/>
                    <a:pt x="18303" y="28308"/>
                  </a:cubicBezTo>
                  <a:lnTo>
                    <a:pt x="18303" y="28308"/>
                  </a:lnTo>
                  <a:cubicBezTo>
                    <a:pt x="17852" y="30245"/>
                    <a:pt x="17672" y="32224"/>
                    <a:pt x="17818" y="34037"/>
                  </a:cubicBezTo>
                  <a:cubicBezTo>
                    <a:pt x="18120" y="37782"/>
                    <a:pt x="20961" y="40832"/>
                    <a:pt x="24647" y="41534"/>
                  </a:cubicBezTo>
                  <a:cubicBezTo>
                    <a:pt x="25210" y="41641"/>
                    <a:pt x="25780" y="41692"/>
                    <a:pt x="26349" y="41692"/>
                  </a:cubicBezTo>
                  <a:cubicBezTo>
                    <a:pt x="29600" y="41692"/>
                    <a:pt x="32837" y="40009"/>
                    <a:pt x="34747" y="37385"/>
                  </a:cubicBezTo>
                  <a:cubicBezTo>
                    <a:pt x="37365" y="33785"/>
                    <a:pt x="35895" y="29710"/>
                    <a:pt x="33240" y="26621"/>
                  </a:cubicBezTo>
                  <a:cubicBezTo>
                    <a:pt x="33161" y="26536"/>
                    <a:pt x="33077" y="26457"/>
                    <a:pt x="32995" y="26374"/>
                  </a:cubicBezTo>
                  <a:lnTo>
                    <a:pt x="32995" y="26374"/>
                  </a:lnTo>
                  <a:cubicBezTo>
                    <a:pt x="33121" y="26397"/>
                    <a:pt x="33244" y="26424"/>
                    <a:pt x="33370" y="26443"/>
                  </a:cubicBezTo>
                  <a:cubicBezTo>
                    <a:pt x="33376" y="26443"/>
                    <a:pt x="33383" y="26443"/>
                    <a:pt x="33389" y="26443"/>
                  </a:cubicBezTo>
                  <a:cubicBezTo>
                    <a:pt x="33452" y="26443"/>
                    <a:pt x="33516" y="26452"/>
                    <a:pt x="33576" y="26470"/>
                  </a:cubicBezTo>
                  <a:cubicBezTo>
                    <a:pt x="34089" y="26526"/>
                    <a:pt x="34603" y="26555"/>
                    <a:pt x="35113" y="26555"/>
                  </a:cubicBezTo>
                  <a:cubicBezTo>
                    <a:pt x="38575" y="26555"/>
                    <a:pt x="41850" y="25202"/>
                    <a:pt x="43142" y="21635"/>
                  </a:cubicBezTo>
                  <a:cubicBezTo>
                    <a:pt x="44451" y="18017"/>
                    <a:pt x="43572" y="13486"/>
                    <a:pt x="40740" y="10816"/>
                  </a:cubicBezTo>
                  <a:cubicBezTo>
                    <a:pt x="39108" y="9277"/>
                    <a:pt x="37003" y="8467"/>
                    <a:pt x="34882" y="8467"/>
                  </a:cubicBezTo>
                  <a:cubicBezTo>
                    <a:pt x="33392" y="8467"/>
                    <a:pt x="31894" y="8867"/>
                    <a:pt x="30548" y="9696"/>
                  </a:cubicBezTo>
                  <a:cubicBezTo>
                    <a:pt x="29195" y="10529"/>
                    <a:pt x="27888" y="11607"/>
                    <a:pt x="26710" y="12838"/>
                  </a:cubicBezTo>
                  <a:cubicBezTo>
                    <a:pt x="27031" y="11460"/>
                    <a:pt x="27202" y="10064"/>
                    <a:pt x="27132" y="8678"/>
                  </a:cubicBezTo>
                  <a:cubicBezTo>
                    <a:pt x="26772" y="4704"/>
                    <a:pt x="24948" y="837"/>
                    <a:pt x="20638" y="129"/>
                  </a:cubicBezTo>
                  <a:cubicBezTo>
                    <a:pt x="20111" y="43"/>
                    <a:pt x="19576" y="1"/>
                    <a:pt x="19041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1919" name="Google Shape;1919;p29"/>
            <p:cNvSpPr/>
            <p:nvPr/>
          </p:nvSpPr>
          <p:spPr>
            <a:xfrm>
              <a:off x="6347788" y="2520899"/>
              <a:ext cx="28768" cy="25147"/>
            </a:xfrm>
            <a:custGeom>
              <a:avLst/>
              <a:gdLst/>
              <a:ahLst/>
              <a:cxnLst/>
              <a:rect l="l" t="t" r="r" b="b"/>
              <a:pathLst>
                <a:path w="2463" h="2153" extrusionOk="0">
                  <a:moveTo>
                    <a:pt x="1241" y="0"/>
                  </a:moveTo>
                  <a:cubicBezTo>
                    <a:pt x="862" y="0"/>
                    <a:pt x="484" y="181"/>
                    <a:pt x="249" y="491"/>
                  </a:cubicBezTo>
                  <a:cubicBezTo>
                    <a:pt x="157" y="613"/>
                    <a:pt x="95" y="757"/>
                    <a:pt x="70" y="908"/>
                  </a:cubicBezTo>
                  <a:cubicBezTo>
                    <a:pt x="0" y="1333"/>
                    <a:pt x="200" y="1770"/>
                    <a:pt x="568" y="1994"/>
                  </a:cubicBezTo>
                  <a:cubicBezTo>
                    <a:pt x="747" y="2102"/>
                    <a:pt x="945" y="2152"/>
                    <a:pt x="1141" y="2152"/>
                  </a:cubicBezTo>
                  <a:cubicBezTo>
                    <a:pt x="1599" y="2152"/>
                    <a:pt x="2050" y="1881"/>
                    <a:pt x="2254" y="1449"/>
                  </a:cubicBezTo>
                  <a:cubicBezTo>
                    <a:pt x="2463" y="1004"/>
                    <a:pt x="2286" y="490"/>
                    <a:pt x="1903" y="212"/>
                  </a:cubicBezTo>
                  <a:cubicBezTo>
                    <a:pt x="1866" y="185"/>
                    <a:pt x="1827" y="160"/>
                    <a:pt x="1788" y="139"/>
                  </a:cubicBezTo>
                  <a:cubicBezTo>
                    <a:pt x="1617" y="44"/>
                    <a:pt x="1429" y="0"/>
                    <a:pt x="1241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57429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1" name="Google Shape;1921;p30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1922" name="Google Shape;1922;p30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1923" name="Google Shape;1923;p30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24" name="Google Shape;1924;p30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25" name="Google Shape;1925;p30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26" name="Google Shape;1926;p30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27" name="Google Shape;1927;p30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28" name="Google Shape;1928;p30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29" name="Google Shape;1929;p30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30" name="Google Shape;1930;p30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31" name="Google Shape;1931;p30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32" name="Google Shape;1932;p30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33" name="Google Shape;1933;p30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34" name="Google Shape;1934;p30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35" name="Google Shape;1935;p30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36" name="Google Shape;1936;p30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37" name="Google Shape;1937;p30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38" name="Google Shape;1938;p30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39" name="Google Shape;1939;p30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40" name="Google Shape;1940;p30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41" name="Google Shape;1941;p30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42" name="Google Shape;1942;p30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43" name="Google Shape;1943;p30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44" name="Google Shape;1944;p30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45" name="Google Shape;1945;p30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1946" name="Google Shape;1946;p30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1947" name="Google Shape;1947;p30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1948" name="Google Shape;1948;p30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1949" name="Google Shape;1949;p30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50" name="Google Shape;1950;p30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51" name="Google Shape;1951;p30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52" name="Google Shape;1952;p30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53" name="Google Shape;1953;p30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54" name="Google Shape;1954;p30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55" name="Google Shape;1955;p30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56" name="Google Shape;1956;p30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57" name="Google Shape;1957;p30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58" name="Google Shape;1958;p30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59" name="Google Shape;1959;p30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60" name="Google Shape;1960;p30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1961" name="Google Shape;1961;p30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1962" name="Google Shape;1962;p30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63" name="Google Shape;1963;p30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64" name="Google Shape;1964;p30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65" name="Google Shape;1965;p30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66" name="Google Shape;1966;p30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67" name="Google Shape;1967;p30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68" name="Google Shape;1968;p30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69" name="Google Shape;1969;p30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70" name="Google Shape;1970;p30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71" name="Google Shape;1971;p30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72" name="Google Shape;1972;p30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73" name="Google Shape;1973;p30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74" name="Google Shape;1974;p30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75" name="Google Shape;1975;p30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76" name="Google Shape;1976;p30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77" name="Google Shape;1977;p30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78" name="Google Shape;1978;p30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79" name="Google Shape;1979;p30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80" name="Google Shape;1980;p30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81" name="Google Shape;1981;p30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82" name="Google Shape;1982;p30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83" name="Google Shape;1983;p30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84" name="Google Shape;1984;p30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1985" name="Google Shape;1985;p30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1986" name="Google Shape;1986;p30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87" name="Google Shape;1987;p30"/>
          <p:cNvSpPr txBox="1">
            <a:spLocks noGrp="1"/>
          </p:cNvSpPr>
          <p:nvPr>
            <p:ph type="subTitle" idx="1"/>
          </p:nvPr>
        </p:nvSpPr>
        <p:spPr>
          <a:xfrm>
            <a:off x="4147880" y="7527620"/>
            <a:ext cx="5061600" cy="9696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988" name="Google Shape;1988;p30"/>
          <p:cNvSpPr txBox="1">
            <a:spLocks noGrp="1"/>
          </p:cNvSpPr>
          <p:nvPr>
            <p:ph type="subTitle" idx="2"/>
          </p:nvPr>
        </p:nvSpPr>
        <p:spPr>
          <a:xfrm>
            <a:off x="4147850" y="8214302"/>
            <a:ext cx="5061600" cy="632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89" name="Google Shape;1989;p30"/>
          <p:cNvSpPr txBox="1">
            <a:spLocks noGrp="1"/>
          </p:cNvSpPr>
          <p:nvPr>
            <p:ph type="subTitle" idx="3"/>
          </p:nvPr>
        </p:nvSpPr>
        <p:spPr>
          <a:xfrm>
            <a:off x="10899054" y="5495273"/>
            <a:ext cx="5070000" cy="970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990" name="Google Shape;1990;p30"/>
          <p:cNvSpPr txBox="1">
            <a:spLocks noGrp="1"/>
          </p:cNvSpPr>
          <p:nvPr>
            <p:ph type="subTitle" idx="4"/>
          </p:nvPr>
        </p:nvSpPr>
        <p:spPr>
          <a:xfrm>
            <a:off x="10899060" y="6172007"/>
            <a:ext cx="5070000" cy="6402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91" name="Google Shape;1991;p30"/>
          <p:cNvSpPr txBox="1">
            <a:spLocks noGrp="1"/>
          </p:cNvSpPr>
          <p:nvPr>
            <p:ph type="subTitle" idx="5"/>
          </p:nvPr>
        </p:nvSpPr>
        <p:spPr>
          <a:xfrm>
            <a:off x="10899054" y="7527623"/>
            <a:ext cx="5070000" cy="9696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992" name="Google Shape;1992;p30"/>
          <p:cNvSpPr txBox="1">
            <a:spLocks noGrp="1"/>
          </p:cNvSpPr>
          <p:nvPr>
            <p:ph type="subTitle" idx="6"/>
          </p:nvPr>
        </p:nvSpPr>
        <p:spPr>
          <a:xfrm>
            <a:off x="10899060" y="8211050"/>
            <a:ext cx="5070000" cy="632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93" name="Google Shape;1993;p30"/>
          <p:cNvSpPr txBox="1">
            <a:spLocks noGrp="1"/>
          </p:cNvSpPr>
          <p:nvPr>
            <p:ph type="subTitle" idx="7"/>
          </p:nvPr>
        </p:nvSpPr>
        <p:spPr>
          <a:xfrm>
            <a:off x="4147880" y="3461051"/>
            <a:ext cx="5070000" cy="973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994" name="Google Shape;1994;p30"/>
          <p:cNvSpPr txBox="1">
            <a:spLocks noGrp="1"/>
          </p:cNvSpPr>
          <p:nvPr>
            <p:ph type="subTitle" idx="8"/>
          </p:nvPr>
        </p:nvSpPr>
        <p:spPr>
          <a:xfrm>
            <a:off x="4147850" y="4140557"/>
            <a:ext cx="5061600" cy="6450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95" name="Google Shape;1995;p30"/>
          <p:cNvSpPr txBox="1">
            <a:spLocks noGrp="1"/>
          </p:cNvSpPr>
          <p:nvPr>
            <p:ph type="subTitle" idx="9"/>
          </p:nvPr>
        </p:nvSpPr>
        <p:spPr>
          <a:xfrm>
            <a:off x="4147880" y="5495270"/>
            <a:ext cx="5070000" cy="970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996" name="Google Shape;1996;p30"/>
          <p:cNvSpPr txBox="1">
            <a:spLocks noGrp="1"/>
          </p:cNvSpPr>
          <p:nvPr>
            <p:ph type="subTitle" idx="13"/>
          </p:nvPr>
        </p:nvSpPr>
        <p:spPr>
          <a:xfrm>
            <a:off x="4147850" y="6170234"/>
            <a:ext cx="5070000" cy="6402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997" name="Google Shape;1997;p30"/>
          <p:cNvSpPr txBox="1">
            <a:spLocks noGrp="1"/>
          </p:cNvSpPr>
          <p:nvPr>
            <p:ph type="subTitle" idx="14"/>
          </p:nvPr>
        </p:nvSpPr>
        <p:spPr>
          <a:xfrm>
            <a:off x="10899090" y="3461051"/>
            <a:ext cx="5070000" cy="973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1998" name="Google Shape;1998;p30"/>
          <p:cNvSpPr txBox="1">
            <a:spLocks noGrp="1"/>
          </p:cNvSpPr>
          <p:nvPr>
            <p:ph type="subTitle" idx="15"/>
          </p:nvPr>
        </p:nvSpPr>
        <p:spPr>
          <a:xfrm>
            <a:off x="10899060" y="4140560"/>
            <a:ext cx="5070000" cy="6450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999" name="Google Shape;1999;p30"/>
          <p:cNvGrpSpPr/>
          <p:nvPr/>
        </p:nvGrpSpPr>
        <p:grpSpPr>
          <a:xfrm>
            <a:off x="16342933" y="2487105"/>
            <a:ext cx="1038398" cy="973949"/>
            <a:chOff x="6090574" y="2293925"/>
            <a:chExt cx="519199" cy="486974"/>
          </a:xfrm>
        </p:grpSpPr>
        <p:sp>
          <p:nvSpPr>
            <p:cNvPr id="2000" name="Google Shape;2000;p30"/>
            <p:cNvSpPr/>
            <p:nvPr/>
          </p:nvSpPr>
          <p:spPr>
            <a:xfrm>
              <a:off x="6090574" y="2293925"/>
              <a:ext cx="519199" cy="486974"/>
            </a:xfrm>
            <a:custGeom>
              <a:avLst/>
              <a:gdLst/>
              <a:ahLst/>
              <a:cxnLst/>
              <a:rect l="l" t="t" r="r" b="b"/>
              <a:pathLst>
                <a:path w="44452" h="41693" extrusionOk="0">
                  <a:moveTo>
                    <a:pt x="19090" y="1553"/>
                  </a:moveTo>
                  <a:cubicBezTo>
                    <a:pt x="19217" y="1553"/>
                    <a:pt x="19343" y="1556"/>
                    <a:pt x="19470" y="1561"/>
                  </a:cubicBezTo>
                  <a:cubicBezTo>
                    <a:pt x="23489" y="1733"/>
                    <a:pt x="25255" y="5063"/>
                    <a:pt x="25582" y="8678"/>
                  </a:cubicBezTo>
                  <a:cubicBezTo>
                    <a:pt x="25707" y="11117"/>
                    <a:pt x="25031" y="13594"/>
                    <a:pt x="24090" y="15936"/>
                  </a:cubicBezTo>
                  <a:cubicBezTo>
                    <a:pt x="23888" y="15904"/>
                    <a:pt x="23685" y="15884"/>
                    <a:pt x="23481" y="15877"/>
                  </a:cubicBezTo>
                  <a:cubicBezTo>
                    <a:pt x="23608" y="14076"/>
                    <a:pt x="22789" y="11926"/>
                    <a:pt x="22276" y="10250"/>
                  </a:cubicBezTo>
                  <a:cubicBezTo>
                    <a:pt x="21759" y="8563"/>
                    <a:pt x="21299" y="6459"/>
                    <a:pt x="20135" y="5100"/>
                  </a:cubicBezTo>
                  <a:cubicBezTo>
                    <a:pt x="20013" y="4958"/>
                    <a:pt x="19855" y="4896"/>
                    <a:pt x="19695" y="4896"/>
                  </a:cubicBezTo>
                  <a:cubicBezTo>
                    <a:pt x="19341" y="4896"/>
                    <a:pt x="18977" y="5197"/>
                    <a:pt x="18978" y="5580"/>
                  </a:cubicBezTo>
                  <a:cubicBezTo>
                    <a:pt x="18981" y="7394"/>
                    <a:pt x="19881" y="9312"/>
                    <a:pt x="20277" y="11085"/>
                  </a:cubicBezTo>
                  <a:cubicBezTo>
                    <a:pt x="20646" y="12743"/>
                    <a:pt x="20724" y="14664"/>
                    <a:pt x="21344" y="16259"/>
                  </a:cubicBezTo>
                  <a:cubicBezTo>
                    <a:pt x="21272" y="16288"/>
                    <a:pt x="21199" y="16314"/>
                    <a:pt x="21128" y="16347"/>
                  </a:cubicBezTo>
                  <a:cubicBezTo>
                    <a:pt x="20260" y="14723"/>
                    <a:pt x="19264" y="13174"/>
                    <a:pt x="18431" y="11527"/>
                  </a:cubicBezTo>
                  <a:cubicBezTo>
                    <a:pt x="17598" y="9881"/>
                    <a:pt x="16890" y="8146"/>
                    <a:pt x="15977" y="6542"/>
                  </a:cubicBezTo>
                  <a:cubicBezTo>
                    <a:pt x="15860" y="6337"/>
                    <a:pt x="15633" y="6241"/>
                    <a:pt x="15407" y="6241"/>
                  </a:cubicBezTo>
                  <a:cubicBezTo>
                    <a:pt x="15060" y="6241"/>
                    <a:pt x="14713" y="6467"/>
                    <a:pt x="14766" y="6870"/>
                  </a:cubicBezTo>
                  <a:cubicBezTo>
                    <a:pt x="15244" y="10515"/>
                    <a:pt x="17045" y="14602"/>
                    <a:pt x="19181" y="17579"/>
                  </a:cubicBezTo>
                  <a:cubicBezTo>
                    <a:pt x="19224" y="17637"/>
                    <a:pt x="19271" y="17691"/>
                    <a:pt x="19322" y="17742"/>
                  </a:cubicBezTo>
                  <a:cubicBezTo>
                    <a:pt x="19298" y="17769"/>
                    <a:pt x="19273" y="17795"/>
                    <a:pt x="19251" y="17823"/>
                  </a:cubicBezTo>
                  <a:cubicBezTo>
                    <a:pt x="19154" y="17945"/>
                    <a:pt x="19064" y="18073"/>
                    <a:pt x="18982" y="18205"/>
                  </a:cubicBezTo>
                  <a:cubicBezTo>
                    <a:pt x="17035" y="17356"/>
                    <a:pt x="15210" y="16157"/>
                    <a:pt x="13612" y="14858"/>
                  </a:cubicBezTo>
                  <a:cubicBezTo>
                    <a:pt x="10889" y="12646"/>
                    <a:pt x="9696" y="9312"/>
                    <a:pt x="11332" y="6024"/>
                  </a:cubicBezTo>
                  <a:cubicBezTo>
                    <a:pt x="12748" y="3179"/>
                    <a:pt x="15976" y="1553"/>
                    <a:pt x="19090" y="1553"/>
                  </a:cubicBezTo>
                  <a:close/>
                  <a:moveTo>
                    <a:pt x="23253" y="17634"/>
                  </a:moveTo>
                  <a:cubicBezTo>
                    <a:pt x="23918" y="17634"/>
                    <a:pt x="24591" y="17822"/>
                    <a:pt x="25186" y="18185"/>
                  </a:cubicBezTo>
                  <a:cubicBezTo>
                    <a:pt x="26500" y="19339"/>
                    <a:pt x="26779" y="21093"/>
                    <a:pt x="25450" y="22410"/>
                  </a:cubicBezTo>
                  <a:cubicBezTo>
                    <a:pt x="24810" y="23044"/>
                    <a:pt x="23918" y="23411"/>
                    <a:pt x="23028" y="23411"/>
                  </a:cubicBezTo>
                  <a:cubicBezTo>
                    <a:pt x="22566" y="23411"/>
                    <a:pt x="22105" y="23312"/>
                    <a:pt x="21680" y="23099"/>
                  </a:cubicBezTo>
                  <a:lnTo>
                    <a:pt x="21680" y="23100"/>
                  </a:lnTo>
                  <a:cubicBezTo>
                    <a:pt x="20064" y="22292"/>
                    <a:pt x="19555" y="20143"/>
                    <a:pt x="20759" y="18758"/>
                  </a:cubicBezTo>
                  <a:cubicBezTo>
                    <a:pt x="21424" y="17996"/>
                    <a:pt x="22331" y="17634"/>
                    <a:pt x="23253" y="17634"/>
                  </a:cubicBezTo>
                  <a:close/>
                  <a:moveTo>
                    <a:pt x="35077" y="10036"/>
                  </a:moveTo>
                  <a:cubicBezTo>
                    <a:pt x="36543" y="10036"/>
                    <a:pt x="38008" y="10529"/>
                    <a:pt x="39325" y="11629"/>
                  </a:cubicBezTo>
                  <a:cubicBezTo>
                    <a:pt x="41848" y="13733"/>
                    <a:pt x="42710" y="17427"/>
                    <a:pt x="41863" y="20530"/>
                  </a:cubicBezTo>
                  <a:lnTo>
                    <a:pt x="41863" y="20531"/>
                  </a:lnTo>
                  <a:cubicBezTo>
                    <a:pt x="40950" y="23879"/>
                    <a:pt x="38120" y="25004"/>
                    <a:pt x="35068" y="25004"/>
                  </a:cubicBezTo>
                  <a:cubicBezTo>
                    <a:pt x="34612" y="25004"/>
                    <a:pt x="34151" y="24979"/>
                    <a:pt x="33691" y="24933"/>
                  </a:cubicBezTo>
                  <a:cubicBezTo>
                    <a:pt x="31505" y="24588"/>
                    <a:pt x="29417" y="23611"/>
                    <a:pt x="27476" y="22402"/>
                  </a:cubicBezTo>
                  <a:cubicBezTo>
                    <a:pt x="27621" y="22134"/>
                    <a:pt x="27741" y="21854"/>
                    <a:pt x="27835" y="21565"/>
                  </a:cubicBezTo>
                  <a:cubicBezTo>
                    <a:pt x="28019" y="21577"/>
                    <a:pt x="28205" y="21582"/>
                    <a:pt x="28393" y="21582"/>
                  </a:cubicBezTo>
                  <a:cubicBezTo>
                    <a:pt x="29959" y="21582"/>
                    <a:pt x="31640" y="21209"/>
                    <a:pt x="33080" y="20970"/>
                  </a:cubicBezTo>
                  <a:cubicBezTo>
                    <a:pt x="34770" y="20690"/>
                    <a:pt x="37424" y="20526"/>
                    <a:pt x="38671" y="19240"/>
                  </a:cubicBezTo>
                  <a:cubicBezTo>
                    <a:pt x="38724" y="19185"/>
                    <a:pt x="38725" y="19065"/>
                    <a:pt x="38644" y="19031"/>
                  </a:cubicBezTo>
                  <a:cubicBezTo>
                    <a:pt x="38103" y="18801"/>
                    <a:pt x="37482" y="18722"/>
                    <a:pt x="36831" y="18722"/>
                  </a:cubicBezTo>
                  <a:cubicBezTo>
                    <a:pt x="35576" y="18722"/>
                    <a:pt x="34211" y="19016"/>
                    <a:pt x="33104" y="19087"/>
                  </a:cubicBezTo>
                  <a:cubicBezTo>
                    <a:pt x="32631" y="19117"/>
                    <a:pt x="32137" y="19124"/>
                    <a:pt x="31632" y="19124"/>
                  </a:cubicBezTo>
                  <a:cubicBezTo>
                    <a:pt x="31223" y="19124"/>
                    <a:pt x="30806" y="19119"/>
                    <a:pt x="30389" y="19119"/>
                  </a:cubicBezTo>
                  <a:cubicBezTo>
                    <a:pt x="29559" y="19119"/>
                    <a:pt x="28725" y="19137"/>
                    <a:pt x="27935" y="19243"/>
                  </a:cubicBezTo>
                  <a:cubicBezTo>
                    <a:pt x="27862" y="18952"/>
                    <a:pt x="27756" y="18670"/>
                    <a:pt x="27619" y="18403"/>
                  </a:cubicBezTo>
                  <a:cubicBezTo>
                    <a:pt x="28058" y="18181"/>
                    <a:pt x="28484" y="17910"/>
                    <a:pt x="28933" y="17688"/>
                  </a:cubicBezTo>
                  <a:cubicBezTo>
                    <a:pt x="30028" y="17147"/>
                    <a:pt x="31149" y="16661"/>
                    <a:pt x="32292" y="16231"/>
                  </a:cubicBezTo>
                  <a:cubicBezTo>
                    <a:pt x="33357" y="15832"/>
                    <a:pt x="34447" y="15493"/>
                    <a:pt x="35530" y="15146"/>
                  </a:cubicBezTo>
                  <a:cubicBezTo>
                    <a:pt x="36412" y="14865"/>
                    <a:pt x="37340" y="14721"/>
                    <a:pt x="37965" y="13996"/>
                  </a:cubicBezTo>
                  <a:cubicBezTo>
                    <a:pt x="38003" y="13956"/>
                    <a:pt x="37995" y="13892"/>
                    <a:pt x="37948" y="13863"/>
                  </a:cubicBezTo>
                  <a:cubicBezTo>
                    <a:pt x="37460" y="13541"/>
                    <a:pt x="36826" y="13419"/>
                    <a:pt x="36134" y="13419"/>
                  </a:cubicBezTo>
                  <a:cubicBezTo>
                    <a:pt x="34557" y="13419"/>
                    <a:pt x="32676" y="14052"/>
                    <a:pt x="31512" y="14390"/>
                  </a:cubicBezTo>
                  <a:cubicBezTo>
                    <a:pt x="30412" y="14710"/>
                    <a:pt x="29342" y="15101"/>
                    <a:pt x="28289" y="15550"/>
                  </a:cubicBezTo>
                  <a:cubicBezTo>
                    <a:pt x="27526" y="15875"/>
                    <a:pt x="26688" y="16147"/>
                    <a:pt x="26032" y="16636"/>
                  </a:cubicBezTo>
                  <a:cubicBezTo>
                    <a:pt x="25947" y="16584"/>
                    <a:pt x="25862" y="16535"/>
                    <a:pt x="25776" y="16489"/>
                  </a:cubicBezTo>
                  <a:cubicBezTo>
                    <a:pt x="26944" y="14844"/>
                    <a:pt x="28390" y="13376"/>
                    <a:pt x="29903" y="12096"/>
                  </a:cubicBezTo>
                  <a:cubicBezTo>
                    <a:pt x="31443" y="10794"/>
                    <a:pt x="33261" y="10036"/>
                    <a:pt x="35077" y="10036"/>
                  </a:cubicBezTo>
                  <a:close/>
                  <a:moveTo>
                    <a:pt x="9240" y="16811"/>
                  </a:moveTo>
                  <a:cubicBezTo>
                    <a:pt x="10297" y="16811"/>
                    <a:pt x="11394" y="17012"/>
                    <a:pt x="12483" y="17375"/>
                  </a:cubicBezTo>
                  <a:cubicBezTo>
                    <a:pt x="14459" y="18035"/>
                    <a:pt x="16414" y="18880"/>
                    <a:pt x="18152" y="20035"/>
                  </a:cubicBezTo>
                  <a:cubicBezTo>
                    <a:pt x="17844" y="19987"/>
                    <a:pt x="17521" y="19966"/>
                    <a:pt x="17187" y="19966"/>
                  </a:cubicBezTo>
                  <a:cubicBezTo>
                    <a:pt x="15551" y="19966"/>
                    <a:pt x="13670" y="20473"/>
                    <a:pt x="12288" y="20769"/>
                  </a:cubicBezTo>
                  <a:cubicBezTo>
                    <a:pt x="10232" y="21209"/>
                    <a:pt x="7669" y="21702"/>
                    <a:pt x="5968" y="23005"/>
                  </a:cubicBezTo>
                  <a:cubicBezTo>
                    <a:pt x="5857" y="23089"/>
                    <a:pt x="5886" y="23270"/>
                    <a:pt x="6041" y="23276"/>
                  </a:cubicBezTo>
                  <a:cubicBezTo>
                    <a:pt x="6151" y="23280"/>
                    <a:pt x="6262" y="23282"/>
                    <a:pt x="6372" y="23282"/>
                  </a:cubicBezTo>
                  <a:cubicBezTo>
                    <a:pt x="8393" y="23282"/>
                    <a:pt x="10508" y="22617"/>
                    <a:pt x="12509" y="22408"/>
                  </a:cubicBezTo>
                  <a:cubicBezTo>
                    <a:pt x="13610" y="22292"/>
                    <a:pt x="14710" y="22205"/>
                    <a:pt x="15817" y="22167"/>
                  </a:cubicBezTo>
                  <a:cubicBezTo>
                    <a:pt x="15946" y="22163"/>
                    <a:pt x="16077" y="22162"/>
                    <a:pt x="16207" y="22162"/>
                  </a:cubicBezTo>
                  <a:cubicBezTo>
                    <a:pt x="16476" y="22162"/>
                    <a:pt x="16746" y="22168"/>
                    <a:pt x="17015" y="22168"/>
                  </a:cubicBezTo>
                  <a:cubicBezTo>
                    <a:pt x="17547" y="22168"/>
                    <a:pt x="18076" y="22143"/>
                    <a:pt x="18582" y="21999"/>
                  </a:cubicBezTo>
                  <a:cubicBezTo>
                    <a:pt x="18593" y="22029"/>
                    <a:pt x="18602" y="22060"/>
                    <a:pt x="18613" y="22091"/>
                  </a:cubicBezTo>
                  <a:cubicBezTo>
                    <a:pt x="17883" y="22293"/>
                    <a:pt x="17225" y="22788"/>
                    <a:pt x="16540" y="23145"/>
                  </a:cubicBezTo>
                  <a:cubicBezTo>
                    <a:pt x="15509" y="23684"/>
                    <a:pt x="14460" y="24183"/>
                    <a:pt x="13398" y="24662"/>
                  </a:cubicBezTo>
                  <a:cubicBezTo>
                    <a:pt x="11505" y="25519"/>
                    <a:pt x="8952" y="26122"/>
                    <a:pt x="7409" y="27551"/>
                  </a:cubicBezTo>
                  <a:cubicBezTo>
                    <a:pt x="7329" y="27625"/>
                    <a:pt x="7365" y="27782"/>
                    <a:pt x="7476" y="27804"/>
                  </a:cubicBezTo>
                  <a:cubicBezTo>
                    <a:pt x="7805" y="27872"/>
                    <a:pt x="8146" y="27902"/>
                    <a:pt x="8496" y="27902"/>
                  </a:cubicBezTo>
                  <a:cubicBezTo>
                    <a:pt x="10384" y="27902"/>
                    <a:pt x="12507" y="27022"/>
                    <a:pt x="14141" y="26422"/>
                  </a:cubicBezTo>
                  <a:cubicBezTo>
                    <a:pt x="15234" y="26021"/>
                    <a:pt x="16309" y="25571"/>
                    <a:pt x="17373" y="25101"/>
                  </a:cubicBezTo>
                  <a:cubicBezTo>
                    <a:pt x="18029" y="24811"/>
                    <a:pt x="18745" y="24581"/>
                    <a:pt x="19326" y="24189"/>
                  </a:cubicBezTo>
                  <a:lnTo>
                    <a:pt x="19326" y="24189"/>
                  </a:lnTo>
                  <a:cubicBezTo>
                    <a:pt x="17814" y="26648"/>
                    <a:pt x="15993" y="29029"/>
                    <a:pt x="13603" y="30503"/>
                  </a:cubicBezTo>
                  <a:cubicBezTo>
                    <a:pt x="12081" y="31356"/>
                    <a:pt x="10448" y="31897"/>
                    <a:pt x="8893" y="31897"/>
                  </a:cubicBezTo>
                  <a:cubicBezTo>
                    <a:pt x="7081" y="31897"/>
                    <a:pt x="5376" y="31163"/>
                    <a:pt x="4078" y="29336"/>
                  </a:cubicBezTo>
                  <a:cubicBezTo>
                    <a:pt x="2156" y="26627"/>
                    <a:pt x="1679" y="22726"/>
                    <a:pt x="3548" y="19864"/>
                  </a:cubicBezTo>
                  <a:cubicBezTo>
                    <a:pt x="4955" y="17708"/>
                    <a:pt x="7007" y="16811"/>
                    <a:pt x="9240" y="16811"/>
                  </a:cubicBezTo>
                  <a:close/>
                  <a:moveTo>
                    <a:pt x="27096" y="24270"/>
                  </a:moveTo>
                  <a:lnTo>
                    <a:pt x="27096" y="24270"/>
                  </a:lnTo>
                  <a:cubicBezTo>
                    <a:pt x="28991" y="25143"/>
                    <a:pt x="30768" y="26241"/>
                    <a:pt x="32144" y="27717"/>
                  </a:cubicBezTo>
                  <a:cubicBezTo>
                    <a:pt x="34544" y="30509"/>
                    <a:pt x="35677" y="34114"/>
                    <a:pt x="32971" y="37124"/>
                  </a:cubicBezTo>
                  <a:lnTo>
                    <a:pt x="32971" y="37125"/>
                  </a:lnTo>
                  <a:cubicBezTo>
                    <a:pt x="31317" y="38964"/>
                    <a:pt x="28838" y="40145"/>
                    <a:pt x="26362" y="40145"/>
                  </a:cubicBezTo>
                  <a:cubicBezTo>
                    <a:pt x="25469" y="40145"/>
                    <a:pt x="24575" y="39991"/>
                    <a:pt x="23722" y="39658"/>
                  </a:cubicBezTo>
                  <a:cubicBezTo>
                    <a:pt x="20193" y="38285"/>
                    <a:pt x="19025" y="34976"/>
                    <a:pt x="19461" y="31428"/>
                  </a:cubicBezTo>
                  <a:cubicBezTo>
                    <a:pt x="19698" y="29488"/>
                    <a:pt x="20102" y="27541"/>
                    <a:pt x="20794" y="25714"/>
                  </a:cubicBezTo>
                  <a:cubicBezTo>
                    <a:pt x="20847" y="26197"/>
                    <a:pt x="20965" y="26688"/>
                    <a:pt x="21043" y="27149"/>
                  </a:cubicBezTo>
                  <a:cubicBezTo>
                    <a:pt x="21276" y="28513"/>
                    <a:pt x="21621" y="29853"/>
                    <a:pt x="22088" y="31154"/>
                  </a:cubicBezTo>
                  <a:cubicBezTo>
                    <a:pt x="22802" y="33146"/>
                    <a:pt x="23771" y="35859"/>
                    <a:pt x="25552" y="37129"/>
                  </a:cubicBezTo>
                  <a:cubicBezTo>
                    <a:pt x="25559" y="37134"/>
                    <a:pt x="25566" y="37136"/>
                    <a:pt x="25573" y="37136"/>
                  </a:cubicBezTo>
                  <a:cubicBezTo>
                    <a:pt x="25598" y="37136"/>
                    <a:pt x="25618" y="37106"/>
                    <a:pt x="25614" y="37081"/>
                  </a:cubicBezTo>
                  <a:cubicBezTo>
                    <a:pt x="25451" y="35923"/>
                    <a:pt x="24831" y="34829"/>
                    <a:pt x="24446" y="33723"/>
                  </a:cubicBezTo>
                  <a:cubicBezTo>
                    <a:pt x="24050" y="32582"/>
                    <a:pt x="23713" y="31420"/>
                    <a:pt x="23462" y="30238"/>
                  </a:cubicBezTo>
                  <a:cubicBezTo>
                    <a:pt x="23191" y="28963"/>
                    <a:pt x="23007" y="27675"/>
                    <a:pt x="22936" y="26373"/>
                  </a:cubicBezTo>
                  <a:cubicBezTo>
                    <a:pt x="22913" y="25946"/>
                    <a:pt x="22923" y="25564"/>
                    <a:pt x="22892" y="25204"/>
                  </a:cubicBezTo>
                  <a:lnTo>
                    <a:pt x="22892" y="25204"/>
                  </a:lnTo>
                  <a:cubicBezTo>
                    <a:pt x="22920" y="25205"/>
                    <a:pt x="22947" y="25205"/>
                    <a:pt x="22975" y="25205"/>
                  </a:cubicBezTo>
                  <a:cubicBezTo>
                    <a:pt x="23617" y="25205"/>
                    <a:pt x="24251" y="25074"/>
                    <a:pt x="24840" y="24820"/>
                  </a:cubicBezTo>
                  <a:cubicBezTo>
                    <a:pt x="24959" y="25047"/>
                    <a:pt x="25086" y="25278"/>
                    <a:pt x="25201" y="25518"/>
                  </a:cubicBezTo>
                  <a:cubicBezTo>
                    <a:pt x="25802" y="26771"/>
                    <a:pt x="26363" y="28042"/>
                    <a:pt x="26901" y="29324"/>
                  </a:cubicBezTo>
                  <a:cubicBezTo>
                    <a:pt x="27405" y="30524"/>
                    <a:pt x="27877" y="31735"/>
                    <a:pt x="28357" y="32944"/>
                  </a:cubicBezTo>
                  <a:cubicBezTo>
                    <a:pt x="28725" y="33875"/>
                    <a:pt x="29012" y="34876"/>
                    <a:pt x="29673" y="35636"/>
                  </a:cubicBezTo>
                  <a:cubicBezTo>
                    <a:pt x="29732" y="35704"/>
                    <a:pt x="29820" y="35735"/>
                    <a:pt x="29910" y="35735"/>
                  </a:cubicBezTo>
                  <a:cubicBezTo>
                    <a:pt x="30065" y="35735"/>
                    <a:pt x="30224" y="35643"/>
                    <a:pt x="30249" y="35484"/>
                  </a:cubicBezTo>
                  <a:cubicBezTo>
                    <a:pt x="30596" y="33263"/>
                    <a:pt x="29312" y="30373"/>
                    <a:pt x="28595" y="28284"/>
                  </a:cubicBezTo>
                  <a:cubicBezTo>
                    <a:pt x="28177" y="27063"/>
                    <a:pt x="27726" y="25855"/>
                    <a:pt x="27244" y="24657"/>
                  </a:cubicBezTo>
                  <a:cubicBezTo>
                    <a:pt x="27191" y="24527"/>
                    <a:pt x="27143" y="24397"/>
                    <a:pt x="27096" y="24270"/>
                  </a:cubicBezTo>
                  <a:close/>
                  <a:moveTo>
                    <a:pt x="19041" y="1"/>
                  </a:moveTo>
                  <a:cubicBezTo>
                    <a:pt x="15689" y="1"/>
                    <a:pt x="12296" y="1656"/>
                    <a:pt x="10443" y="4465"/>
                  </a:cubicBezTo>
                  <a:cubicBezTo>
                    <a:pt x="8230" y="7824"/>
                    <a:pt x="8691" y="12212"/>
                    <a:pt x="11503" y="15046"/>
                  </a:cubicBezTo>
                  <a:cubicBezTo>
                    <a:pt x="11688" y="15234"/>
                    <a:pt x="11880" y="15420"/>
                    <a:pt x="12077" y="15602"/>
                  </a:cubicBezTo>
                  <a:cubicBezTo>
                    <a:pt x="11645" y="15495"/>
                    <a:pt x="11215" y="15399"/>
                    <a:pt x="10789" y="15324"/>
                  </a:cubicBezTo>
                  <a:cubicBezTo>
                    <a:pt x="10285" y="15235"/>
                    <a:pt x="9783" y="15192"/>
                    <a:pt x="9287" y="15192"/>
                  </a:cubicBezTo>
                  <a:cubicBezTo>
                    <a:pt x="5999" y="15192"/>
                    <a:pt x="2999" y="17093"/>
                    <a:pt x="1605" y="20207"/>
                  </a:cubicBezTo>
                  <a:cubicBezTo>
                    <a:pt x="0" y="23793"/>
                    <a:pt x="943" y="28260"/>
                    <a:pt x="3542" y="31136"/>
                  </a:cubicBezTo>
                  <a:cubicBezTo>
                    <a:pt x="5044" y="32799"/>
                    <a:pt x="6890" y="33469"/>
                    <a:pt x="8806" y="33469"/>
                  </a:cubicBezTo>
                  <a:cubicBezTo>
                    <a:pt x="10686" y="33469"/>
                    <a:pt x="12632" y="32824"/>
                    <a:pt x="14386" y="31840"/>
                  </a:cubicBezTo>
                  <a:cubicBezTo>
                    <a:pt x="15874" y="30924"/>
                    <a:pt x="17162" y="29691"/>
                    <a:pt x="18303" y="28308"/>
                  </a:cubicBezTo>
                  <a:lnTo>
                    <a:pt x="18303" y="28308"/>
                  </a:lnTo>
                  <a:cubicBezTo>
                    <a:pt x="17852" y="30245"/>
                    <a:pt x="17672" y="32224"/>
                    <a:pt x="17818" y="34037"/>
                  </a:cubicBezTo>
                  <a:cubicBezTo>
                    <a:pt x="18120" y="37782"/>
                    <a:pt x="20961" y="40832"/>
                    <a:pt x="24647" y="41534"/>
                  </a:cubicBezTo>
                  <a:cubicBezTo>
                    <a:pt x="25210" y="41641"/>
                    <a:pt x="25780" y="41692"/>
                    <a:pt x="26349" y="41692"/>
                  </a:cubicBezTo>
                  <a:cubicBezTo>
                    <a:pt x="29600" y="41692"/>
                    <a:pt x="32837" y="40009"/>
                    <a:pt x="34747" y="37385"/>
                  </a:cubicBezTo>
                  <a:cubicBezTo>
                    <a:pt x="37365" y="33785"/>
                    <a:pt x="35895" y="29710"/>
                    <a:pt x="33240" y="26621"/>
                  </a:cubicBezTo>
                  <a:cubicBezTo>
                    <a:pt x="33161" y="26536"/>
                    <a:pt x="33077" y="26457"/>
                    <a:pt x="32995" y="26374"/>
                  </a:cubicBezTo>
                  <a:lnTo>
                    <a:pt x="32995" y="26374"/>
                  </a:lnTo>
                  <a:cubicBezTo>
                    <a:pt x="33121" y="26397"/>
                    <a:pt x="33244" y="26424"/>
                    <a:pt x="33370" y="26443"/>
                  </a:cubicBezTo>
                  <a:cubicBezTo>
                    <a:pt x="33376" y="26443"/>
                    <a:pt x="33383" y="26443"/>
                    <a:pt x="33389" y="26443"/>
                  </a:cubicBezTo>
                  <a:cubicBezTo>
                    <a:pt x="33452" y="26443"/>
                    <a:pt x="33516" y="26452"/>
                    <a:pt x="33576" y="26470"/>
                  </a:cubicBezTo>
                  <a:cubicBezTo>
                    <a:pt x="34089" y="26526"/>
                    <a:pt x="34603" y="26555"/>
                    <a:pt x="35113" y="26555"/>
                  </a:cubicBezTo>
                  <a:cubicBezTo>
                    <a:pt x="38575" y="26555"/>
                    <a:pt x="41850" y="25202"/>
                    <a:pt x="43142" y="21635"/>
                  </a:cubicBezTo>
                  <a:cubicBezTo>
                    <a:pt x="44451" y="18017"/>
                    <a:pt x="43572" y="13486"/>
                    <a:pt x="40740" y="10816"/>
                  </a:cubicBezTo>
                  <a:cubicBezTo>
                    <a:pt x="39108" y="9277"/>
                    <a:pt x="37003" y="8467"/>
                    <a:pt x="34882" y="8467"/>
                  </a:cubicBezTo>
                  <a:cubicBezTo>
                    <a:pt x="33392" y="8467"/>
                    <a:pt x="31894" y="8867"/>
                    <a:pt x="30548" y="9696"/>
                  </a:cubicBezTo>
                  <a:cubicBezTo>
                    <a:pt x="29195" y="10529"/>
                    <a:pt x="27888" y="11607"/>
                    <a:pt x="26710" y="12838"/>
                  </a:cubicBezTo>
                  <a:cubicBezTo>
                    <a:pt x="27031" y="11460"/>
                    <a:pt x="27202" y="10064"/>
                    <a:pt x="27132" y="8678"/>
                  </a:cubicBezTo>
                  <a:cubicBezTo>
                    <a:pt x="26772" y="4704"/>
                    <a:pt x="24948" y="837"/>
                    <a:pt x="20638" y="129"/>
                  </a:cubicBezTo>
                  <a:cubicBezTo>
                    <a:pt x="20111" y="43"/>
                    <a:pt x="19576" y="1"/>
                    <a:pt x="19041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001" name="Google Shape;2001;p30"/>
            <p:cNvSpPr/>
            <p:nvPr/>
          </p:nvSpPr>
          <p:spPr>
            <a:xfrm>
              <a:off x="6347788" y="2520899"/>
              <a:ext cx="28768" cy="25147"/>
            </a:xfrm>
            <a:custGeom>
              <a:avLst/>
              <a:gdLst/>
              <a:ahLst/>
              <a:cxnLst/>
              <a:rect l="l" t="t" r="r" b="b"/>
              <a:pathLst>
                <a:path w="2463" h="2153" extrusionOk="0">
                  <a:moveTo>
                    <a:pt x="1241" y="0"/>
                  </a:moveTo>
                  <a:cubicBezTo>
                    <a:pt x="862" y="0"/>
                    <a:pt x="484" y="181"/>
                    <a:pt x="249" y="491"/>
                  </a:cubicBezTo>
                  <a:cubicBezTo>
                    <a:pt x="157" y="613"/>
                    <a:pt x="95" y="757"/>
                    <a:pt x="70" y="908"/>
                  </a:cubicBezTo>
                  <a:cubicBezTo>
                    <a:pt x="0" y="1333"/>
                    <a:pt x="200" y="1770"/>
                    <a:pt x="568" y="1994"/>
                  </a:cubicBezTo>
                  <a:cubicBezTo>
                    <a:pt x="747" y="2102"/>
                    <a:pt x="945" y="2152"/>
                    <a:pt x="1141" y="2152"/>
                  </a:cubicBezTo>
                  <a:cubicBezTo>
                    <a:pt x="1599" y="2152"/>
                    <a:pt x="2050" y="1881"/>
                    <a:pt x="2254" y="1449"/>
                  </a:cubicBezTo>
                  <a:cubicBezTo>
                    <a:pt x="2463" y="1004"/>
                    <a:pt x="2286" y="490"/>
                    <a:pt x="1903" y="212"/>
                  </a:cubicBezTo>
                  <a:cubicBezTo>
                    <a:pt x="1866" y="185"/>
                    <a:pt x="1827" y="160"/>
                    <a:pt x="1788" y="139"/>
                  </a:cubicBezTo>
                  <a:cubicBezTo>
                    <a:pt x="1617" y="44"/>
                    <a:pt x="1429" y="0"/>
                    <a:pt x="1241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  <p:grpSp>
        <p:nvGrpSpPr>
          <p:cNvPr id="2002" name="Google Shape;2002;p30"/>
          <p:cNvGrpSpPr/>
          <p:nvPr/>
        </p:nvGrpSpPr>
        <p:grpSpPr>
          <a:xfrm>
            <a:off x="271176" y="8838197"/>
            <a:ext cx="1038398" cy="973949"/>
            <a:chOff x="6090574" y="2293925"/>
            <a:chExt cx="519199" cy="486974"/>
          </a:xfrm>
        </p:grpSpPr>
        <p:sp>
          <p:nvSpPr>
            <p:cNvPr id="2003" name="Google Shape;2003;p30"/>
            <p:cNvSpPr/>
            <p:nvPr/>
          </p:nvSpPr>
          <p:spPr>
            <a:xfrm>
              <a:off x="6090574" y="2293925"/>
              <a:ext cx="519199" cy="486974"/>
            </a:xfrm>
            <a:custGeom>
              <a:avLst/>
              <a:gdLst/>
              <a:ahLst/>
              <a:cxnLst/>
              <a:rect l="l" t="t" r="r" b="b"/>
              <a:pathLst>
                <a:path w="44452" h="41693" extrusionOk="0">
                  <a:moveTo>
                    <a:pt x="19090" y="1553"/>
                  </a:moveTo>
                  <a:cubicBezTo>
                    <a:pt x="19217" y="1553"/>
                    <a:pt x="19343" y="1556"/>
                    <a:pt x="19470" y="1561"/>
                  </a:cubicBezTo>
                  <a:cubicBezTo>
                    <a:pt x="23489" y="1733"/>
                    <a:pt x="25255" y="5063"/>
                    <a:pt x="25582" y="8678"/>
                  </a:cubicBezTo>
                  <a:cubicBezTo>
                    <a:pt x="25707" y="11117"/>
                    <a:pt x="25031" y="13594"/>
                    <a:pt x="24090" y="15936"/>
                  </a:cubicBezTo>
                  <a:cubicBezTo>
                    <a:pt x="23888" y="15904"/>
                    <a:pt x="23685" y="15884"/>
                    <a:pt x="23481" y="15877"/>
                  </a:cubicBezTo>
                  <a:cubicBezTo>
                    <a:pt x="23608" y="14076"/>
                    <a:pt x="22789" y="11926"/>
                    <a:pt x="22276" y="10250"/>
                  </a:cubicBezTo>
                  <a:cubicBezTo>
                    <a:pt x="21759" y="8563"/>
                    <a:pt x="21299" y="6459"/>
                    <a:pt x="20135" y="5100"/>
                  </a:cubicBezTo>
                  <a:cubicBezTo>
                    <a:pt x="20013" y="4958"/>
                    <a:pt x="19855" y="4896"/>
                    <a:pt x="19695" y="4896"/>
                  </a:cubicBezTo>
                  <a:cubicBezTo>
                    <a:pt x="19341" y="4896"/>
                    <a:pt x="18977" y="5197"/>
                    <a:pt x="18978" y="5580"/>
                  </a:cubicBezTo>
                  <a:cubicBezTo>
                    <a:pt x="18981" y="7394"/>
                    <a:pt x="19881" y="9312"/>
                    <a:pt x="20277" y="11085"/>
                  </a:cubicBezTo>
                  <a:cubicBezTo>
                    <a:pt x="20646" y="12743"/>
                    <a:pt x="20724" y="14664"/>
                    <a:pt x="21344" y="16259"/>
                  </a:cubicBezTo>
                  <a:cubicBezTo>
                    <a:pt x="21272" y="16288"/>
                    <a:pt x="21199" y="16314"/>
                    <a:pt x="21128" y="16347"/>
                  </a:cubicBezTo>
                  <a:cubicBezTo>
                    <a:pt x="20260" y="14723"/>
                    <a:pt x="19264" y="13174"/>
                    <a:pt x="18431" y="11527"/>
                  </a:cubicBezTo>
                  <a:cubicBezTo>
                    <a:pt x="17598" y="9881"/>
                    <a:pt x="16890" y="8146"/>
                    <a:pt x="15977" y="6542"/>
                  </a:cubicBezTo>
                  <a:cubicBezTo>
                    <a:pt x="15860" y="6337"/>
                    <a:pt x="15633" y="6241"/>
                    <a:pt x="15407" y="6241"/>
                  </a:cubicBezTo>
                  <a:cubicBezTo>
                    <a:pt x="15060" y="6241"/>
                    <a:pt x="14713" y="6467"/>
                    <a:pt x="14766" y="6870"/>
                  </a:cubicBezTo>
                  <a:cubicBezTo>
                    <a:pt x="15244" y="10515"/>
                    <a:pt x="17045" y="14602"/>
                    <a:pt x="19181" y="17579"/>
                  </a:cubicBezTo>
                  <a:cubicBezTo>
                    <a:pt x="19224" y="17637"/>
                    <a:pt x="19271" y="17691"/>
                    <a:pt x="19322" y="17742"/>
                  </a:cubicBezTo>
                  <a:cubicBezTo>
                    <a:pt x="19298" y="17769"/>
                    <a:pt x="19273" y="17795"/>
                    <a:pt x="19251" y="17823"/>
                  </a:cubicBezTo>
                  <a:cubicBezTo>
                    <a:pt x="19154" y="17945"/>
                    <a:pt x="19064" y="18073"/>
                    <a:pt x="18982" y="18205"/>
                  </a:cubicBezTo>
                  <a:cubicBezTo>
                    <a:pt x="17035" y="17356"/>
                    <a:pt x="15210" y="16157"/>
                    <a:pt x="13612" y="14858"/>
                  </a:cubicBezTo>
                  <a:cubicBezTo>
                    <a:pt x="10889" y="12646"/>
                    <a:pt x="9696" y="9312"/>
                    <a:pt x="11332" y="6024"/>
                  </a:cubicBezTo>
                  <a:cubicBezTo>
                    <a:pt x="12748" y="3179"/>
                    <a:pt x="15976" y="1553"/>
                    <a:pt x="19090" y="1553"/>
                  </a:cubicBezTo>
                  <a:close/>
                  <a:moveTo>
                    <a:pt x="23253" y="17634"/>
                  </a:moveTo>
                  <a:cubicBezTo>
                    <a:pt x="23918" y="17634"/>
                    <a:pt x="24591" y="17822"/>
                    <a:pt x="25186" y="18185"/>
                  </a:cubicBezTo>
                  <a:cubicBezTo>
                    <a:pt x="26500" y="19339"/>
                    <a:pt x="26779" y="21093"/>
                    <a:pt x="25450" y="22410"/>
                  </a:cubicBezTo>
                  <a:cubicBezTo>
                    <a:pt x="24810" y="23044"/>
                    <a:pt x="23918" y="23411"/>
                    <a:pt x="23028" y="23411"/>
                  </a:cubicBezTo>
                  <a:cubicBezTo>
                    <a:pt x="22566" y="23411"/>
                    <a:pt x="22105" y="23312"/>
                    <a:pt x="21680" y="23099"/>
                  </a:cubicBezTo>
                  <a:lnTo>
                    <a:pt x="21680" y="23100"/>
                  </a:lnTo>
                  <a:cubicBezTo>
                    <a:pt x="20064" y="22292"/>
                    <a:pt x="19555" y="20143"/>
                    <a:pt x="20759" y="18758"/>
                  </a:cubicBezTo>
                  <a:cubicBezTo>
                    <a:pt x="21424" y="17996"/>
                    <a:pt x="22331" y="17634"/>
                    <a:pt x="23253" y="17634"/>
                  </a:cubicBezTo>
                  <a:close/>
                  <a:moveTo>
                    <a:pt x="35077" y="10036"/>
                  </a:moveTo>
                  <a:cubicBezTo>
                    <a:pt x="36543" y="10036"/>
                    <a:pt x="38008" y="10529"/>
                    <a:pt x="39325" y="11629"/>
                  </a:cubicBezTo>
                  <a:cubicBezTo>
                    <a:pt x="41848" y="13733"/>
                    <a:pt x="42710" y="17427"/>
                    <a:pt x="41863" y="20530"/>
                  </a:cubicBezTo>
                  <a:lnTo>
                    <a:pt x="41863" y="20531"/>
                  </a:lnTo>
                  <a:cubicBezTo>
                    <a:pt x="40950" y="23879"/>
                    <a:pt x="38120" y="25004"/>
                    <a:pt x="35068" y="25004"/>
                  </a:cubicBezTo>
                  <a:cubicBezTo>
                    <a:pt x="34612" y="25004"/>
                    <a:pt x="34151" y="24979"/>
                    <a:pt x="33691" y="24933"/>
                  </a:cubicBezTo>
                  <a:cubicBezTo>
                    <a:pt x="31505" y="24588"/>
                    <a:pt x="29417" y="23611"/>
                    <a:pt x="27476" y="22402"/>
                  </a:cubicBezTo>
                  <a:cubicBezTo>
                    <a:pt x="27621" y="22134"/>
                    <a:pt x="27741" y="21854"/>
                    <a:pt x="27835" y="21565"/>
                  </a:cubicBezTo>
                  <a:cubicBezTo>
                    <a:pt x="28019" y="21577"/>
                    <a:pt x="28205" y="21582"/>
                    <a:pt x="28393" y="21582"/>
                  </a:cubicBezTo>
                  <a:cubicBezTo>
                    <a:pt x="29959" y="21582"/>
                    <a:pt x="31640" y="21209"/>
                    <a:pt x="33080" y="20970"/>
                  </a:cubicBezTo>
                  <a:cubicBezTo>
                    <a:pt x="34770" y="20690"/>
                    <a:pt x="37424" y="20526"/>
                    <a:pt x="38671" y="19240"/>
                  </a:cubicBezTo>
                  <a:cubicBezTo>
                    <a:pt x="38724" y="19185"/>
                    <a:pt x="38725" y="19065"/>
                    <a:pt x="38644" y="19031"/>
                  </a:cubicBezTo>
                  <a:cubicBezTo>
                    <a:pt x="38103" y="18801"/>
                    <a:pt x="37482" y="18722"/>
                    <a:pt x="36831" y="18722"/>
                  </a:cubicBezTo>
                  <a:cubicBezTo>
                    <a:pt x="35576" y="18722"/>
                    <a:pt x="34211" y="19016"/>
                    <a:pt x="33104" y="19087"/>
                  </a:cubicBezTo>
                  <a:cubicBezTo>
                    <a:pt x="32631" y="19117"/>
                    <a:pt x="32137" y="19124"/>
                    <a:pt x="31632" y="19124"/>
                  </a:cubicBezTo>
                  <a:cubicBezTo>
                    <a:pt x="31223" y="19124"/>
                    <a:pt x="30806" y="19119"/>
                    <a:pt x="30389" y="19119"/>
                  </a:cubicBezTo>
                  <a:cubicBezTo>
                    <a:pt x="29559" y="19119"/>
                    <a:pt x="28725" y="19137"/>
                    <a:pt x="27935" y="19243"/>
                  </a:cubicBezTo>
                  <a:cubicBezTo>
                    <a:pt x="27862" y="18952"/>
                    <a:pt x="27756" y="18670"/>
                    <a:pt x="27619" y="18403"/>
                  </a:cubicBezTo>
                  <a:cubicBezTo>
                    <a:pt x="28058" y="18181"/>
                    <a:pt x="28484" y="17910"/>
                    <a:pt x="28933" y="17688"/>
                  </a:cubicBezTo>
                  <a:cubicBezTo>
                    <a:pt x="30028" y="17147"/>
                    <a:pt x="31149" y="16661"/>
                    <a:pt x="32292" y="16231"/>
                  </a:cubicBezTo>
                  <a:cubicBezTo>
                    <a:pt x="33357" y="15832"/>
                    <a:pt x="34447" y="15493"/>
                    <a:pt x="35530" y="15146"/>
                  </a:cubicBezTo>
                  <a:cubicBezTo>
                    <a:pt x="36412" y="14865"/>
                    <a:pt x="37340" y="14721"/>
                    <a:pt x="37965" y="13996"/>
                  </a:cubicBezTo>
                  <a:cubicBezTo>
                    <a:pt x="38003" y="13956"/>
                    <a:pt x="37995" y="13892"/>
                    <a:pt x="37948" y="13863"/>
                  </a:cubicBezTo>
                  <a:cubicBezTo>
                    <a:pt x="37460" y="13541"/>
                    <a:pt x="36826" y="13419"/>
                    <a:pt x="36134" y="13419"/>
                  </a:cubicBezTo>
                  <a:cubicBezTo>
                    <a:pt x="34557" y="13419"/>
                    <a:pt x="32676" y="14052"/>
                    <a:pt x="31512" y="14390"/>
                  </a:cubicBezTo>
                  <a:cubicBezTo>
                    <a:pt x="30412" y="14710"/>
                    <a:pt x="29342" y="15101"/>
                    <a:pt x="28289" y="15550"/>
                  </a:cubicBezTo>
                  <a:cubicBezTo>
                    <a:pt x="27526" y="15875"/>
                    <a:pt x="26688" y="16147"/>
                    <a:pt x="26032" y="16636"/>
                  </a:cubicBezTo>
                  <a:cubicBezTo>
                    <a:pt x="25947" y="16584"/>
                    <a:pt x="25862" y="16535"/>
                    <a:pt x="25776" y="16489"/>
                  </a:cubicBezTo>
                  <a:cubicBezTo>
                    <a:pt x="26944" y="14844"/>
                    <a:pt x="28390" y="13376"/>
                    <a:pt x="29903" y="12096"/>
                  </a:cubicBezTo>
                  <a:cubicBezTo>
                    <a:pt x="31443" y="10794"/>
                    <a:pt x="33261" y="10036"/>
                    <a:pt x="35077" y="10036"/>
                  </a:cubicBezTo>
                  <a:close/>
                  <a:moveTo>
                    <a:pt x="9240" y="16811"/>
                  </a:moveTo>
                  <a:cubicBezTo>
                    <a:pt x="10297" y="16811"/>
                    <a:pt x="11394" y="17012"/>
                    <a:pt x="12483" y="17375"/>
                  </a:cubicBezTo>
                  <a:cubicBezTo>
                    <a:pt x="14459" y="18035"/>
                    <a:pt x="16414" y="18880"/>
                    <a:pt x="18152" y="20035"/>
                  </a:cubicBezTo>
                  <a:cubicBezTo>
                    <a:pt x="17844" y="19987"/>
                    <a:pt x="17521" y="19966"/>
                    <a:pt x="17187" y="19966"/>
                  </a:cubicBezTo>
                  <a:cubicBezTo>
                    <a:pt x="15551" y="19966"/>
                    <a:pt x="13670" y="20473"/>
                    <a:pt x="12288" y="20769"/>
                  </a:cubicBezTo>
                  <a:cubicBezTo>
                    <a:pt x="10232" y="21209"/>
                    <a:pt x="7669" y="21702"/>
                    <a:pt x="5968" y="23005"/>
                  </a:cubicBezTo>
                  <a:cubicBezTo>
                    <a:pt x="5857" y="23089"/>
                    <a:pt x="5886" y="23270"/>
                    <a:pt x="6041" y="23276"/>
                  </a:cubicBezTo>
                  <a:cubicBezTo>
                    <a:pt x="6151" y="23280"/>
                    <a:pt x="6262" y="23282"/>
                    <a:pt x="6372" y="23282"/>
                  </a:cubicBezTo>
                  <a:cubicBezTo>
                    <a:pt x="8393" y="23282"/>
                    <a:pt x="10508" y="22617"/>
                    <a:pt x="12509" y="22408"/>
                  </a:cubicBezTo>
                  <a:cubicBezTo>
                    <a:pt x="13610" y="22292"/>
                    <a:pt x="14710" y="22205"/>
                    <a:pt x="15817" y="22167"/>
                  </a:cubicBezTo>
                  <a:cubicBezTo>
                    <a:pt x="15946" y="22163"/>
                    <a:pt x="16077" y="22162"/>
                    <a:pt x="16207" y="22162"/>
                  </a:cubicBezTo>
                  <a:cubicBezTo>
                    <a:pt x="16476" y="22162"/>
                    <a:pt x="16746" y="22168"/>
                    <a:pt x="17015" y="22168"/>
                  </a:cubicBezTo>
                  <a:cubicBezTo>
                    <a:pt x="17547" y="22168"/>
                    <a:pt x="18076" y="22143"/>
                    <a:pt x="18582" y="21999"/>
                  </a:cubicBezTo>
                  <a:cubicBezTo>
                    <a:pt x="18593" y="22029"/>
                    <a:pt x="18602" y="22060"/>
                    <a:pt x="18613" y="22091"/>
                  </a:cubicBezTo>
                  <a:cubicBezTo>
                    <a:pt x="17883" y="22293"/>
                    <a:pt x="17225" y="22788"/>
                    <a:pt x="16540" y="23145"/>
                  </a:cubicBezTo>
                  <a:cubicBezTo>
                    <a:pt x="15509" y="23684"/>
                    <a:pt x="14460" y="24183"/>
                    <a:pt x="13398" y="24662"/>
                  </a:cubicBezTo>
                  <a:cubicBezTo>
                    <a:pt x="11505" y="25519"/>
                    <a:pt x="8952" y="26122"/>
                    <a:pt x="7409" y="27551"/>
                  </a:cubicBezTo>
                  <a:cubicBezTo>
                    <a:pt x="7329" y="27625"/>
                    <a:pt x="7365" y="27782"/>
                    <a:pt x="7476" y="27804"/>
                  </a:cubicBezTo>
                  <a:cubicBezTo>
                    <a:pt x="7805" y="27872"/>
                    <a:pt x="8146" y="27902"/>
                    <a:pt x="8496" y="27902"/>
                  </a:cubicBezTo>
                  <a:cubicBezTo>
                    <a:pt x="10384" y="27902"/>
                    <a:pt x="12507" y="27022"/>
                    <a:pt x="14141" y="26422"/>
                  </a:cubicBezTo>
                  <a:cubicBezTo>
                    <a:pt x="15234" y="26021"/>
                    <a:pt x="16309" y="25571"/>
                    <a:pt x="17373" y="25101"/>
                  </a:cubicBezTo>
                  <a:cubicBezTo>
                    <a:pt x="18029" y="24811"/>
                    <a:pt x="18745" y="24581"/>
                    <a:pt x="19326" y="24189"/>
                  </a:cubicBezTo>
                  <a:lnTo>
                    <a:pt x="19326" y="24189"/>
                  </a:lnTo>
                  <a:cubicBezTo>
                    <a:pt x="17814" y="26648"/>
                    <a:pt x="15993" y="29029"/>
                    <a:pt x="13603" y="30503"/>
                  </a:cubicBezTo>
                  <a:cubicBezTo>
                    <a:pt x="12081" y="31356"/>
                    <a:pt x="10448" y="31897"/>
                    <a:pt x="8893" y="31897"/>
                  </a:cubicBezTo>
                  <a:cubicBezTo>
                    <a:pt x="7081" y="31897"/>
                    <a:pt x="5376" y="31163"/>
                    <a:pt x="4078" y="29336"/>
                  </a:cubicBezTo>
                  <a:cubicBezTo>
                    <a:pt x="2156" y="26627"/>
                    <a:pt x="1679" y="22726"/>
                    <a:pt x="3548" y="19864"/>
                  </a:cubicBezTo>
                  <a:cubicBezTo>
                    <a:pt x="4955" y="17708"/>
                    <a:pt x="7007" y="16811"/>
                    <a:pt x="9240" y="16811"/>
                  </a:cubicBezTo>
                  <a:close/>
                  <a:moveTo>
                    <a:pt x="27096" y="24270"/>
                  </a:moveTo>
                  <a:lnTo>
                    <a:pt x="27096" y="24270"/>
                  </a:lnTo>
                  <a:cubicBezTo>
                    <a:pt x="28991" y="25143"/>
                    <a:pt x="30768" y="26241"/>
                    <a:pt x="32144" y="27717"/>
                  </a:cubicBezTo>
                  <a:cubicBezTo>
                    <a:pt x="34544" y="30509"/>
                    <a:pt x="35677" y="34114"/>
                    <a:pt x="32971" y="37124"/>
                  </a:cubicBezTo>
                  <a:lnTo>
                    <a:pt x="32971" y="37125"/>
                  </a:lnTo>
                  <a:cubicBezTo>
                    <a:pt x="31317" y="38964"/>
                    <a:pt x="28838" y="40145"/>
                    <a:pt x="26362" y="40145"/>
                  </a:cubicBezTo>
                  <a:cubicBezTo>
                    <a:pt x="25469" y="40145"/>
                    <a:pt x="24575" y="39991"/>
                    <a:pt x="23722" y="39658"/>
                  </a:cubicBezTo>
                  <a:cubicBezTo>
                    <a:pt x="20193" y="38285"/>
                    <a:pt x="19025" y="34976"/>
                    <a:pt x="19461" y="31428"/>
                  </a:cubicBezTo>
                  <a:cubicBezTo>
                    <a:pt x="19698" y="29488"/>
                    <a:pt x="20102" y="27541"/>
                    <a:pt x="20794" y="25714"/>
                  </a:cubicBezTo>
                  <a:cubicBezTo>
                    <a:pt x="20847" y="26197"/>
                    <a:pt x="20965" y="26688"/>
                    <a:pt x="21043" y="27149"/>
                  </a:cubicBezTo>
                  <a:cubicBezTo>
                    <a:pt x="21276" y="28513"/>
                    <a:pt x="21621" y="29853"/>
                    <a:pt x="22088" y="31154"/>
                  </a:cubicBezTo>
                  <a:cubicBezTo>
                    <a:pt x="22802" y="33146"/>
                    <a:pt x="23771" y="35859"/>
                    <a:pt x="25552" y="37129"/>
                  </a:cubicBezTo>
                  <a:cubicBezTo>
                    <a:pt x="25559" y="37134"/>
                    <a:pt x="25566" y="37136"/>
                    <a:pt x="25573" y="37136"/>
                  </a:cubicBezTo>
                  <a:cubicBezTo>
                    <a:pt x="25598" y="37136"/>
                    <a:pt x="25618" y="37106"/>
                    <a:pt x="25614" y="37081"/>
                  </a:cubicBezTo>
                  <a:cubicBezTo>
                    <a:pt x="25451" y="35923"/>
                    <a:pt x="24831" y="34829"/>
                    <a:pt x="24446" y="33723"/>
                  </a:cubicBezTo>
                  <a:cubicBezTo>
                    <a:pt x="24050" y="32582"/>
                    <a:pt x="23713" y="31420"/>
                    <a:pt x="23462" y="30238"/>
                  </a:cubicBezTo>
                  <a:cubicBezTo>
                    <a:pt x="23191" y="28963"/>
                    <a:pt x="23007" y="27675"/>
                    <a:pt x="22936" y="26373"/>
                  </a:cubicBezTo>
                  <a:cubicBezTo>
                    <a:pt x="22913" y="25946"/>
                    <a:pt x="22923" y="25564"/>
                    <a:pt x="22892" y="25204"/>
                  </a:cubicBezTo>
                  <a:lnTo>
                    <a:pt x="22892" y="25204"/>
                  </a:lnTo>
                  <a:cubicBezTo>
                    <a:pt x="22920" y="25205"/>
                    <a:pt x="22947" y="25205"/>
                    <a:pt x="22975" y="25205"/>
                  </a:cubicBezTo>
                  <a:cubicBezTo>
                    <a:pt x="23617" y="25205"/>
                    <a:pt x="24251" y="25074"/>
                    <a:pt x="24840" y="24820"/>
                  </a:cubicBezTo>
                  <a:cubicBezTo>
                    <a:pt x="24959" y="25047"/>
                    <a:pt x="25086" y="25278"/>
                    <a:pt x="25201" y="25518"/>
                  </a:cubicBezTo>
                  <a:cubicBezTo>
                    <a:pt x="25802" y="26771"/>
                    <a:pt x="26363" y="28042"/>
                    <a:pt x="26901" y="29324"/>
                  </a:cubicBezTo>
                  <a:cubicBezTo>
                    <a:pt x="27405" y="30524"/>
                    <a:pt x="27877" y="31735"/>
                    <a:pt x="28357" y="32944"/>
                  </a:cubicBezTo>
                  <a:cubicBezTo>
                    <a:pt x="28725" y="33875"/>
                    <a:pt x="29012" y="34876"/>
                    <a:pt x="29673" y="35636"/>
                  </a:cubicBezTo>
                  <a:cubicBezTo>
                    <a:pt x="29732" y="35704"/>
                    <a:pt x="29820" y="35735"/>
                    <a:pt x="29910" y="35735"/>
                  </a:cubicBezTo>
                  <a:cubicBezTo>
                    <a:pt x="30065" y="35735"/>
                    <a:pt x="30224" y="35643"/>
                    <a:pt x="30249" y="35484"/>
                  </a:cubicBezTo>
                  <a:cubicBezTo>
                    <a:pt x="30596" y="33263"/>
                    <a:pt x="29312" y="30373"/>
                    <a:pt x="28595" y="28284"/>
                  </a:cubicBezTo>
                  <a:cubicBezTo>
                    <a:pt x="28177" y="27063"/>
                    <a:pt x="27726" y="25855"/>
                    <a:pt x="27244" y="24657"/>
                  </a:cubicBezTo>
                  <a:cubicBezTo>
                    <a:pt x="27191" y="24527"/>
                    <a:pt x="27143" y="24397"/>
                    <a:pt x="27096" y="24270"/>
                  </a:cubicBezTo>
                  <a:close/>
                  <a:moveTo>
                    <a:pt x="19041" y="1"/>
                  </a:moveTo>
                  <a:cubicBezTo>
                    <a:pt x="15689" y="1"/>
                    <a:pt x="12296" y="1656"/>
                    <a:pt x="10443" y="4465"/>
                  </a:cubicBezTo>
                  <a:cubicBezTo>
                    <a:pt x="8230" y="7824"/>
                    <a:pt x="8691" y="12212"/>
                    <a:pt x="11503" y="15046"/>
                  </a:cubicBezTo>
                  <a:cubicBezTo>
                    <a:pt x="11688" y="15234"/>
                    <a:pt x="11880" y="15420"/>
                    <a:pt x="12077" y="15602"/>
                  </a:cubicBezTo>
                  <a:cubicBezTo>
                    <a:pt x="11645" y="15495"/>
                    <a:pt x="11215" y="15399"/>
                    <a:pt x="10789" y="15324"/>
                  </a:cubicBezTo>
                  <a:cubicBezTo>
                    <a:pt x="10285" y="15235"/>
                    <a:pt x="9783" y="15192"/>
                    <a:pt x="9287" y="15192"/>
                  </a:cubicBezTo>
                  <a:cubicBezTo>
                    <a:pt x="5999" y="15192"/>
                    <a:pt x="2999" y="17093"/>
                    <a:pt x="1605" y="20207"/>
                  </a:cubicBezTo>
                  <a:cubicBezTo>
                    <a:pt x="0" y="23793"/>
                    <a:pt x="943" y="28260"/>
                    <a:pt x="3542" y="31136"/>
                  </a:cubicBezTo>
                  <a:cubicBezTo>
                    <a:pt x="5044" y="32799"/>
                    <a:pt x="6890" y="33469"/>
                    <a:pt x="8806" y="33469"/>
                  </a:cubicBezTo>
                  <a:cubicBezTo>
                    <a:pt x="10686" y="33469"/>
                    <a:pt x="12632" y="32824"/>
                    <a:pt x="14386" y="31840"/>
                  </a:cubicBezTo>
                  <a:cubicBezTo>
                    <a:pt x="15874" y="30924"/>
                    <a:pt x="17162" y="29691"/>
                    <a:pt x="18303" y="28308"/>
                  </a:cubicBezTo>
                  <a:lnTo>
                    <a:pt x="18303" y="28308"/>
                  </a:lnTo>
                  <a:cubicBezTo>
                    <a:pt x="17852" y="30245"/>
                    <a:pt x="17672" y="32224"/>
                    <a:pt x="17818" y="34037"/>
                  </a:cubicBezTo>
                  <a:cubicBezTo>
                    <a:pt x="18120" y="37782"/>
                    <a:pt x="20961" y="40832"/>
                    <a:pt x="24647" y="41534"/>
                  </a:cubicBezTo>
                  <a:cubicBezTo>
                    <a:pt x="25210" y="41641"/>
                    <a:pt x="25780" y="41692"/>
                    <a:pt x="26349" y="41692"/>
                  </a:cubicBezTo>
                  <a:cubicBezTo>
                    <a:pt x="29600" y="41692"/>
                    <a:pt x="32837" y="40009"/>
                    <a:pt x="34747" y="37385"/>
                  </a:cubicBezTo>
                  <a:cubicBezTo>
                    <a:pt x="37365" y="33785"/>
                    <a:pt x="35895" y="29710"/>
                    <a:pt x="33240" y="26621"/>
                  </a:cubicBezTo>
                  <a:cubicBezTo>
                    <a:pt x="33161" y="26536"/>
                    <a:pt x="33077" y="26457"/>
                    <a:pt x="32995" y="26374"/>
                  </a:cubicBezTo>
                  <a:lnTo>
                    <a:pt x="32995" y="26374"/>
                  </a:lnTo>
                  <a:cubicBezTo>
                    <a:pt x="33121" y="26397"/>
                    <a:pt x="33244" y="26424"/>
                    <a:pt x="33370" y="26443"/>
                  </a:cubicBezTo>
                  <a:cubicBezTo>
                    <a:pt x="33376" y="26443"/>
                    <a:pt x="33383" y="26443"/>
                    <a:pt x="33389" y="26443"/>
                  </a:cubicBezTo>
                  <a:cubicBezTo>
                    <a:pt x="33452" y="26443"/>
                    <a:pt x="33516" y="26452"/>
                    <a:pt x="33576" y="26470"/>
                  </a:cubicBezTo>
                  <a:cubicBezTo>
                    <a:pt x="34089" y="26526"/>
                    <a:pt x="34603" y="26555"/>
                    <a:pt x="35113" y="26555"/>
                  </a:cubicBezTo>
                  <a:cubicBezTo>
                    <a:pt x="38575" y="26555"/>
                    <a:pt x="41850" y="25202"/>
                    <a:pt x="43142" y="21635"/>
                  </a:cubicBezTo>
                  <a:cubicBezTo>
                    <a:pt x="44451" y="18017"/>
                    <a:pt x="43572" y="13486"/>
                    <a:pt x="40740" y="10816"/>
                  </a:cubicBezTo>
                  <a:cubicBezTo>
                    <a:pt x="39108" y="9277"/>
                    <a:pt x="37003" y="8467"/>
                    <a:pt x="34882" y="8467"/>
                  </a:cubicBezTo>
                  <a:cubicBezTo>
                    <a:pt x="33392" y="8467"/>
                    <a:pt x="31894" y="8867"/>
                    <a:pt x="30548" y="9696"/>
                  </a:cubicBezTo>
                  <a:cubicBezTo>
                    <a:pt x="29195" y="10529"/>
                    <a:pt x="27888" y="11607"/>
                    <a:pt x="26710" y="12838"/>
                  </a:cubicBezTo>
                  <a:cubicBezTo>
                    <a:pt x="27031" y="11460"/>
                    <a:pt x="27202" y="10064"/>
                    <a:pt x="27132" y="8678"/>
                  </a:cubicBezTo>
                  <a:cubicBezTo>
                    <a:pt x="26772" y="4704"/>
                    <a:pt x="24948" y="837"/>
                    <a:pt x="20638" y="129"/>
                  </a:cubicBezTo>
                  <a:cubicBezTo>
                    <a:pt x="20111" y="43"/>
                    <a:pt x="19576" y="1"/>
                    <a:pt x="19041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004" name="Google Shape;2004;p30"/>
            <p:cNvSpPr/>
            <p:nvPr/>
          </p:nvSpPr>
          <p:spPr>
            <a:xfrm>
              <a:off x="6347788" y="2520899"/>
              <a:ext cx="28768" cy="25147"/>
            </a:xfrm>
            <a:custGeom>
              <a:avLst/>
              <a:gdLst/>
              <a:ahLst/>
              <a:cxnLst/>
              <a:rect l="l" t="t" r="r" b="b"/>
              <a:pathLst>
                <a:path w="2463" h="2153" extrusionOk="0">
                  <a:moveTo>
                    <a:pt x="1241" y="0"/>
                  </a:moveTo>
                  <a:cubicBezTo>
                    <a:pt x="862" y="0"/>
                    <a:pt x="484" y="181"/>
                    <a:pt x="249" y="491"/>
                  </a:cubicBezTo>
                  <a:cubicBezTo>
                    <a:pt x="157" y="613"/>
                    <a:pt x="95" y="757"/>
                    <a:pt x="70" y="908"/>
                  </a:cubicBezTo>
                  <a:cubicBezTo>
                    <a:pt x="0" y="1333"/>
                    <a:pt x="200" y="1770"/>
                    <a:pt x="568" y="1994"/>
                  </a:cubicBezTo>
                  <a:cubicBezTo>
                    <a:pt x="747" y="2102"/>
                    <a:pt x="945" y="2152"/>
                    <a:pt x="1141" y="2152"/>
                  </a:cubicBezTo>
                  <a:cubicBezTo>
                    <a:pt x="1599" y="2152"/>
                    <a:pt x="2050" y="1881"/>
                    <a:pt x="2254" y="1449"/>
                  </a:cubicBezTo>
                  <a:cubicBezTo>
                    <a:pt x="2463" y="1004"/>
                    <a:pt x="2286" y="490"/>
                    <a:pt x="1903" y="212"/>
                  </a:cubicBezTo>
                  <a:cubicBezTo>
                    <a:pt x="1866" y="185"/>
                    <a:pt x="1827" y="160"/>
                    <a:pt x="1788" y="139"/>
                  </a:cubicBezTo>
                  <a:cubicBezTo>
                    <a:pt x="1617" y="44"/>
                    <a:pt x="1429" y="0"/>
                    <a:pt x="1241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713838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6" name="Google Shape;2006;p31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2007" name="Google Shape;2007;p31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2008" name="Google Shape;2008;p31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09" name="Google Shape;2009;p31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10" name="Google Shape;2010;p31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11" name="Google Shape;2011;p31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12" name="Google Shape;2012;p31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13" name="Google Shape;2013;p31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14" name="Google Shape;2014;p31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15" name="Google Shape;2015;p31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16" name="Google Shape;2016;p31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17" name="Google Shape;2017;p31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18" name="Google Shape;2018;p31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19" name="Google Shape;2019;p31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20" name="Google Shape;2020;p31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21" name="Google Shape;2021;p31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22" name="Google Shape;2022;p31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23" name="Google Shape;2023;p31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24" name="Google Shape;2024;p31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25" name="Google Shape;2025;p31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26" name="Google Shape;2026;p31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27" name="Google Shape;2027;p31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28" name="Google Shape;2028;p31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29" name="Google Shape;2029;p31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30" name="Google Shape;2030;p31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31" name="Google Shape;2031;p31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032" name="Google Shape;2032;p31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2033" name="Google Shape;2033;p31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2034" name="Google Shape;2034;p31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35" name="Google Shape;2035;p31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36" name="Google Shape;2036;p31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37" name="Google Shape;2037;p31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38" name="Google Shape;2038;p31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39" name="Google Shape;2039;p31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40" name="Google Shape;2040;p31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41" name="Google Shape;2041;p31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42" name="Google Shape;2042;p31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43" name="Google Shape;2043;p31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44" name="Google Shape;2044;p31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45" name="Google Shape;2045;p31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2046" name="Google Shape;2046;p31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2047" name="Google Shape;2047;p31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48" name="Google Shape;2048;p31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49" name="Google Shape;2049;p31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50" name="Google Shape;2050;p31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51" name="Google Shape;2051;p31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52" name="Google Shape;2052;p31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53" name="Google Shape;2053;p31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54" name="Google Shape;2054;p31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55" name="Google Shape;2055;p31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56" name="Google Shape;2056;p31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57" name="Google Shape;2057;p31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58" name="Google Shape;2058;p31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59" name="Google Shape;2059;p31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60" name="Google Shape;2060;p31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61" name="Google Shape;2061;p31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62" name="Google Shape;2062;p31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63" name="Google Shape;2063;p31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64" name="Google Shape;2064;p31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65" name="Google Shape;2065;p31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66" name="Google Shape;2066;p31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67" name="Google Shape;2067;p31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68" name="Google Shape;2068;p31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69" name="Google Shape;2069;p31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070" name="Google Shape;2070;p31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2071" name="Google Shape;2071;p31"/>
          <p:cNvSpPr txBox="1">
            <a:spLocks noGrp="1"/>
          </p:cNvSpPr>
          <p:nvPr>
            <p:ph type="title" hasCustomPrompt="1"/>
          </p:nvPr>
        </p:nvSpPr>
        <p:spPr>
          <a:xfrm>
            <a:off x="1426452" y="4857500"/>
            <a:ext cx="6337200" cy="24714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72" name="Google Shape;2072;p31"/>
          <p:cNvSpPr txBox="1">
            <a:spLocks noGrp="1"/>
          </p:cNvSpPr>
          <p:nvPr>
            <p:ph type="subTitle" idx="1"/>
          </p:nvPr>
        </p:nvSpPr>
        <p:spPr>
          <a:xfrm>
            <a:off x="1426452" y="7002150"/>
            <a:ext cx="6337200" cy="11976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73" name="Google Shape;2073;p31"/>
          <p:cNvSpPr txBox="1">
            <a:spLocks noGrp="1"/>
          </p:cNvSpPr>
          <p:nvPr>
            <p:ph type="title" idx="2" hasCustomPrompt="1"/>
          </p:nvPr>
        </p:nvSpPr>
        <p:spPr>
          <a:xfrm>
            <a:off x="8239249" y="2168801"/>
            <a:ext cx="8371800" cy="15378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74" name="Google Shape;2074;p31"/>
          <p:cNvSpPr txBox="1">
            <a:spLocks noGrp="1"/>
          </p:cNvSpPr>
          <p:nvPr>
            <p:ph type="subTitle" idx="3"/>
          </p:nvPr>
        </p:nvSpPr>
        <p:spPr>
          <a:xfrm>
            <a:off x="8239249" y="3413885"/>
            <a:ext cx="8371800" cy="11976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075" name="Google Shape;2075;p31"/>
          <p:cNvSpPr txBox="1">
            <a:spLocks noGrp="1"/>
          </p:cNvSpPr>
          <p:nvPr>
            <p:ph type="title" idx="4" hasCustomPrompt="1"/>
          </p:nvPr>
        </p:nvSpPr>
        <p:spPr>
          <a:xfrm>
            <a:off x="8239249" y="6400133"/>
            <a:ext cx="8371800" cy="15378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9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76" name="Google Shape;2076;p31"/>
          <p:cNvSpPr txBox="1">
            <a:spLocks noGrp="1"/>
          </p:cNvSpPr>
          <p:nvPr>
            <p:ph type="subTitle" idx="5"/>
          </p:nvPr>
        </p:nvSpPr>
        <p:spPr>
          <a:xfrm>
            <a:off x="8239249" y="7662200"/>
            <a:ext cx="8371800" cy="11976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4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44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44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2077" name="Google Shape;2077;p31"/>
          <p:cNvGrpSpPr/>
          <p:nvPr/>
        </p:nvGrpSpPr>
        <p:grpSpPr>
          <a:xfrm>
            <a:off x="607656" y="1771976"/>
            <a:ext cx="649922" cy="1771248"/>
            <a:chOff x="6903119" y="1655088"/>
            <a:chExt cx="324961" cy="885624"/>
          </a:xfrm>
        </p:grpSpPr>
        <p:sp>
          <p:nvSpPr>
            <p:cNvPr id="2078" name="Google Shape;2078;p31"/>
            <p:cNvSpPr/>
            <p:nvPr/>
          </p:nvSpPr>
          <p:spPr>
            <a:xfrm>
              <a:off x="6903119" y="1655088"/>
              <a:ext cx="324961" cy="885624"/>
            </a:xfrm>
            <a:custGeom>
              <a:avLst/>
              <a:gdLst/>
              <a:ahLst/>
              <a:cxnLst/>
              <a:rect l="l" t="t" r="r" b="b"/>
              <a:pathLst>
                <a:path w="27822" h="75824" extrusionOk="0">
                  <a:moveTo>
                    <a:pt x="13035" y="1772"/>
                  </a:moveTo>
                  <a:cubicBezTo>
                    <a:pt x="16644" y="1772"/>
                    <a:pt x="20302" y="3518"/>
                    <a:pt x="22464" y="6465"/>
                  </a:cubicBezTo>
                  <a:cubicBezTo>
                    <a:pt x="25306" y="10677"/>
                    <a:pt x="25287" y="17354"/>
                    <a:pt x="22463" y="21542"/>
                  </a:cubicBezTo>
                  <a:cubicBezTo>
                    <a:pt x="21229" y="23372"/>
                    <a:pt x="19576" y="24846"/>
                    <a:pt x="17914" y="26276"/>
                  </a:cubicBezTo>
                  <a:cubicBezTo>
                    <a:pt x="16496" y="27495"/>
                    <a:pt x="15126" y="28661"/>
                    <a:pt x="13404" y="28661"/>
                  </a:cubicBezTo>
                  <a:cubicBezTo>
                    <a:pt x="12895" y="28661"/>
                    <a:pt x="12356" y="28559"/>
                    <a:pt x="11776" y="28327"/>
                  </a:cubicBezTo>
                  <a:cubicBezTo>
                    <a:pt x="9891" y="27572"/>
                    <a:pt x="8158" y="25981"/>
                    <a:pt x="6715" y="24576"/>
                  </a:cubicBezTo>
                  <a:cubicBezTo>
                    <a:pt x="4875" y="22785"/>
                    <a:pt x="3333" y="20716"/>
                    <a:pt x="2636" y="18213"/>
                  </a:cubicBezTo>
                  <a:cubicBezTo>
                    <a:pt x="1174" y="12953"/>
                    <a:pt x="2511" y="7109"/>
                    <a:pt x="6972" y="3740"/>
                  </a:cubicBezTo>
                  <a:cubicBezTo>
                    <a:pt x="8759" y="2390"/>
                    <a:pt x="10889" y="1772"/>
                    <a:pt x="13035" y="1772"/>
                  </a:cubicBezTo>
                  <a:close/>
                  <a:moveTo>
                    <a:pt x="14424" y="30340"/>
                  </a:moveTo>
                  <a:cubicBezTo>
                    <a:pt x="14438" y="30375"/>
                    <a:pt x="14453" y="30411"/>
                    <a:pt x="14471" y="30445"/>
                  </a:cubicBezTo>
                  <a:cubicBezTo>
                    <a:pt x="14668" y="30808"/>
                    <a:pt x="14967" y="31081"/>
                    <a:pt x="15158" y="31444"/>
                  </a:cubicBezTo>
                  <a:cubicBezTo>
                    <a:pt x="15208" y="31550"/>
                    <a:pt x="15250" y="31656"/>
                    <a:pt x="15288" y="31765"/>
                  </a:cubicBezTo>
                  <a:cubicBezTo>
                    <a:pt x="15286" y="31767"/>
                    <a:pt x="15285" y="31768"/>
                    <a:pt x="15283" y="31770"/>
                  </a:cubicBezTo>
                  <a:cubicBezTo>
                    <a:pt x="14528" y="31886"/>
                    <a:pt x="13879" y="32257"/>
                    <a:pt x="13077" y="32295"/>
                  </a:cubicBezTo>
                  <a:cubicBezTo>
                    <a:pt x="13005" y="32298"/>
                    <a:pt x="12649" y="32330"/>
                    <a:pt x="12397" y="32330"/>
                  </a:cubicBezTo>
                  <a:cubicBezTo>
                    <a:pt x="12263" y="32330"/>
                    <a:pt x="12159" y="32321"/>
                    <a:pt x="12140" y="32295"/>
                  </a:cubicBezTo>
                  <a:cubicBezTo>
                    <a:pt x="12074" y="32201"/>
                    <a:pt x="12442" y="31465"/>
                    <a:pt x="12477" y="31378"/>
                  </a:cubicBezTo>
                  <a:cubicBezTo>
                    <a:pt x="12609" y="31045"/>
                    <a:pt x="12786" y="30708"/>
                    <a:pt x="12935" y="30365"/>
                  </a:cubicBezTo>
                  <a:cubicBezTo>
                    <a:pt x="13149" y="30387"/>
                    <a:pt x="13363" y="30399"/>
                    <a:pt x="13578" y="30399"/>
                  </a:cubicBezTo>
                  <a:cubicBezTo>
                    <a:pt x="13860" y="30399"/>
                    <a:pt x="14143" y="30379"/>
                    <a:pt x="14424" y="30340"/>
                  </a:cubicBezTo>
                  <a:close/>
                  <a:moveTo>
                    <a:pt x="16028" y="64629"/>
                  </a:moveTo>
                  <a:cubicBezTo>
                    <a:pt x="16215" y="64629"/>
                    <a:pt x="16402" y="64674"/>
                    <a:pt x="16583" y="64751"/>
                  </a:cubicBezTo>
                  <a:cubicBezTo>
                    <a:pt x="16332" y="65007"/>
                    <a:pt x="16039" y="65260"/>
                    <a:pt x="15725" y="65370"/>
                  </a:cubicBezTo>
                  <a:cubicBezTo>
                    <a:pt x="15563" y="65426"/>
                    <a:pt x="15378" y="65461"/>
                    <a:pt x="15230" y="65461"/>
                  </a:cubicBezTo>
                  <a:cubicBezTo>
                    <a:pt x="14923" y="65461"/>
                    <a:pt x="14772" y="65312"/>
                    <a:pt x="15298" y="64895"/>
                  </a:cubicBezTo>
                  <a:cubicBezTo>
                    <a:pt x="15534" y="64707"/>
                    <a:pt x="15781" y="64629"/>
                    <a:pt x="16028" y="64629"/>
                  </a:cubicBezTo>
                  <a:close/>
                  <a:moveTo>
                    <a:pt x="13049" y="1"/>
                  </a:moveTo>
                  <a:cubicBezTo>
                    <a:pt x="11460" y="1"/>
                    <a:pt x="9864" y="299"/>
                    <a:pt x="8345" y="937"/>
                  </a:cubicBezTo>
                  <a:cubicBezTo>
                    <a:pt x="2776" y="3274"/>
                    <a:pt x="1" y="9285"/>
                    <a:pt x="350" y="15083"/>
                  </a:cubicBezTo>
                  <a:cubicBezTo>
                    <a:pt x="705" y="21010"/>
                    <a:pt x="4311" y="25435"/>
                    <a:pt x="8991" y="28761"/>
                  </a:cubicBezTo>
                  <a:cubicBezTo>
                    <a:pt x="9873" y="29388"/>
                    <a:pt x="10812" y="29861"/>
                    <a:pt x="11775" y="30134"/>
                  </a:cubicBezTo>
                  <a:cubicBezTo>
                    <a:pt x="11680" y="30297"/>
                    <a:pt x="11592" y="30460"/>
                    <a:pt x="11506" y="30615"/>
                  </a:cubicBezTo>
                  <a:cubicBezTo>
                    <a:pt x="11205" y="31157"/>
                    <a:pt x="10782" y="31791"/>
                    <a:pt x="10724" y="32416"/>
                  </a:cubicBezTo>
                  <a:cubicBezTo>
                    <a:pt x="10600" y="33737"/>
                    <a:pt x="12230" y="33964"/>
                    <a:pt x="13228" y="33985"/>
                  </a:cubicBezTo>
                  <a:cubicBezTo>
                    <a:pt x="13273" y="33987"/>
                    <a:pt x="13320" y="33987"/>
                    <a:pt x="13367" y="33987"/>
                  </a:cubicBezTo>
                  <a:cubicBezTo>
                    <a:pt x="13440" y="33987"/>
                    <a:pt x="13515" y="33986"/>
                    <a:pt x="13592" y="33983"/>
                  </a:cubicBezTo>
                  <a:lnTo>
                    <a:pt x="13592" y="33983"/>
                  </a:lnTo>
                  <a:cubicBezTo>
                    <a:pt x="13420" y="34584"/>
                    <a:pt x="13298" y="35214"/>
                    <a:pt x="13092" y="35783"/>
                  </a:cubicBezTo>
                  <a:cubicBezTo>
                    <a:pt x="12686" y="36905"/>
                    <a:pt x="12164" y="37981"/>
                    <a:pt x="11697" y="39078"/>
                  </a:cubicBezTo>
                  <a:cubicBezTo>
                    <a:pt x="10841" y="41087"/>
                    <a:pt x="10114" y="43171"/>
                    <a:pt x="10004" y="45372"/>
                  </a:cubicBezTo>
                  <a:cubicBezTo>
                    <a:pt x="9905" y="47372"/>
                    <a:pt x="10367" y="49385"/>
                    <a:pt x="11495" y="51055"/>
                  </a:cubicBezTo>
                  <a:cubicBezTo>
                    <a:pt x="12579" y="52659"/>
                    <a:pt x="14066" y="53898"/>
                    <a:pt x="15381" y="55298"/>
                  </a:cubicBezTo>
                  <a:cubicBezTo>
                    <a:pt x="16935" y="56953"/>
                    <a:pt x="18238" y="59076"/>
                    <a:pt x="18079" y="61436"/>
                  </a:cubicBezTo>
                  <a:cubicBezTo>
                    <a:pt x="18038" y="62006"/>
                    <a:pt x="17905" y="62565"/>
                    <a:pt x="17685" y="63092"/>
                  </a:cubicBezTo>
                  <a:cubicBezTo>
                    <a:pt x="17210" y="62875"/>
                    <a:pt x="16694" y="62753"/>
                    <a:pt x="16152" y="62753"/>
                  </a:cubicBezTo>
                  <a:cubicBezTo>
                    <a:pt x="15907" y="62753"/>
                    <a:pt x="15657" y="62778"/>
                    <a:pt x="15403" y="62830"/>
                  </a:cubicBezTo>
                  <a:cubicBezTo>
                    <a:pt x="13809" y="63159"/>
                    <a:pt x="12356" y="64722"/>
                    <a:pt x="13005" y="66422"/>
                  </a:cubicBezTo>
                  <a:cubicBezTo>
                    <a:pt x="13358" y="67348"/>
                    <a:pt x="14088" y="67684"/>
                    <a:pt x="14900" y="67684"/>
                  </a:cubicBezTo>
                  <a:cubicBezTo>
                    <a:pt x="15856" y="67684"/>
                    <a:pt x="16925" y="67217"/>
                    <a:pt x="17624" y="66694"/>
                  </a:cubicBezTo>
                  <a:cubicBezTo>
                    <a:pt x="17786" y="66571"/>
                    <a:pt x="17939" y="66440"/>
                    <a:pt x="18088" y="66304"/>
                  </a:cubicBezTo>
                  <a:cubicBezTo>
                    <a:pt x="18447" y="67073"/>
                    <a:pt x="18596" y="67954"/>
                    <a:pt x="18617" y="68792"/>
                  </a:cubicBezTo>
                  <a:cubicBezTo>
                    <a:pt x="18666" y="70892"/>
                    <a:pt x="17737" y="72784"/>
                    <a:pt x="16258" y="74237"/>
                  </a:cubicBezTo>
                  <a:cubicBezTo>
                    <a:pt x="15658" y="74826"/>
                    <a:pt x="16204" y="75823"/>
                    <a:pt x="16910" y="75823"/>
                  </a:cubicBezTo>
                  <a:cubicBezTo>
                    <a:pt x="17059" y="75823"/>
                    <a:pt x="17215" y="75779"/>
                    <a:pt x="17369" y="75676"/>
                  </a:cubicBezTo>
                  <a:cubicBezTo>
                    <a:pt x="20667" y="73490"/>
                    <a:pt x="21780" y="68581"/>
                    <a:pt x="19820" y="65122"/>
                  </a:cubicBezTo>
                  <a:cubicBezTo>
                    <a:pt x="19705" y="64920"/>
                    <a:pt x="19578" y="64725"/>
                    <a:pt x="19438" y="64539"/>
                  </a:cubicBezTo>
                  <a:cubicBezTo>
                    <a:pt x="19936" y="63589"/>
                    <a:pt x="20215" y="62521"/>
                    <a:pt x="20258" y="61437"/>
                  </a:cubicBezTo>
                  <a:cubicBezTo>
                    <a:pt x="20349" y="59109"/>
                    <a:pt x="19324" y="56860"/>
                    <a:pt x="17900" y="55073"/>
                  </a:cubicBezTo>
                  <a:cubicBezTo>
                    <a:pt x="16378" y="53165"/>
                    <a:pt x="14232" y="51778"/>
                    <a:pt x="12912" y="49705"/>
                  </a:cubicBezTo>
                  <a:cubicBezTo>
                    <a:pt x="11138" y="46916"/>
                    <a:pt x="11863" y="43500"/>
                    <a:pt x="12929" y="40598"/>
                  </a:cubicBezTo>
                  <a:cubicBezTo>
                    <a:pt x="13581" y="38822"/>
                    <a:pt x="15377" y="35955"/>
                    <a:pt x="15051" y="33792"/>
                  </a:cubicBezTo>
                  <a:cubicBezTo>
                    <a:pt x="15771" y="33618"/>
                    <a:pt x="16456" y="33317"/>
                    <a:pt x="16856" y="32826"/>
                  </a:cubicBezTo>
                  <a:cubicBezTo>
                    <a:pt x="17493" y="32048"/>
                    <a:pt x="16929" y="30576"/>
                    <a:pt x="16267" y="29755"/>
                  </a:cubicBezTo>
                  <a:cubicBezTo>
                    <a:pt x="16527" y="29627"/>
                    <a:pt x="16777" y="29483"/>
                    <a:pt x="17018" y="29323"/>
                  </a:cubicBezTo>
                  <a:cubicBezTo>
                    <a:pt x="18915" y="28048"/>
                    <a:pt x="20814" y="26220"/>
                    <a:pt x="22338" y="24529"/>
                  </a:cubicBezTo>
                  <a:cubicBezTo>
                    <a:pt x="26800" y="19576"/>
                    <a:pt x="27822" y="11257"/>
                    <a:pt x="23988" y="5574"/>
                  </a:cubicBezTo>
                  <a:cubicBezTo>
                    <a:pt x="21448" y="2111"/>
                    <a:pt x="17273" y="1"/>
                    <a:pt x="13049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079" name="Google Shape;2079;p31"/>
            <p:cNvSpPr/>
            <p:nvPr/>
          </p:nvSpPr>
          <p:spPr>
            <a:xfrm>
              <a:off x="6936969" y="1748578"/>
              <a:ext cx="40016" cy="73140"/>
            </a:xfrm>
            <a:custGeom>
              <a:avLst/>
              <a:gdLst/>
              <a:ahLst/>
              <a:cxnLst/>
              <a:rect l="l" t="t" r="r" b="b"/>
              <a:pathLst>
                <a:path w="3426" h="6262" extrusionOk="0">
                  <a:moveTo>
                    <a:pt x="2846" y="1"/>
                  </a:moveTo>
                  <a:cubicBezTo>
                    <a:pt x="2764" y="1"/>
                    <a:pt x="2677" y="18"/>
                    <a:pt x="2589" y="55"/>
                  </a:cubicBezTo>
                  <a:cubicBezTo>
                    <a:pt x="828" y="805"/>
                    <a:pt x="0" y="3624"/>
                    <a:pt x="520" y="5333"/>
                  </a:cubicBezTo>
                  <a:cubicBezTo>
                    <a:pt x="710" y="5957"/>
                    <a:pt x="1311" y="6261"/>
                    <a:pt x="1891" y="6261"/>
                  </a:cubicBezTo>
                  <a:cubicBezTo>
                    <a:pt x="2585" y="6261"/>
                    <a:pt x="3248" y="5825"/>
                    <a:pt x="3143" y="4978"/>
                  </a:cubicBezTo>
                  <a:cubicBezTo>
                    <a:pt x="3052" y="4237"/>
                    <a:pt x="2860" y="3516"/>
                    <a:pt x="2893" y="2765"/>
                  </a:cubicBezTo>
                  <a:cubicBezTo>
                    <a:pt x="2925" y="2019"/>
                    <a:pt x="3231" y="1369"/>
                    <a:pt x="3359" y="648"/>
                  </a:cubicBezTo>
                  <a:cubicBezTo>
                    <a:pt x="3426" y="266"/>
                    <a:pt x="3170" y="1"/>
                    <a:pt x="2846" y="1"/>
                  </a:cubicBezTo>
                  <a:close/>
                </a:path>
              </a:pathLst>
            </a:custGeom>
            <a:solidFill>
              <a:schemeClr val="dk2"/>
            </a:solidFill>
            <a:ln w="1677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340941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2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2082" name="Google Shape;2082;p32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2083" name="Google Shape;2083;p32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84" name="Google Shape;2084;p32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85" name="Google Shape;2085;p32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86" name="Google Shape;2086;p32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87" name="Google Shape;2087;p32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88" name="Google Shape;2088;p32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89" name="Google Shape;2089;p32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90" name="Google Shape;2090;p32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91" name="Google Shape;2091;p32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92" name="Google Shape;2092;p32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93" name="Google Shape;2093;p32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94" name="Google Shape;2094;p32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95" name="Google Shape;2095;p32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96" name="Google Shape;2096;p32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97" name="Google Shape;2097;p32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98" name="Google Shape;2098;p32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099" name="Google Shape;2099;p32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00" name="Google Shape;2100;p32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01" name="Google Shape;2101;p32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02" name="Google Shape;2102;p32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03" name="Google Shape;2103;p32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04" name="Google Shape;2104;p32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05" name="Google Shape;2105;p32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06" name="Google Shape;2106;p32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107" name="Google Shape;2107;p32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2108" name="Google Shape;2108;p32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2109" name="Google Shape;2109;p32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10" name="Google Shape;2110;p32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11" name="Google Shape;2111;p32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12" name="Google Shape;2112;p32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13" name="Google Shape;2113;p32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14" name="Google Shape;2114;p32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15" name="Google Shape;2115;p32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16" name="Google Shape;2116;p32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17" name="Google Shape;2117;p32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18" name="Google Shape;2118;p32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19" name="Google Shape;2119;p32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20" name="Google Shape;2120;p32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2121" name="Google Shape;2121;p32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2122" name="Google Shape;2122;p32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23" name="Google Shape;2123;p32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24" name="Google Shape;2124;p32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25" name="Google Shape;2125;p32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26" name="Google Shape;2126;p32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27" name="Google Shape;2127;p32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28" name="Google Shape;2128;p32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29" name="Google Shape;2129;p32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30" name="Google Shape;2130;p32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31" name="Google Shape;2131;p32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32" name="Google Shape;2132;p32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33" name="Google Shape;2133;p32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34" name="Google Shape;2134;p32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35" name="Google Shape;2135;p32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36" name="Google Shape;2136;p32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37" name="Google Shape;2137;p32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38" name="Google Shape;2138;p32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39" name="Google Shape;2139;p32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40" name="Google Shape;2140;p32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41" name="Google Shape;2141;p32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42" name="Google Shape;2142;p32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43" name="Google Shape;2143;p32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44" name="Google Shape;2144;p32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45" name="Google Shape;2145;p32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2146" name="Google Shape;2146;p32"/>
          <p:cNvSpPr txBox="1">
            <a:spLocks noGrp="1"/>
          </p:cNvSpPr>
          <p:nvPr>
            <p:ph type="title" hasCustomPrompt="1"/>
          </p:nvPr>
        </p:nvSpPr>
        <p:spPr>
          <a:xfrm>
            <a:off x="2649326" y="5715377"/>
            <a:ext cx="2469000" cy="9702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1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47" name="Google Shape;2147;p32"/>
          <p:cNvSpPr txBox="1">
            <a:spLocks noGrp="1"/>
          </p:cNvSpPr>
          <p:nvPr>
            <p:ph type="subTitle" idx="1"/>
          </p:nvPr>
        </p:nvSpPr>
        <p:spPr>
          <a:xfrm>
            <a:off x="1710626" y="7715550"/>
            <a:ext cx="4346400" cy="15192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48" name="Google Shape;2148;p32"/>
          <p:cNvSpPr txBox="1">
            <a:spLocks noGrp="1"/>
          </p:cNvSpPr>
          <p:nvPr>
            <p:ph type="subTitle" idx="2"/>
          </p:nvPr>
        </p:nvSpPr>
        <p:spPr>
          <a:xfrm>
            <a:off x="1710626" y="7003800"/>
            <a:ext cx="4346400" cy="880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9" name="Google Shape;2149;p32"/>
          <p:cNvSpPr txBox="1">
            <a:spLocks noGrp="1"/>
          </p:cNvSpPr>
          <p:nvPr>
            <p:ph type="title" idx="3" hasCustomPrompt="1"/>
          </p:nvPr>
        </p:nvSpPr>
        <p:spPr>
          <a:xfrm>
            <a:off x="7908900" y="5715977"/>
            <a:ext cx="2470200" cy="9690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1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50" name="Google Shape;2150;p32"/>
          <p:cNvSpPr txBox="1">
            <a:spLocks noGrp="1"/>
          </p:cNvSpPr>
          <p:nvPr>
            <p:ph type="subTitle" idx="4"/>
          </p:nvPr>
        </p:nvSpPr>
        <p:spPr>
          <a:xfrm>
            <a:off x="6970800" y="7715550"/>
            <a:ext cx="4346400" cy="15192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51" name="Google Shape;2151;p32"/>
          <p:cNvSpPr txBox="1">
            <a:spLocks noGrp="1"/>
          </p:cNvSpPr>
          <p:nvPr>
            <p:ph type="subTitle" idx="5"/>
          </p:nvPr>
        </p:nvSpPr>
        <p:spPr>
          <a:xfrm>
            <a:off x="6970800" y="7003800"/>
            <a:ext cx="4346400" cy="880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2" name="Google Shape;2152;p32"/>
          <p:cNvSpPr txBox="1">
            <a:spLocks noGrp="1"/>
          </p:cNvSpPr>
          <p:nvPr>
            <p:ph type="title" idx="6" hasCustomPrompt="1"/>
          </p:nvPr>
        </p:nvSpPr>
        <p:spPr>
          <a:xfrm>
            <a:off x="13169652" y="5715977"/>
            <a:ext cx="2469000" cy="969000"/>
          </a:xfrm>
          <a:prstGeom prst="rect">
            <a:avLst/>
          </a:prstGeom>
          <a:noFill/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1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53" name="Google Shape;2153;p32"/>
          <p:cNvSpPr txBox="1">
            <a:spLocks noGrp="1"/>
          </p:cNvSpPr>
          <p:nvPr>
            <p:ph type="subTitle" idx="7"/>
          </p:nvPr>
        </p:nvSpPr>
        <p:spPr>
          <a:xfrm>
            <a:off x="12230952" y="7715550"/>
            <a:ext cx="4346400" cy="15192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44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154" name="Google Shape;2154;p32"/>
          <p:cNvSpPr txBox="1">
            <a:spLocks noGrp="1"/>
          </p:cNvSpPr>
          <p:nvPr>
            <p:ph type="subTitle" idx="8"/>
          </p:nvPr>
        </p:nvSpPr>
        <p:spPr>
          <a:xfrm>
            <a:off x="12230952" y="7003800"/>
            <a:ext cx="4346400" cy="8808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54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4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5" name="Google Shape;2155;p32"/>
          <p:cNvSpPr txBox="1">
            <a:spLocks noGrp="1"/>
          </p:cNvSpPr>
          <p:nvPr>
            <p:ph type="title" idx="9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56" name="Google Shape;2156;p32"/>
          <p:cNvGrpSpPr/>
          <p:nvPr/>
        </p:nvGrpSpPr>
        <p:grpSpPr>
          <a:xfrm>
            <a:off x="16577371" y="2144117"/>
            <a:ext cx="1080428" cy="907490"/>
            <a:chOff x="7457739" y="2129605"/>
            <a:chExt cx="540214" cy="453745"/>
          </a:xfrm>
        </p:grpSpPr>
        <p:sp>
          <p:nvSpPr>
            <p:cNvPr id="2157" name="Google Shape;2157;p32"/>
            <p:cNvSpPr/>
            <p:nvPr/>
          </p:nvSpPr>
          <p:spPr>
            <a:xfrm>
              <a:off x="7571050" y="2129605"/>
              <a:ext cx="319612" cy="453745"/>
            </a:xfrm>
            <a:custGeom>
              <a:avLst/>
              <a:gdLst/>
              <a:ahLst/>
              <a:cxnLst/>
              <a:rect l="l" t="t" r="r" b="b"/>
              <a:pathLst>
                <a:path w="27364" h="38848" extrusionOk="0">
                  <a:moveTo>
                    <a:pt x="17460" y="15247"/>
                  </a:moveTo>
                  <a:cubicBezTo>
                    <a:pt x="17775" y="15247"/>
                    <a:pt x="17280" y="16129"/>
                    <a:pt x="17214" y="16194"/>
                  </a:cubicBezTo>
                  <a:cubicBezTo>
                    <a:pt x="17138" y="16267"/>
                    <a:pt x="17057" y="16336"/>
                    <a:pt x="16974" y="16399"/>
                  </a:cubicBezTo>
                  <a:lnTo>
                    <a:pt x="16972" y="16398"/>
                  </a:lnTo>
                  <a:cubicBezTo>
                    <a:pt x="16976" y="16385"/>
                    <a:pt x="16976" y="16372"/>
                    <a:pt x="16979" y="16359"/>
                  </a:cubicBezTo>
                  <a:cubicBezTo>
                    <a:pt x="17024" y="16158"/>
                    <a:pt x="17203" y="15310"/>
                    <a:pt x="17391" y="15258"/>
                  </a:cubicBezTo>
                  <a:cubicBezTo>
                    <a:pt x="17417" y="15251"/>
                    <a:pt x="17440" y="15247"/>
                    <a:pt x="17460" y="15247"/>
                  </a:cubicBezTo>
                  <a:close/>
                  <a:moveTo>
                    <a:pt x="8744" y="14993"/>
                  </a:moveTo>
                  <a:cubicBezTo>
                    <a:pt x="8854" y="14993"/>
                    <a:pt x="8942" y="15140"/>
                    <a:pt x="9120" y="15338"/>
                  </a:cubicBezTo>
                  <a:cubicBezTo>
                    <a:pt x="9513" y="15776"/>
                    <a:pt x="9732" y="16303"/>
                    <a:pt x="9853" y="16865"/>
                  </a:cubicBezTo>
                  <a:cubicBezTo>
                    <a:pt x="9412" y="16725"/>
                    <a:pt x="9102" y="16544"/>
                    <a:pt x="8750" y="16167"/>
                  </a:cubicBezTo>
                  <a:cubicBezTo>
                    <a:pt x="8431" y="15826"/>
                    <a:pt x="8150" y="15616"/>
                    <a:pt x="8465" y="15215"/>
                  </a:cubicBezTo>
                  <a:cubicBezTo>
                    <a:pt x="8590" y="15058"/>
                    <a:pt x="8672" y="14993"/>
                    <a:pt x="8744" y="14993"/>
                  </a:cubicBezTo>
                  <a:close/>
                  <a:moveTo>
                    <a:pt x="13213" y="1703"/>
                  </a:moveTo>
                  <a:cubicBezTo>
                    <a:pt x="16837" y="1703"/>
                    <a:pt x="20422" y="3431"/>
                    <a:pt x="22592" y="6388"/>
                  </a:cubicBezTo>
                  <a:cubicBezTo>
                    <a:pt x="24279" y="8891"/>
                    <a:pt x="24782" y="12145"/>
                    <a:pt x="24613" y="15110"/>
                  </a:cubicBezTo>
                  <a:lnTo>
                    <a:pt x="24611" y="15110"/>
                  </a:lnTo>
                  <a:cubicBezTo>
                    <a:pt x="24415" y="18543"/>
                    <a:pt x="23028" y="21313"/>
                    <a:pt x="20637" y="23730"/>
                  </a:cubicBezTo>
                  <a:cubicBezTo>
                    <a:pt x="20394" y="23975"/>
                    <a:pt x="20116" y="24219"/>
                    <a:pt x="19821" y="24464"/>
                  </a:cubicBezTo>
                  <a:cubicBezTo>
                    <a:pt x="18547" y="22901"/>
                    <a:pt x="17235" y="20537"/>
                    <a:pt x="16933" y="18348"/>
                  </a:cubicBezTo>
                  <a:cubicBezTo>
                    <a:pt x="18338" y="17768"/>
                    <a:pt x="19742" y="16420"/>
                    <a:pt x="19590" y="14770"/>
                  </a:cubicBezTo>
                  <a:cubicBezTo>
                    <a:pt x="19497" y="13774"/>
                    <a:pt x="18762" y="13076"/>
                    <a:pt x="17918" y="13076"/>
                  </a:cubicBezTo>
                  <a:cubicBezTo>
                    <a:pt x="17575" y="13076"/>
                    <a:pt x="17215" y="13191"/>
                    <a:pt x="16873" y="13447"/>
                  </a:cubicBezTo>
                  <a:cubicBezTo>
                    <a:pt x="15811" y="14243"/>
                    <a:pt x="15408" y="15711"/>
                    <a:pt x="15341" y="17113"/>
                  </a:cubicBezTo>
                  <a:cubicBezTo>
                    <a:pt x="15294" y="17126"/>
                    <a:pt x="15245" y="17139"/>
                    <a:pt x="15198" y="17149"/>
                  </a:cubicBezTo>
                  <a:cubicBezTo>
                    <a:pt x="14571" y="17299"/>
                    <a:pt x="13915" y="17364"/>
                    <a:pt x="13253" y="17364"/>
                  </a:cubicBezTo>
                  <a:cubicBezTo>
                    <a:pt x="12661" y="17364"/>
                    <a:pt x="12064" y="17312"/>
                    <a:pt x="11480" y="17221"/>
                  </a:cubicBezTo>
                  <a:cubicBezTo>
                    <a:pt x="11421" y="16692"/>
                    <a:pt x="11309" y="16180"/>
                    <a:pt x="11129" y="15702"/>
                  </a:cubicBezTo>
                  <a:cubicBezTo>
                    <a:pt x="10720" y="14614"/>
                    <a:pt x="9829" y="13490"/>
                    <a:pt x="8587" y="13490"/>
                  </a:cubicBezTo>
                  <a:cubicBezTo>
                    <a:pt x="8510" y="13490"/>
                    <a:pt x="8432" y="13494"/>
                    <a:pt x="8353" y="13503"/>
                  </a:cubicBezTo>
                  <a:cubicBezTo>
                    <a:pt x="7006" y="13653"/>
                    <a:pt x="6620" y="14985"/>
                    <a:pt x="7054" y="16101"/>
                  </a:cubicBezTo>
                  <a:cubicBezTo>
                    <a:pt x="7615" y="17545"/>
                    <a:pt x="8632" y="18133"/>
                    <a:pt x="9981" y="18478"/>
                  </a:cubicBezTo>
                  <a:cubicBezTo>
                    <a:pt x="9977" y="18733"/>
                    <a:pt x="9967" y="18984"/>
                    <a:pt x="9955" y="19227"/>
                  </a:cubicBezTo>
                  <a:cubicBezTo>
                    <a:pt x="9884" y="20707"/>
                    <a:pt x="9555" y="22158"/>
                    <a:pt x="9088" y="23559"/>
                  </a:cubicBezTo>
                  <a:cubicBezTo>
                    <a:pt x="8880" y="24184"/>
                    <a:pt x="8641" y="24799"/>
                    <a:pt x="8406" y="25414"/>
                  </a:cubicBezTo>
                  <a:cubicBezTo>
                    <a:pt x="8379" y="25483"/>
                    <a:pt x="8359" y="25545"/>
                    <a:pt x="8340" y="25606"/>
                  </a:cubicBezTo>
                  <a:cubicBezTo>
                    <a:pt x="7944" y="25275"/>
                    <a:pt x="7540" y="24955"/>
                    <a:pt x="7185" y="24626"/>
                  </a:cubicBezTo>
                  <a:cubicBezTo>
                    <a:pt x="5885" y="23419"/>
                    <a:pt x="4649" y="22116"/>
                    <a:pt x="3761" y="20570"/>
                  </a:cubicBezTo>
                  <a:cubicBezTo>
                    <a:pt x="0" y="14021"/>
                    <a:pt x="2968" y="3677"/>
                    <a:pt x="10838" y="1958"/>
                  </a:cubicBezTo>
                  <a:cubicBezTo>
                    <a:pt x="11622" y="1786"/>
                    <a:pt x="12419" y="1703"/>
                    <a:pt x="13213" y="1703"/>
                  </a:cubicBezTo>
                  <a:close/>
                  <a:moveTo>
                    <a:pt x="11517" y="18784"/>
                  </a:moveTo>
                  <a:cubicBezTo>
                    <a:pt x="12213" y="18893"/>
                    <a:pt x="12917" y="18958"/>
                    <a:pt x="13617" y="18958"/>
                  </a:cubicBezTo>
                  <a:cubicBezTo>
                    <a:pt x="14219" y="18958"/>
                    <a:pt x="14818" y="18910"/>
                    <a:pt x="15408" y="18798"/>
                  </a:cubicBezTo>
                  <a:cubicBezTo>
                    <a:pt x="15414" y="18839"/>
                    <a:pt x="15418" y="18882"/>
                    <a:pt x="15423" y="18923"/>
                  </a:cubicBezTo>
                  <a:cubicBezTo>
                    <a:pt x="15750" y="21234"/>
                    <a:pt x="16945" y="23808"/>
                    <a:pt x="18340" y="25709"/>
                  </a:cubicBezTo>
                  <a:cubicBezTo>
                    <a:pt x="17709" y="26282"/>
                    <a:pt x="17153" y="26902"/>
                    <a:pt x="16869" y="27617"/>
                  </a:cubicBezTo>
                  <a:cubicBezTo>
                    <a:pt x="16620" y="28246"/>
                    <a:pt x="16461" y="28929"/>
                    <a:pt x="16350" y="29629"/>
                  </a:cubicBezTo>
                  <a:cubicBezTo>
                    <a:pt x="16076" y="29583"/>
                    <a:pt x="15785" y="29565"/>
                    <a:pt x="15486" y="29565"/>
                  </a:cubicBezTo>
                  <a:cubicBezTo>
                    <a:pt x="14530" y="29565"/>
                    <a:pt x="13498" y="29747"/>
                    <a:pt x="12741" y="29747"/>
                  </a:cubicBezTo>
                  <a:cubicBezTo>
                    <a:pt x="12739" y="29747"/>
                    <a:pt x="12737" y="29747"/>
                    <a:pt x="12736" y="29747"/>
                  </a:cubicBezTo>
                  <a:cubicBezTo>
                    <a:pt x="12244" y="29747"/>
                    <a:pt x="11613" y="29673"/>
                    <a:pt x="10993" y="29673"/>
                  </a:cubicBezTo>
                  <a:cubicBezTo>
                    <a:pt x="10859" y="29673"/>
                    <a:pt x="10726" y="29677"/>
                    <a:pt x="10595" y="29685"/>
                  </a:cubicBezTo>
                  <a:cubicBezTo>
                    <a:pt x="10451" y="28669"/>
                    <a:pt x="10198" y="27685"/>
                    <a:pt x="9677" y="26955"/>
                  </a:cubicBezTo>
                  <a:cubicBezTo>
                    <a:pt x="9547" y="26773"/>
                    <a:pt x="9397" y="26601"/>
                    <a:pt x="9238" y="26434"/>
                  </a:cubicBezTo>
                  <a:cubicBezTo>
                    <a:pt x="9518" y="26091"/>
                    <a:pt x="9746" y="25729"/>
                    <a:pt x="9982" y="25189"/>
                  </a:cubicBezTo>
                  <a:cubicBezTo>
                    <a:pt x="10432" y="24160"/>
                    <a:pt x="10773" y="23068"/>
                    <a:pt x="11029" y="21974"/>
                  </a:cubicBezTo>
                  <a:cubicBezTo>
                    <a:pt x="11257" y="20997"/>
                    <a:pt x="11462" y="19889"/>
                    <a:pt x="11517" y="18784"/>
                  </a:cubicBezTo>
                  <a:close/>
                  <a:moveTo>
                    <a:pt x="15951" y="31398"/>
                  </a:moveTo>
                  <a:cubicBezTo>
                    <a:pt x="16016" y="31398"/>
                    <a:pt x="16077" y="31403"/>
                    <a:pt x="16130" y="31417"/>
                  </a:cubicBezTo>
                  <a:cubicBezTo>
                    <a:pt x="16186" y="31432"/>
                    <a:pt x="16241" y="31443"/>
                    <a:pt x="16298" y="31449"/>
                  </a:cubicBezTo>
                  <a:cubicBezTo>
                    <a:pt x="16393" y="31743"/>
                    <a:pt x="16458" y="32051"/>
                    <a:pt x="16508" y="32363"/>
                  </a:cubicBezTo>
                  <a:cubicBezTo>
                    <a:pt x="16417" y="32327"/>
                    <a:pt x="16322" y="32302"/>
                    <a:pt x="16225" y="32293"/>
                  </a:cubicBezTo>
                  <a:cubicBezTo>
                    <a:pt x="16003" y="32269"/>
                    <a:pt x="15776" y="32260"/>
                    <a:pt x="15546" y="32260"/>
                  </a:cubicBezTo>
                  <a:cubicBezTo>
                    <a:pt x="14646" y="32260"/>
                    <a:pt x="13697" y="32404"/>
                    <a:pt x="12816" y="32418"/>
                  </a:cubicBezTo>
                  <a:cubicBezTo>
                    <a:pt x="12777" y="32419"/>
                    <a:pt x="12737" y="32419"/>
                    <a:pt x="12697" y="32419"/>
                  </a:cubicBezTo>
                  <a:cubicBezTo>
                    <a:pt x="12514" y="32419"/>
                    <a:pt x="12320" y="32414"/>
                    <a:pt x="12124" y="32414"/>
                  </a:cubicBezTo>
                  <a:cubicBezTo>
                    <a:pt x="11539" y="32414"/>
                    <a:pt x="10929" y="32460"/>
                    <a:pt x="10508" y="32830"/>
                  </a:cubicBezTo>
                  <a:cubicBezTo>
                    <a:pt x="10451" y="32881"/>
                    <a:pt x="10451" y="32968"/>
                    <a:pt x="10482" y="33031"/>
                  </a:cubicBezTo>
                  <a:cubicBezTo>
                    <a:pt x="10877" y="33825"/>
                    <a:pt x="12018" y="33965"/>
                    <a:pt x="12816" y="34070"/>
                  </a:cubicBezTo>
                  <a:cubicBezTo>
                    <a:pt x="13299" y="34134"/>
                    <a:pt x="13844" y="34183"/>
                    <a:pt x="14393" y="34183"/>
                  </a:cubicBezTo>
                  <a:cubicBezTo>
                    <a:pt x="15112" y="34183"/>
                    <a:pt x="15837" y="34098"/>
                    <a:pt x="16436" y="33849"/>
                  </a:cubicBezTo>
                  <a:cubicBezTo>
                    <a:pt x="16504" y="33820"/>
                    <a:pt x="16570" y="33784"/>
                    <a:pt x="16631" y="33740"/>
                  </a:cubicBezTo>
                  <a:cubicBezTo>
                    <a:pt x="16642" y="34037"/>
                    <a:pt x="16646" y="34331"/>
                    <a:pt x="16649" y="34617"/>
                  </a:cubicBezTo>
                  <a:cubicBezTo>
                    <a:pt x="16652" y="34807"/>
                    <a:pt x="16653" y="34988"/>
                    <a:pt x="16644" y="35161"/>
                  </a:cubicBezTo>
                  <a:cubicBezTo>
                    <a:pt x="16587" y="35030"/>
                    <a:pt x="16494" y="34916"/>
                    <a:pt x="16376" y="34850"/>
                  </a:cubicBezTo>
                  <a:cubicBezTo>
                    <a:pt x="16065" y="34674"/>
                    <a:pt x="15746" y="34622"/>
                    <a:pt x="15421" y="34622"/>
                  </a:cubicBezTo>
                  <a:cubicBezTo>
                    <a:pt x="14953" y="34622"/>
                    <a:pt x="14472" y="34730"/>
                    <a:pt x="13978" y="34737"/>
                  </a:cubicBezTo>
                  <a:cubicBezTo>
                    <a:pt x="13943" y="34737"/>
                    <a:pt x="13908" y="34738"/>
                    <a:pt x="13874" y="34738"/>
                  </a:cubicBezTo>
                  <a:cubicBezTo>
                    <a:pt x="13030" y="34738"/>
                    <a:pt x="12193" y="34591"/>
                    <a:pt x="11354" y="34591"/>
                  </a:cubicBezTo>
                  <a:cubicBezTo>
                    <a:pt x="11292" y="34591"/>
                    <a:pt x="11231" y="34591"/>
                    <a:pt x="11169" y="34593"/>
                  </a:cubicBezTo>
                  <a:cubicBezTo>
                    <a:pt x="10448" y="34612"/>
                    <a:pt x="10203" y="35549"/>
                    <a:pt x="10807" y="35932"/>
                  </a:cubicBezTo>
                  <a:cubicBezTo>
                    <a:pt x="11663" y="36474"/>
                    <a:pt x="12763" y="36647"/>
                    <a:pt x="13776" y="36647"/>
                  </a:cubicBezTo>
                  <a:cubicBezTo>
                    <a:pt x="13844" y="36647"/>
                    <a:pt x="13911" y="36646"/>
                    <a:pt x="13978" y="36644"/>
                  </a:cubicBezTo>
                  <a:cubicBezTo>
                    <a:pt x="14909" y="36624"/>
                    <a:pt x="15932" y="36596"/>
                    <a:pt x="16536" y="35854"/>
                  </a:cubicBezTo>
                  <a:lnTo>
                    <a:pt x="16536" y="35854"/>
                  </a:lnTo>
                  <a:cubicBezTo>
                    <a:pt x="16401" y="36273"/>
                    <a:pt x="16115" y="36592"/>
                    <a:pt x="15508" y="36771"/>
                  </a:cubicBezTo>
                  <a:cubicBezTo>
                    <a:pt x="14925" y="36943"/>
                    <a:pt x="14236" y="37013"/>
                    <a:pt x="13546" y="37013"/>
                  </a:cubicBezTo>
                  <a:cubicBezTo>
                    <a:pt x="12896" y="37013"/>
                    <a:pt x="12247" y="36951"/>
                    <a:pt x="11684" y="36855"/>
                  </a:cubicBezTo>
                  <a:cubicBezTo>
                    <a:pt x="11144" y="36761"/>
                    <a:pt x="10541" y="36707"/>
                    <a:pt x="10271" y="36142"/>
                  </a:cubicBezTo>
                  <a:cubicBezTo>
                    <a:pt x="10041" y="35663"/>
                    <a:pt x="10199" y="34646"/>
                    <a:pt x="10201" y="34113"/>
                  </a:cubicBezTo>
                  <a:cubicBezTo>
                    <a:pt x="10204" y="33438"/>
                    <a:pt x="10227" y="32760"/>
                    <a:pt x="10289" y="32086"/>
                  </a:cubicBezTo>
                  <a:cubicBezTo>
                    <a:pt x="10337" y="31566"/>
                    <a:pt x="10428" y="31457"/>
                    <a:pt x="10678" y="31457"/>
                  </a:cubicBezTo>
                  <a:cubicBezTo>
                    <a:pt x="10837" y="31457"/>
                    <a:pt x="11061" y="31502"/>
                    <a:pt x="11380" y="31512"/>
                  </a:cubicBezTo>
                  <a:cubicBezTo>
                    <a:pt x="11689" y="31522"/>
                    <a:pt x="12000" y="31526"/>
                    <a:pt x="12312" y="31526"/>
                  </a:cubicBezTo>
                  <a:cubicBezTo>
                    <a:pt x="12798" y="31526"/>
                    <a:pt x="13285" y="31516"/>
                    <a:pt x="13769" y="31505"/>
                  </a:cubicBezTo>
                  <a:cubicBezTo>
                    <a:pt x="14318" y="31492"/>
                    <a:pt x="14867" y="31464"/>
                    <a:pt x="15416" y="31443"/>
                  </a:cubicBezTo>
                  <a:cubicBezTo>
                    <a:pt x="15564" y="31438"/>
                    <a:pt x="15772" y="31398"/>
                    <a:pt x="15951" y="31398"/>
                  </a:cubicBezTo>
                  <a:close/>
                  <a:moveTo>
                    <a:pt x="13257" y="1"/>
                  </a:moveTo>
                  <a:cubicBezTo>
                    <a:pt x="10015" y="1"/>
                    <a:pt x="6789" y="1209"/>
                    <a:pt x="4344" y="3791"/>
                  </a:cubicBezTo>
                  <a:cubicBezTo>
                    <a:pt x="1447" y="6852"/>
                    <a:pt x="224" y="10814"/>
                    <a:pt x="477" y="15007"/>
                  </a:cubicBezTo>
                  <a:cubicBezTo>
                    <a:pt x="735" y="19311"/>
                    <a:pt x="2586" y="22701"/>
                    <a:pt x="5675" y="25629"/>
                  </a:cubicBezTo>
                  <a:cubicBezTo>
                    <a:pt x="6595" y="26501"/>
                    <a:pt x="8139" y="27366"/>
                    <a:pt x="8492" y="28635"/>
                  </a:cubicBezTo>
                  <a:cubicBezTo>
                    <a:pt x="8662" y="29246"/>
                    <a:pt x="8777" y="29878"/>
                    <a:pt x="8865" y="30515"/>
                  </a:cubicBezTo>
                  <a:cubicBezTo>
                    <a:pt x="8831" y="30565"/>
                    <a:pt x="8801" y="30619"/>
                    <a:pt x="8774" y="30674"/>
                  </a:cubicBezTo>
                  <a:cubicBezTo>
                    <a:pt x="8430" y="31424"/>
                    <a:pt x="8486" y="32439"/>
                    <a:pt x="8455" y="33244"/>
                  </a:cubicBezTo>
                  <a:cubicBezTo>
                    <a:pt x="8413" y="34321"/>
                    <a:pt x="8342" y="35499"/>
                    <a:pt x="8559" y="36562"/>
                  </a:cubicBezTo>
                  <a:cubicBezTo>
                    <a:pt x="8913" y="38291"/>
                    <a:pt x="11018" y="38848"/>
                    <a:pt x="13060" y="38848"/>
                  </a:cubicBezTo>
                  <a:cubicBezTo>
                    <a:pt x="14333" y="38848"/>
                    <a:pt x="15580" y="38632"/>
                    <a:pt x="16364" y="38349"/>
                  </a:cubicBezTo>
                  <a:cubicBezTo>
                    <a:pt x="17563" y="37916"/>
                    <a:pt x="18237" y="37096"/>
                    <a:pt x="18378" y="35818"/>
                  </a:cubicBezTo>
                  <a:cubicBezTo>
                    <a:pt x="18548" y="34262"/>
                    <a:pt x="18481" y="32311"/>
                    <a:pt x="17955" y="30831"/>
                  </a:cubicBezTo>
                  <a:cubicBezTo>
                    <a:pt x="17948" y="30813"/>
                    <a:pt x="17941" y="30798"/>
                    <a:pt x="17932" y="30782"/>
                  </a:cubicBezTo>
                  <a:cubicBezTo>
                    <a:pt x="18026" y="29699"/>
                    <a:pt x="18212" y="28577"/>
                    <a:pt x="18762" y="27862"/>
                  </a:cubicBezTo>
                  <a:cubicBezTo>
                    <a:pt x="19376" y="27065"/>
                    <a:pt x="20353" y="26440"/>
                    <a:pt x="21085" y="25753"/>
                  </a:cubicBezTo>
                  <a:cubicBezTo>
                    <a:pt x="22095" y="24808"/>
                    <a:pt x="23043" y="23797"/>
                    <a:pt x="23859" y="22679"/>
                  </a:cubicBezTo>
                  <a:cubicBezTo>
                    <a:pt x="27270" y="18001"/>
                    <a:pt x="27364" y="10313"/>
                    <a:pt x="24116" y="5497"/>
                  </a:cubicBezTo>
                  <a:cubicBezTo>
                    <a:pt x="21510" y="1945"/>
                    <a:pt x="17370" y="1"/>
                    <a:pt x="13257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158" name="Google Shape;2158;p32"/>
            <p:cNvSpPr/>
            <p:nvPr/>
          </p:nvSpPr>
          <p:spPr>
            <a:xfrm>
              <a:off x="7883897" y="2180450"/>
              <a:ext cx="88196" cy="53786"/>
            </a:xfrm>
            <a:custGeom>
              <a:avLst/>
              <a:gdLst/>
              <a:ahLst/>
              <a:cxnLst/>
              <a:rect l="l" t="t" r="r" b="b"/>
              <a:pathLst>
                <a:path w="7551" h="4605" extrusionOk="0">
                  <a:moveTo>
                    <a:pt x="5837" y="1"/>
                  </a:moveTo>
                  <a:cubicBezTo>
                    <a:pt x="5570" y="1"/>
                    <a:pt x="5305" y="63"/>
                    <a:pt x="5083" y="185"/>
                  </a:cubicBezTo>
                  <a:cubicBezTo>
                    <a:pt x="4175" y="686"/>
                    <a:pt x="3260" y="1185"/>
                    <a:pt x="2379" y="1731"/>
                  </a:cubicBezTo>
                  <a:cubicBezTo>
                    <a:pt x="1619" y="2202"/>
                    <a:pt x="707" y="2680"/>
                    <a:pt x="279" y="3492"/>
                  </a:cubicBezTo>
                  <a:cubicBezTo>
                    <a:pt x="1" y="4019"/>
                    <a:pt x="359" y="4530"/>
                    <a:pt x="910" y="4591"/>
                  </a:cubicBezTo>
                  <a:cubicBezTo>
                    <a:pt x="992" y="4600"/>
                    <a:pt x="1073" y="4604"/>
                    <a:pt x="1155" y="4604"/>
                  </a:cubicBezTo>
                  <a:cubicBezTo>
                    <a:pt x="1962" y="4604"/>
                    <a:pt x="2764" y="4187"/>
                    <a:pt x="3504" y="3903"/>
                  </a:cubicBezTo>
                  <a:cubicBezTo>
                    <a:pt x="4406" y="3556"/>
                    <a:pt x="5308" y="3207"/>
                    <a:pt x="6218" y="2881"/>
                  </a:cubicBezTo>
                  <a:cubicBezTo>
                    <a:pt x="6913" y="2632"/>
                    <a:pt x="7551" y="1857"/>
                    <a:pt x="7249" y="1067"/>
                  </a:cubicBezTo>
                  <a:cubicBezTo>
                    <a:pt x="7203" y="949"/>
                    <a:pt x="7154" y="829"/>
                    <a:pt x="7100" y="714"/>
                  </a:cubicBezTo>
                  <a:cubicBezTo>
                    <a:pt x="6870" y="232"/>
                    <a:pt x="6351" y="1"/>
                    <a:pt x="5837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159" name="Google Shape;2159;p32"/>
            <p:cNvSpPr/>
            <p:nvPr/>
          </p:nvSpPr>
          <p:spPr>
            <a:xfrm>
              <a:off x="7903905" y="2260157"/>
              <a:ext cx="94047" cy="35367"/>
            </a:xfrm>
            <a:custGeom>
              <a:avLst/>
              <a:gdLst/>
              <a:ahLst/>
              <a:cxnLst/>
              <a:rect l="l" t="t" r="r" b="b"/>
              <a:pathLst>
                <a:path w="8052" h="3028" extrusionOk="0">
                  <a:moveTo>
                    <a:pt x="5439" y="0"/>
                  </a:moveTo>
                  <a:cubicBezTo>
                    <a:pt x="3806" y="0"/>
                    <a:pt x="1910" y="99"/>
                    <a:pt x="498" y="763"/>
                  </a:cubicBezTo>
                  <a:cubicBezTo>
                    <a:pt x="7" y="992"/>
                    <a:pt x="0" y="1839"/>
                    <a:pt x="498" y="2068"/>
                  </a:cubicBezTo>
                  <a:cubicBezTo>
                    <a:pt x="2128" y="2815"/>
                    <a:pt x="4357" y="2896"/>
                    <a:pt x="6128" y="3023"/>
                  </a:cubicBezTo>
                  <a:cubicBezTo>
                    <a:pt x="6170" y="3027"/>
                    <a:pt x="6211" y="3028"/>
                    <a:pt x="6251" y="3028"/>
                  </a:cubicBezTo>
                  <a:cubicBezTo>
                    <a:pt x="8052" y="3028"/>
                    <a:pt x="8045" y="27"/>
                    <a:pt x="6128" y="5"/>
                  </a:cubicBezTo>
                  <a:cubicBezTo>
                    <a:pt x="5906" y="2"/>
                    <a:pt x="5675" y="0"/>
                    <a:pt x="5439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160" name="Google Shape;2160;p32"/>
            <p:cNvSpPr/>
            <p:nvPr/>
          </p:nvSpPr>
          <p:spPr>
            <a:xfrm>
              <a:off x="7891664" y="2334269"/>
              <a:ext cx="83722" cy="53927"/>
            </a:xfrm>
            <a:custGeom>
              <a:avLst/>
              <a:gdLst/>
              <a:ahLst/>
              <a:cxnLst/>
              <a:rect l="l" t="t" r="r" b="b"/>
              <a:pathLst>
                <a:path w="7168" h="4617" extrusionOk="0">
                  <a:moveTo>
                    <a:pt x="957" y="0"/>
                  </a:moveTo>
                  <a:cubicBezTo>
                    <a:pt x="387" y="0"/>
                    <a:pt x="2" y="215"/>
                    <a:pt x="1" y="797"/>
                  </a:cubicBezTo>
                  <a:cubicBezTo>
                    <a:pt x="0" y="1681"/>
                    <a:pt x="851" y="2247"/>
                    <a:pt x="1500" y="2721"/>
                  </a:cubicBezTo>
                  <a:cubicBezTo>
                    <a:pt x="2311" y="3311"/>
                    <a:pt x="3171" y="3834"/>
                    <a:pt x="4017" y="4372"/>
                  </a:cubicBezTo>
                  <a:cubicBezTo>
                    <a:pt x="4284" y="4542"/>
                    <a:pt x="4550" y="4616"/>
                    <a:pt x="4801" y="4616"/>
                  </a:cubicBezTo>
                  <a:cubicBezTo>
                    <a:pt x="6200" y="4616"/>
                    <a:pt x="7168" y="2327"/>
                    <a:pt x="5614" y="1640"/>
                  </a:cubicBezTo>
                  <a:cubicBezTo>
                    <a:pt x="5081" y="1405"/>
                    <a:pt x="2414" y="0"/>
                    <a:pt x="957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161" name="Google Shape;2161;p32"/>
            <p:cNvSpPr/>
            <p:nvPr/>
          </p:nvSpPr>
          <p:spPr>
            <a:xfrm>
              <a:off x="7483657" y="2180438"/>
              <a:ext cx="88161" cy="53798"/>
            </a:xfrm>
            <a:custGeom>
              <a:avLst/>
              <a:gdLst/>
              <a:ahLst/>
              <a:cxnLst/>
              <a:rect l="l" t="t" r="r" b="b"/>
              <a:pathLst>
                <a:path w="7548" h="4606" extrusionOk="0">
                  <a:moveTo>
                    <a:pt x="1709" y="1"/>
                  </a:moveTo>
                  <a:cubicBezTo>
                    <a:pt x="1197" y="1"/>
                    <a:pt x="679" y="232"/>
                    <a:pt x="449" y="715"/>
                  </a:cubicBezTo>
                  <a:cubicBezTo>
                    <a:pt x="394" y="830"/>
                    <a:pt x="346" y="950"/>
                    <a:pt x="301" y="1068"/>
                  </a:cubicBezTo>
                  <a:cubicBezTo>
                    <a:pt x="0" y="1851"/>
                    <a:pt x="641" y="2634"/>
                    <a:pt x="1330" y="2882"/>
                  </a:cubicBezTo>
                  <a:cubicBezTo>
                    <a:pt x="2241" y="3208"/>
                    <a:pt x="3142" y="3557"/>
                    <a:pt x="4046" y="3904"/>
                  </a:cubicBezTo>
                  <a:cubicBezTo>
                    <a:pt x="4786" y="4188"/>
                    <a:pt x="5588" y="4605"/>
                    <a:pt x="6394" y="4605"/>
                  </a:cubicBezTo>
                  <a:cubicBezTo>
                    <a:pt x="6475" y="4605"/>
                    <a:pt x="6557" y="4601"/>
                    <a:pt x="6638" y="4592"/>
                  </a:cubicBezTo>
                  <a:cubicBezTo>
                    <a:pt x="7190" y="4531"/>
                    <a:pt x="7547" y="4020"/>
                    <a:pt x="7269" y="3493"/>
                  </a:cubicBezTo>
                  <a:cubicBezTo>
                    <a:pt x="6842" y="2681"/>
                    <a:pt x="5930" y="2203"/>
                    <a:pt x="5171" y="1732"/>
                  </a:cubicBezTo>
                  <a:cubicBezTo>
                    <a:pt x="4290" y="1186"/>
                    <a:pt x="3375" y="685"/>
                    <a:pt x="2466" y="186"/>
                  </a:cubicBezTo>
                  <a:cubicBezTo>
                    <a:pt x="2242" y="63"/>
                    <a:pt x="1976" y="1"/>
                    <a:pt x="1709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162" name="Google Shape;2162;p32"/>
            <p:cNvSpPr/>
            <p:nvPr/>
          </p:nvSpPr>
          <p:spPr>
            <a:xfrm>
              <a:off x="7457739" y="2260157"/>
              <a:ext cx="94094" cy="35367"/>
            </a:xfrm>
            <a:custGeom>
              <a:avLst/>
              <a:gdLst/>
              <a:ahLst/>
              <a:cxnLst/>
              <a:rect l="l" t="t" r="r" b="b"/>
              <a:pathLst>
                <a:path w="8056" h="3028" extrusionOk="0">
                  <a:moveTo>
                    <a:pt x="2603" y="0"/>
                  </a:moveTo>
                  <a:cubicBezTo>
                    <a:pt x="2371" y="0"/>
                    <a:pt x="2145" y="2"/>
                    <a:pt x="1927" y="5"/>
                  </a:cubicBezTo>
                  <a:cubicBezTo>
                    <a:pt x="14" y="27"/>
                    <a:pt x="1" y="3028"/>
                    <a:pt x="1804" y="3028"/>
                  </a:cubicBezTo>
                  <a:cubicBezTo>
                    <a:pt x="1844" y="3028"/>
                    <a:pt x="1885" y="3027"/>
                    <a:pt x="1927" y="3023"/>
                  </a:cubicBezTo>
                  <a:cubicBezTo>
                    <a:pt x="3701" y="2895"/>
                    <a:pt x="5930" y="2815"/>
                    <a:pt x="7558" y="2068"/>
                  </a:cubicBezTo>
                  <a:cubicBezTo>
                    <a:pt x="8055" y="1839"/>
                    <a:pt x="8049" y="992"/>
                    <a:pt x="7558" y="763"/>
                  </a:cubicBezTo>
                  <a:cubicBezTo>
                    <a:pt x="6141" y="97"/>
                    <a:pt x="4237" y="0"/>
                    <a:pt x="2603" y="0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163" name="Google Shape;2163;p32"/>
            <p:cNvSpPr/>
            <p:nvPr/>
          </p:nvSpPr>
          <p:spPr>
            <a:xfrm>
              <a:off x="7480352" y="2334082"/>
              <a:ext cx="100308" cy="54113"/>
            </a:xfrm>
            <a:custGeom>
              <a:avLst/>
              <a:gdLst/>
              <a:ahLst/>
              <a:cxnLst/>
              <a:rect l="l" t="t" r="r" b="b"/>
              <a:pathLst>
                <a:path w="8588" h="4633" extrusionOk="0">
                  <a:moveTo>
                    <a:pt x="6046" y="1"/>
                  </a:moveTo>
                  <a:cubicBezTo>
                    <a:pt x="5469" y="1"/>
                    <a:pt x="4847" y="263"/>
                    <a:pt x="4349" y="457"/>
                  </a:cubicBezTo>
                  <a:cubicBezTo>
                    <a:pt x="3404" y="825"/>
                    <a:pt x="2480" y="1246"/>
                    <a:pt x="1553" y="1656"/>
                  </a:cubicBezTo>
                  <a:cubicBezTo>
                    <a:pt x="1" y="2342"/>
                    <a:pt x="965" y="4633"/>
                    <a:pt x="2365" y="4633"/>
                  </a:cubicBezTo>
                  <a:cubicBezTo>
                    <a:pt x="2617" y="4633"/>
                    <a:pt x="2883" y="4559"/>
                    <a:pt x="3150" y="4388"/>
                  </a:cubicBezTo>
                  <a:cubicBezTo>
                    <a:pt x="3868" y="3931"/>
                    <a:pt x="8587" y="1388"/>
                    <a:pt x="6825" y="218"/>
                  </a:cubicBezTo>
                  <a:cubicBezTo>
                    <a:pt x="6588" y="61"/>
                    <a:pt x="6322" y="1"/>
                    <a:pt x="6046" y="1"/>
                  </a:cubicBezTo>
                  <a:close/>
                </a:path>
              </a:pathLst>
            </a:custGeom>
            <a:solidFill>
              <a:schemeClr val="dk2"/>
            </a:solidFill>
            <a:ln w="13425" cap="flat" cmpd="sng">
              <a:solidFill>
                <a:schemeClr val="dk2"/>
              </a:solidFill>
              <a:prstDash val="solid"/>
              <a:miter lim="107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870187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5" name="Google Shape;2165;p33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2166" name="Google Shape;2166;p33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2167" name="Google Shape;2167;p33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68" name="Google Shape;2168;p33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70" name="Google Shape;2170;p33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71" name="Google Shape;2171;p33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77" name="Google Shape;2177;p33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78" name="Google Shape;2178;p33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79" name="Google Shape;2179;p33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80" name="Google Shape;2180;p33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81" name="Google Shape;2181;p33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82" name="Google Shape;2182;p33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83" name="Google Shape;2183;p33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84" name="Google Shape;2184;p33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85" name="Google Shape;2185;p33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86" name="Google Shape;2186;p33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87" name="Google Shape;2187;p33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88" name="Google Shape;2188;p33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89" name="Google Shape;2189;p33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190" name="Google Shape;2190;p33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191" name="Google Shape;2191;p33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2192" name="Google Shape;2192;p33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2193" name="Google Shape;2193;p33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94" name="Google Shape;2194;p33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95" name="Google Shape;2195;p33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96" name="Google Shape;2196;p33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97" name="Google Shape;2197;p33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98" name="Google Shape;2198;p33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199" name="Google Shape;2199;p33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00" name="Google Shape;2200;p33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01" name="Google Shape;2201;p33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02" name="Google Shape;2202;p33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03" name="Google Shape;2203;p33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04" name="Google Shape;2204;p33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2205" name="Google Shape;2205;p33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2206" name="Google Shape;2206;p33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07" name="Google Shape;2207;p33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08" name="Google Shape;2208;p33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09" name="Google Shape;2209;p33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10" name="Google Shape;2210;p33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11" name="Google Shape;2211;p33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12" name="Google Shape;2212;p33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13" name="Google Shape;2213;p33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14" name="Google Shape;2214;p33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15" name="Google Shape;2215;p33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16" name="Google Shape;2216;p33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17" name="Google Shape;2217;p33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18" name="Google Shape;2218;p33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19" name="Google Shape;2219;p33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20" name="Google Shape;2220;p33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21" name="Google Shape;2221;p33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22" name="Google Shape;2222;p33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23" name="Google Shape;2223;p33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24" name="Google Shape;2224;p33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25" name="Google Shape;2225;p33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26" name="Google Shape;2226;p33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27" name="Google Shape;2227;p33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28" name="Google Shape;2228;p33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29" name="Google Shape;2229;p33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2230" name="Google Shape;2230;p33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31" name="Google Shape;2231;p33"/>
          <p:cNvSpPr/>
          <p:nvPr/>
        </p:nvSpPr>
        <p:spPr>
          <a:xfrm>
            <a:off x="3387767" y="9551093"/>
            <a:ext cx="1527582" cy="422208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2232" name="Google Shape;2232;p33"/>
          <p:cNvSpPr/>
          <p:nvPr/>
        </p:nvSpPr>
        <p:spPr>
          <a:xfrm>
            <a:off x="5357234" y="9534068"/>
            <a:ext cx="1573436" cy="457157"/>
          </a:xfrm>
          <a:custGeom>
            <a:avLst/>
            <a:gdLst/>
            <a:ahLst/>
            <a:cxnLst/>
            <a:rect l="l" t="t" r="r" b="b"/>
            <a:pathLst>
              <a:path w="67356" h="19570" extrusionOk="0">
                <a:moveTo>
                  <a:pt x="11070" y="3673"/>
                </a:moveTo>
                <a:lnTo>
                  <a:pt x="11070" y="3673"/>
                </a:lnTo>
                <a:cubicBezTo>
                  <a:pt x="11854" y="3699"/>
                  <a:pt x="12638" y="3732"/>
                  <a:pt x="13419" y="3775"/>
                </a:cubicBezTo>
                <a:cubicBezTo>
                  <a:pt x="14516" y="5267"/>
                  <a:pt x="15651" y="6748"/>
                  <a:pt x="16715" y="8268"/>
                </a:cubicBezTo>
                <a:cubicBezTo>
                  <a:pt x="15899" y="8278"/>
                  <a:pt x="15082" y="8292"/>
                  <a:pt x="14266" y="8308"/>
                </a:cubicBezTo>
                <a:cubicBezTo>
                  <a:pt x="13963" y="7153"/>
                  <a:pt x="12879" y="6010"/>
                  <a:pt x="12177" y="5098"/>
                </a:cubicBezTo>
                <a:cubicBezTo>
                  <a:pt x="11861" y="4688"/>
                  <a:pt x="11497" y="4124"/>
                  <a:pt x="11070" y="3673"/>
                </a:cubicBezTo>
                <a:close/>
                <a:moveTo>
                  <a:pt x="7593" y="3620"/>
                </a:moveTo>
                <a:cubicBezTo>
                  <a:pt x="8296" y="3620"/>
                  <a:pt x="8998" y="3626"/>
                  <a:pt x="9700" y="3640"/>
                </a:cubicBezTo>
                <a:cubicBezTo>
                  <a:pt x="9801" y="4505"/>
                  <a:pt x="10463" y="5477"/>
                  <a:pt x="10827" y="6150"/>
                </a:cubicBezTo>
                <a:cubicBezTo>
                  <a:pt x="11201" y="6842"/>
                  <a:pt x="11579" y="7663"/>
                  <a:pt x="12068" y="8359"/>
                </a:cubicBezTo>
                <a:cubicBezTo>
                  <a:pt x="11510" y="8377"/>
                  <a:pt x="10954" y="8403"/>
                  <a:pt x="10403" y="8438"/>
                </a:cubicBezTo>
                <a:cubicBezTo>
                  <a:pt x="10150" y="7239"/>
                  <a:pt x="9014" y="6043"/>
                  <a:pt x="8285" y="5098"/>
                </a:cubicBezTo>
                <a:cubicBezTo>
                  <a:pt x="7957" y="4671"/>
                  <a:pt x="7577" y="4079"/>
                  <a:pt x="7127" y="3621"/>
                </a:cubicBezTo>
                <a:cubicBezTo>
                  <a:pt x="7282" y="3620"/>
                  <a:pt x="7438" y="3620"/>
                  <a:pt x="7593" y="3620"/>
                </a:cubicBezTo>
                <a:close/>
                <a:moveTo>
                  <a:pt x="5806" y="3633"/>
                </a:moveTo>
                <a:cubicBezTo>
                  <a:pt x="5905" y="4501"/>
                  <a:pt x="6570" y="5474"/>
                  <a:pt x="6935" y="6150"/>
                </a:cubicBezTo>
                <a:cubicBezTo>
                  <a:pt x="7359" y="6934"/>
                  <a:pt x="7788" y="7884"/>
                  <a:pt x="8378" y="8630"/>
                </a:cubicBezTo>
                <a:cubicBezTo>
                  <a:pt x="8007" y="8679"/>
                  <a:pt x="7638" y="8737"/>
                  <a:pt x="7267" y="8803"/>
                </a:cubicBezTo>
                <a:cubicBezTo>
                  <a:pt x="5894" y="7085"/>
                  <a:pt x="4513" y="5350"/>
                  <a:pt x="3036" y="3711"/>
                </a:cubicBezTo>
                <a:cubicBezTo>
                  <a:pt x="3958" y="3675"/>
                  <a:pt x="4881" y="3648"/>
                  <a:pt x="5806" y="3633"/>
                </a:cubicBezTo>
                <a:close/>
                <a:moveTo>
                  <a:pt x="14266" y="10972"/>
                </a:moveTo>
                <a:cubicBezTo>
                  <a:pt x="14995" y="10989"/>
                  <a:pt x="15723" y="11002"/>
                  <a:pt x="16452" y="11012"/>
                </a:cubicBezTo>
                <a:cubicBezTo>
                  <a:pt x="15464" y="12404"/>
                  <a:pt x="14426" y="13763"/>
                  <a:pt x="13419" y="15133"/>
                </a:cubicBezTo>
                <a:cubicBezTo>
                  <a:pt x="12750" y="15171"/>
                  <a:pt x="12078" y="15201"/>
                  <a:pt x="11404" y="15224"/>
                </a:cubicBezTo>
                <a:cubicBezTo>
                  <a:pt x="11690" y="14866"/>
                  <a:pt x="11944" y="14486"/>
                  <a:pt x="12176" y="14184"/>
                </a:cubicBezTo>
                <a:cubicBezTo>
                  <a:pt x="12878" y="13274"/>
                  <a:pt x="13964" y="12123"/>
                  <a:pt x="14266" y="10972"/>
                </a:cubicBezTo>
                <a:close/>
                <a:moveTo>
                  <a:pt x="7008" y="10431"/>
                </a:moveTo>
                <a:cubicBezTo>
                  <a:pt x="7465" y="10519"/>
                  <a:pt x="7921" y="10594"/>
                  <a:pt x="8377" y="10651"/>
                </a:cubicBezTo>
                <a:cubicBezTo>
                  <a:pt x="7788" y="11397"/>
                  <a:pt x="7359" y="12347"/>
                  <a:pt x="6935" y="13134"/>
                </a:cubicBezTo>
                <a:cubicBezTo>
                  <a:pt x="6622" y="13711"/>
                  <a:pt x="6087" y="14513"/>
                  <a:pt x="5879" y="15277"/>
                </a:cubicBezTo>
                <a:cubicBezTo>
                  <a:pt x="4929" y="15263"/>
                  <a:pt x="3982" y="15236"/>
                  <a:pt x="3036" y="15198"/>
                </a:cubicBezTo>
                <a:cubicBezTo>
                  <a:pt x="4419" y="13663"/>
                  <a:pt x="5721" y="12043"/>
                  <a:pt x="7008" y="10431"/>
                </a:cubicBezTo>
                <a:close/>
                <a:moveTo>
                  <a:pt x="10404" y="10833"/>
                </a:moveTo>
                <a:cubicBezTo>
                  <a:pt x="10955" y="10867"/>
                  <a:pt x="11510" y="10892"/>
                  <a:pt x="12074" y="10911"/>
                </a:cubicBezTo>
                <a:cubicBezTo>
                  <a:pt x="11583" y="11610"/>
                  <a:pt x="11203" y="12436"/>
                  <a:pt x="10827" y="13132"/>
                </a:cubicBezTo>
                <a:cubicBezTo>
                  <a:pt x="10516" y="13709"/>
                  <a:pt x="9983" y="14506"/>
                  <a:pt x="9774" y="15269"/>
                </a:cubicBezTo>
                <a:cubicBezTo>
                  <a:pt x="9045" y="15283"/>
                  <a:pt x="8317" y="15291"/>
                  <a:pt x="7588" y="15291"/>
                </a:cubicBezTo>
                <a:cubicBezTo>
                  <a:pt x="7545" y="15291"/>
                  <a:pt x="7502" y="15291"/>
                  <a:pt x="7458" y="15291"/>
                </a:cubicBezTo>
                <a:cubicBezTo>
                  <a:pt x="7765" y="14914"/>
                  <a:pt x="8038" y="14504"/>
                  <a:pt x="8284" y="14184"/>
                </a:cubicBezTo>
                <a:cubicBezTo>
                  <a:pt x="9014" y="13239"/>
                  <a:pt x="10156" y="12031"/>
                  <a:pt x="10404" y="10833"/>
                </a:cubicBezTo>
                <a:close/>
                <a:moveTo>
                  <a:pt x="55821" y="2358"/>
                </a:moveTo>
                <a:cubicBezTo>
                  <a:pt x="57049" y="3218"/>
                  <a:pt x="58203" y="4268"/>
                  <a:pt x="59349" y="5161"/>
                </a:cubicBezTo>
                <a:cubicBezTo>
                  <a:pt x="61263" y="6651"/>
                  <a:pt x="63172" y="8149"/>
                  <a:pt x="65073" y="9656"/>
                </a:cubicBezTo>
                <a:cubicBezTo>
                  <a:pt x="63554" y="10891"/>
                  <a:pt x="62032" y="12123"/>
                  <a:pt x="60507" y="13354"/>
                </a:cubicBezTo>
                <a:cubicBezTo>
                  <a:pt x="58995" y="14570"/>
                  <a:pt x="57467" y="16065"/>
                  <a:pt x="55821" y="17212"/>
                </a:cubicBezTo>
                <a:cubicBezTo>
                  <a:pt x="55611" y="12288"/>
                  <a:pt x="55611" y="7282"/>
                  <a:pt x="55821" y="2358"/>
                </a:cubicBezTo>
                <a:close/>
                <a:moveTo>
                  <a:pt x="55039" y="1"/>
                </a:moveTo>
                <a:cubicBezTo>
                  <a:pt x="54593" y="1"/>
                  <a:pt x="54201" y="356"/>
                  <a:pt x="54176" y="852"/>
                </a:cubicBezTo>
                <a:cubicBezTo>
                  <a:pt x="54050" y="3306"/>
                  <a:pt x="53979" y="5786"/>
                  <a:pt x="53957" y="8269"/>
                </a:cubicBezTo>
                <a:cubicBezTo>
                  <a:pt x="53671" y="8220"/>
                  <a:pt x="53377" y="8207"/>
                  <a:pt x="53080" y="8207"/>
                </a:cubicBezTo>
                <a:cubicBezTo>
                  <a:pt x="52766" y="8207"/>
                  <a:pt x="52449" y="8221"/>
                  <a:pt x="52130" y="8222"/>
                </a:cubicBezTo>
                <a:cubicBezTo>
                  <a:pt x="51482" y="8224"/>
                  <a:pt x="50833" y="8224"/>
                  <a:pt x="50185" y="8224"/>
                </a:cubicBezTo>
                <a:cubicBezTo>
                  <a:pt x="49860" y="8224"/>
                  <a:pt x="49536" y="8224"/>
                  <a:pt x="49212" y="8224"/>
                </a:cubicBezTo>
                <a:cubicBezTo>
                  <a:pt x="48888" y="8224"/>
                  <a:pt x="48563" y="8224"/>
                  <a:pt x="48239" y="8225"/>
                </a:cubicBezTo>
                <a:lnTo>
                  <a:pt x="37712" y="8229"/>
                </a:lnTo>
                <a:cubicBezTo>
                  <a:pt x="37566" y="8229"/>
                  <a:pt x="37420" y="8229"/>
                  <a:pt x="37275" y="8229"/>
                </a:cubicBezTo>
                <a:cubicBezTo>
                  <a:pt x="33621" y="8229"/>
                  <a:pt x="29966" y="8214"/>
                  <a:pt x="26312" y="8214"/>
                </a:cubicBezTo>
                <a:cubicBezTo>
                  <a:pt x="23798" y="8214"/>
                  <a:pt x="21285" y="8221"/>
                  <a:pt x="18773" y="8245"/>
                </a:cubicBezTo>
                <a:cubicBezTo>
                  <a:pt x="17457" y="6288"/>
                  <a:pt x="15990" y="4414"/>
                  <a:pt x="14604" y="2510"/>
                </a:cubicBezTo>
                <a:cubicBezTo>
                  <a:pt x="14549" y="2435"/>
                  <a:pt x="14482" y="2369"/>
                  <a:pt x="14407" y="2314"/>
                </a:cubicBezTo>
                <a:cubicBezTo>
                  <a:pt x="14273" y="2187"/>
                  <a:pt x="14095" y="2099"/>
                  <a:pt x="13865" y="2087"/>
                </a:cubicBezTo>
                <a:cubicBezTo>
                  <a:pt x="11803" y="1963"/>
                  <a:pt x="9725" y="1905"/>
                  <a:pt x="7646" y="1905"/>
                </a:cubicBezTo>
                <a:cubicBezTo>
                  <a:pt x="5473" y="1905"/>
                  <a:pt x="3300" y="1969"/>
                  <a:pt x="1144" y="2087"/>
                </a:cubicBezTo>
                <a:cubicBezTo>
                  <a:pt x="413" y="2126"/>
                  <a:pt x="1" y="2999"/>
                  <a:pt x="539" y="3549"/>
                </a:cubicBezTo>
                <a:cubicBezTo>
                  <a:pt x="2321" y="5370"/>
                  <a:pt x="3940" y="7367"/>
                  <a:pt x="5533" y="9360"/>
                </a:cubicBezTo>
                <a:cubicBezTo>
                  <a:pt x="5483" y="9447"/>
                  <a:pt x="5458" y="9546"/>
                  <a:pt x="5456" y="9647"/>
                </a:cubicBezTo>
                <a:cubicBezTo>
                  <a:pt x="3888" y="11608"/>
                  <a:pt x="2293" y="13570"/>
                  <a:pt x="539" y="15363"/>
                </a:cubicBezTo>
                <a:cubicBezTo>
                  <a:pt x="0" y="15913"/>
                  <a:pt x="413" y="16785"/>
                  <a:pt x="1144" y="16825"/>
                </a:cubicBezTo>
                <a:cubicBezTo>
                  <a:pt x="3091" y="16932"/>
                  <a:pt x="5041" y="16966"/>
                  <a:pt x="6991" y="16966"/>
                </a:cubicBezTo>
                <a:cubicBezTo>
                  <a:pt x="7708" y="16966"/>
                  <a:pt x="8425" y="16961"/>
                  <a:pt x="9142" y="16954"/>
                </a:cubicBezTo>
                <a:cubicBezTo>
                  <a:pt x="10231" y="16942"/>
                  <a:pt x="11322" y="16924"/>
                  <a:pt x="12412" y="16889"/>
                </a:cubicBezTo>
                <a:cubicBezTo>
                  <a:pt x="12493" y="16886"/>
                  <a:pt x="12575" y="16885"/>
                  <a:pt x="12658" y="16885"/>
                </a:cubicBezTo>
                <a:cubicBezTo>
                  <a:pt x="12769" y="16885"/>
                  <a:pt x="12881" y="16886"/>
                  <a:pt x="12995" y="16886"/>
                </a:cubicBezTo>
                <a:cubicBezTo>
                  <a:pt x="13555" y="16886"/>
                  <a:pt x="14133" y="16856"/>
                  <a:pt x="14538" y="16488"/>
                </a:cubicBezTo>
                <a:cubicBezTo>
                  <a:pt x="15398" y="15706"/>
                  <a:pt x="16046" y="14420"/>
                  <a:pt x="16723" y="13482"/>
                </a:cubicBezTo>
                <a:cubicBezTo>
                  <a:pt x="17313" y="12668"/>
                  <a:pt x="17923" y="11861"/>
                  <a:pt x="18504" y="11037"/>
                </a:cubicBezTo>
                <a:cubicBezTo>
                  <a:pt x="20189" y="11049"/>
                  <a:pt x="21873" y="11049"/>
                  <a:pt x="23556" y="11050"/>
                </a:cubicBezTo>
                <a:lnTo>
                  <a:pt x="47138" y="11060"/>
                </a:lnTo>
                <a:cubicBezTo>
                  <a:pt x="48658" y="11061"/>
                  <a:pt x="50177" y="11061"/>
                  <a:pt x="51697" y="11062"/>
                </a:cubicBezTo>
                <a:cubicBezTo>
                  <a:pt x="52120" y="11062"/>
                  <a:pt x="52561" y="11092"/>
                  <a:pt x="52998" y="11092"/>
                </a:cubicBezTo>
                <a:cubicBezTo>
                  <a:pt x="53323" y="11092"/>
                  <a:pt x="53645" y="11076"/>
                  <a:pt x="53956" y="11019"/>
                </a:cubicBezTo>
                <a:cubicBezTo>
                  <a:pt x="53975" y="13597"/>
                  <a:pt x="54045" y="16171"/>
                  <a:pt x="54176" y="18718"/>
                </a:cubicBezTo>
                <a:cubicBezTo>
                  <a:pt x="54202" y="19213"/>
                  <a:pt x="54594" y="19570"/>
                  <a:pt x="55039" y="19570"/>
                </a:cubicBezTo>
                <a:cubicBezTo>
                  <a:pt x="55179" y="19570"/>
                  <a:pt x="55324" y="19535"/>
                  <a:pt x="55465" y="19457"/>
                </a:cubicBezTo>
                <a:cubicBezTo>
                  <a:pt x="57629" y="18268"/>
                  <a:pt x="59577" y="16291"/>
                  <a:pt x="61491" y="14750"/>
                </a:cubicBezTo>
                <a:cubicBezTo>
                  <a:pt x="63347" y="13257"/>
                  <a:pt x="65198" y="11758"/>
                  <a:pt x="67044" y="10255"/>
                </a:cubicBezTo>
                <a:cubicBezTo>
                  <a:pt x="67261" y="10077"/>
                  <a:pt x="67343" y="9868"/>
                  <a:pt x="67333" y="9664"/>
                </a:cubicBezTo>
                <a:cubicBezTo>
                  <a:pt x="67355" y="9448"/>
                  <a:pt x="67277" y="9226"/>
                  <a:pt x="67043" y="9042"/>
                </a:cubicBezTo>
                <a:cubicBezTo>
                  <a:pt x="64794" y="7266"/>
                  <a:pt x="62541" y="5497"/>
                  <a:pt x="60282" y="3732"/>
                </a:cubicBezTo>
                <a:cubicBezTo>
                  <a:pt x="58740" y="2532"/>
                  <a:pt x="57187" y="1054"/>
                  <a:pt x="55465" y="112"/>
                </a:cubicBezTo>
                <a:cubicBezTo>
                  <a:pt x="55324" y="36"/>
                  <a:pt x="55179" y="1"/>
                  <a:pt x="55039" y="1"/>
                </a:cubicBezTo>
                <a:close/>
              </a:path>
            </a:pathLst>
          </a:custGeom>
          <a:solidFill>
            <a:schemeClr val="dk2"/>
          </a:solidFill>
          <a:ln w="100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2233" name="Google Shape;2233;p33"/>
          <p:cNvSpPr/>
          <p:nvPr/>
        </p:nvSpPr>
        <p:spPr>
          <a:xfrm>
            <a:off x="7372619" y="9551093"/>
            <a:ext cx="1527582" cy="422208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2234" name="Google Shape;2234;p33"/>
          <p:cNvSpPr/>
          <p:nvPr/>
        </p:nvSpPr>
        <p:spPr>
          <a:xfrm>
            <a:off x="9342005" y="9534068"/>
            <a:ext cx="1573436" cy="457157"/>
          </a:xfrm>
          <a:custGeom>
            <a:avLst/>
            <a:gdLst/>
            <a:ahLst/>
            <a:cxnLst/>
            <a:rect l="l" t="t" r="r" b="b"/>
            <a:pathLst>
              <a:path w="67356" h="19570" extrusionOk="0">
                <a:moveTo>
                  <a:pt x="11070" y="3673"/>
                </a:moveTo>
                <a:lnTo>
                  <a:pt x="11070" y="3673"/>
                </a:lnTo>
                <a:cubicBezTo>
                  <a:pt x="11854" y="3699"/>
                  <a:pt x="12638" y="3732"/>
                  <a:pt x="13419" y="3775"/>
                </a:cubicBezTo>
                <a:cubicBezTo>
                  <a:pt x="14516" y="5267"/>
                  <a:pt x="15651" y="6748"/>
                  <a:pt x="16715" y="8268"/>
                </a:cubicBezTo>
                <a:cubicBezTo>
                  <a:pt x="15899" y="8278"/>
                  <a:pt x="15082" y="8292"/>
                  <a:pt x="14266" y="8308"/>
                </a:cubicBezTo>
                <a:cubicBezTo>
                  <a:pt x="13963" y="7153"/>
                  <a:pt x="12879" y="6010"/>
                  <a:pt x="12177" y="5098"/>
                </a:cubicBezTo>
                <a:cubicBezTo>
                  <a:pt x="11861" y="4688"/>
                  <a:pt x="11497" y="4124"/>
                  <a:pt x="11070" y="3673"/>
                </a:cubicBezTo>
                <a:close/>
                <a:moveTo>
                  <a:pt x="7593" y="3620"/>
                </a:moveTo>
                <a:cubicBezTo>
                  <a:pt x="8296" y="3620"/>
                  <a:pt x="8998" y="3626"/>
                  <a:pt x="9700" y="3640"/>
                </a:cubicBezTo>
                <a:cubicBezTo>
                  <a:pt x="9801" y="4505"/>
                  <a:pt x="10463" y="5477"/>
                  <a:pt x="10827" y="6150"/>
                </a:cubicBezTo>
                <a:cubicBezTo>
                  <a:pt x="11201" y="6842"/>
                  <a:pt x="11579" y="7663"/>
                  <a:pt x="12068" y="8359"/>
                </a:cubicBezTo>
                <a:cubicBezTo>
                  <a:pt x="11510" y="8377"/>
                  <a:pt x="10954" y="8403"/>
                  <a:pt x="10403" y="8438"/>
                </a:cubicBezTo>
                <a:cubicBezTo>
                  <a:pt x="10150" y="7239"/>
                  <a:pt x="9014" y="6043"/>
                  <a:pt x="8285" y="5098"/>
                </a:cubicBezTo>
                <a:cubicBezTo>
                  <a:pt x="7957" y="4671"/>
                  <a:pt x="7577" y="4079"/>
                  <a:pt x="7127" y="3621"/>
                </a:cubicBezTo>
                <a:cubicBezTo>
                  <a:pt x="7282" y="3620"/>
                  <a:pt x="7438" y="3620"/>
                  <a:pt x="7593" y="3620"/>
                </a:cubicBezTo>
                <a:close/>
                <a:moveTo>
                  <a:pt x="5806" y="3633"/>
                </a:moveTo>
                <a:cubicBezTo>
                  <a:pt x="5905" y="4501"/>
                  <a:pt x="6570" y="5474"/>
                  <a:pt x="6935" y="6150"/>
                </a:cubicBezTo>
                <a:cubicBezTo>
                  <a:pt x="7359" y="6934"/>
                  <a:pt x="7788" y="7884"/>
                  <a:pt x="8378" y="8630"/>
                </a:cubicBezTo>
                <a:cubicBezTo>
                  <a:pt x="8007" y="8679"/>
                  <a:pt x="7638" y="8737"/>
                  <a:pt x="7267" y="8803"/>
                </a:cubicBezTo>
                <a:cubicBezTo>
                  <a:pt x="5894" y="7085"/>
                  <a:pt x="4513" y="5350"/>
                  <a:pt x="3036" y="3711"/>
                </a:cubicBezTo>
                <a:cubicBezTo>
                  <a:pt x="3958" y="3675"/>
                  <a:pt x="4881" y="3648"/>
                  <a:pt x="5806" y="3633"/>
                </a:cubicBezTo>
                <a:close/>
                <a:moveTo>
                  <a:pt x="14266" y="10972"/>
                </a:moveTo>
                <a:cubicBezTo>
                  <a:pt x="14995" y="10989"/>
                  <a:pt x="15723" y="11002"/>
                  <a:pt x="16452" y="11012"/>
                </a:cubicBezTo>
                <a:cubicBezTo>
                  <a:pt x="15464" y="12404"/>
                  <a:pt x="14426" y="13763"/>
                  <a:pt x="13419" y="15133"/>
                </a:cubicBezTo>
                <a:cubicBezTo>
                  <a:pt x="12750" y="15171"/>
                  <a:pt x="12078" y="15201"/>
                  <a:pt x="11404" y="15224"/>
                </a:cubicBezTo>
                <a:cubicBezTo>
                  <a:pt x="11690" y="14866"/>
                  <a:pt x="11944" y="14486"/>
                  <a:pt x="12176" y="14184"/>
                </a:cubicBezTo>
                <a:cubicBezTo>
                  <a:pt x="12878" y="13274"/>
                  <a:pt x="13964" y="12123"/>
                  <a:pt x="14266" y="10972"/>
                </a:cubicBezTo>
                <a:close/>
                <a:moveTo>
                  <a:pt x="7008" y="10431"/>
                </a:moveTo>
                <a:cubicBezTo>
                  <a:pt x="7465" y="10519"/>
                  <a:pt x="7921" y="10594"/>
                  <a:pt x="8377" y="10651"/>
                </a:cubicBezTo>
                <a:cubicBezTo>
                  <a:pt x="7788" y="11397"/>
                  <a:pt x="7359" y="12347"/>
                  <a:pt x="6935" y="13134"/>
                </a:cubicBezTo>
                <a:cubicBezTo>
                  <a:pt x="6622" y="13711"/>
                  <a:pt x="6087" y="14513"/>
                  <a:pt x="5879" y="15277"/>
                </a:cubicBezTo>
                <a:cubicBezTo>
                  <a:pt x="4929" y="15263"/>
                  <a:pt x="3982" y="15236"/>
                  <a:pt x="3036" y="15198"/>
                </a:cubicBezTo>
                <a:cubicBezTo>
                  <a:pt x="4419" y="13663"/>
                  <a:pt x="5721" y="12043"/>
                  <a:pt x="7008" y="10431"/>
                </a:cubicBezTo>
                <a:close/>
                <a:moveTo>
                  <a:pt x="10404" y="10833"/>
                </a:moveTo>
                <a:cubicBezTo>
                  <a:pt x="10955" y="10867"/>
                  <a:pt x="11510" y="10892"/>
                  <a:pt x="12074" y="10911"/>
                </a:cubicBezTo>
                <a:cubicBezTo>
                  <a:pt x="11583" y="11610"/>
                  <a:pt x="11203" y="12436"/>
                  <a:pt x="10827" y="13132"/>
                </a:cubicBezTo>
                <a:cubicBezTo>
                  <a:pt x="10516" y="13709"/>
                  <a:pt x="9983" y="14506"/>
                  <a:pt x="9774" y="15269"/>
                </a:cubicBezTo>
                <a:cubicBezTo>
                  <a:pt x="9045" y="15283"/>
                  <a:pt x="8317" y="15291"/>
                  <a:pt x="7588" y="15291"/>
                </a:cubicBezTo>
                <a:cubicBezTo>
                  <a:pt x="7545" y="15291"/>
                  <a:pt x="7502" y="15291"/>
                  <a:pt x="7458" y="15291"/>
                </a:cubicBezTo>
                <a:cubicBezTo>
                  <a:pt x="7765" y="14914"/>
                  <a:pt x="8038" y="14504"/>
                  <a:pt x="8284" y="14184"/>
                </a:cubicBezTo>
                <a:cubicBezTo>
                  <a:pt x="9014" y="13239"/>
                  <a:pt x="10156" y="12031"/>
                  <a:pt x="10404" y="10833"/>
                </a:cubicBezTo>
                <a:close/>
                <a:moveTo>
                  <a:pt x="55821" y="2358"/>
                </a:moveTo>
                <a:cubicBezTo>
                  <a:pt x="57049" y="3218"/>
                  <a:pt x="58203" y="4268"/>
                  <a:pt x="59349" y="5161"/>
                </a:cubicBezTo>
                <a:cubicBezTo>
                  <a:pt x="61263" y="6651"/>
                  <a:pt x="63172" y="8149"/>
                  <a:pt x="65073" y="9656"/>
                </a:cubicBezTo>
                <a:cubicBezTo>
                  <a:pt x="63554" y="10891"/>
                  <a:pt x="62032" y="12123"/>
                  <a:pt x="60507" y="13354"/>
                </a:cubicBezTo>
                <a:cubicBezTo>
                  <a:pt x="58995" y="14570"/>
                  <a:pt x="57467" y="16065"/>
                  <a:pt x="55821" y="17212"/>
                </a:cubicBezTo>
                <a:cubicBezTo>
                  <a:pt x="55611" y="12288"/>
                  <a:pt x="55611" y="7282"/>
                  <a:pt x="55821" y="2358"/>
                </a:cubicBezTo>
                <a:close/>
                <a:moveTo>
                  <a:pt x="55039" y="1"/>
                </a:moveTo>
                <a:cubicBezTo>
                  <a:pt x="54593" y="1"/>
                  <a:pt x="54201" y="356"/>
                  <a:pt x="54176" y="852"/>
                </a:cubicBezTo>
                <a:cubicBezTo>
                  <a:pt x="54050" y="3306"/>
                  <a:pt x="53979" y="5786"/>
                  <a:pt x="53957" y="8269"/>
                </a:cubicBezTo>
                <a:cubicBezTo>
                  <a:pt x="53671" y="8220"/>
                  <a:pt x="53377" y="8207"/>
                  <a:pt x="53080" y="8207"/>
                </a:cubicBezTo>
                <a:cubicBezTo>
                  <a:pt x="52766" y="8207"/>
                  <a:pt x="52449" y="8221"/>
                  <a:pt x="52130" y="8222"/>
                </a:cubicBezTo>
                <a:cubicBezTo>
                  <a:pt x="51482" y="8224"/>
                  <a:pt x="50833" y="8224"/>
                  <a:pt x="50185" y="8224"/>
                </a:cubicBezTo>
                <a:cubicBezTo>
                  <a:pt x="49860" y="8224"/>
                  <a:pt x="49536" y="8224"/>
                  <a:pt x="49212" y="8224"/>
                </a:cubicBezTo>
                <a:cubicBezTo>
                  <a:pt x="48888" y="8224"/>
                  <a:pt x="48563" y="8224"/>
                  <a:pt x="48239" y="8225"/>
                </a:cubicBezTo>
                <a:lnTo>
                  <a:pt x="37712" y="8229"/>
                </a:lnTo>
                <a:cubicBezTo>
                  <a:pt x="37566" y="8229"/>
                  <a:pt x="37420" y="8229"/>
                  <a:pt x="37275" y="8229"/>
                </a:cubicBezTo>
                <a:cubicBezTo>
                  <a:pt x="33621" y="8229"/>
                  <a:pt x="29966" y="8214"/>
                  <a:pt x="26312" y="8214"/>
                </a:cubicBezTo>
                <a:cubicBezTo>
                  <a:pt x="23798" y="8214"/>
                  <a:pt x="21285" y="8221"/>
                  <a:pt x="18773" y="8245"/>
                </a:cubicBezTo>
                <a:cubicBezTo>
                  <a:pt x="17457" y="6288"/>
                  <a:pt x="15990" y="4414"/>
                  <a:pt x="14604" y="2510"/>
                </a:cubicBezTo>
                <a:cubicBezTo>
                  <a:pt x="14549" y="2435"/>
                  <a:pt x="14482" y="2369"/>
                  <a:pt x="14407" y="2314"/>
                </a:cubicBezTo>
                <a:cubicBezTo>
                  <a:pt x="14273" y="2187"/>
                  <a:pt x="14095" y="2099"/>
                  <a:pt x="13865" y="2087"/>
                </a:cubicBezTo>
                <a:cubicBezTo>
                  <a:pt x="11803" y="1963"/>
                  <a:pt x="9725" y="1905"/>
                  <a:pt x="7646" y="1905"/>
                </a:cubicBezTo>
                <a:cubicBezTo>
                  <a:pt x="5473" y="1905"/>
                  <a:pt x="3300" y="1969"/>
                  <a:pt x="1144" y="2087"/>
                </a:cubicBezTo>
                <a:cubicBezTo>
                  <a:pt x="413" y="2126"/>
                  <a:pt x="1" y="2999"/>
                  <a:pt x="539" y="3549"/>
                </a:cubicBezTo>
                <a:cubicBezTo>
                  <a:pt x="2321" y="5370"/>
                  <a:pt x="3940" y="7367"/>
                  <a:pt x="5533" y="9360"/>
                </a:cubicBezTo>
                <a:cubicBezTo>
                  <a:pt x="5483" y="9447"/>
                  <a:pt x="5458" y="9546"/>
                  <a:pt x="5456" y="9647"/>
                </a:cubicBezTo>
                <a:cubicBezTo>
                  <a:pt x="3888" y="11608"/>
                  <a:pt x="2293" y="13570"/>
                  <a:pt x="539" y="15363"/>
                </a:cubicBezTo>
                <a:cubicBezTo>
                  <a:pt x="0" y="15913"/>
                  <a:pt x="413" y="16785"/>
                  <a:pt x="1144" y="16825"/>
                </a:cubicBezTo>
                <a:cubicBezTo>
                  <a:pt x="3091" y="16932"/>
                  <a:pt x="5041" y="16966"/>
                  <a:pt x="6991" y="16966"/>
                </a:cubicBezTo>
                <a:cubicBezTo>
                  <a:pt x="7708" y="16966"/>
                  <a:pt x="8425" y="16961"/>
                  <a:pt x="9142" y="16954"/>
                </a:cubicBezTo>
                <a:cubicBezTo>
                  <a:pt x="10231" y="16942"/>
                  <a:pt x="11322" y="16924"/>
                  <a:pt x="12412" y="16889"/>
                </a:cubicBezTo>
                <a:cubicBezTo>
                  <a:pt x="12493" y="16886"/>
                  <a:pt x="12575" y="16885"/>
                  <a:pt x="12658" y="16885"/>
                </a:cubicBezTo>
                <a:cubicBezTo>
                  <a:pt x="12769" y="16885"/>
                  <a:pt x="12881" y="16886"/>
                  <a:pt x="12995" y="16886"/>
                </a:cubicBezTo>
                <a:cubicBezTo>
                  <a:pt x="13555" y="16886"/>
                  <a:pt x="14133" y="16856"/>
                  <a:pt x="14538" y="16488"/>
                </a:cubicBezTo>
                <a:cubicBezTo>
                  <a:pt x="15398" y="15706"/>
                  <a:pt x="16046" y="14420"/>
                  <a:pt x="16723" y="13482"/>
                </a:cubicBezTo>
                <a:cubicBezTo>
                  <a:pt x="17313" y="12668"/>
                  <a:pt x="17923" y="11861"/>
                  <a:pt x="18504" y="11037"/>
                </a:cubicBezTo>
                <a:cubicBezTo>
                  <a:pt x="20189" y="11049"/>
                  <a:pt x="21873" y="11049"/>
                  <a:pt x="23556" y="11050"/>
                </a:cubicBezTo>
                <a:lnTo>
                  <a:pt x="47138" y="11060"/>
                </a:lnTo>
                <a:cubicBezTo>
                  <a:pt x="48658" y="11061"/>
                  <a:pt x="50177" y="11061"/>
                  <a:pt x="51697" y="11062"/>
                </a:cubicBezTo>
                <a:cubicBezTo>
                  <a:pt x="52120" y="11062"/>
                  <a:pt x="52561" y="11092"/>
                  <a:pt x="52998" y="11092"/>
                </a:cubicBezTo>
                <a:cubicBezTo>
                  <a:pt x="53323" y="11092"/>
                  <a:pt x="53645" y="11076"/>
                  <a:pt x="53956" y="11019"/>
                </a:cubicBezTo>
                <a:cubicBezTo>
                  <a:pt x="53975" y="13597"/>
                  <a:pt x="54045" y="16171"/>
                  <a:pt x="54176" y="18718"/>
                </a:cubicBezTo>
                <a:cubicBezTo>
                  <a:pt x="54202" y="19213"/>
                  <a:pt x="54594" y="19570"/>
                  <a:pt x="55039" y="19570"/>
                </a:cubicBezTo>
                <a:cubicBezTo>
                  <a:pt x="55179" y="19570"/>
                  <a:pt x="55324" y="19535"/>
                  <a:pt x="55465" y="19457"/>
                </a:cubicBezTo>
                <a:cubicBezTo>
                  <a:pt x="57629" y="18268"/>
                  <a:pt x="59577" y="16291"/>
                  <a:pt x="61491" y="14750"/>
                </a:cubicBezTo>
                <a:cubicBezTo>
                  <a:pt x="63347" y="13257"/>
                  <a:pt x="65198" y="11758"/>
                  <a:pt x="67044" y="10255"/>
                </a:cubicBezTo>
                <a:cubicBezTo>
                  <a:pt x="67261" y="10077"/>
                  <a:pt x="67343" y="9868"/>
                  <a:pt x="67333" y="9664"/>
                </a:cubicBezTo>
                <a:cubicBezTo>
                  <a:pt x="67355" y="9448"/>
                  <a:pt x="67277" y="9226"/>
                  <a:pt x="67043" y="9042"/>
                </a:cubicBezTo>
                <a:cubicBezTo>
                  <a:pt x="64794" y="7266"/>
                  <a:pt x="62541" y="5497"/>
                  <a:pt x="60282" y="3732"/>
                </a:cubicBezTo>
                <a:cubicBezTo>
                  <a:pt x="58740" y="2532"/>
                  <a:pt x="57187" y="1054"/>
                  <a:pt x="55465" y="112"/>
                </a:cubicBezTo>
                <a:cubicBezTo>
                  <a:pt x="55324" y="36"/>
                  <a:pt x="55179" y="1"/>
                  <a:pt x="55039" y="1"/>
                </a:cubicBezTo>
                <a:close/>
              </a:path>
            </a:pathLst>
          </a:custGeom>
          <a:solidFill>
            <a:schemeClr val="dk2"/>
          </a:solidFill>
          <a:ln w="100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2235" name="Google Shape;2235;p33"/>
          <p:cNvSpPr/>
          <p:nvPr/>
        </p:nvSpPr>
        <p:spPr>
          <a:xfrm>
            <a:off x="11357369" y="9551093"/>
            <a:ext cx="1527582" cy="422208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2236" name="Google Shape;2236;p33"/>
          <p:cNvSpPr/>
          <p:nvPr/>
        </p:nvSpPr>
        <p:spPr>
          <a:xfrm>
            <a:off x="13326829" y="9534068"/>
            <a:ext cx="1573436" cy="457157"/>
          </a:xfrm>
          <a:custGeom>
            <a:avLst/>
            <a:gdLst/>
            <a:ahLst/>
            <a:cxnLst/>
            <a:rect l="l" t="t" r="r" b="b"/>
            <a:pathLst>
              <a:path w="67356" h="19570" extrusionOk="0">
                <a:moveTo>
                  <a:pt x="11070" y="3673"/>
                </a:moveTo>
                <a:lnTo>
                  <a:pt x="11070" y="3673"/>
                </a:lnTo>
                <a:cubicBezTo>
                  <a:pt x="11854" y="3699"/>
                  <a:pt x="12638" y="3732"/>
                  <a:pt x="13419" y="3775"/>
                </a:cubicBezTo>
                <a:cubicBezTo>
                  <a:pt x="14516" y="5267"/>
                  <a:pt x="15651" y="6748"/>
                  <a:pt x="16715" y="8268"/>
                </a:cubicBezTo>
                <a:cubicBezTo>
                  <a:pt x="15899" y="8278"/>
                  <a:pt x="15082" y="8292"/>
                  <a:pt x="14266" y="8308"/>
                </a:cubicBezTo>
                <a:cubicBezTo>
                  <a:pt x="13963" y="7153"/>
                  <a:pt x="12879" y="6010"/>
                  <a:pt x="12177" y="5098"/>
                </a:cubicBezTo>
                <a:cubicBezTo>
                  <a:pt x="11861" y="4688"/>
                  <a:pt x="11497" y="4124"/>
                  <a:pt x="11070" y="3673"/>
                </a:cubicBezTo>
                <a:close/>
                <a:moveTo>
                  <a:pt x="7593" y="3620"/>
                </a:moveTo>
                <a:cubicBezTo>
                  <a:pt x="8296" y="3620"/>
                  <a:pt x="8998" y="3626"/>
                  <a:pt x="9700" y="3640"/>
                </a:cubicBezTo>
                <a:cubicBezTo>
                  <a:pt x="9801" y="4505"/>
                  <a:pt x="10463" y="5477"/>
                  <a:pt x="10827" y="6150"/>
                </a:cubicBezTo>
                <a:cubicBezTo>
                  <a:pt x="11201" y="6842"/>
                  <a:pt x="11579" y="7663"/>
                  <a:pt x="12068" y="8359"/>
                </a:cubicBezTo>
                <a:cubicBezTo>
                  <a:pt x="11510" y="8377"/>
                  <a:pt x="10954" y="8403"/>
                  <a:pt x="10403" y="8438"/>
                </a:cubicBezTo>
                <a:cubicBezTo>
                  <a:pt x="10150" y="7239"/>
                  <a:pt x="9014" y="6043"/>
                  <a:pt x="8285" y="5098"/>
                </a:cubicBezTo>
                <a:cubicBezTo>
                  <a:pt x="7957" y="4671"/>
                  <a:pt x="7577" y="4079"/>
                  <a:pt x="7127" y="3621"/>
                </a:cubicBezTo>
                <a:cubicBezTo>
                  <a:pt x="7282" y="3620"/>
                  <a:pt x="7438" y="3620"/>
                  <a:pt x="7593" y="3620"/>
                </a:cubicBezTo>
                <a:close/>
                <a:moveTo>
                  <a:pt x="5806" y="3633"/>
                </a:moveTo>
                <a:cubicBezTo>
                  <a:pt x="5905" y="4501"/>
                  <a:pt x="6570" y="5474"/>
                  <a:pt x="6935" y="6150"/>
                </a:cubicBezTo>
                <a:cubicBezTo>
                  <a:pt x="7359" y="6934"/>
                  <a:pt x="7788" y="7884"/>
                  <a:pt x="8378" y="8630"/>
                </a:cubicBezTo>
                <a:cubicBezTo>
                  <a:pt x="8007" y="8679"/>
                  <a:pt x="7638" y="8737"/>
                  <a:pt x="7267" y="8803"/>
                </a:cubicBezTo>
                <a:cubicBezTo>
                  <a:pt x="5894" y="7085"/>
                  <a:pt x="4513" y="5350"/>
                  <a:pt x="3036" y="3711"/>
                </a:cubicBezTo>
                <a:cubicBezTo>
                  <a:pt x="3958" y="3675"/>
                  <a:pt x="4881" y="3648"/>
                  <a:pt x="5806" y="3633"/>
                </a:cubicBezTo>
                <a:close/>
                <a:moveTo>
                  <a:pt x="14266" y="10972"/>
                </a:moveTo>
                <a:cubicBezTo>
                  <a:pt x="14995" y="10989"/>
                  <a:pt x="15723" y="11002"/>
                  <a:pt x="16452" y="11012"/>
                </a:cubicBezTo>
                <a:cubicBezTo>
                  <a:pt x="15464" y="12404"/>
                  <a:pt x="14426" y="13763"/>
                  <a:pt x="13419" y="15133"/>
                </a:cubicBezTo>
                <a:cubicBezTo>
                  <a:pt x="12750" y="15171"/>
                  <a:pt x="12078" y="15201"/>
                  <a:pt x="11404" y="15224"/>
                </a:cubicBezTo>
                <a:cubicBezTo>
                  <a:pt x="11690" y="14866"/>
                  <a:pt x="11944" y="14486"/>
                  <a:pt x="12176" y="14184"/>
                </a:cubicBezTo>
                <a:cubicBezTo>
                  <a:pt x="12878" y="13274"/>
                  <a:pt x="13964" y="12123"/>
                  <a:pt x="14266" y="10972"/>
                </a:cubicBezTo>
                <a:close/>
                <a:moveTo>
                  <a:pt x="7008" y="10431"/>
                </a:moveTo>
                <a:cubicBezTo>
                  <a:pt x="7465" y="10519"/>
                  <a:pt x="7921" y="10594"/>
                  <a:pt x="8377" y="10651"/>
                </a:cubicBezTo>
                <a:cubicBezTo>
                  <a:pt x="7788" y="11397"/>
                  <a:pt x="7359" y="12347"/>
                  <a:pt x="6935" y="13134"/>
                </a:cubicBezTo>
                <a:cubicBezTo>
                  <a:pt x="6622" y="13711"/>
                  <a:pt x="6087" y="14513"/>
                  <a:pt x="5879" y="15277"/>
                </a:cubicBezTo>
                <a:cubicBezTo>
                  <a:pt x="4929" y="15263"/>
                  <a:pt x="3982" y="15236"/>
                  <a:pt x="3036" y="15198"/>
                </a:cubicBezTo>
                <a:cubicBezTo>
                  <a:pt x="4419" y="13663"/>
                  <a:pt x="5721" y="12043"/>
                  <a:pt x="7008" y="10431"/>
                </a:cubicBezTo>
                <a:close/>
                <a:moveTo>
                  <a:pt x="10404" y="10833"/>
                </a:moveTo>
                <a:cubicBezTo>
                  <a:pt x="10955" y="10867"/>
                  <a:pt x="11510" y="10892"/>
                  <a:pt x="12074" y="10911"/>
                </a:cubicBezTo>
                <a:cubicBezTo>
                  <a:pt x="11583" y="11610"/>
                  <a:pt x="11203" y="12436"/>
                  <a:pt x="10827" y="13132"/>
                </a:cubicBezTo>
                <a:cubicBezTo>
                  <a:pt x="10516" y="13709"/>
                  <a:pt x="9983" y="14506"/>
                  <a:pt x="9774" y="15269"/>
                </a:cubicBezTo>
                <a:cubicBezTo>
                  <a:pt x="9045" y="15283"/>
                  <a:pt x="8317" y="15291"/>
                  <a:pt x="7588" y="15291"/>
                </a:cubicBezTo>
                <a:cubicBezTo>
                  <a:pt x="7545" y="15291"/>
                  <a:pt x="7502" y="15291"/>
                  <a:pt x="7458" y="15291"/>
                </a:cubicBezTo>
                <a:cubicBezTo>
                  <a:pt x="7765" y="14914"/>
                  <a:pt x="8038" y="14504"/>
                  <a:pt x="8284" y="14184"/>
                </a:cubicBezTo>
                <a:cubicBezTo>
                  <a:pt x="9014" y="13239"/>
                  <a:pt x="10156" y="12031"/>
                  <a:pt x="10404" y="10833"/>
                </a:cubicBezTo>
                <a:close/>
                <a:moveTo>
                  <a:pt x="55821" y="2358"/>
                </a:moveTo>
                <a:cubicBezTo>
                  <a:pt x="57049" y="3218"/>
                  <a:pt x="58203" y="4268"/>
                  <a:pt x="59349" y="5161"/>
                </a:cubicBezTo>
                <a:cubicBezTo>
                  <a:pt x="61263" y="6651"/>
                  <a:pt x="63172" y="8149"/>
                  <a:pt x="65073" y="9656"/>
                </a:cubicBezTo>
                <a:cubicBezTo>
                  <a:pt x="63554" y="10891"/>
                  <a:pt x="62032" y="12123"/>
                  <a:pt x="60507" y="13354"/>
                </a:cubicBezTo>
                <a:cubicBezTo>
                  <a:pt x="58995" y="14570"/>
                  <a:pt x="57467" y="16065"/>
                  <a:pt x="55821" y="17212"/>
                </a:cubicBezTo>
                <a:cubicBezTo>
                  <a:pt x="55611" y="12288"/>
                  <a:pt x="55611" y="7282"/>
                  <a:pt x="55821" y="2358"/>
                </a:cubicBezTo>
                <a:close/>
                <a:moveTo>
                  <a:pt x="55039" y="1"/>
                </a:moveTo>
                <a:cubicBezTo>
                  <a:pt x="54593" y="1"/>
                  <a:pt x="54201" y="356"/>
                  <a:pt x="54176" y="852"/>
                </a:cubicBezTo>
                <a:cubicBezTo>
                  <a:pt x="54050" y="3306"/>
                  <a:pt x="53979" y="5786"/>
                  <a:pt x="53957" y="8269"/>
                </a:cubicBezTo>
                <a:cubicBezTo>
                  <a:pt x="53671" y="8220"/>
                  <a:pt x="53377" y="8207"/>
                  <a:pt x="53080" y="8207"/>
                </a:cubicBezTo>
                <a:cubicBezTo>
                  <a:pt x="52766" y="8207"/>
                  <a:pt x="52449" y="8221"/>
                  <a:pt x="52130" y="8222"/>
                </a:cubicBezTo>
                <a:cubicBezTo>
                  <a:pt x="51482" y="8224"/>
                  <a:pt x="50833" y="8224"/>
                  <a:pt x="50185" y="8224"/>
                </a:cubicBezTo>
                <a:cubicBezTo>
                  <a:pt x="49860" y="8224"/>
                  <a:pt x="49536" y="8224"/>
                  <a:pt x="49212" y="8224"/>
                </a:cubicBezTo>
                <a:cubicBezTo>
                  <a:pt x="48888" y="8224"/>
                  <a:pt x="48563" y="8224"/>
                  <a:pt x="48239" y="8225"/>
                </a:cubicBezTo>
                <a:lnTo>
                  <a:pt x="37712" y="8229"/>
                </a:lnTo>
                <a:cubicBezTo>
                  <a:pt x="37566" y="8229"/>
                  <a:pt x="37420" y="8229"/>
                  <a:pt x="37275" y="8229"/>
                </a:cubicBezTo>
                <a:cubicBezTo>
                  <a:pt x="33621" y="8229"/>
                  <a:pt x="29966" y="8214"/>
                  <a:pt x="26312" y="8214"/>
                </a:cubicBezTo>
                <a:cubicBezTo>
                  <a:pt x="23798" y="8214"/>
                  <a:pt x="21285" y="8221"/>
                  <a:pt x="18773" y="8245"/>
                </a:cubicBezTo>
                <a:cubicBezTo>
                  <a:pt x="17457" y="6288"/>
                  <a:pt x="15990" y="4414"/>
                  <a:pt x="14604" y="2510"/>
                </a:cubicBezTo>
                <a:cubicBezTo>
                  <a:pt x="14549" y="2435"/>
                  <a:pt x="14482" y="2369"/>
                  <a:pt x="14407" y="2314"/>
                </a:cubicBezTo>
                <a:cubicBezTo>
                  <a:pt x="14273" y="2187"/>
                  <a:pt x="14095" y="2099"/>
                  <a:pt x="13865" y="2087"/>
                </a:cubicBezTo>
                <a:cubicBezTo>
                  <a:pt x="11803" y="1963"/>
                  <a:pt x="9725" y="1905"/>
                  <a:pt x="7646" y="1905"/>
                </a:cubicBezTo>
                <a:cubicBezTo>
                  <a:pt x="5473" y="1905"/>
                  <a:pt x="3300" y="1969"/>
                  <a:pt x="1144" y="2087"/>
                </a:cubicBezTo>
                <a:cubicBezTo>
                  <a:pt x="413" y="2126"/>
                  <a:pt x="1" y="2999"/>
                  <a:pt x="539" y="3549"/>
                </a:cubicBezTo>
                <a:cubicBezTo>
                  <a:pt x="2321" y="5370"/>
                  <a:pt x="3940" y="7367"/>
                  <a:pt x="5533" y="9360"/>
                </a:cubicBezTo>
                <a:cubicBezTo>
                  <a:pt x="5483" y="9447"/>
                  <a:pt x="5458" y="9546"/>
                  <a:pt x="5456" y="9647"/>
                </a:cubicBezTo>
                <a:cubicBezTo>
                  <a:pt x="3888" y="11608"/>
                  <a:pt x="2293" y="13570"/>
                  <a:pt x="539" y="15363"/>
                </a:cubicBezTo>
                <a:cubicBezTo>
                  <a:pt x="0" y="15913"/>
                  <a:pt x="413" y="16785"/>
                  <a:pt x="1144" y="16825"/>
                </a:cubicBezTo>
                <a:cubicBezTo>
                  <a:pt x="3091" y="16932"/>
                  <a:pt x="5041" y="16966"/>
                  <a:pt x="6991" y="16966"/>
                </a:cubicBezTo>
                <a:cubicBezTo>
                  <a:pt x="7708" y="16966"/>
                  <a:pt x="8425" y="16961"/>
                  <a:pt x="9142" y="16954"/>
                </a:cubicBezTo>
                <a:cubicBezTo>
                  <a:pt x="10231" y="16942"/>
                  <a:pt x="11322" y="16924"/>
                  <a:pt x="12412" y="16889"/>
                </a:cubicBezTo>
                <a:cubicBezTo>
                  <a:pt x="12493" y="16886"/>
                  <a:pt x="12575" y="16885"/>
                  <a:pt x="12658" y="16885"/>
                </a:cubicBezTo>
                <a:cubicBezTo>
                  <a:pt x="12769" y="16885"/>
                  <a:pt x="12881" y="16886"/>
                  <a:pt x="12995" y="16886"/>
                </a:cubicBezTo>
                <a:cubicBezTo>
                  <a:pt x="13555" y="16886"/>
                  <a:pt x="14133" y="16856"/>
                  <a:pt x="14538" y="16488"/>
                </a:cubicBezTo>
                <a:cubicBezTo>
                  <a:pt x="15398" y="15706"/>
                  <a:pt x="16046" y="14420"/>
                  <a:pt x="16723" y="13482"/>
                </a:cubicBezTo>
                <a:cubicBezTo>
                  <a:pt x="17313" y="12668"/>
                  <a:pt x="17923" y="11861"/>
                  <a:pt x="18504" y="11037"/>
                </a:cubicBezTo>
                <a:cubicBezTo>
                  <a:pt x="20189" y="11049"/>
                  <a:pt x="21873" y="11049"/>
                  <a:pt x="23556" y="11050"/>
                </a:cubicBezTo>
                <a:lnTo>
                  <a:pt x="47138" y="11060"/>
                </a:lnTo>
                <a:cubicBezTo>
                  <a:pt x="48658" y="11061"/>
                  <a:pt x="50177" y="11061"/>
                  <a:pt x="51697" y="11062"/>
                </a:cubicBezTo>
                <a:cubicBezTo>
                  <a:pt x="52120" y="11062"/>
                  <a:pt x="52561" y="11092"/>
                  <a:pt x="52998" y="11092"/>
                </a:cubicBezTo>
                <a:cubicBezTo>
                  <a:pt x="53323" y="11092"/>
                  <a:pt x="53645" y="11076"/>
                  <a:pt x="53956" y="11019"/>
                </a:cubicBezTo>
                <a:cubicBezTo>
                  <a:pt x="53975" y="13597"/>
                  <a:pt x="54045" y="16171"/>
                  <a:pt x="54176" y="18718"/>
                </a:cubicBezTo>
                <a:cubicBezTo>
                  <a:pt x="54202" y="19213"/>
                  <a:pt x="54594" y="19570"/>
                  <a:pt x="55039" y="19570"/>
                </a:cubicBezTo>
                <a:cubicBezTo>
                  <a:pt x="55179" y="19570"/>
                  <a:pt x="55324" y="19535"/>
                  <a:pt x="55465" y="19457"/>
                </a:cubicBezTo>
                <a:cubicBezTo>
                  <a:pt x="57629" y="18268"/>
                  <a:pt x="59577" y="16291"/>
                  <a:pt x="61491" y="14750"/>
                </a:cubicBezTo>
                <a:cubicBezTo>
                  <a:pt x="63347" y="13257"/>
                  <a:pt x="65198" y="11758"/>
                  <a:pt x="67044" y="10255"/>
                </a:cubicBezTo>
                <a:cubicBezTo>
                  <a:pt x="67261" y="10077"/>
                  <a:pt x="67343" y="9868"/>
                  <a:pt x="67333" y="9664"/>
                </a:cubicBezTo>
                <a:cubicBezTo>
                  <a:pt x="67355" y="9448"/>
                  <a:pt x="67277" y="9226"/>
                  <a:pt x="67043" y="9042"/>
                </a:cubicBezTo>
                <a:cubicBezTo>
                  <a:pt x="64794" y="7266"/>
                  <a:pt x="62541" y="5497"/>
                  <a:pt x="60282" y="3732"/>
                </a:cubicBezTo>
                <a:cubicBezTo>
                  <a:pt x="58740" y="2532"/>
                  <a:pt x="57187" y="1054"/>
                  <a:pt x="55465" y="112"/>
                </a:cubicBezTo>
                <a:cubicBezTo>
                  <a:pt x="55324" y="36"/>
                  <a:pt x="55179" y="1"/>
                  <a:pt x="55039" y="1"/>
                </a:cubicBezTo>
                <a:close/>
              </a:path>
            </a:pathLst>
          </a:custGeom>
          <a:solidFill>
            <a:schemeClr val="dk2"/>
          </a:solidFill>
          <a:ln w="100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109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7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7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75569" indent="0">
              <a:buNone/>
              <a:defRPr sz="4400"/>
            </a:lvl2pPr>
            <a:lvl3pPr marL="1351182" indent="0">
              <a:buNone/>
              <a:defRPr sz="3600"/>
            </a:lvl3pPr>
            <a:lvl4pPr marL="2026733" indent="0">
              <a:buNone/>
              <a:defRPr sz="3000"/>
            </a:lvl4pPr>
            <a:lvl5pPr marL="2702291" indent="0">
              <a:buNone/>
              <a:defRPr sz="3000"/>
            </a:lvl5pPr>
            <a:lvl6pPr marL="3377840" indent="0">
              <a:buNone/>
              <a:defRPr sz="3000"/>
            </a:lvl6pPr>
            <a:lvl7pPr marL="4053404" indent="0">
              <a:buNone/>
              <a:defRPr sz="3000"/>
            </a:lvl7pPr>
            <a:lvl8pPr marL="4728950" indent="0">
              <a:buNone/>
              <a:defRPr sz="3000"/>
            </a:lvl8pPr>
            <a:lvl9pPr marL="5404451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76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5569" indent="0">
              <a:buNone/>
              <a:defRPr sz="2100"/>
            </a:lvl2pPr>
            <a:lvl3pPr marL="1351182" indent="0">
              <a:buNone/>
              <a:defRPr sz="1800"/>
            </a:lvl3pPr>
            <a:lvl4pPr marL="2026733" indent="0">
              <a:buNone/>
              <a:defRPr sz="1400"/>
            </a:lvl4pPr>
            <a:lvl5pPr marL="2702291" indent="0">
              <a:buNone/>
              <a:defRPr sz="1400"/>
            </a:lvl5pPr>
            <a:lvl6pPr marL="3377840" indent="0">
              <a:buNone/>
              <a:defRPr sz="1400"/>
            </a:lvl6pPr>
            <a:lvl7pPr marL="4053404" indent="0">
              <a:buNone/>
              <a:defRPr sz="1400"/>
            </a:lvl7pPr>
            <a:lvl8pPr marL="4728950" indent="0">
              <a:buNone/>
              <a:defRPr sz="1400"/>
            </a:lvl8pPr>
            <a:lvl9pPr marL="5404451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0034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8" name="Google Shape;2238;p34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263" name="Google Shape;2263;p34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264" name="Google Shape;2264;p34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2265" name="Google Shape;2265;p34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2266" name="Google Shape;2266;p34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67" name="Google Shape;2267;p34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68" name="Google Shape;2268;p34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69" name="Google Shape;2269;p34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70" name="Google Shape;2270;p34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71" name="Google Shape;2271;p34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72" name="Google Shape;2272;p34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73" name="Google Shape;2273;p34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74" name="Google Shape;2274;p34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75" name="Google Shape;2275;p34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76" name="Google Shape;2276;p34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77" name="Google Shape;2277;p34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2278" name="Google Shape;2278;p34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2279" name="Google Shape;2279;p34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80" name="Google Shape;2280;p34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81" name="Google Shape;2281;p34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82" name="Google Shape;2282;p34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83" name="Google Shape;2283;p34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84" name="Google Shape;2284;p34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85" name="Google Shape;2285;p34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86" name="Google Shape;2286;p34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87" name="Google Shape;2287;p34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88" name="Google Shape;2288;p34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89" name="Google Shape;2289;p34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90" name="Google Shape;2290;p34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91" name="Google Shape;2291;p34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92" name="Google Shape;2292;p34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93" name="Google Shape;2293;p34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94" name="Google Shape;2294;p34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95" name="Google Shape;2295;p34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96" name="Google Shape;2296;p34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97" name="Google Shape;2297;p34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98" name="Google Shape;2298;p34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299" name="Google Shape;2299;p34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00" name="Google Shape;2300;p34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01" name="Google Shape;2301;p34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02" name="Google Shape;2302;p34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2303" name="Google Shape;2303;p34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04" name="Google Shape;2304;p34"/>
          <p:cNvSpPr/>
          <p:nvPr/>
        </p:nvSpPr>
        <p:spPr>
          <a:xfrm>
            <a:off x="16529960" y="1299804"/>
            <a:ext cx="663168" cy="654710"/>
          </a:xfrm>
          <a:custGeom>
            <a:avLst/>
            <a:gdLst/>
            <a:ahLst/>
            <a:cxnLst/>
            <a:rect l="l" t="t" r="r" b="b"/>
            <a:pathLst>
              <a:path w="28389" h="28027" extrusionOk="0">
                <a:moveTo>
                  <a:pt x="14378" y="2209"/>
                </a:moveTo>
                <a:cubicBezTo>
                  <a:pt x="15191" y="3669"/>
                  <a:pt x="15951" y="5158"/>
                  <a:pt x="16709" y="6647"/>
                </a:cubicBezTo>
                <a:cubicBezTo>
                  <a:pt x="17104" y="7424"/>
                  <a:pt x="17472" y="8227"/>
                  <a:pt x="17906" y="8983"/>
                </a:cubicBezTo>
                <a:cubicBezTo>
                  <a:pt x="18242" y="9569"/>
                  <a:pt x="18577" y="9590"/>
                  <a:pt x="19193" y="9723"/>
                </a:cubicBezTo>
                <a:cubicBezTo>
                  <a:pt x="21569" y="10238"/>
                  <a:pt x="23904" y="11020"/>
                  <a:pt x="26219" y="11789"/>
                </a:cubicBezTo>
                <a:cubicBezTo>
                  <a:pt x="24531" y="13476"/>
                  <a:pt x="22943" y="15272"/>
                  <a:pt x="21167" y="16862"/>
                </a:cubicBezTo>
                <a:cubicBezTo>
                  <a:pt x="20988" y="17023"/>
                  <a:pt x="20900" y="17339"/>
                  <a:pt x="20981" y="17568"/>
                </a:cubicBezTo>
                <a:cubicBezTo>
                  <a:pt x="21944" y="20313"/>
                  <a:pt x="22678" y="23262"/>
                  <a:pt x="23004" y="26179"/>
                </a:cubicBezTo>
                <a:cubicBezTo>
                  <a:pt x="21457" y="25518"/>
                  <a:pt x="19991" y="24609"/>
                  <a:pt x="18556" y="23766"/>
                </a:cubicBezTo>
                <a:cubicBezTo>
                  <a:pt x="17734" y="23283"/>
                  <a:pt x="16918" y="22789"/>
                  <a:pt x="16089" y="22314"/>
                </a:cubicBezTo>
                <a:cubicBezTo>
                  <a:pt x="15661" y="22069"/>
                  <a:pt x="15146" y="21690"/>
                  <a:pt x="14651" y="21594"/>
                </a:cubicBezTo>
                <a:cubicBezTo>
                  <a:pt x="14582" y="21580"/>
                  <a:pt x="14511" y="21574"/>
                  <a:pt x="14438" y="21574"/>
                </a:cubicBezTo>
                <a:cubicBezTo>
                  <a:pt x="13435" y="21574"/>
                  <a:pt x="12167" y="22793"/>
                  <a:pt x="11437" y="23264"/>
                </a:cubicBezTo>
                <a:cubicBezTo>
                  <a:pt x="9916" y="24245"/>
                  <a:pt x="8370" y="25268"/>
                  <a:pt x="6735" y="26073"/>
                </a:cubicBezTo>
                <a:cubicBezTo>
                  <a:pt x="7150" y="23221"/>
                  <a:pt x="7585" y="20365"/>
                  <a:pt x="8284" y="17568"/>
                </a:cubicBezTo>
                <a:cubicBezTo>
                  <a:pt x="8368" y="17236"/>
                  <a:pt x="8223" y="16936"/>
                  <a:pt x="7952" y="16748"/>
                </a:cubicBezTo>
                <a:cubicBezTo>
                  <a:pt x="5979" y="15390"/>
                  <a:pt x="4012" y="13909"/>
                  <a:pt x="2256" y="12258"/>
                </a:cubicBezTo>
                <a:cubicBezTo>
                  <a:pt x="3759" y="11724"/>
                  <a:pt x="5281" y="11243"/>
                  <a:pt x="6803" y="10767"/>
                </a:cubicBezTo>
                <a:cubicBezTo>
                  <a:pt x="7635" y="10506"/>
                  <a:pt x="8470" y="10249"/>
                  <a:pt x="9300" y="9979"/>
                </a:cubicBezTo>
                <a:cubicBezTo>
                  <a:pt x="9886" y="9788"/>
                  <a:pt x="10536" y="9683"/>
                  <a:pt x="10895" y="9161"/>
                </a:cubicBezTo>
                <a:cubicBezTo>
                  <a:pt x="11306" y="8562"/>
                  <a:pt x="11558" y="7733"/>
                  <a:pt x="11879" y="7081"/>
                </a:cubicBezTo>
                <a:cubicBezTo>
                  <a:pt x="12279" y="6270"/>
                  <a:pt x="12685" y="5463"/>
                  <a:pt x="13101" y="4661"/>
                </a:cubicBezTo>
                <a:cubicBezTo>
                  <a:pt x="13522" y="3842"/>
                  <a:pt x="13943" y="3022"/>
                  <a:pt x="14378" y="2209"/>
                </a:cubicBezTo>
                <a:close/>
                <a:moveTo>
                  <a:pt x="14362" y="0"/>
                </a:moveTo>
                <a:cubicBezTo>
                  <a:pt x="14118" y="0"/>
                  <a:pt x="13875" y="116"/>
                  <a:pt x="13741" y="353"/>
                </a:cubicBezTo>
                <a:cubicBezTo>
                  <a:pt x="13155" y="1390"/>
                  <a:pt x="12610" y="2452"/>
                  <a:pt x="12064" y="3509"/>
                </a:cubicBezTo>
                <a:cubicBezTo>
                  <a:pt x="11337" y="4914"/>
                  <a:pt x="10264" y="6474"/>
                  <a:pt x="9837" y="8001"/>
                </a:cubicBezTo>
                <a:cubicBezTo>
                  <a:pt x="9831" y="8017"/>
                  <a:pt x="9740" y="8203"/>
                  <a:pt x="9716" y="8291"/>
                </a:cubicBezTo>
                <a:cubicBezTo>
                  <a:pt x="9674" y="8317"/>
                  <a:pt x="9630" y="8339"/>
                  <a:pt x="9585" y="8356"/>
                </a:cubicBezTo>
                <a:cubicBezTo>
                  <a:pt x="9276" y="8456"/>
                  <a:pt x="8970" y="8562"/>
                  <a:pt x="8662" y="8661"/>
                </a:cubicBezTo>
                <a:cubicBezTo>
                  <a:pt x="7860" y="8919"/>
                  <a:pt x="7055" y="9167"/>
                  <a:pt x="6251" y="9420"/>
                </a:cubicBezTo>
                <a:cubicBezTo>
                  <a:pt x="4399" y="10000"/>
                  <a:pt x="2547" y="10584"/>
                  <a:pt x="730" y="11272"/>
                </a:cubicBezTo>
                <a:cubicBezTo>
                  <a:pt x="231" y="11462"/>
                  <a:pt x="0" y="12070"/>
                  <a:pt x="410" y="12485"/>
                </a:cubicBezTo>
                <a:cubicBezTo>
                  <a:pt x="2316" y="14418"/>
                  <a:pt x="4535" y="16129"/>
                  <a:pt x="6768" y="17686"/>
                </a:cubicBezTo>
                <a:cubicBezTo>
                  <a:pt x="6029" y="20779"/>
                  <a:pt x="5590" y="23939"/>
                  <a:pt x="5135" y="27083"/>
                </a:cubicBezTo>
                <a:cubicBezTo>
                  <a:pt x="5077" y="27484"/>
                  <a:pt x="5349" y="28026"/>
                  <a:pt x="5789" y="28026"/>
                </a:cubicBezTo>
                <a:cubicBezTo>
                  <a:pt x="5864" y="28026"/>
                  <a:pt x="5944" y="28010"/>
                  <a:pt x="6028" y="27975"/>
                </a:cubicBezTo>
                <a:cubicBezTo>
                  <a:pt x="7931" y="27188"/>
                  <a:pt x="9693" y="26097"/>
                  <a:pt x="11426" y="24994"/>
                </a:cubicBezTo>
                <a:cubicBezTo>
                  <a:pt x="12196" y="24505"/>
                  <a:pt x="12957" y="24002"/>
                  <a:pt x="13726" y="23509"/>
                </a:cubicBezTo>
                <a:cubicBezTo>
                  <a:pt x="13921" y="23383"/>
                  <a:pt x="14218" y="23253"/>
                  <a:pt x="14397" y="23092"/>
                </a:cubicBezTo>
                <a:cubicBezTo>
                  <a:pt x="14671" y="23379"/>
                  <a:pt x="15673" y="23749"/>
                  <a:pt x="15948" y="23911"/>
                </a:cubicBezTo>
                <a:cubicBezTo>
                  <a:pt x="16789" y="24405"/>
                  <a:pt x="17627" y="24908"/>
                  <a:pt x="18470" y="25397"/>
                </a:cubicBezTo>
                <a:cubicBezTo>
                  <a:pt x="20127" y="26358"/>
                  <a:pt x="21820" y="27361"/>
                  <a:pt x="23642" y="27975"/>
                </a:cubicBezTo>
                <a:cubicBezTo>
                  <a:pt x="23704" y="27996"/>
                  <a:pt x="23767" y="28006"/>
                  <a:pt x="23831" y="28006"/>
                </a:cubicBezTo>
                <a:cubicBezTo>
                  <a:pt x="24208" y="28006"/>
                  <a:pt x="24591" y="27667"/>
                  <a:pt x="24561" y="27276"/>
                </a:cubicBezTo>
                <a:cubicBezTo>
                  <a:pt x="24315" y="24018"/>
                  <a:pt x="23571" y="20690"/>
                  <a:pt x="22518" y="17590"/>
                </a:cubicBezTo>
                <a:cubicBezTo>
                  <a:pt x="24426" y="15835"/>
                  <a:pt x="26135" y="13862"/>
                  <a:pt x="28008" y="12069"/>
                </a:cubicBezTo>
                <a:cubicBezTo>
                  <a:pt x="28033" y="12049"/>
                  <a:pt x="28056" y="12026"/>
                  <a:pt x="28078" y="12002"/>
                </a:cubicBezTo>
                <a:lnTo>
                  <a:pt x="28092" y="11988"/>
                </a:lnTo>
                <a:cubicBezTo>
                  <a:pt x="28388" y="11705"/>
                  <a:pt x="28357" y="11349"/>
                  <a:pt x="28171" y="11092"/>
                </a:cubicBezTo>
                <a:cubicBezTo>
                  <a:pt x="28091" y="10954"/>
                  <a:pt x="27962" y="10838"/>
                  <a:pt x="27771" y="10774"/>
                </a:cubicBezTo>
                <a:cubicBezTo>
                  <a:pt x="24974" y="9859"/>
                  <a:pt x="22079" y="8708"/>
                  <a:pt x="19156" y="8241"/>
                </a:cubicBezTo>
                <a:cubicBezTo>
                  <a:pt x="17762" y="5615"/>
                  <a:pt x="16497" y="2922"/>
                  <a:pt x="14994" y="353"/>
                </a:cubicBezTo>
                <a:cubicBezTo>
                  <a:pt x="14857" y="119"/>
                  <a:pt x="14609" y="0"/>
                  <a:pt x="14362" y="0"/>
                </a:cubicBezTo>
                <a:close/>
              </a:path>
            </a:pathLst>
          </a:custGeom>
          <a:solidFill>
            <a:schemeClr val="dk2"/>
          </a:solidFill>
          <a:ln w="2682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8264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6" name="Google Shape;2306;p35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2307" name="Google Shape;2307;p35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2308" name="Google Shape;2308;p35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09" name="Google Shape;2309;p35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10" name="Google Shape;2310;p35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11" name="Google Shape;2311;p35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12" name="Google Shape;2312;p35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13" name="Google Shape;2313;p35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14" name="Google Shape;2314;p35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15" name="Google Shape;2315;p35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16" name="Google Shape;2316;p35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17" name="Google Shape;2317;p35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18" name="Google Shape;2318;p35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19" name="Google Shape;2319;p35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20" name="Google Shape;2320;p35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21" name="Google Shape;2321;p35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22" name="Google Shape;2322;p35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23" name="Google Shape;2323;p35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24" name="Google Shape;2324;p35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25" name="Google Shape;2325;p35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26" name="Google Shape;2326;p35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27" name="Google Shape;2327;p35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28" name="Google Shape;2328;p35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29" name="Google Shape;2329;p35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30" name="Google Shape;2330;p35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31" name="Google Shape;2331;p35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332" name="Google Shape;2332;p35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2333" name="Google Shape;2333;p35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2334" name="Google Shape;2334;p35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35" name="Google Shape;2335;p35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36" name="Google Shape;2336;p35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37" name="Google Shape;2337;p35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38" name="Google Shape;2338;p35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39" name="Google Shape;2339;p35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40" name="Google Shape;2340;p35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41" name="Google Shape;2341;p35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42" name="Google Shape;2342;p35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43" name="Google Shape;2343;p35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44" name="Google Shape;2344;p35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45" name="Google Shape;2345;p35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2346" name="Google Shape;2346;p35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2347" name="Google Shape;2347;p35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48" name="Google Shape;2348;p35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49" name="Google Shape;2349;p35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50" name="Google Shape;2350;p35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51" name="Google Shape;2351;p35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52" name="Google Shape;2352;p35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53" name="Google Shape;2353;p35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54" name="Google Shape;2354;p35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55" name="Google Shape;2355;p35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56" name="Google Shape;2356;p35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57" name="Google Shape;2357;p35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58" name="Google Shape;2358;p35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59" name="Google Shape;2359;p35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60" name="Google Shape;2360;p35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61" name="Google Shape;2361;p35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62" name="Google Shape;2362;p35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63" name="Google Shape;2363;p35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64" name="Google Shape;2364;p35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65" name="Google Shape;2365;p35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66" name="Google Shape;2366;p35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67" name="Google Shape;2367;p35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68" name="Google Shape;2368;p35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69" name="Google Shape;2369;p35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370" name="Google Shape;2370;p35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2371" name="Google Shape;2371;p35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72" name="Google Shape;2372;p35"/>
          <p:cNvSpPr/>
          <p:nvPr/>
        </p:nvSpPr>
        <p:spPr>
          <a:xfrm>
            <a:off x="16982888" y="2663832"/>
            <a:ext cx="513642" cy="333209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2373" name="Google Shape;2373;p35"/>
          <p:cNvSpPr/>
          <p:nvPr/>
        </p:nvSpPr>
        <p:spPr>
          <a:xfrm>
            <a:off x="2522768" y="9526367"/>
            <a:ext cx="513642" cy="333209"/>
          </a:xfrm>
          <a:custGeom>
            <a:avLst/>
            <a:gdLst/>
            <a:ahLst/>
            <a:cxnLst/>
            <a:rect l="l" t="t" r="r" b="b"/>
            <a:pathLst>
              <a:path w="21988" h="14264" extrusionOk="0">
                <a:moveTo>
                  <a:pt x="10406" y="2533"/>
                </a:moveTo>
                <a:cubicBezTo>
                  <a:pt x="10633" y="2533"/>
                  <a:pt x="10857" y="2665"/>
                  <a:pt x="11053" y="2989"/>
                </a:cubicBezTo>
                <a:cubicBezTo>
                  <a:pt x="11757" y="4151"/>
                  <a:pt x="11219" y="6481"/>
                  <a:pt x="10987" y="7712"/>
                </a:cubicBezTo>
                <a:cubicBezTo>
                  <a:pt x="10811" y="8644"/>
                  <a:pt x="10623" y="9667"/>
                  <a:pt x="10286" y="10594"/>
                </a:cubicBezTo>
                <a:cubicBezTo>
                  <a:pt x="9867" y="9330"/>
                  <a:pt x="9509" y="8038"/>
                  <a:pt x="9190" y="6750"/>
                </a:cubicBezTo>
                <a:cubicBezTo>
                  <a:pt x="9019" y="6063"/>
                  <a:pt x="8807" y="5361"/>
                  <a:pt x="8862" y="4646"/>
                </a:cubicBezTo>
                <a:cubicBezTo>
                  <a:pt x="8923" y="3859"/>
                  <a:pt x="9685" y="2533"/>
                  <a:pt x="10406" y="2533"/>
                </a:cubicBezTo>
                <a:close/>
                <a:moveTo>
                  <a:pt x="3267" y="4770"/>
                </a:moveTo>
                <a:cubicBezTo>
                  <a:pt x="3863" y="4770"/>
                  <a:pt x="4918" y="6191"/>
                  <a:pt x="5164" y="6528"/>
                </a:cubicBezTo>
                <a:cubicBezTo>
                  <a:pt x="6142" y="7869"/>
                  <a:pt x="6995" y="9296"/>
                  <a:pt x="7717" y="10791"/>
                </a:cubicBezTo>
                <a:cubicBezTo>
                  <a:pt x="6692" y="10050"/>
                  <a:pt x="5698" y="9125"/>
                  <a:pt x="5113" y="8557"/>
                </a:cubicBezTo>
                <a:cubicBezTo>
                  <a:pt x="4452" y="7915"/>
                  <a:pt x="2682" y="6255"/>
                  <a:pt x="2891" y="5211"/>
                </a:cubicBezTo>
                <a:cubicBezTo>
                  <a:pt x="2953" y="4895"/>
                  <a:pt x="3090" y="4770"/>
                  <a:pt x="3267" y="4770"/>
                </a:cubicBezTo>
                <a:close/>
                <a:moveTo>
                  <a:pt x="17421" y="4989"/>
                </a:moveTo>
                <a:cubicBezTo>
                  <a:pt x="17482" y="4989"/>
                  <a:pt x="17539" y="5001"/>
                  <a:pt x="17592" y="5026"/>
                </a:cubicBezTo>
                <a:cubicBezTo>
                  <a:pt x="18225" y="6555"/>
                  <a:pt x="15342" y="9372"/>
                  <a:pt x="12845" y="10896"/>
                </a:cubicBezTo>
                <a:cubicBezTo>
                  <a:pt x="13223" y="10141"/>
                  <a:pt x="13604" y="9390"/>
                  <a:pt x="14042" y="8664"/>
                </a:cubicBezTo>
                <a:cubicBezTo>
                  <a:pt x="14269" y="8288"/>
                  <a:pt x="16411" y="4989"/>
                  <a:pt x="17421" y="4989"/>
                </a:cubicBezTo>
                <a:close/>
                <a:moveTo>
                  <a:pt x="10386" y="0"/>
                </a:moveTo>
                <a:cubicBezTo>
                  <a:pt x="8383" y="0"/>
                  <a:pt x="6827" y="2272"/>
                  <a:pt x="6547" y="4275"/>
                </a:cubicBezTo>
                <a:cubicBezTo>
                  <a:pt x="5980" y="3654"/>
                  <a:pt x="5366" y="3128"/>
                  <a:pt x="4699" y="2758"/>
                </a:cubicBezTo>
                <a:cubicBezTo>
                  <a:pt x="4269" y="2519"/>
                  <a:pt x="3776" y="2403"/>
                  <a:pt x="3283" y="2403"/>
                </a:cubicBezTo>
                <a:cubicBezTo>
                  <a:pt x="2156" y="2403"/>
                  <a:pt x="1025" y="3007"/>
                  <a:pt x="626" y="4123"/>
                </a:cubicBezTo>
                <a:cubicBezTo>
                  <a:pt x="1" y="5870"/>
                  <a:pt x="1424" y="7941"/>
                  <a:pt x="2479" y="9195"/>
                </a:cubicBezTo>
                <a:cubicBezTo>
                  <a:pt x="3865" y="10841"/>
                  <a:pt x="5676" y="12219"/>
                  <a:pt x="7534" y="13294"/>
                </a:cubicBezTo>
                <a:cubicBezTo>
                  <a:pt x="8464" y="13833"/>
                  <a:pt x="9264" y="14264"/>
                  <a:pt x="10223" y="14264"/>
                </a:cubicBezTo>
                <a:cubicBezTo>
                  <a:pt x="10506" y="14264"/>
                  <a:pt x="10803" y="14226"/>
                  <a:pt x="11122" y="14142"/>
                </a:cubicBezTo>
                <a:cubicBezTo>
                  <a:pt x="14509" y="13252"/>
                  <a:pt x="21987" y="8017"/>
                  <a:pt x="19647" y="3849"/>
                </a:cubicBezTo>
                <a:cubicBezTo>
                  <a:pt x="19591" y="3703"/>
                  <a:pt x="19498" y="3559"/>
                  <a:pt x="19360" y="3425"/>
                </a:cubicBezTo>
                <a:cubicBezTo>
                  <a:pt x="18837" y="2917"/>
                  <a:pt x="18257" y="2711"/>
                  <a:pt x="17664" y="2711"/>
                </a:cubicBezTo>
                <a:cubicBezTo>
                  <a:pt x="16167" y="2711"/>
                  <a:pt x="14587" y="4026"/>
                  <a:pt x="13648" y="5129"/>
                </a:cubicBezTo>
                <a:cubicBezTo>
                  <a:pt x="13714" y="3347"/>
                  <a:pt x="13453" y="1299"/>
                  <a:pt x="11859" y="409"/>
                </a:cubicBezTo>
                <a:cubicBezTo>
                  <a:pt x="11351" y="126"/>
                  <a:pt x="10856" y="0"/>
                  <a:pt x="10386" y="0"/>
                </a:cubicBezTo>
                <a:close/>
              </a:path>
            </a:pathLst>
          </a:custGeom>
          <a:solidFill>
            <a:schemeClr val="dk2"/>
          </a:solidFill>
          <a:ln w="350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2016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5" name="Google Shape;2375;p36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2376" name="Google Shape;2376;p36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2377" name="Google Shape;2377;p36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78" name="Google Shape;2378;p36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79" name="Google Shape;2379;p36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80" name="Google Shape;2380;p36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81" name="Google Shape;2381;p36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82" name="Google Shape;2382;p36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83" name="Google Shape;2383;p36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84" name="Google Shape;2384;p36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85" name="Google Shape;2385;p36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86" name="Google Shape;2386;p36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87" name="Google Shape;2387;p36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88" name="Google Shape;2388;p36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89" name="Google Shape;2389;p36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90" name="Google Shape;2390;p36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91" name="Google Shape;2391;p36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92" name="Google Shape;2392;p36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93" name="Google Shape;2393;p36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94" name="Google Shape;2394;p36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95" name="Google Shape;2395;p36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96" name="Google Shape;2396;p36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97" name="Google Shape;2397;p36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98" name="Google Shape;2398;p36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399" name="Google Shape;2399;p36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00" name="Google Shape;2400;p36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401" name="Google Shape;2401;p36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2402" name="Google Shape;2402;p36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2403" name="Google Shape;2403;p36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04" name="Google Shape;2404;p36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05" name="Google Shape;2405;p36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06" name="Google Shape;2406;p36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07" name="Google Shape;2407;p36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08" name="Google Shape;2408;p36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09" name="Google Shape;2409;p36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10" name="Google Shape;2410;p36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11" name="Google Shape;2411;p36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12" name="Google Shape;2412;p36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13" name="Google Shape;2413;p36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14" name="Google Shape;2414;p36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2415" name="Google Shape;2415;p36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2416" name="Google Shape;2416;p36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17" name="Google Shape;2417;p36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18" name="Google Shape;2418;p36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19" name="Google Shape;2419;p36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20" name="Google Shape;2420;p36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21" name="Google Shape;2421;p36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22" name="Google Shape;2422;p36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23" name="Google Shape;2423;p36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24" name="Google Shape;2424;p36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25" name="Google Shape;2425;p36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26" name="Google Shape;2426;p36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27" name="Google Shape;2427;p36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28" name="Google Shape;2428;p36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29" name="Google Shape;2429;p36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30" name="Google Shape;2430;p36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31" name="Google Shape;2431;p36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32" name="Google Shape;2432;p36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33" name="Google Shape;2433;p36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34" name="Google Shape;2434;p36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35" name="Google Shape;2435;p36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36" name="Google Shape;2436;p36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37" name="Google Shape;2437;p36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38" name="Google Shape;2438;p36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39" name="Google Shape;2439;p36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2440" name="Google Shape;2440;p36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36770" tIns="136770" rIns="136770" bIns="136770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41" name="Google Shape;2441;p36"/>
          <p:cNvSpPr/>
          <p:nvPr/>
        </p:nvSpPr>
        <p:spPr>
          <a:xfrm>
            <a:off x="560115" y="8996894"/>
            <a:ext cx="1527582" cy="422208"/>
          </a:xfrm>
          <a:custGeom>
            <a:avLst/>
            <a:gdLst/>
            <a:ahLst/>
            <a:cxnLst/>
            <a:rect l="l" t="t" r="r" b="b"/>
            <a:pathLst>
              <a:path w="65393" h="18074" extrusionOk="0">
                <a:moveTo>
                  <a:pt x="2806" y="3300"/>
                </a:moveTo>
                <a:cubicBezTo>
                  <a:pt x="2893" y="3300"/>
                  <a:pt x="2980" y="3304"/>
                  <a:pt x="3067" y="3313"/>
                </a:cubicBezTo>
                <a:cubicBezTo>
                  <a:pt x="5279" y="3775"/>
                  <a:pt x="7244" y="6075"/>
                  <a:pt x="8082" y="8263"/>
                </a:cubicBezTo>
                <a:cubicBezTo>
                  <a:pt x="6813" y="8229"/>
                  <a:pt x="5595" y="7883"/>
                  <a:pt x="4490" y="7187"/>
                </a:cubicBezTo>
                <a:cubicBezTo>
                  <a:pt x="3870" y="6795"/>
                  <a:pt x="3301" y="6300"/>
                  <a:pt x="2835" y="5731"/>
                </a:cubicBezTo>
                <a:cubicBezTo>
                  <a:pt x="2681" y="5544"/>
                  <a:pt x="2109" y="4847"/>
                  <a:pt x="2069" y="4548"/>
                </a:cubicBezTo>
                <a:cubicBezTo>
                  <a:pt x="1772" y="3960"/>
                  <a:pt x="1930" y="3452"/>
                  <a:pt x="2415" y="3329"/>
                </a:cubicBezTo>
                <a:cubicBezTo>
                  <a:pt x="2545" y="3309"/>
                  <a:pt x="2675" y="3300"/>
                  <a:pt x="2806" y="3300"/>
                </a:cubicBezTo>
                <a:close/>
                <a:moveTo>
                  <a:pt x="10570" y="2414"/>
                </a:moveTo>
                <a:cubicBezTo>
                  <a:pt x="10716" y="2414"/>
                  <a:pt x="10871" y="2426"/>
                  <a:pt x="11028" y="2441"/>
                </a:cubicBezTo>
                <a:cubicBezTo>
                  <a:pt x="13602" y="2987"/>
                  <a:pt x="15891" y="5718"/>
                  <a:pt x="16813" y="8263"/>
                </a:cubicBezTo>
                <a:cubicBezTo>
                  <a:pt x="15259" y="8250"/>
                  <a:pt x="13753" y="7829"/>
                  <a:pt x="12427" y="6956"/>
                </a:cubicBezTo>
                <a:cubicBezTo>
                  <a:pt x="11639" y="6437"/>
                  <a:pt x="10928" y="5786"/>
                  <a:pt x="10371" y="5021"/>
                </a:cubicBezTo>
                <a:cubicBezTo>
                  <a:pt x="10162" y="4735"/>
                  <a:pt x="9840" y="4342"/>
                  <a:pt x="9744" y="3988"/>
                </a:cubicBezTo>
                <a:cubicBezTo>
                  <a:pt x="9383" y="2671"/>
                  <a:pt x="9879" y="2414"/>
                  <a:pt x="10570" y="2414"/>
                </a:cubicBezTo>
                <a:close/>
                <a:moveTo>
                  <a:pt x="8082" y="9817"/>
                </a:moveTo>
                <a:cubicBezTo>
                  <a:pt x="7248" y="11997"/>
                  <a:pt x="5298" y="14282"/>
                  <a:pt x="3097" y="14761"/>
                </a:cubicBezTo>
                <a:cubicBezTo>
                  <a:pt x="2976" y="14772"/>
                  <a:pt x="2858" y="14781"/>
                  <a:pt x="2746" y="14781"/>
                </a:cubicBezTo>
                <a:cubicBezTo>
                  <a:pt x="2226" y="14781"/>
                  <a:pt x="1850" y="14587"/>
                  <a:pt x="2069" y="13533"/>
                </a:cubicBezTo>
                <a:cubicBezTo>
                  <a:pt x="2137" y="13211"/>
                  <a:pt x="2467" y="12848"/>
                  <a:pt x="2653" y="12595"/>
                </a:cubicBezTo>
                <a:cubicBezTo>
                  <a:pt x="3156" y="11917"/>
                  <a:pt x="3781" y="11350"/>
                  <a:pt x="4490" y="10894"/>
                </a:cubicBezTo>
                <a:cubicBezTo>
                  <a:pt x="5586" y="10193"/>
                  <a:pt x="6813" y="9851"/>
                  <a:pt x="8082" y="9817"/>
                </a:cubicBezTo>
                <a:close/>
                <a:moveTo>
                  <a:pt x="16813" y="9817"/>
                </a:moveTo>
                <a:lnTo>
                  <a:pt x="16813" y="9817"/>
                </a:lnTo>
                <a:cubicBezTo>
                  <a:pt x="15890" y="12364"/>
                  <a:pt x="13596" y="15099"/>
                  <a:pt x="11017" y="15642"/>
                </a:cubicBezTo>
                <a:cubicBezTo>
                  <a:pt x="10940" y="15651"/>
                  <a:pt x="10864" y="15655"/>
                  <a:pt x="10790" y="15655"/>
                </a:cubicBezTo>
                <a:cubicBezTo>
                  <a:pt x="10146" y="15655"/>
                  <a:pt x="9622" y="15338"/>
                  <a:pt x="9622" y="14781"/>
                </a:cubicBezTo>
                <a:cubicBezTo>
                  <a:pt x="9622" y="14298"/>
                  <a:pt x="9818" y="13867"/>
                  <a:pt x="10258" y="13226"/>
                </a:cubicBezTo>
                <a:cubicBezTo>
                  <a:pt x="10830" y="12393"/>
                  <a:pt x="11579" y="11675"/>
                  <a:pt x="12426" y="11125"/>
                </a:cubicBezTo>
                <a:cubicBezTo>
                  <a:pt x="13764" y="10257"/>
                  <a:pt x="15258" y="9831"/>
                  <a:pt x="16813" y="9817"/>
                </a:cubicBezTo>
                <a:close/>
                <a:moveTo>
                  <a:pt x="52019" y="1750"/>
                </a:moveTo>
                <a:cubicBezTo>
                  <a:pt x="52578" y="1750"/>
                  <a:pt x="53151" y="1853"/>
                  <a:pt x="53672" y="2046"/>
                </a:cubicBezTo>
                <a:cubicBezTo>
                  <a:pt x="55377" y="2856"/>
                  <a:pt x="56923" y="4073"/>
                  <a:pt x="58421" y="5204"/>
                </a:cubicBezTo>
                <a:cubicBezTo>
                  <a:pt x="60061" y="6443"/>
                  <a:pt x="61665" y="7741"/>
                  <a:pt x="63191" y="9120"/>
                </a:cubicBezTo>
                <a:cubicBezTo>
                  <a:pt x="61899" y="10344"/>
                  <a:pt x="60544" y="11505"/>
                  <a:pt x="59155" y="12616"/>
                </a:cubicBezTo>
                <a:cubicBezTo>
                  <a:pt x="57650" y="13823"/>
                  <a:pt x="55979" y="15271"/>
                  <a:pt x="54161" y="15993"/>
                </a:cubicBezTo>
                <a:cubicBezTo>
                  <a:pt x="53612" y="16211"/>
                  <a:pt x="52979" y="16331"/>
                  <a:pt x="52351" y="16331"/>
                </a:cubicBezTo>
                <a:cubicBezTo>
                  <a:pt x="50768" y="16331"/>
                  <a:pt x="49216" y="15571"/>
                  <a:pt x="49116" y="13712"/>
                </a:cubicBezTo>
                <a:cubicBezTo>
                  <a:pt x="49001" y="11581"/>
                  <a:pt x="52102" y="10196"/>
                  <a:pt x="53827" y="9929"/>
                </a:cubicBezTo>
                <a:cubicBezTo>
                  <a:pt x="54644" y="9804"/>
                  <a:pt x="54646" y="8402"/>
                  <a:pt x="53827" y="8278"/>
                </a:cubicBezTo>
                <a:cubicBezTo>
                  <a:pt x="51924" y="7991"/>
                  <a:pt x="49509" y="6822"/>
                  <a:pt x="49199" y="4695"/>
                </a:cubicBezTo>
                <a:cubicBezTo>
                  <a:pt x="48896" y="2622"/>
                  <a:pt x="50394" y="1750"/>
                  <a:pt x="52019" y="1750"/>
                </a:cubicBezTo>
                <a:close/>
                <a:moveTo>
                  <a:pt x="52006" y="1"/>
                </a:moveTo>
                <a:cubicBezTo>
                  <a:pt x="49761" y="1"/>
                  <a:pt x="47697" y="1321"/>
                  <a:pt x="47478" y="3939"/>
                </a:cubicBezTo>
                <a:cubicBezTo>
                  <a:pt x="47335" y="5654"/>
                  <a:pt x="48164" y="7096"/>
                  <a:pt x="49403" y="8144"/>
                </a:cubicBezTo>
                <a:cubicBezTo>
                  <a:pt x="49124" y="8144"/>
                  <a:pt x="48835" y="8144"/>
                  <a:pt x="48535" y="8144"/>
                </a:cubicBezTo>
                <a:cubicBezTo>
                  <a:pt x="41427" y="8144"/>
                  <a:pt x="28428" y="8228"/>
                  <a:pt x="18416" y="8320"/>
                </a:cubicBezTo>
                <a:cubicBezTo>
                  <a:pt x="17498" y="5169"/>
                  <a:pt x="14624" y="1633"/>
                  <a:pt x="11377" y="979"/>
                </a:cubicBezTo>
                <a:cubicBezTo>
                  <a:pt x="11332" y="971"/>
                  <a:pt x="11286" y="966"/>
                  <a:pt x="11240" y="966"/>
                </a:cubicBezTo>
                <a:cubicBezTo>
                  <a:pt x="11219" y="962"/>
                  <a:pt x="11200" y="955"/>
                  <a:pt x="11178" y="952"/>
                </a:cubicBezTo>
                <a:cubicBezTo>
                  <a:pt x="11013" y="934"/>
                  <a:pt x="10843" y="925"/>
                  <a:pt x="10673" y="925"/>
                </a:cubicBezTo>
                <a:cubicBezTo>
                  <a:pt x="9651" y="925"/>
                  <a:pt x="8586" y="1269"/>
                  <a:pt x="8151" y="2279"/>
                </a:cubicBezTo>
                <a:cubicBezTo>
                  <a:pt x="7561" y="3647"/>
                  <a:pt x="8604" y="5231"/>
                  <a:pt x="9432" y="6254"/>
                </a:cubicBezTo>
                <a:cubicBezTo>
                  <a:pt x="10129" y="7115"/>
                  <a:pt x="10973" y="7833"/>
                  <a:pt x="11908" y="8394"/>
                </a:cubicBezTo>
                <a:cubicBezTo>
                  <a:pt x="10904" y="8409"/>
                  <a:pt x="10158" y="8424"/>
                  <a:pt x="9728" y="8438"/>
                </a:cubicBezTo>
                <a:cubicBezTo>
                  <a:pt x="8922" y="5616"/>
                  <a:pt x="6364" y="2458"/>
                  <a:pt x="3454" y="1858"/>
                </a:cubicBezTo>
                <a:cubicBezTo>
                  <a:pt x="3408" y="1849"/>
                  <a:pt x="3362" y="1844"/>
                  <a:pt x="3315" y="1844"/>
                </a:cubicBezTo>
                <a:cubicBezTo>
                  <a:pt x="3294" y="1840"/>
                  <a:pt x="3276" y="1833"/>
                  <a:pt x="3255" y="1831"/>
                </a:cubicBezTo>
                <a:cubicBezTo>
                  <a:pt x="3112" y="1817"/>
                  <a:pt x="2966" y="1809"/>
                  <a:pt x="2820" y="1809"/>
                </a:cubicBezTo>
                <a:cubicBezTo>
                  <a:pt x="1882" y="1809"/>
                  <a:pt x="907" y="2124"/>
                  <a:pt x="508" y="3055"/>
                </a:cubicBezTo>
                <a:cubicBezTo>
                  <a:pt x="1" y="4236"/>
                  <a:pt x="825" y="5575"/>
                  <a:pt x="1522" y="6480"/>
                </a:cubicBezTo>
                <a:cubicBezTo>
                  <a:pt x="2390" y="7607"/>
                  <a:pt x="3528" y="8477"/>
                  <a:pt x="4801" y="9041"/>
                </a:cubicBezTo>
                <a:cubicBezTo>
                  <a:pt x="3529" y="9604"/>
                  <a:pt x="2392" y="10474"/>
                  <a:pt x="1522" y="11601"/>
                </a:cubicBezTo>
                <a:cubicBezTo>
                  <a:pt x="845" y="12479"/>
                  <a:pt x="39" y="13777"/>
                  <a:pt x="470" y="14936"/>
                </a:cubicBezTo>
                <a:cubicBezTo>
                  <a:pt x="839" y="15930"/>
                  <a:pt x="1852" y="16271"/>
                  <a:pt x="2826" y="16271"/>
                </a:cubicBezTo>
                <a:cubicBezTo>
                  <a:pt x="2970" y="16271"/>
                  <a:pt x="3114" y="16264"/>
                  <a:pt x="3255" y="16250"/>
                </a:cubicBezTo>
                <a:cubicBezTo>
                  <a:pt x="3276" y="16248"/>
                  <a:pt x="3294" y="16241"/>
                  <a:pt x="3315" y="16237"/>
                </a:cubicBezTo>
                <a:cubicBezTo>
                  <a:pt x="3362" y="16236"/>
                  <a:pt x="3408" y="16232"/>
                  <a:pt x="3454" y="16223"/>
                </a:cubicBezTo>
                <a:cubicBezTo>
                  <a:pt x="6401" y="15615"/>
                  <a:pt x="8986" y="12385"/>
                  <a:pt x="9758" y="9538"/>
                </a:cubicBezTo>
                <a:cubicBezTo>
                  <a:pt x="10219" y="9550"/>
                  <a:pt x="11022" y="9562"/>
                  <a:pt x="12093" y="9574"/>
                </a:cubicBezTo>
                <a:cubicBezTo>
                  <a:pt x="11083" y="10149"/>
                  <a:pt x="10175" y="10908"/>
                  <a:pt x="9432" y="11827"/>
                </a:cubicBezTo>
                <a:cubicBezTo>
                  <a:pt x="8624" y="12827"/>
                  <a:pt x="7603" y="14363"/>
                  <a:pt x="8113" y="15712"/>
                </a:cubicBezTo>
                <a:cubicBezTo>
                  <a:pt x="8518" y="16785"/>
                  <a:pt x="9623" y="17156"/>
                  <a:pt x="10681" y="17156"/>
                </a:cubicBezTo>
                <a:cubicBezTo>
                  <a:pt x="10849" y="17156"/>
                  <a:pt x="11015" y="17146"/>
                  <a:pt x="11178" y="17129"/>
                </a:cubicBezTo>
                <a:cubicBezTo>
                  <a:pt x="11199" y="17126"/>
                  <a:pt x="11219" y="17119"/>
                  <a:pt x="11240" y="17115"/>
                </a:cubicBezTo>
                <a:cubicBezTo>
                  <a:pt x="11286" y="17114"/>
                  <a:pt x="11332" y="17110"/>
                  <a:pt x="11377" y="17102"/>
                </a:cubicBezTo>
                <a:cubicBezTo>
                  <a:pt x="14670" y="16439"/>
                  <a:pt x="17582" y="12812"/>
                  <a:pt x="18456" y="9626"/>
                </a:cubicBezTo>
                <a:cubicBezTo>
                  <a:pt x="29061" y="9695"/>
                  <a:pt x="43070" y="9757"/>
                  <a:pt x="49726" y="9790"/>
                </a:cubicBezTo>
                <a:cubicBezTo>
                  <a:pt x="48670" y="10543"/>
                  <a:pt x="47821" y="11536"/>
                  <a:pt x="47511" y="12706"/>
                </a:cubicBezTo>
                <a:cubicBezTo>
                  <a:pt x="46825" y="15301"/>
                  <a:pt x="49146" y="17834"/>
                  <a:pt x="51646" y="18050"/>
                </a:cubicBezTo>
                <a:cubicBezTo>
                  <a:pt x="51829" y="18066"/>
                  <a:pt x="52009" y="18073"/>
                  <a:pt x="52186" y="18073"/>
                </a:cubicBezTo>
                <a:cubicBezTo>
                  <a:pt x="54550" y="18073"/>
                  <a:pt x="56520" y="16730"/>
                  <a:pt x="58379" y="15361"/>
                </a:cubicBezTo>
                <a:cubicBezTo>
                  <a:pt x="60722" y="13635"/>
                  <a:pt x="62980" y="11751"/>
                  <a:pt x="65056" y="9710"/>
                </a:cubicBezTo>
                <a:cubicBezTo>
                  <a:pt x="65378" y="9394"/>
                  <a:pt x="65393" y="8813"/>
                  <a:pt x="65056" y="8498"/>
                </a:cubicBezTo>
                <a:cubicBezTo>
                  <a:pt x="63330" y="6884"/>
                  <a:pt x="61482" y="5399"/>
                  <a:pt x="59604" y="3966"/>
                </a:cubicBezTo>
                <a:cubicBezTo>
                  <a:pt x="57989" y="2734"/>
                  <a:pt x="56318" y="1396"/>
                  <a:pt x="54467" y="532"/>
                </a:cubicBezTo>
                <a:cubicBezTo>
                  <a:pt x="54427" y="515"/>
                  <a:pt x="54387" y="500"/>
                  <a:pt x="54345" y="489"/>
                </a:cubicBezTo>
                <a:cubicBezTo>
                  <a:pt x="54318" y="473"/>
                  <a:pt x="54290" y="459"/>
                  <a:pt x="54262" y="446"/>
                </a:cubicBezTo>
                <a:cubicBezTo>
                  <a:pt x="53531" y="149"/>
                  <a:pt x="52759" y="1"/>
                  <a:pt x="52006" y="1"/>
                </a:cubicBezTo>
                <a:close/>
              </a:path>
            </a:pathLst>
          </a:custGeom>
          <a:solidFill>
            <a:schemeClr val="dk2"/>
          </a:solidFill>
          <a:ln w="1677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1137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3" name="Google Shape;2443;p37"/>
          <p:cNvGrpSpPr/>
          <p:nvPr/>
        </p:nvGrpSpPr>
        <p:grpSpPr>
          <a:xfrm>
            <a:off x="-56" y="511"/>
            <a:ext cx="18288114" cy="9818702"/>
            <a:chOff x="-28" y="31"/>
            <a:chExt cx="9144057" cy="4909351"/>
          </a:xfrm>
        </p:grpSpPr>
        <p:grpSp>
          <p:nvGrpSpPr>
            <p:cNvPr id="2444" name="Google Shape;2444;p37"/>
            <p:cNvGrpSpPr/>
            <p:nvPr/>
          </p:nvGrpSpPr>
          <p:grpSpPr>
            <a:xfrm>
              <a:off x="-28" y="456438"/>
              <a:ext cx="9144057" cy="4452944"/>
              <a:chOff x="-28" y="248988"/>
              <a:chExt cx="9144057" cy="4452944"/>
            </a:xfrm>
          </p:grpSpPr>
          <p:sp>
            <p:nvSpPr>
              <p:cNvPr id="2445" name="Google Shape;2445;p37"/>
              <p:cNvSpPr/>
              <p:nvPr/>
            </p:nvSpPr>
            <p:spPr>
              <a:xfrm>
                <a:off x="59" y="63403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46" name="Google Shape;2446;p37"/>
              <p:cNvSpPr/>
              <p:nvPr/>
            </p:nvSpPr>
            <p:spPr>
              <a:xfrm>
                <a:off x="59" y="82655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47" name="Google Shape;2447;p37"/>
              <p:cNvSpPr/>
              <p:nvPr/>
            </p:nvSpPr>
            <p:spPr>
              <a:xfrm>
                <a:off x="59" y="102135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48" name="Google Shape;2448;p37"/>
              <p:cNvSpPr/>
              <p:nvPr/>
            </p:nvSpPr>
            <p:spPr>
              <a:xfrm>
                <a:off x="59" y="121387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49" name="Google Shape;2449;p37"/>
              <p:cNvSpPr/>
              <p:nvPr/>
            </p:nvSpPr>
            <p:spPr>
              <a:xfrm>
                <a:off x="59" y="140645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50" name="Google Shape;2450;p37"/>
              <p:cNvSpPr/>
              <p:nvPr/>
            </p:nvSpPr>
            <p:spPr>
              <a:xfrm>
                <a:off x="59" y="159897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51" name="Google Shape;2451;p37"/>
              <p:cNvSpPr/>
              <p:nvPr/>
            </p:nvSpPr>
            <p:spPr>
              <a:xfrm>
                <a:off x="59" y="179155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52" name="Google Shape;2452;p37"/>
              <p:cNvSpPr/>
              <p:nvPr/>
            </p:nvSpPr>
            <p:spPr>
              <a:xfrm>
                <a:off x="59" y="198629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53" name="Google Shape;2453;p37"/>
              <p:cNvSpPr/>
              <p:nvPr/>
            </p:nvSpPr>
            <p:spPr>
              <a:xfrm>
                <a:off x="59" y="217887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54" name="Google Shape;2454;p37"/>
              <p:cNvSpPr/>
              <p:nvPr/>
            </p:nvSpPr>
            <p:spPr>
              <a:xfrm>
                <a:off x="59" y="237139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55" name="Google Shape;2455;p37"/>
              <p:cNvSpPr/>
              <p:nvPr/>
            </p:nvSpPr>
            <p:spPr>
              <a:xfrm>
                <a:off x="59" y="256391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56" name="Google Shape;2456;p37"/>
              <p:cNvSpPr/>
              <p:nvPr/>
            </p:nvSpPr>
            <p:spPr>
              <a:xfrm>
                <a:off x="59" y="275870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57" name="Google Shape;2457;p37"/>
              <p:cNvSpPr/>
              <p:nvPr/>
            </p:nvSpPr>
            <p:spPr>
              <a:xfrm>
                <a:off x="59" y="295122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58" name="Google Shape;2458;p37"/>
              <p:cNvSpPr/>
              <p:nvPr/>
            </p:nvSpPr>
            <p:spPr>
              <a:xfrm>
                <a:off x="59" y="314380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59" name="Google Shape;2459;p37"/>
              <p:cNvSpPr/>
              <p:nvPr/>
            </p:nvSpPr>
            <p:spPr>
              <a:xfrm>
                <a:off x="59" y="333632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60" name="Google Shape;2460;p37"/>
              <p:cNvSpPr/>
              <p:nvPr/>
            </p:nvSpPr>
            <p:spPr>
              <a:xfrm>
                <a:off x="59" y="352891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61" name="Google Shape;2461;p37"/>
              <p:cNvSpPr/>
              <p:nvPr/>
            </p:nvSpPr>
            <p:spPr>
              <a:xfrm>
                <a:off x="59" y="372143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62" name="Google Shape;2462;p37"/>
              <p:cNvSpPr/>
              <p:nvPr/>
            </p:nvSpPr>
            <p:spPr>
              <a:xfrm>
                <a:off x="59" y="391622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63" name="Google Shape;2463;p37"/>
              <p:cNvSpPr/>
              <p:nvPr/>
            </p:nvSpPr>
            <p:spPr>
              <a:xfrm>
                <a:off x="59" y="410874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64" name="Google Shape;2464;p37"/>
              <p:cNvSpPr/>
              <p:nvPr/>
            </p:nvSpPr>
            <p:spPr>
              <a:xfrm>
                <a:off x="59" y="430126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65" name="Google Shape;2465;p37"/>
              <p:cNvSpPr/>
              <p:nvPr/>
            </p:nvSpPr>
            <p:spPr>
              <a:xfrm>
                <a:off x="59" y="449384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66" name="Google Shape;2466;p37"/>
              <p:cNvSpPr/>
              <p:nvPr/>
            </p:nvSpPr>
            <p:spPr>
              <a:xfrm>
                <a:off x="59" y="468858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67" name="Google Shape;2467;p37"/>
              <p:cNvSpPr/>
              <p:nvPr/>
            </p:nvSpPr>
            <p:spPr>
              <a:xfrm>
                <a:off x="59" y="44151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468" name="Google Shape;2468;p37"/>
              <p:cNvSpPr/>
              <p:nvPr/>
            </p:nvSpPr>
            <p:spPr>
              <a:xfrm>
                <a:off x="-28" y="2489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469" name="Google Shape;2469;p37"/>
            <p:cNvGrpSpPr/>
            <p:nvPr/>
          </p:nvGrpSpPr>
          <p:grpSpPr>
            <a:xfrm>
              <a:off x="597942" y="31"/>
              <a:ext cx="7948252" cy="367803"/>
              <a:chOff x="597942" y="31"/>
              <a:chExt cx="7948252" cy="367803"/>
            </a:xfrm>
          </p:grpSpPr>
          <p:grpSp>
            <p:nvGrpSpPr>
              <p:cNvPr id="2470" name="Google Shape;2470;p37"/>
              <p:cNvGrpSpPr/>
              <p:nvPr/>
            </p:nvGrpSpPr>
            <p:grpSpPr>
              <a:xfrm>
                <a:off x="597942" y="187534"/>
                <a:ext cx="7948252" cy="180300"/>
                <a:chOff x="597942" y="187534"/>
                <a:chExt cx="7948252" cy="180300"/>
              </a:xfrm>
            </p:grpSpPr>
            <p:sp>
              <p:nvSpPr>
                <p:cNvPr id="2471" name="Google Shape;2471;p37"/>
                <p:cNvSpPr/>
                <p:nvPr/>
              </p:nvSpPr>
              <p:spPr>
                <a:xfrm>
                  <a:off x="4105921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72" name="Google Shape;2472;p37"/>
                <p:cNvSpPr/>
                <p:nvPr/>
              </p:nvSpPr>
              <p:spPr>
                <a:xfrm>
                  <a:off x="340432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73" name="Google Shape;2473;p37"/>
                <p:cNvSpPr/>
                <p:nvPr/>
              </p:nvSpPr>
              <p:spPr>
                <a:xfrm>
                  <a:off x="270272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74" name="Google Shape;2474;p37"/>
                <p:cNvSpPr/>
                <p:nvPr/>
              </p:nvSpPr>
              <p:spPr>
                <a:xfrm>
                  <a:off x="2001134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75" name="Google Shape;2475;p37"/>
                <p:cNvSpPr/>
                <p:nvPr/>
              </p:nvSpPr>
              <p:spPr>
                <a:xfrm>
                  <a:off x="129953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76" name="Google Shape;2476;p37"/>
                <p:cNvSpPr/>
                <p:nvPr/>
              </p:nvSpPr>
              <p:spPr>
                <a:xfrm>
                  <a:off x="59794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77" name="Google Shape;2477;p37"/>
                <p:cNvSpPr/>
                <p:nvPr/>
              </p:nvSpPr>
              <p:spPr>
                <a:xfrm>
                  <a:off x="4807516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78" name="Google Shape;2478;p37"/>
                <p:cNvSpPr/>
                <p:nvPr/>
              </p:nvSpPr>
              <p:spPr>
                <a:xfrm>
                  <a:off x="5509112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79" name="Google Shape;2479;p37"/>
                <p:cNvSpPr/>
                <p:nvPr/>
              </p:nvSpPr>
              <p:spPr>
                <a:xfrm>
                  <a:off x="6210708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80" name="Google Shape;2480;p37"/>
                <p:cNvSpPr/>
                <p:nvPr/>
              </p:nvSpPr>
              <p:spPr>
                <a:xfrm>
                  <a:off x="6912303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81" name="Google Shape;2481;p37"/>
                <p:cNvSpPr/>
                <p:nvPr/>
              </p:nvSpPr>
              <p:spPr>
                <a:xfrm>
                  <a:off x="7613899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82" name="Google Shape;2482;p37"/>
                <p:cNvSpPr/>
                <p:nvPr/>
              </p:nvSpPr>
              <p:spPr>
                <a:xfrm>
                  <a:off x="8315495" y="187534"/>
                  <a:ext cx="230700" cy="1803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  <p:grpSp>
            <p:nvGrpSpPr>
              <p:cNvPr id="2483" name="Google Shape;2483;p37"/>
              <p:cNvGrpSpPr/>
              <p:nvPr/>
            </p:nvGrpSpPr>
            <p:grpSpPr>
              <a:xfrm>
                <a:off x="645872" y="31"/>
                <a:ext cx="7860381" cy="326536"/>
                <a:chOff x="645872" y="31"/>
                <a:chExt cx="7860381" cy="326536"/>
              </a:xfrm>
            </p:grpSpPr>
            <p:sp>
              <p:nvSpPr>
                <p:cNvPr id="2484" name="Google Shape;2484;p37"/>
                <p:cNvSpPr/>
                <p:nvPr/>
              </p:nvSpPr>
              <p:spPr>
                <a:xfrm rot="-5400000">
                  <a:off x="3995922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85" name="Google Shape;2485;p37"/>
                <p:cNvSpPr/>
                <p:nvPr/>
              </p:nvSpPr>
              <p:spPr>
                <a:xfrm rot="-5400000">
                  <a:off x="4128831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86" name="Google Shape;2486;p37"/>
                <p:cNvSpPr/>
                <p:nvPr/>
              </p:nvSpPr>
              <p:spPr>
                <a:xfrm rot="-5400000">
                  <a:off x="3294327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87" name="Google Shape;2487;p37"/>
                <p:cNvSpPr/>
                <p:nvPr/>
              </p:nvSpPr>
              <p:spPr>
                <a:xfrm rot="-5400000">
                  <a:off x="342723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88" name="Google Shape;2488;p37"/>
                <p:cNvSpPr/>
                <p:nvPr/>
              </p:nvSpPr>
              <p:spPr>
                <a:xfrm rot="-5400000">
                  <a:off x="259273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89" name="Google Shape;2489;p37"/>
                <p:cNvSpPr/>
                <p:nvPr/>
              </p:nvSpPr>
              <p:spPr>
                <a:xfrm rot="-5400000">
                  <a:off x="272563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90" name="Google Shape;2490;p37"/>
                <p:cNvSpPr/>
                <p:nvPr/>
              </p:nvSpPr>
              <p:spPr>
                <a:xfrm rot="-5400000">
                  <a:off x="189113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91" name="Google Shape;2491;p37"/>
                <p:cNvSpPr/>
                <p:nvPr/>
              </p:nvSpPr>
              <p:spPr>
                <a:xfrm rot="-5400000">
                  <a:off x="202404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92" name="Google Shape;2492;p37"/>
                <p:cNvSpPr/>
                <p:nvPr/>
              </p:nvSpPr>
              <p:spPr>
                <a:xfrm rot="-5400000">
                  <a:off x="118953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93" name="Google Shape;2493;p37"/>
                <p:cNvSpPr/>
                <p:nvPr/>
              </p:nvSpPr>
              <p:spPr>
                <a:xfrm rot="-5400000">
                  <a:off x="132244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94" name="Google Shape;2494;p37"/>
                <p:cNvSpPr/>
                <p:nvPr/>
              </p:nvSpPr>
              <p:spPr>
                <a:xfrm rot="-5400000">
                  <a:off x="48794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95" name="Google Shape;2495;p37"/>
                <p:cNvSpPr/>
                <p:nvPr/>
              </p:nvSpPr>
              <p:spPr>
                <a:xfrm rot="-5400000">
                  <a:off x="62085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96" name="Google Shape;2496;p37"/>
                <p:cNvSpPr/>
                <p:nvPr/>
              </p:nvSpPr>
              <p:spPr>
                <a:xfrm rot="-5400000">
                  <a:off x="4697518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97" name="Google Shape;2497;p37"/>
                <p:cNvSpPr/>
                <p:nvPr/>
              </p:nvSpPr>
              <p:spPr>
                <a:xfrm rot="-5400000">
                  <a:off x="4830426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98" name="Google Shape;2498;p37"/>
                <p:cNvSpPr/>
                <p:nvPr/>
              </p:nvSpPr>
              <p:spPr>
                <a:xfrm rot="-5400000">
                  <a:off x="5399114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499" name="Google Shape;2499;p37"/>
                <p:cNvSpPr/>
                <p:nvPr/>
              </p:nvSpPr>
              <p:spPr>
                <a:xfrm rot="-5400000">
                  <a:off x="5532022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00" name="Google Shape;2500;p37"/>
                <p:cNvSpPr/>
                <p:nvPr/>
              </p:nvSpPr>
              <p:spPr>
                <a:xfrm rot="-5400000">
                  <a:off x="6100709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01" name="Google Shape;2501;p37"/>
                <p:cNvSpPr/>
                <p:nvPr/>
              </p:nvSpPr>
              <p:spPr>
                <a:xfrm rot="-5400000">
                  <a:off x="6233618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02" name="Google Shape;2502;p37"/>
                <p:cNvSpPr/>
                <p:nvPr/>
              </p:nvSpPr>
              <p:spPr>
                <a:xfrm rot="-5400000">
                  <a:off x="6802305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03" name="Google Shape;2503;p37"/>
                <p:cNvSpPr/>
                <p:nvPr/>
              </p:nvSpPr>
              <p:spPr>
                <a:xfrm rot="-5400000">
                  <a:off x="6935214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04" name="Google Shape;2504;p37"/>
                <p:cNvSpPr/>
                <p:nvPr/>
              </p:nvSpPr>
              <p:spPr>
                <a:xfrm rot="-5400000">
                  <a:off x="7503901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05" name="Google Shape;2505;p37"/>
                <p:cNvSpPr/>
                <p:nvPr/>
              </p:nvSpPr>
              <p:spPr>
                <a:xfrm rot="-5400000">
                  <a:off x="7636809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06" name="Google Shape;2506;p37"/>
                <p:cNvSpPr/>
                <p:nvPr/>
              </p:nvSpPr>
              <p:spPr>
                <a:xfrm rot="-5400000">
                  <a:off x="8205496" y="157959"/>
                  <a:ext cx="326536" cy="10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60" extrusionOk="0">
                      <a:moveTo>
                        <a:pt x="1" y="1"/>
                      </a:moveTo>
                      <a:lnTo>
                        <a:pt x="1" y="260"/>
                      </a:lnTo>
                      <a:lnTo>
                        <a:pt x="63221" y="260"/>
                      </a:lnTo>
                      <a:lnTo>
                        <a:pt x="63221" y="1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  <p:sp>
              <p:nvSpPr>
                <p:cNvPr id="2507" name="Google Shape;2507;p37"/>
                <p:cNvSpPr/>
                <p:nvPr/>
              </p:nvSpPr>
              <p:spPr>
                <a:xfrm rot="-5400000">
                  <a:off x="8338405" y="158719"/>
                  <a:ext cx="326536" cy="91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1" h="223" extrusionOk="0">
                      <a:moveTo>
                        <a:pt x="1" y="0"/>
                      </a:moveTo>
                      <a:lnTo>
                        <a:pt x="1" y="222"/>
                      </a:lnTo>
                      <a:lnTo>
                        <a:pt x="63221" y="222"/>
                      </a:lnTo>
                      <a:lnTo>
                        <a:pt x="63221" y="0"/>
                      </a:lnTo>
                      <a:close/>
                    </a:path>
                  </a:pathLst>
                </a:custGeom>
                <a:noFill/>
                <a:ln w="28575" cap="flat" cmpd="sng">
                  <a:solidFill>
                    <a:schemeClr val="lt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1365011"/>
                  <a:endParaRPr sz="3600">
                    <a:solidFill>
                      <a:srgbClr val="6986AE"/>
                    </a:solidFill>
                  </a:endParaRPr>
                </a:p>
              </p:txBody>
            </p:sp>
          </p:grpSp>
        </p:grpSp>
      </p:grpSp>
      <p:sp>
        <p:nvSpPr>
          <p:cNvPr id="2508" name="Google Shape;2508;p37"/>
          <p:cNvSpPr txBox="1">
            <a:spLocks noGrp="1"/>
          </p:cNvSpPr>
          <p:nvPr>
            <p:ph type="title"/>
          </p:nvPr>
        </p:nvSpPr>
        <p:spPr>
          <a:xfrm>
            <a:off x="4133100" y="1831601"/>
            <a:ext cx="10021800" cy="3006000"/>
          </a:xfrm>
          <a:prstGeom prst="rect">
            <a:avLst/>
          </a:prstGeom>
        </p:spPr>
        <p:txBody>
          <a:bodyPr spcFirstLastPara="1" wrap="square" lIns="136770" tIns="136770" rIns="136770" bIns="13677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18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509" name="Google Shape;2509;p37"/>
          <p:cNvSpPr txBox="1">
            <a:spLocks noGrp="1"/>
          </p:cNvSpPr>
          <p:nvPr>
            <p:ph type="subTitle" idx="1"/>
          </p:nvPr>
        </p:nvSpPr>
        <p:spPr>
          <a:xfrm>
            <a:off x="4130400" y="4578500"/>
            <a:ext cx="10027200" cy="1621200"/>
          </a:xfrm>
          <a:prstGeom prst="rect">
            <a:avLst/>
          </a:prstGeom>
        </p:spPr>
        <p:txBody>
          <a:bodyPr spcFirstLastPara="1" wrap="square" lIns="136770" tIns="136770" rIns="136770" bIns="13677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0" name="Google Shape;2510;p37"/>
          <p:cNvSpPr txBox="1"/>
          <p:nvPr/>
        </p:nvSpPr>
        <p:spPr>
          <a:xfrm>
            <a:off x="4198200" y="7223900"/>
            <a:ext cx="9891600" cy="11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1880" tIns="181880" rIns="181880" bIns="181880" anchor="t" anchorCtr="0">
            <a:noAutofit/>
          </a:bodyPr>
          <a:lstStyle/>
          <a:p>
            <a:pPr algn="ctr" defTabSz="1365011">
              <a:spcBef>
                <a:spcPts val="600"/>
              </a:spcBef>
            </a:pPr>
            <a:r>
              <a:rPr lang="en" sz="2300" b="1"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CREDITS:</a:t>
            </a:r>
            <a:r>
              <a:rPr lang="en" sz="2300"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 This presentation template was created by </a:t>
            </a:r>
            <a:r>
              <a:rPr lang="en" sz="2300" b="1">
                <a:solidFill>
                  <a:srgbClr val="495364"/>
                </a:solidFill>
                <a:uFill>
                  <a:noFill/>
                </a:uFill>
                <a:latin typeface="Atkinson Hyperlegible"/>
                <a:ea typeface="Atkinson Hyperlegible"/>
                <a:cs typeface="Atkinson Hyperlegible"/>
                <a:sym typeface="Atkinson Hyperlegible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300"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, and includes icons by </a:t>
            </a:r>
            <a:r>
              <a:rPr lang="en" sz="2300" b="1">
                <a:solidFill>
                  <a:srgbClr val="495364"/>
                </a:solidFill>
                <a:uFill>
                  <a:noFill/>
                </a:uFill>
                <a:latin typeface="Atkinson Hyperlegible"/>
                <a:ea typeface="Atkinson Hyperlegible"/>
                <a:cs typeface="Atkinson Hyperlegible"/>
                <a:sym typeface="Atkinson Hyperlegible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300"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, and infographics &amp; images by </a:t>
            </a:r>
            <a:r>
              <a:rPr lang="en" sz="2300" b="1">
                <a:solidFill>
                  <a:srgbClr val="495364"/>
                </a:solidFill>
                <a:uFill>
                  <a:noFill/>
                </a:uFill>
                <a:latin typeface="Atkinson Hyperlegible"/>
                <a:ea typeface="Atkinson Hyperlegible"/>
                <a:cs typeface="Atkinson Hyperlegible"/>
                <a:sym typeface="Atkinson Hyperlegible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300">
                <a:solidFill>
                  <a:srgbClr val="495364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rPr>
              <a:t> </a:t>
            </a:r>
            <a:endParaRPr sz="2300" b="1">
              <a:solidFill>
                <a:srgbClr val="495364"/>
              </a:solidFill>
              <a:latin typeface="Atkinson Hyperlegible"/>
              <a:ea typeface="Atkinson Hyperlegible"/>
              <a:cs typeface="Atkinson Hyperlegible"/>
              <a:sym typeface="Atkinson Hyperlegible"/>
            </a:endParaRPr>
          </a:p>
        </p:txBody>
      </p:sp>
      <p:sp>
        <p:nvSpPr>
          <p:cNvPr id="2511" name="Google Shape;2511;p37"/>
          <p:cNvSpPr/>
          <p:nvPr/>
        </p:nvSpPr>
        <p:spPr>
          <a:xfrm>
            <a:off x="1514484" y="8881109"/>
            <a:ext cx="663168" cy="654710"/>
          </a:xfrm>
          <a:custGeom>
            <a:avLst/>
            <a:gdLst/>
            <a:ahLst/>
            <a:cxnLst/>
            <a:rect l="l" t="t" r="r" b="b"/>
            <a:pathLst>
              <a:path w="28389" h="28027" extrusionOk="0">
                <a:moveTo>
                  <a:pt x="14378" y="2209"/>
                </a:moveTo>
                <a:cubicBezTo>
                  <a:pt x="15191" y="3669"/>
                  <a:pt x="15951" y="5158"/>
                  <a:pt x="16709" y="6647"/>
                </a:cubicBezTo>
                <a:cubicBezTo>
                  <a:pt x="17104" y="7424"/>
                  <a:pt x="17472" y="8227"/>
                  <a:pt x="17906" y="8983"/>
                </a:cubicBezTo>
                <a:cubicBezTo>
                  <a:pt x="18242" y="9569"/>
                  <a:pt x="18577" y="9590"/>
                  <a:pt x="19193" y="9723"/>
                </a:cubicBezTo>
                <a:cubicBezTo>
                  <a:pt x="21569" y="10238"/>
                  <a:pt x="23904" y="11020"/>
                  <a:pt x="26219" y="11789"/>
                </a:cubicBezTo>
                <a:cubicBezTo>
                  <a:pt x="24531" y="13476"/>
                  <a:pt x="22943" y="15272"/>
                  <a:pt x="21167" y="16862"/>
                </a:cubicBezTo>
                <a:cubicBezTo>
                  <a:pt x="20988" y="17023"/>
                  <a:pt x="20900" y="17339"/>
                  <a:pt x="20981" y="17568"/>
                </a:cubicBezTo>
                <a:cubicBezTo>
                  <a:pt x="21944" y="20313"/>
                  <a:pt x="22678" y="23262"/>
                  <a:pt x="23004" y="26179"/>
                </a:cubicBezTo>
                <a:cubicBezTo>
                  <a:pt x="21457" y="25518"/>
                  <a:pt x="19991" y="24609"/>
                  <a:pt x="18556" y="23766"/>
                </a:cubicBezTo>
                <a:cubicBezTo>
                  <a:pt x="17734" y="23283"/>
                  <a:pt x="16918" y="22789"/>
                  <a:pt x="16089" y="22314"/>
                </a:cubicBezTo>
                <a:cubicBezTo>
                  <a:pt x="15661" y="22069"/>
                  <a:pt x="15146" y="21690"/>
                  <a:pt x="14651" y="21594"/>
                </a:cubicBezTo>
                <a:cubicBezTo>
                  <a:pt x="14582" y="21580"/>
                  <a:pt x="14511" y="21574"/>
                  <a:pt x="14438" y="21574"/>
                </a:cubicBezTo>
                <a:cubicBezTo>
                  <a:pt x="13435" y="21574"/>
                  <a:pt x="12167" y="22793"/>
                  <a:pt x="11437" y="23264"/>
                </a:cubicBezTo>
                <a:cubicBezTo>
                  <a:pt x="9916" y="24245"/>
                  <a:pt x="8370" y="25268"/>
                  <a:pt x="6735" y="26073"/>
                </a:cubicBezTo>
                <a:cubicBezTo>
                  <a:pt x="7150" y="23221"/>
                  <a:pt x="7585" y="20365"/>
                  <a:pt x="8284" y="17568"/>
                </a:cubicBezTo>
                <a:cubicBezTo>
                  <a:pt x="8368" y="17236"/>
                  <a:pt x="8223" y="16936"/>
                  <a:pt x="7952" y="16748"/>
                </a:cubicBezTo>
                <a:cubicBezTo>
                  <a:pt x="5979" y="15390"/>
                  <a:pt x="4012" y="13909"/>
                  <a:pt x="2256" y="12258"/>
                </a:cubicBezTo>
                <a:cubicBezTo>
                  <a:pt x="3759" y="11724"/>
                  <a:pt x="5281" y="11243"/>
                  <a:pt x="6803" y="10767"/>
                </a:cubicBezTo>
                <a:cubicBezTo>
                  <a:pt x="7635" y="10506"/>
                  <a:pt x="8470" y="10249"/>
                  <a:pt x="9300" y="9979"/>
                </a:cubicBezTo>
                <a:cubicBezTo>
                  <a:pt x="9886" y="9788"/>
                  <a:pt x="10536" y="9683"/>
                  <a:pt x="10895" y="9161"/>
                </a:cubicBezTo>
                <a:cubicBezTo>
                  <a:pt x="11306" y="8562"/>
                  <a:pt x="11558" y="7733"/>
                  <a:pt x="11879" y="7081"/>
                </a:cubicBezTo>
                <a:cubicBezTo>
                  <a:pt x="12279" y="6270"/>
                  <a:pt x="12685" y="5463"/>
                  <a:pt x="13101" y="4661"/>
                </a:cubicBezTo>
                <a:cubicBezTo>
                  <a:pt x="13522" y="3842"/>
                  <a:pt x="13943" y="3022"/>
                  <a:pt x="14378" y="2209"/>
                </a:cubicBezTo>
                <a:close/>
                <a:moveTo>
                  <a:pt x="14362" y="0"/>
                </a:moveTo>
                <a:cubicBezTo>
                  <a:pt x="14118" y="0"/>
                  <a:pt x="13875" y="116"/>
                  <a:pt x="13741" y="353"/>
                </a:cubicBezTo>
                <a:cubicBezTo>
                  <a:pt x="13155" y="1390"/>
                  <a:pt x="12610" y="2452"/>
                  <a:pt x="12064" y="3509"/>
                </a:cubicBezTo>
                <a:cubicBezTo>
                  <a:pt x="11337" y="4914"/>
                  <a:pt x="10264" y="6474"/>
                  <a:pt x="9837" y="8001"/>
                </a:cubicBezTo>
                <a:cubicBezTo>
                  <a:pt x="9831" y="8017"/>
                  <a:pt x="9740" y="8203"/>
                  <a:pt x="9716" y="8291"/>
                </a:cubicBezTo>
                <a:cubicBezTo>
                  <a:pt x="9674" y="8317"/>
                  <a:pt x="9630" y="8339"/>
                  <a:pt x="9585" y="8356"/>
                </a:cubicBezTo>
                <a:cubicBezTo>
                  <a:pt x="9276" y="8456"/>
                  <a:pt x="8970" y="8562"/>
                  <a:pt x="8662" y="8661"/>
                </a:cubicBezTo>
                <a:cubicBezTo>
                  <a:pt x="7860" y="8919"/>
                  <a:pt x="7055" y="9167"/>
                  <a:pt x="6251" y="9420"/>
                </a:cubicBezTo>
                <a:cubicBezTo>
                  <a:pt x="4399" y="10000"/>
                  <a:pt x="2547" y="10584"/>
                  <a:pt x="730" y="11272"/>
                </a:cubicBezTo>
                <a:cubicBezTo>
                  <a:pt x="231" y="11462"/>
                  <a:pt x="0" y="12070"/>
                  <a:pt x="410" y="12485"/>
                </a:cubicBezTo>
                <a:cubicBezTo>
                  <a:pt x="2316" y="14418"/>
                  <a:pt x="4535" y="16129"/>
                  <a:pt x="6768" y="17686"/>
                </a:cubicBezTo>
                <a:cubicBezTo>
                  <a:pt x="6029" y="20779"/>
                  <a:pt x="5590" y="23939"/>
                  <a:pt x="5135" y="27083"/>
                </a:cubicBezTo>
                <a:cubicBezTo>
                  <a:pt x="5077" y="27484"/>
                  <a:pt x="5349" y="28026"/>
                  <a:pt x="5789" y="28026"/>
                </a:cubicBezTo>
                <a:cubicBezTo>
                  <a:pt x="5864" y="28026"/>
                  <a:pt x="5944" y="28010"/>
                  <a:pt x="6028" y="27975"/>
                </a:cubicBezTo>
                <a:cubicBezTo>
                  <a:pt x="7931" y="27188"/>
                  <a:pt x="9693" y="26097"/>
                  <a:pt x="11426" y="24994"/>
                </a:cubicBezTo>
                <a:cubicBezTo>
                  <a:pt x="12196" y="24505"/>
                  <a:pt x="12957" y="24002"/>
                  <a:pt x="13726" y="23509"/>
                </a:cubicBezTo>
                <a:cubicBezTo>
                  <a:pt x="13921" y="23383"/>
                  <a:pt x="14218" y="23253"/>
                  <a:pt x="14397" y="23092"/>
                </a:cubicBezTo>
                <a:cubicBezTo>
                  <a:pt x="14671" y="23379"/>
                  <a:pt x="15673" y="23749"/>
                  <a:pt x="15948" y="23911"/>
                </a:cubicBezTo>
                <a:cubicBezTo>
                  <a:pt x="16789" y="24405"/>
                  <a:pt x="17627" y="24908"/>
                  <a:pt x="18470" y="25397"/>
                </a:cubicBezTo>
                <a:cubicBezTo>
                  <a:pt x="20127" y="26358"/>
                  <a:pt x="21820" y="27361"/>
                  <a:pt x="23642" y="27975"/>
                </a:cubicBezTo>
                <a:cubicBezTo>
                  <a:pt x="23704" y="27996"/>
                  <a:pt x="23767" y="28006"/>
                  <a:pt x="23831" y="28006"/>
                </a:cubicBezTo>
                <a:cubicBezTo>
                  <a:pt x="24208" y="28006"/>
                  <a:pt x="24591" y="27667"/>
                  <a:pt x="24561" y="27276"/>
                </a:cubicBezTo>
                <a:cubicBezTo>
                  <a:pt x="24315" y="24018"/>
                  <a:pt x="23571" y="20690"/>
                  <a:pt x="22518" y="17590"/>
                </a:cubicBezTo>
                <a:cubicBezTo>
                  <a:pt x="24426" y="15835"/>
                  <a:pt x="26135" y="13862"/>
                  <a:pt x="28008" y="12069"/>
                </a:cubicBezTo>
                <a:cubicBezTo>
                  <a:pt x="28033" y="12049"/>
                  <a:pt x="28056" y="12026"/>
                  <a:pt x="28078" y="12002"/>
                </a:cubicBezTo>
                <a:lnTo>
                  <a:pt x="28092" y="11988"/>
                </a:lnTo>
                <a:cubicBezTo>
                  <a:pt x="28388" y="11705"/>
                  <a:pt x="28357" y="11349"/>
                  <a:pt x="28171" y="11092"/>
                </a:cubicBezTo>
                <a:cubicBezTo>
                  <a:pt x="28091" y="10954"/>
                  <a:pt x="27962" y="10838"/>
                  <a:pt x="27771" y="10774"/>
                </a:cubicBezTo>
                <a:cubicBezTo>
                  <a:pt x="24974" y="9859"/>
                  <a:pt x="22079" y="8708"/>
                  <a:pt x="19156" y="8241"/>
                </a:cubicBezTo>
                <a:cubicBezTo>
                  <a:pt x="17762" y="5615"/>
                  <a:pt x="16497" y="2922"/>
                  <a:pt x="14994" y="353"/>
                </a:cubicBezTo>
                <a:cubicBezTo>
                  <a:pt x="14857" y="119"/>
                  <a:pt x="14609" y="0"/>
                  <a:pt x="14362" y="0"/>
                </a:cubicBezTo>
                <a:close/>
              </a:path>
            </a:pathLst>
          </a:custGeom>
          <a:solidFill>
            <a:schemeClr val="dk2"/>
          </a:solidFill>
          <a:ln w="26825" cap="flat" cmpd="sng">
            <a:solidFill>
              <a:schemeClr val="dk2"/>
            </a:solidFill>
            <a:prstDash val="solid"/>
            <a:miter lim="1073"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540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13" name="Google Shape;2513;p38"/>
          <p:cNvGrpSpPr/>
          <p:nvPr/>
        </p:nvGrpSpPr>
        <p:grpSpPr>
          <a:xfrm>
            <a:off x="439517" y="941160"/>
            <a:ext cx="17409038" cy="9335993"/>
            <a:chOff x="224124" y="470529"/>
            <a:chExt cx="8704519" cy="4667996"/>
          </a:xfrm>
        </p:grpSpPr>
        <p:grpSp>
          <p:nvGrpSpPr>
            <p:cNvPr id="2514" name="Google Shape;2514;p38"/>
            <p:cNvGrpSpPr/>
            <p:nvPr/>
          </p:nvGrpSpPr>
          <p:grpSpPr>
            <a:xfrm rot="-5400000">
              <a:off x="4464435" y="674318"/>
              <a:ext cx="4667996" cy="4260419"/>
              <a:chOff x="59" y="648963"/>
              <a:chExt cx="9143969" cy="4260419"/>
            </a:xfrm>
          </p:grpSpPr>
          <p:sp>
            <p:nvSpPr>
              <p:cNvPr id="2515" name="Google Shape;2515;p38"/>
              <p:cNvSpPr/>
              <p:nvPr/>
            </p:nvSpPr>
            <p:spPr>
              <a:xfrm>
                <a:off x="59" y="8414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16" name="Google Shape;2516;p38"/>
              <p:cNvSpPr/>
              <p:nvPr/>
            </p:nvSpPr>
            <p:spPr>
              <a:xfrm>
                <a:off x="59" y="103400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17" name="Google Shape;2517;p38"/>
              <p:cNvSpPr/>
              <p:nvPr/>
            </p:nvSpPr>
            <p:spPr>
              <a:xfrm>
                <a:off x="59" y="122880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18" name="Google Shape;2518;p38"/>
              <p:cNvSpPr/>
              <p:nvPr/>
            </p:nvSpPr>
            <p:spPr>
              <a:xfrm>
                <a:off x="59" y="142132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19" name="Google Shape;2519;p38"/>
              <p:cNvSpPr/>
              <p:nvPr/>
            </p:nvSpPr>
            <p:spPr>
              <a:xfrm>
                <a:off x="59" y="161390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20" name="Google Shape;2520;p38"/>
              <p:cNvSpPr/>
              <p:nvPr/>
            </p:nvSpPr>
            <p:spPr>
              <a:xfrm>
                <a:off x="59" y="180642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21" name="Google Shape;2521;p38"/>
              <p:cNvSpPr/>
              <p:nvPr/>
            </p:nvSpPr>
            <p:spPr>
              <a:xfrm>
                <a:off x="59" y="199900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22" name="Google Shape;2522;p38"/>
              <p:cNvSpPr/>
              <p:nvPr/>
            </p:nvSpPr>
            <p:spPr>
              <a:xfrm>
                <a:off x="59" y="219374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23" name="Google Shape;2523;p38"/>
              <p:cNvSpPr/>
              <p:nvPr/>
            </p:nvSpPr>
            <p:spPr>
              <a:xfrm>
                <a:off x="59" y="238632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24" name="Google Shape;2524;p38"/>
              <p:cNvSpPr/>
              <p:nvPr/>
            </p:nvSpPr>
            <p:spPr>
              <a:xfrm>
                <a:off x="59" y="257884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25" name="Google Shape;2525;p38"/>
              <p:cNvSpPr/>
              <p:nvPr/>
            </p:nvSpPr>
            <p:spPr>
              <a:xfrm>
                <a:off x="59" y="277136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26" name="Google Shape;2526;p38"/>
              <p:cNvSpPr/>
              <p:nvPr/>
            </p:nvSpPr>
            <p:spPr>
              <a:xfrm>
                <a:off x="59" y="296615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27" name="Google Shape;2527;p38"/>
              <p:cNvSpPr/>
              <p:nvPr/>
            </p:nvSpPr>
            <p:spPr>
              <a:xfrm>
                <a:off x="59" y="315867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28" name="Google Shape;2528;p38"/>
              <p:cNvSpPr/>
              <p:nvPr/>
            </p:nvSpPr>
            <p:spPr>
              <a:xfrm>
                <a:off x="59" y="335125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29" name="Google Shape;2529;p38"/>
              <p:cNvSpPr/>
              <p:nvPr/>
            </p:nvSpPr>
            <p:spPr>
              <a:xfrm>
                <a:off x="59" y="354377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30" name="Google Shape;2530;p38"/>
              <p:cNvSpPr/>
              <p:nvPr/>
            </p:nvSpPr>
            <p:spPr>
              <a:xfrm>
                <a:off x="59" y="373636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31" name="Google Shape;2531;p38"/>
              <p:cNvSpPr/>
              <p:nvPr/>
            </p:nvSpPr>
            <p:spPr>
              <a:xfrm>
                <a:off x="59" y="392888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32" name="Google Shape;2532;p38"/>
              <p:cNvSpPr/>
              <p:nvPr/>
            </p:nvSpPr>
            <p:spPr>
              <a:xfrm>
                <a:off x="59" y="412367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33" name="Google Shape;2533;p38"/>
              <p:cNvSpPr/>
              <p:nvPr/>
            </p:nvSpPr>
            <p:spPr>
              <a:xfrm>
                <a:off x="59" y="431619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34" name="Google Shape;2534;p38"/>
              <p:cNvSpPr/>
              <p:nvPr/>
            </p:nvSpPr>
            <p:spPr>
              <a:xfrm>
                <a:off x="59" y="450871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35" name="Google Shape;2535;p38"/>
              <p:cNvSpPr/>
              <p:nvPr/>
            </p:nvSpPr>
            <p:spPr>
              <a:xfrm>
                <a:off x="59" y="470129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36" name="Google Shape;2536;p38"/>
              <p:cNvSpPr/>
              <p:nvPr/>
            </p:nvSpPr>
            <p:spPr>
              <a:xfrm>
                <a:off x="59" y="489603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37" name="Google Shape;2537;p38"/>
              <p:cNvSpPr/>
              <p:nvPr/>
            </p:nvSpPr>
            <p:spPr>
              <a:xfrm>
                <a:off x="59" y="64896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538" name="Google Shape;2538;p38"/>
            <p:cNvGrpSpPr/>
            <p:nvPr/>
          </p:nvGrpSpPr>
          <p:grpSpPr>
            <a:xfrm rot="-5400000">
              <a:off x="20335" y="674318"/>
              <a:ext cx="4667996" cy="4260419"/>
              <a:chOff x="59" y="648963"/>
              <a:chExt cx="9143969" cy="4260419"/>
            </a:xfrm>
          </p:grpSpPr>
          <p:sp>
            <p:nvSpPr>
              <p:cNvPr id="2539" name="Google Shape;2539;p38"/>
              <p:cNvSpPr/>
              <p:nvPr/>
            </p:nvSpPr>
            <p:spPr>
              <a:xfrm>
                <a:off x="59" y="84148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40" name="Google Shape;2540;p38"/>
              <p:cNvSpPr/>
              <p:nvPr/>
            </p:nvSpPr>
            <p:spPr>
              <a:xfrm>
                <a:off x="59" y="1034008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41" name="Google Shape;2541;p38"/>
              <p:cNvSpPr/>
              <p:nvPr/>
            </p:nvSpPr>
            <p:spPr>
              <a:xfrm>
                <a:off x="59" y="122880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42" name="Google Shape;2542;p38"/>
              <p:cNvSpPr/>
              <p:nvPr/>
            </p:nvSpPr>
            <p:spPr>
              <a:xfrm>
                <a:off x="59" y="1421324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43" name="Google Shape;2543;p38"/>
              <p:cNvSpPr/>
              <p:nvPr/>
            </p:nvSpPr>
            <p:spPr>
              <a:xfrm>
                <a:off x="59" y="1613905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44" name="Google Shape;2544;p38"/>
              <p:cNvSpPr/>
              <p:nvPr/>
            </p:nvSpPr>
            <p:spPr>
              <a:xfrm>
                <a:off x="59" y="1806425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45" name="Google Shape;2545;p38"/>
              <p:cNvSpPr/>
              <p:nvPr/>
            </p:nvSpPr>
            <p:spPr>
              <a:xfrm>
                <a:off x="59" y="1999006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46" name="Google Shape;2546;p38"/>
              <p:cNvSpPr/>
              <p:nvPr/>
            </p:nvSpPr>
            <p:spPr>
              <a:xfrm>
                <a:off x="59" y="2193741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47" name="Google Shape;2547;p38"/>
              <p:cNvSpPr/>
              <p:nvPr/>
            </p:nvSpPr>
            <p:spPr>
              <a:xfrm>
                <a:off x="59" y="2386321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48" name="Google Shape;2548;p38"/>
              <p:cNvSpPr/>
              <p:nvPr/>
            </p:nvSpPr>
            <p:spPr>
              <a:xfrm>
                <a:off x="59" y="257884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49" name="Google Shape;2549;p38"/>
              <p:cNvSpPr/>
              <p:nvPr/>
            </p:nvSpPr>
            <p:spPr>
              <a:xfrm>
                <a:off x="59" y="2771362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50" name="Google Shape;2550;p38"/>
              <p:cNvSpPr/>
              <p:nvPr/>
            </p:nvSpPr>
            <p:spPr>
              <a:xfrm>
                <a:off x="59" y="296615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51" name="Google Shape;2551;p38"/>
              <p:cNvSpPr/>
              <p:nvPr/>
            </p:nvSpPr>
            <p:spPr>
              <a:xfrm>
                <a:off x="59" y="3158678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52" name="Google Shape;2552;p38"/>
              <p:cNvSpPr/>
              <p:nvPr/>
            </p:nvSpPr>
            <p:spPr>
              <a:xfrm>
                <a:off x="59" y="3351259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53" name="Google Shape;2553;p38"/>
              <p:cNvSpPr/>
              <p:nvPr/>
            </p:nvSpPr>
            <p:spPr>
              <a:xfrm>
                <a:off x="59" y="3543779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54" name="Google Shape;2554;p38"/>
              <p:cNvSpPr/>
              <p:nvPr/>
            </p:nvSpPr>
            <p:spPr>
              <a:xfrm>
                <a:off x="59" y="3736360"/>
                <a:ext cx="9143969" cy="1550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59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55" name="Google Shape;2555;p38"/>
              <p:cNvSpPr/>
              <p:nvPr/>
            </p:nvSpPr>
            <p:spPr>
              <a:xfrm>
                <a:off x="59" y="3928880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56" name="Google Shape;2556;p38"/>
              <p:cNvSpPr/>
              <p:nvPr/>
            </p:nvSpPr>
            <p:spPr>
              <a:xfrm>
                <a:off x="59" y="4123675"/>
                <a:ext cx="9143969" cy="1328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2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57" name="Google Shape;2557;p38"/>
              <p:cNvSpPr/>
              <p:nvPr/>
            </p:nvSpPr>
            <p:spPr>
              <a:xfrm>
                <a:off x="59" y="4316196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58" name="Google Shape;2558;p38"/>
              <p:cNvSpPr/>
              <p:nvPr/>
            </p:nvSpPr>
            <p:spPr>
              <a:xfrm>
                <a:off x="59" y="4508716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59" name="Google Shape;2559;p38"/>
              <p:cNvSpPr/>
              <p:nvPr/>
            </p:nvSpPr>
            <p:spPr>
              <a:xfrm>
                <a:off x="59" y="4701297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60" name="Google Shape;2560;p38"/>
              <p:cNvSpPr/>
              <p:nvPr/>
            </p:nvSpPr>
            <p:spPr>
              <a:xfrm>
                <a:off x="59" y="4896032"/>
                <a:ext cx="9143969" cy="13349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1"/>
                    </a:moveTo>
                    <a:lnTo>
                      <a:pt x="1" y="223"/>
                    </a:lnTo>
                    <a:lnTo>
                      <a:pt x="63221" y="223"/>
                    </a:lnTo>
                    <a:lnTo>
                      <a:pt x="63221" y="1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61" name="Google Shape;2561;p38"/>
              <p:cNvSpPr/>
              <p:nvPr/>
            </p:nvSpPr>
            <p:spPr>
              <a:xfrm>
                <a:off x="59" y="648963"/>
                <a:ext cx="9143969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0"/>
                    </a:moveTo>
                    <a:lnTo>
                      <a:pt x="1" y="259"/>
                    </a:lnTo>
                    <a:lnTo>
                      <a:pt x="63221" y="259"/>
                    </a:lnTo>
                    <a:lnTo>
                      <a:pt x="63221" y="0"/>
                    </a:lnTo>
                    <a:close/>
                  </a:path>
                </a:pathLst>
              </a:custGeom>
              <a:solidFill>
                <a:srgbClr val="F8E5DA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</p:grpSp>
      <p:grpSp>
        <p:nvGrpSpPr>
          <p:cNvPr id="2562" name="Google Shape;2562;p38"/>
          <p:cNvGrpSpPr/>
          <p:nvPr/>
        </p:nvGrpSpPr>
        <p:grpSpPr>
          <a:xfrm>
            <a:off x="440156" y="1297995"/>
            <a:ext cx="17408288" cy="8520839"/>
            <a:chOff x="59" y="648963"/>
            <a:chExt cx="9143969" cy="4260419"/>
          </a:xfrm>
        </p:grpSpPr>
        <p:sp>
          <p:nvSpPr>
            <p:cNvPr id="2563" name="Google Shape;2563;p38"/>
            <p:cNvSpPr/>
            <p:nvPr/>
          </p:nvSpPr>
          <p:spPr>
            <a:xfrm>
              <a:off x="59" y="84148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64" name="Google Shape;2564;p38"/>
            <p:cNvSpPr/>
            <p:nvPr/>
          </p:nvSpPr>
          <p:spPr>
            <a:xfrm>
              <a:off x="59" y="1034008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65" name="Google Shape;2565;p38"/>
            <p:cNvSpPr/>
            <p:nvPr/>
          </p:nvSpPr>
          <p:spPr>
            <a:xfrm>
              <a:off x="59" y="122880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66" name="Google Shape;2566;p38"/>
            <p:cNvSpPr/>
            <p:nvPr/>
          </p:nvSpPr>
          <p:spPr>
            <a:xfrm>
              <a:off x="59" y="1421324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67" name="Google Shape;2567;p38"/>
            <p:cNvSpPr/>
            <p:nvPr/>
          </p:nvSpPr>
          <p:spPr>
            <a:xfrm>
              <a:off x="59" y="1613905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68" name="Google Shape;2568;p38"/>
            <p:cNvSpPr/>
            <p:nvPr/>
          </p:nvSpPr>
          <p:spPr>
            <a:xfrm>
              <a:off x="59" y="1806425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69" name="Google Shape;2569;p38"/>
            <p:cNvSpPr/>
            <p:nvPr/>
          </p:nvSpPr>
          <p:spPr>
            <a:xfrm>
              <a:off x="59" y="1999006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70" name="Google Shape;2570;p38"/>
            <p:cNvSpPr/>
            <p:nvPr/>
          </p:nvSpPr>
          <p:spPr>
            <a:xfrm>
              <a:off x="59" y="2193741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71" name="Google Shape;2571;p38"/>
            <p:cNvSpPr/>
            <p:nvPr/>
          </p:nvSpPr>
          <p:spPr>
            <a:xfrm>
              <a:off x="59" y="2386321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72" name="Google Shape;2572;p38"/>
            <p:cNvSpPr/>
            <p:nvPr/>
          </p:nvSpPr>
          <p:spPr>
            <a:xfrm>
              <a:off x="59" y="2578842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73" name="Google Shape;2573;p38"/>
            <p:cNvSpPr/>
            <p:nvPr/>
          </p:nvSpPr>
          <p:spPr>
            <a:xfrm>
              <a:off x="59" y="2771362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74" name="Google Shape;2574;p38"/>
            <p:cNvSpPr/>
            <p:nvPr/>
          </p:nvSpPr>
          <p:spPr>
            <a:xfrm>
              <a:off x="59" y="2966158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75" name="Google Shape;2575;p38"/>
            <p:cNvSpPr/>
            <p:nvPr/>
          </p:nvSpPr>
          <p:spPr>
            <a:xfrm>
              <a:off x="59" y="3158678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76" name="Google Shape;2576;p38"/>
            <p:cNvSpPr/>
            <p:nvPr/>
          </p:nvSpPr>
          <p:spPr>
            <a:xfrm>
              <a:off x="59" y="3351259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77" name="Google Shape;2577;p38"/>
            <p:cNvSpPr/>
            <p:nvPr/>
          </p:nvSpPr>
          <p:spPr>
            <a:xfrm>
              <a:off x="59" y="3543779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78" name="Google Shape;2578;p38"/>
            <p:cNvSpPr/>
            <p:nvPr/>
          </p:nvSpPr>
          <p:spPr>
            <a:xfrm>
              <a:off x="59" y="3736360"/>
              <a:ext cx="9143969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79" name="Google Shape;2579;p38"/>
            <p:cNvSpPr/>
            <p:nvPr/>
          </p:nvSpPr>
          <p:spPr>
            <a:xfrm>
              <a:off x="59" y="3928880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80" name="Google Shape;2580;p38"/>
            <p:cNvSpPr/>
            <p:nvPr/>
          </p:nvSpPr>
          <p:spPr>
            <a:xfrm>
              <a:off x="59" y="4123675"/>
              <a:ext cx="9143969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81" name="Google Shape;2581;p38"/>
            <p:cNvSpPr/>
            <p:nvPr/>
          </p:nvSpPr>
          <p:spPr>
            <a:xfrm>
              <a:off x="59" y="4316196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82" name="Google Shape;2582;p38"/>
            <p:cNvSpPr/>
            <p:nvPr/>
          </p:nvSpPr>
          <p:spPr>
            <a:xfrm>
              <a:off x="59" y="4508716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83" name="Google Shape;2583;p38"/>
            <p:cNvSpPr/>
            <p:nvPr/>
          </p:nvSpPr>
          <p:spPr>
            <a:xfrm>
              <a:off x="59" y="4701297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84" name="Google Shape;2584;p38"/>
            <p:cNvSpPr/>
            <p:nvPr/>
          </p:nvSpPr>
          <p:spPr>
            <a:xfrm>
              <a:off x="59" y="4896032"/>
              <a:ext cx="9143969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585" name="Google Shape;2585;p38"/>
            <p:cNvSpPr/>
            <p:nvPr/>
          </p:nvSpPr>
          <p:spPr>
            <a:xfrm>
              <a:off x="59" y="648963"/>
              <a:ext cx="9143969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  <p:sp>
        <p:nvSpPr>
          <p:cNvPr id="2586" name="Google Shape;2586;p38"/>
          <p:cNvSpPr/>
          <p:nvPr/>
        </p:nvSpPr>
        <p:spPr>
          <a:xfrm>
            <a:off x="-56" y="912876"/>
            <a:ext cx="18287940" cy="31128"/>
          </a:xfrm>
          <a:custGeom>
            <a:avLst/>
            <a:gdLst/>
            <a:ahLst/>
            <a:cxnLst/>
            <a:rect l="l" t="t" r="r" b="b"/>
            <a:pathLst>
              <a:path w="63221" h="260" extrusionOk="0">
                <a:moveTo>
                  <a:pt x="1" y="0"/>
                </a:moveTo>
                <a:lnTo>
                  <a:pt x="1" y="259"/>
                </a:lnTo>
                <a:lnTo>
                  <a:pt x="63221" y="259"/>
                </a:lnTo>
                <a:lnTo>
                  <a:pt x="63221" y="0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grpSp>
        <p:nvGrpSpPr>
          <p:cNvPr id="2587" name="Google Shape;2587;p38"/>
          <p:cNvGrpSpPr/>
          <p:nvPr/>
        </p:nvGrpSpPr>
        <p:grpSpPr>
          <a:xfrm>
            <a:off x="1195892" y="63"/>
            <a:ext cx="15896504" cy="735606"/>
            <a:chOff x="597942" y="31"/>
            <a:chExt cx="7948252" cy="367803"/>
          </a:xfrm>
        </p:grpSpPr>
        <p:grpSp>
          <p:nvGrpSpPr>
            <p:cNvPr id="2588" name="Google Shape;2588;p38"/>
            <p:cNvGrpSpPr/>
            <p:nvPr/>
          </p:nvGrpSpPr>
          <p:grpSpPr>
            <a:xfrm>
              <a:off x="597942" y="187534"/>
              <a:ext cx="7948252" cy="180300"/>
              <a:chOff x="597942" y="187534"/>
              <a:chExt cx="7948252" cy="180300"/>
            </a:xfrm>
          </p:grpSpPr>
          <p:sp>
            <p:nvSpPr>
              <p:cNvPr id="2589" name="Google Shape;2589;p38"/>
              <p:cNvSpPr/>
              <p:nvPr/>
            </p:nvSpPr>
            <p:spPr>
              <a:xfrm>
                <a:off x="4105921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90" name="Google Shape;2590;p38"/>
              <p:cNvSpPr/>
              <p:nvPr/>
            </p:nvSpPr>
            <p:spPr>
              <a:xfrm>
                <a:off x="3404325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91" name="Google Shape;2591;p38"/>
              <p:cNvSpPr/>
              <p:nvPr/>
            </p:nvSpPr>
            <p:spPr>
              <a:xfrm>
                <a:off x="2702729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92" name="Google Shape;2592;p38"/>
              <p:cNvSpPr/>
              <p:nvPr/>
            </p:nvSpPr>
            <p:spPr>
              <a:xfrm>
                <a:off x="2001134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93" name="Google Shape;2593;p38"/>
              <p:cNvSpPr/>
              <p:nvPr/>
            </p:nvSpPr>
            <p:spPr>
              <a:xfrm>
                <a:off x="1299538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94" name="Google Shape;2594;p38"/>
              <p:cNvSpPr/>
              <p:nvPr/>
            </p:nvSpPr>
            <p:spPr>
              <a:xfrm>
                <a:off x="597942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95" name="Google Shape;2595;p38"/>
              <p:cNvSpPr/>
              <p:nvPr/>
            </p:nvSpPr>
            <p:spPr>
              <a:xfrm>
                <a:off x="4807516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96" name="Google Shape;2596;p38"/>
              <p:cNvSpPr/>
              <p:nvPr/>
            </p:nvSpPr>
            <p:spPr>
              <a:xfrm>
                <a:off x="5509112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97" name="Google Shape;2597;p38"/>
              <p:cNvSpPr/>
              <p:nvPr/>
            </p:nvSpPr>
            <p:spPr>
              <a:xfrm>
                <a:off x="6210708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98" name="Google Shape;2598;p38"/>
              <p:cNvSpPr/>
              <p:nvPr/>
            </p:nvSpPr>
            <p:spPr>
              <a:xfrm>
                <a:off x="6912303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599" name="Google Shape;2599;p38"/>
              <p:cNvSpPr/>
              <p:nvPr/>
            </p:nvSpPr>
            <p:spPr>
              <a:xfrm>
                <a:off x="7613899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00" name="Google Shape;2600;p38"/>
              <p:cNvSpPr/>
              <p:nvPr/>
            </p:nvSpPr>
            <p:spPr>
              <a:xfrm>
                <a:off x="8315495" y="18753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601" name="Google Shape;2601;p38"/>
            <p:cNvGrpSpPr/>
            <p:nvPr/>
          </p:nvGrpSpPr>
          <p:grpSpPr>
            <a:xfrm>
              <a:off x="645872" y="31"/>
              <a:ext cx="7860381" cy="326536"/>
              <a:chOff x="645872" y="31"/>
              <a:chExt cx="7860381" cy="326536"/>
            </a:xfrm>
          </p:grpSpPr>
          <p:sp>
            <p:nvSpPr>
              <p:cNvPr id="2602" name="Google Shape;2602;p38"/>
              <p:cNvSpPr/>
              <p:nvPr/>
            </p:nvSpPr>
            <p:spPr>
              <a:xfrm rot="-5400000">
                <a:off x="3995922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03" name="Google Shape;2603;p38"/>
              <p:cNvSpPr/>
              <p:nvPr/>
            </p:nvSpPr>
            <p:spPr>
              <a:xfrm rot="-5400000">
                <a:off x="4128831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04" name="Google Shape;2604;p38"/>
              <p:cNvSpPr/>
              <p:nvPr/>
            </p:nvSpPr>
            <p:spPr>
              <a:xfrm rot="-5400000">
                <a:off x="3294327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05" name="Google Shape;2605;p38"/>
              <p:cNvSpPr/>
              <p:nvPr/>
            </p:nvSpPr>
            <p:spPr>
              <a:xfrm rot="-5400000">
                <a:off x="3427235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06" name="Google Shape;2606;p38"/>
              <p:cNvSpPr/>
              <p:nvPr/>
            </p:nvSpPr>
            <p:spPr>
              <a:xfrm rot="-5400000">
                <a:off x="2592731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07" name="Google Shape;2607;p38"/>
              <p:cNvSpPr/>
              <p:nvPr/>
            </p:nvSpPr>
            <p:spPr>
              <a:xfrm rot="-5400000">
                <a:off x="2725639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08" name="Google Shape;2608;p38"/>
              <p:cNvSpPr/>
              <p:nvPr/>
            </p:nvSpPr>
            <p:spPr>
              <a:xfrm rot="-5400000">
                <a:off x="1891135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09" name="Google Shape;2609;p38"/>
              <p:cNvSpPr/>
              <p:nvPr/>
            </p:nvSpPr>
            <p:spPr>
              <a:xfrm rot="-5400000">
                <a:off x="2024044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10" name="Google Shape;2610;p38"/>
              <p:cNvSpPr/>
              <p:nvPr/>
            </p:nvSpPr>
            <p:spPr>
              <a:xfrm rot="-5400000">
                <a:off x="1189539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11" name="Google Shape;2611;p38"/>
              <p:cNvSpPr/>
              <p:nvPr/>
            </p:nvSpPr>
            <p:spPr>
              <a:xfrm rot="-5400000">
                <a:off x="1322448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12" name="Google Shape;2612;p38"/>
              <p:cNvSpPr/>
              <p:nvPr/>
            </p:nvSpPr>
            <p:spPr>
              <a:xfrm rot="-5400000">
                <a:off x="487944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13" name="Google Shape;2613;p38"/>
              <p:cNvSpPr/>
              <p:nvPr/>
            </p:nvSpPr>
            <p:spPr>
              <a:xfrm rot="-5400000">
                <a:off x="620852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14" name="Google Shape;2614;p38"/>
              <p:cNvSpPr/>
              <p:nvPr/>
            </p:nvSpPr>
            <p:spPr>
              <a:xfrm rot="-5400000">
                <a:off x="4697518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15" name="Google Shape;2615;p38"/>
              <p:cNvSpPr/>
              <p:nvPr/>
            </p:nvSpPr>
            <p:spPr>
              <a:xfrm rot="-5400000">
                <a:off x="4830426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16" name="Google Shape;2616;p38"/>
              <p:cNvSpPr/>
              <p:nvPr/>
            </p:nvSpPr>
            <p:spPr>
              <a:xfrm rot="-5400000">
                <a:off x="5399114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17" name="Google Shape;2617;p38"/>
              <p:cNvSpPr/>
              <p:nvPr/>
            </p:nvSpPr>
            <p:spPr>
              <a:xfrm rot="-5400000">
                <a:off x="5532022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18" name="Google Shape;2618;p38"/>
              <p:cNvSpPr/>
              <p:nvPr/>
            </p:nvSpPr>
            <p:spPr>
              <a:xfrm rot="-5400000">
                <a:off x="6100709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19" name="Google Shape;2619;p38"/>
              <p:cNvSpPr/>
              <p:nvPr/>
            </p:nvSpPr>
            <p:spPr>
              <a:xfrm rot="-5400000">
                <a:off x="6233618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20" name="Google Shape;2620;p38"/>
              <p:cNvSpPr/>
              <p:nvPr/>
            </p:nvSpPr>
            <p:spPr>
              <a:xfrm rot="-5400000">
                <a:off x="6802305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21" name="Google Shape;2621;p38"/>
              <p:cNvSpPr/>
              <p:nvPr/>
            </p:nvSpPr>
            <p:spPr>
              <a:xfrm rot="-5400000">
                <a:off x="6935214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22" name="Google Shape;2622;p38"/>
              <p:cNvSpPr/>
              <p:nvPr/>
            </p:nvSpPr>
            <p:spPr>
              <a:xfrm rot="-5400000">
                <a:off x="7503901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23" name="Google Shape;2623;p38"/>
              <p:cNvSpPr/>
              <p:nvPr/>
            </p:nvSpPr>
            <p:spPr>
              <a:xfrm rot="-5400000">
                <a:off x="7636809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24" name="Google Shape;2624;p38"/>
              <p:cNvSpPr/>
              <p:nvPr/>
            </p:nvSpPr>
            <p:spPr>
              <a:xfrm rot="-5400000">
                <a:off x="8205496" y="15795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25" name="Google Shape;2625;p38"/>
              <p:cNvSpPr/>
              <p:nvPr/>
            </p:nvSpPr>
            <p:spPr>
              <a:xfrm rot="-5400000">
                <a:off x="8338405" y="15871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835554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7" name="Google Shape;2627;p39"/>
          <p:cNvGrpSpPr/>
          <p:nvPr/>
        </p:nvGrpSpPr>
        <p:grpSpPr>
          <a:xfrm>
            <a:off x="1426526" y="690576"/>
            <a:ext cx="16861482" cy="8905889"/>
            <a:chOff x="713231" y="249014"/>
            <a:chExt cx="8430740" cy="4452944"/>
          </a:xfrm>
        </p:grpSpPr>
        <p:sp>
          <p:nvSpPr>
            <p:cNvPr id="2628" name="Google Shape;2628;p39"/>
            <p:cNvSpPr/>
            <p:nvPr/>
          </p:nvSpPr>
          <p:spPr>
            <a:xfrm>
              <a:off x="713231" y="634064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29" name="Google Shape;2629;p39"/>
            <p:cNvSpPr/>
            <p:nvPr/>
          </p:nvSpPr>
          <p:spPr>
            <a:xfrm>
              <a:off x="713231" y="826584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30" name="Google Shape;2630;p39"/>
            <p:cNvSpPr/>
            <p:nvPr/>
          </p:nvSpPr>
          <p:spPr>
            <a:xfrm>
              <a:off x="713231" y="1021379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31" name="Google Shape;2631;p39"/>
            <p:cNvSpPr/>
            <p:nvPr/>
          </p:nvSpPr>
          <p:spPr>
            <a:xfrm>
              <a:off x="713231" y="1213900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32" name="Google Shape;2632;p39"/>
            <p:cNvSpPr/>
            <p:nvPr/>
          </p:nvSpPr>
          <p:spPr>
            <a:xfrm>
              <a:off x="713231" y="1406480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33" name="Google Shape;2633;p39"/>
            <p:cNvSpPr/>
            <p:nvPr/>
          </p:nvSpPr>
          <p:spPr>
            <a:xfrm>
              <a:off x="713231" y="1599001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34" name="Google Shape;2634;p39"/>
            <p:cNvSpPr/>
            <p:nvPr/>
          </p:nvSpPr>
          <p:spPr>
            <a:xfrm>
              <a:off x="713231" y="1791581"/>
              <a:ext cx="8430740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35" name="Google Shape;2635;p39"/>
            <p:cNvSpPr/>
            <p:nvPr/>
          </p:nvSpPr>
          <p:spPr>
            <a:xfrm>
              <a:off x="713231" y="1986317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36" name="Google Shape;2636;p39"/>
            <p:cNvSpPr/>
            <p:nvPr/>
          </p:nvSpPr>
          <p:spPr>
            <a:xfrm>
              <a:off x="713231" y="2178897"/>
              <a:ext cx="8430740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37" name="Google Shape;2637;p39"/>
            <p:cNvSpPr/>
            <p:nvPr/>
          </p:nvSpPr>
          <p:spPr>
            <a:xfrm>
              <a:off x="713231" y="2371418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38" name="Google Shape;2638;p39"/>
            <p:cNvSpPr/>
            <p:nvPr/>
          </p:nvSpPr>
          <p:spPr>
            <a:xfrm>
              <a:off x="713231" y="2563938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39" name="Google Shape;2639;p39"/>
            <p:cNvSpPr/>
            <p:nvPr/>
          </p:nvSpPr>
          <p:spPr>
            <a:xfrm>
              <a:off x="713231" y="2758733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40" name="Google Shape;2640;p39"/>
            <p:cNvSpPr/>
            <p:nvPr/>
          </p:nvSpPr>
          <p:spPr>
            <a:xfrm>
              <a:off x="713231" y="2951254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41" name="Google Shape;2641;p39"/>
            <p:cNvSpPr/>
            <p:nvPr/>
          </p:nvSpPr>
          <p:spPr>
            <a:xfrm>
              <a:off x="713231" y="3143834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42" name="Google Shape;2642;p39"/>
            <p:cNvSpPr/>
            <p:nvPr/>
          </p:nvSpPr>
          <p:spPr>
            <a:xfrm>
              <a:off x="713231" y="3336355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43" name="Google Shape;2643;p39"/>
            <p:cNvSpPr/>
            <p:nvPr/>
          </p:nvSpPr>
          <p:spPr>
            <a:xfrm>
              <a:off x="713231" y="3528935"/>
              <a:ext cx="8430740" cy="15504"/>
            </a:xfrm>
            <a:custGeom>
              <a:avLst/>
              <a:gdLst/>
              <a:ahLst/>
              <a:cxnLst/>
              <a:rect l="l" t="t" r="r" b="b"/>
              <a:pathLst>
                <a:path w="63221" h="259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44" name="Google Shape;2644;p39"/>
            <p:cNvSpPr/>
            <p:nvPr/>
          </p:nvSpPr>
          <p:spPr>
            <a:xfrm>
              <a:off x="713231" y="3721456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45" name="Google Shape;2645;p39"/>
            <p:cNvSpPr/>
            <p:nvPr/>
          </p:nvSpPr>
          <p:spPr>
            <a:xfrm>
              <a:off x="713231" y="3916251"/>
              <a:ext cx="8430740" cy="13289"/>
            </a:xfrm>
            <a:custGeom>
              <a:avLst/>
              <a:gdLst/>
              <a:ahLst/>
              <a:cxnLst/>
              <a:rect l="l" t="t" r="r" b="b"/>
              <a:pathLst>
                <a:path w="63221" h="222" extrusionOk="0">
                  <a:moveTo>
                    <a:pt x="1" y="0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46" name="Google Shape;2646;p39"/>
            <p:cNvSpPr/>
            <p:nvPr/>
          </p:nvSpPr>
          <p:spPr>
            <a:xfrm>
              <a:off x="713231" y="4108772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2"/>
                  </a:lnTo>
                  <a:lnTo>
                    <a:pt x="63221" y="222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47" name="Google Shape;2647;p39"/>
            <p:cNvSpPr/>
            <p:nvPr/>
          </p:nvSpPr>
          <p:spPr>
            <a:xfrm>
              <a:off x="713231" y="4301292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1"/>
                  </a:moveTo>
                  <a:lnTo>
                    <a:pt x="1" y="260"/>
                  </a:lnTo>
                  <a:lnTo>
                    <a:pt x="63221" y="260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48" name="Google Shape;2648;p39"/>
            <p:cNvSpPr/>
            <p:nvPr/>
          </p:nvSpPr>
          <p:spPr>
            <a:xfrm>
              <a:off x="713231" y="4493872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49" name="Google Shape;2649;p39"/>
            <p:cNvSpPr/>
            <p:nvPr/>
          </p:nvSpPr>
          <p:spPr>
            <a:xfrm>
              <a:off x="713231" y="4688608"/>
              <a:ext cx="8430740" cy="13349"/>
            </a:xfrm>
            <a:custGeom>
              <a:avLst/>
              <a:gdLst/>
              <a:ahLst/>
              <a:cxnLst/>
              <a:rect l="l" t="t" r="r" b="b"/>
              <a:pathLst>
                <a:path w="63221" h="223" extrusionOk="0">
                  <a:moveTo>
                    <a:pt x="1" y="1"/>
                  </a:moveTo>
                  <a:lnTo>
                    <a:pt x="1" y="223"/>
                  </a:lnTo>
                  <a:lnTo>
                    <a:pt x="63221" y="223"/>
                  </a:lnTo>
                  <a:lnTo>
                    <a:pt x="63221" y="1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50" name="Google Shape;2650;p39"/>
            <p:cNvSpPr/>
            <p:nvPr/>
          </p:nvSpPr>
          <p:spPr>
            <a:xfrm>
              <a:off x="713231" y="441539"/>
              <a:ext cx="8430740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  <p:sp>
          <p:nvSpPr>
            <p:cNvPr id="2651" name="Google Shape;2651;p39"/>
            <p:cNvSpPr/>
            <p:nvPr/>
          </p:nvSpPr>
          <p:spPr>
            <a:xfrm>
              <a:off x="713268" y="249014"/>
              <a:ext cx="8430678" cy="15564"/>
            </a:xfrm>
            <a:custGeom>
              <a:avLst/>
              <a:gdLst/>
              <a:ahLst/>
              <a:cxnLst/>
              <a:rect l="l" t="t" r="r" b="b"/>
              <a:pathLst>
                <a:path w="63221" h="260" extrusionOk="0">
                  <a:moveTo>
                    <a:pt x="1" y="0"/>
                  </a:moveTo>
                  <a:lnTo>
                    <a:pt x="1" y="259"/>
                  </a:lnTo>
                  <a:lnTo>
                    <a:pt x="63221" y="259"/>
                  </a:lnTo>
                  <a:lnTo>
                    <a:pt x="63221" y="0"/>
                  </a:lnTo>
                  <a:close/>
                </a:path>
              </a:pathLst>
            </a:custGeom>
            <a:solidFill>
              <a:srgbClr val="F8E5DA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365011"/>
              <a:endParaRPr sz="3600">
                <a:solidFill>
                  <a:srgbClr val="6986AE"/>
                </a:solidFill>
              </a:endParaRPr>
            </a:p>
          </p:txBody>
        </p:sp>
      </p:grpSp>
      <p:sp>
        <p:nvSpPr>
          <p:cNvPr id="2652" name="Google Shape;2652;p39"/>
          <p:cNvSpPr/>
          <p:nvPr/>
        </p:nvSpPr>
        <p:spPr>
          <a:xfrm rot="10800000">
            <a:off x="462176" y="16858296"/>
            <a:ext cx="653072" cy="21360"/>
          </a:xfrm>
          <a:custGeom>
            <a:avLst/>
            <a:gdLst/>
            <a:ahLst/>
            <a:cxnLst/>
            <a:rect l="l" t="t" r="r" b="b"/>
            <a:pathLst>
              <a:path w="63221" h="260" extrusionOk="0">
                <a:moveTo>
                  <a:pt x="1" y="1"/>
                </a:moveTo>
                <a:lnTo>
                  <a:pt x="1" y="260"/>
                </a:lnTo>
                <a:lnTo>
                  <a:pt x="63221" y="260"/>
                </a:lnTo>
                <a:lnTo>
                  <a:pt x="63221" y="1"/>
                </a:lnTo>
                <a:close/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sp>
        <p:nvSpPr>
          <p:cNvPr id="2653" name="Google Shape;2653;p39"/>
          <p:cNvSpPr/>
          <p:nvPr/>
        </p:nvSpPr>
        <p:spPr>
          <a:xfrm rot="-5400000">
            <a:off x="-3733016" y="5112026"/>
            <a:ext cx="10318932" cy="31100"/>
          </a:xfrm>
          <a:custGeom>
            <a:avLst/>
            <a:gdLst/>
            <a:ahLst/>
            <a:cxnLst/>
            <a:rect l="l" t="t" r="r" b="b"/>
            <a:pathLst>
              <a:path w="63221" h="260" extrusionOk="0">
                <a:moveTo>
                  <a:pt x="1" y="0"/>
                </a:moveTo>
                <a:lnTo>
                  <a:pt x="1" y="259"/>
                </a:lnTo>
                <a:lnTo>
                  <a:pt x="63221" y="259"/>
                </a:lnTo>
                <a:lnTo>
                  <a:pt x="63221" y="0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1880" tIns="181880" rIns="181880" bIns="181880" anchor="ctr" anchorCtr="0">
            <a:noAutofit/>
          </a:bodyPr>
          <a:lstStyle/>
          <a:p>
            <a:pPr defTabSz="1365011"/>
            <a:endParaRPr sz="3600">
              <a:solidFill>
                <a:srgbClr val="6986AE"/>
              </a:solidFill>
            </a:endParaRPr>
          </a:p>
        </p:txBody>
      </p:sp>
      <p:grpSp>
        <p:nvGrpSpPr>
          <p:cNvPr id="2654" name="Google Shape;2654;p39"/>
          <p:cNvGrpSpPr/>
          <p:nvPr/>
        </p:nvGrpSpPr>
        <p:grpSpPr>
          <a:xfrm>
            <a:off x="441497" y="796947"/>
            <a:ext cx="735606" cy="8693106"/>
            <a:chOff x="220748" y="539506"/>
            <a:chExt cx="367803" cy="4346553"/>
          </a:xfrm>
        </p:grpSpPr>
        <p:grpSp>
          <p:nvGrpSpPr>
            <p:cNvPr id="2655" name="Google Shape;2655;p39"/>
            <p:cNvGrpSpPr/>
            <p:nvPr/>
          </p:nvGrpSpPr>
          <p:grpSpPr>
            <a:xfrm>
              <a:off x="220748" y="3969384"/>
              <a:ext cx="367803" cy="230700"/>
              <a:chOff x="231067" y="4047484"/>
              <a:chExt cx="367803" cy="230700"/>
            </a:xfrm>
          </p:grpSpPr>
          <p:sp>
            <p:nvSpPr>
              <p:cNvPr id="2656" name="Google Shape;2656;p39"/>
              <p:cNvSpPr/>
              <p:nvPr/>
            </p:nvSpPr>
            <p:spPr>
              <a:xfrm rot="-5400000">
                <a:off x="393370" y="407268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 rot="10800000">
                <a:off x="231067" y="4219574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58" name="Google Shape;2658;p39"/>
              <p:cNvSpPr/>
              <p:nvPr/>
            </p:nvSpPr>
            <p:spPr>
              <a:xfrm rot="10800000">
                <a:off x="231067" y="4087426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659" name="Google Shape;2659;p39"/>
            <p:cNvGrpSpPr/>
            <p:nvPr/>
          </p:nvGrpSpPr>
          <p:grpSpPr>
            <a:xfrm>
              <a:off x="220748" y="3283408"/>
              <a:ext cx="367803" cy="230700"/>
              <a:chOff x="231067" y="3345889"/>
              <a:chExt cx="367803" cy="230700"/>
            </a:xfrm>
          </p:grpSpPr>
          <p:sp>
            <p:nvSpPr>
              <p:cNvPr id="2660" name="Google Shape;2660;p39"/>
              <p:cNvSpPr/>
              <p:nvPr/>
            </p:nvSpPr>
            <p:spPr>
              <a:xfrm rot="-5400000">
                <a:off x="393370" y="3371089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61" name="Google Shape;2661;p39"/>
              <p:cNvSpPr/>
              <p:nvPr/>
            </p:nvSpPr>
            <p:spPr>
              <a:xfrm rot="10800000">
                <a:off x="231067" y="3517979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62" name="Google Shape;2662;p39"/>
              <p:cNvSpPr/>
              <p:nvPr/>
            </p:nvSpPr>
            <p:spPr>
              <a:xfrm rot="10800000">
                <a:off x="231067" y="3385830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663" name="Google Shape;2663;p39"/>
            <p:cNvGrpSpPr/>
            <p:nvPr/>
          </p:nvGrpSpPr>
          <p:grpSpPr>
            <a:xfrm>
              <a:off x="220748" y="2597433"/>
              <a:ext cx="367803" cy="230700"/>
              <a:chOff x="231067" y="2644293"/>
              <a:chExt cx="367803" cy="230700"/>
            </a:xfrm>
          </p:grpSpPr>
          <p:sp>
            <p:nvSpPr>
              <p:cNvPr id="2664" name="Google Shape;2664;p39"/>
              <p:cNvSpPr/>
              <p:nvPr/>
            </p:nvSpPr>
            <p:spPr>
              <a:xfrm rot="-5400000">
                <a:off x="393370" y="2669493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65" name="Google Shape;2665;p39"/>
              <p:cNvSpPr/>
              <p:nvPr/>
            </p:nvSpPr>
            <p:spPr>
              <a:xfrm rot="10800000">
                <a:off x="231067" y="2816383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 rot="10800000">
                <a:off x="231067" y="2684234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667" name="Google Shape;2667;p39"/>
            <p:cNvGrpSpPr/>
            <p:nvPr/>
          </p:nvGrpSpPr>
          <p:grpSpPr>
            <a:xfrm>
              <a:off x="220748" y="1911457"/>
              <a:ext cx="367803" cy="230700"/>
              <a:chOff x="231067" y="1942697"/>
              <a:chExt cx="367803" cy="230700"/>
            </a:xfrm>
          </p:grpSpPr>
          <p:sp>
            <p:nvSpPr>
              <p:cNvPr id="2668" name="Google Shape;2668;p39"/>
              <p:cNvSpPr/>
              <p:nvPr/>
            </p:nvSpPr>
            <p:spPr>
              <a:xfrm rot="-5400000">
                <a:off x="393370" y="1967897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69" name="Google Shape;2669;p39"/>
              <p:cNvSpPr/>
              <p:nvPr/>
            </p:nvSpPr>
            <p:spPr>
              <a:xfrm rot="10800000">
                <a:off x="231067" y="2114787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70" name="Google Shape;2670;p39"/>
              <p:cNvSpPr/>
              <p:nvPr/>
            </p:nvSpPr>
            <p:spPr>
              <a:xfrm rot="10800000">
                <a:off x="231067" y="1982639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671" name="Google Shape;2671;p39"/>
            <p:cNvGrpSpPr/>
            <p:nvPr/>
          </p:nvGrpSpPr>
          <p:grpSpPr>
            <a:xfrm>
              <a:off x="220748" y="1225481"/>
              <a:ext cx="367803" cy="230700"/>
              <a:chOff x="231067" y="1241102"/>
              <a:chExt cx="367803" cy="230700"/>
            </a:xfrm>
          </p:grpSpPr>
          <p:sp>
            <p:nvSpPr>
              <p:cNvPr id="2672" name="Google Shape;2672;p39"/>
              <p:cNvSpPr/>
              <p:nvPr/>
            </p:nvSpPr>
            <p:spPr>
              <a:xfrm rot="-5400000">
                <a:off x="393370" y="1266302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73" name="Google Shape;2673;p39"/>
              <p:cNvSpPr/>
              <p:nvPr/>
            </p:nvSpPr>
            <p:spPr>
              <a:xfrm rot="10800000">
                <a:off x="231067" y="1413192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74" name="Google Shape;2674;p39"/>
              <p:cNvSpPr/>
              <p:nvPr/>
            </p:nvSpPr>
            <p:spPr>
              <a:xfrm rot="10800000">
                <a:off x="231067" y="1281043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675" name="Google Shape;2675;p39"/>
            <p:cNvGrpSpPr/>
            <p:nvPr/>
          </p:nvGrpSpPr>
          <p:grpSpPr>
            <a:xfrm>
              <a:off x="220748" y="539506"/>
              <a:ext cx="367803" cy="230700"/>
              <a:chOff x="231067" y="539506"/>
              <a:chExt cx="367803" cy="230700"/>
            </a:xfrm>
          </p:grpSpPr>
          <p:sp>
            <p:nvSpPr>
              <p:cNvPr id="2676" name="Google Shape;2676;p39"/>
              <p:cNvSpPr/>
              <p:nvPr/>
            </p:nvSpPr>
            <p:spPr>
              <a:xfrm rot="-5400000">
                <a:off x="393370" y="564706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77" name="Google Shape;2677;p39"/>
              <p:cNvSpPr/>
              <p:nvPr/>
            </p:nvSpPr>
            <p:spPr>
              <a:xfrm rot="10800000">
                <a:off x="231067" y="711596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78" name="Google Shape;2678;p39"/>
              <p:cNvSpPr/>
              <p:nvPr/>
            </p:nvSpPr>
            <p:spPr>
              <a:xfrm rot="10800000">
                <a:off x="231067" y="579447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  <p:grpSp>
          <p:nvGrpSpPr>
            <p:cNvPr id="2679" name="Google Shape;2679;p39"/>
            <p:cNvGrpSpPr/>
            <p:nvPr/>
          </p:nvGrpSpPr>
          <p:grpSpPr>
            <a:xfrm>
              <a:off x="220748" y="4655359"/>
              <a:ext cx="367803" cy="230700"/>
              <a:chOff x="231067" y="4047484"/>
              <a:chExt cx="367803" cy="230700"/>
            </a:xfrm>
          </p:grpSpPr>
          <p:sp>
            <p:nvSpPr>
              <p:cNvPr id="2680" name="Google Shape;2680;p39"/>
              <p:cNvSpPr/>
              <p:nvPr/>
            </p:nvSpPr>
            <p:spPr>
              <a:xfrm rot="-5400000">
                <a:off x="393370" y="4072684"/>
                <a:ext cx="230700" cy="180300"/>
              </a:xfrm>
              <a:prstGeom prst="roundRect">
                <a:avLst>
                  <a:gd name="adj" fmla="val 1666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81" name="Google Shape;2681;p39"/>
              <p:cNvSpPr/>
              <p:nvPr/>
            </p:nvSpPr>
            <p:spPr>
              <a:xfrm rot="10800000">
                <a:off x="231067" y="4219574"/>
                <a:ext cx="326536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60" extrusionOk="0">
                    <a:moveTo>
                      <a:pt x="1" y="1"/>
                    </a:moveTo>
                    <a:lnTo>
                      <a:pt x="1" y="260"/>
                    </a:lnTo>
                    <a:lnTo>
                      <a:pt x="63221" y="260"/>
                    </a:lnTo>
                    <a:lnTo>
                      <a:pt x="63221" y="1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  <p:sp>
            <p:nvSpPr>
              <p:cNvPr id="2682" name="Google Shape;2682;p39"/>
              <p:cNvSpPr/>
              <p:nvPr/>
            </p:nvSpPr>
            <p:spPr>
              <a:xfrm rot="10800000">
                <a:off x="231067" y="4087426"/>
                <a:ext cx="326536" cy="9160"/>
              </a:xfrm>
              <a:custGeom>
                <a:avLst/>
                <a:gdLst/>
                <a:ahLst/>
                <a:cxnLst/>
                <a:rect l="l" t="t" r="r" b="b"/>
                <a:pathLst>
                  <a:path w="63221" h="223" extrusionOk="0">
                    <a:moveTo>
                      <a:pt x="1" y="0"/>
                    </a:moveTo>
                    <a:lnTo>
                      <a:pt x="1" y="222"/>
                    </a:lnTo>
                    <a:lnTo>
                      <a:pt x="63221" y="222"/>
                    </a:lnTo>
                    <a:lnTo>
                      <a:pt x="63221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365011"/>
                <a:endParaRPr sz="3600">
                  <a:solidFill>
                    <a:srgbClr val="6986AE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392247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005294" y="2352490"/>
            <a:ext cx="4739288" cy="47392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1012710" y="1699947"/>
            <a:ext cx="4739288" cy="4739288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8838678" y="20642"/>
            <a:ext cx="9451070" cy="588637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9094156" y="-60650"/>
            <a:ext cx="9249788" cy="575716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23" y="3334483"/>
            <a:ext cx="20350044" cy="6961025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238100" y="5181150"/>
            <a:ext cx="7315200" cy="28530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238100" y="7778850"/>
            <a:ext cx="7315200" cy="11340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ngolin"/>
              <a:buNone/>
              <a:defRPr sz="5700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6800">
                <a:latin typeface="Pangolin"/>
                <a:ea typeface="Pangolin"/>
                <a:cs typeface="Pangolin"/>
                <a:sym typeface="Pangolin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6800">
                <a:latin typeface="Pangolin"/>
                <a:ea typeface="Pangolin"/>
                <a:cs typeface="Pangolin"/>
                <a:sym typeface="Pangolin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6800">
                <a:latin typeface="Pangolin"/>
                <a:ea typeface="Pangolin"/>
                <a:cs typeface="Pangolin"/>
                <a:sym typeface="Pangolin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6800">
                <a:latin typeface="Pangolin"/>
                <a:ea typeface="Pangolin"/>
                <a:cs typeface="Pangolin"/>
                <a:sym typeface="Pangolin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6800">
                <a:latin typeface="Pangolin"/>
                <a:ea typeface="Pangolin"/>
                <a:cs typeface="Pangolin"/>
                <a:sym typeface="Pangolin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6800">
                <a:latin typeface="Pangolin"/>
                <a:ea typeface="Pangolin"/>
                <a:cs typeface="Pangolin"/>
                <a:sym typeface="Pangolin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6800">
                <a:latin typeface="Pangolin"/>
                <a:ea typeface="Pangolin"/>
                <a:cs typeface="Pangolin"/>
                <a:sym typeface="Pangolin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6800"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932632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50" y="4947039"/>
            <a:ext cx="18288000" cy="5339342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770400" y="6516600"/>
            <a:ext cx="10753200" cy="12252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95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3770400" y="7673837"/>
            <a:ext cx="10753200" cy="1444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3649638" y="1066751"/>
            <a:ext cx="1499400" cy="11520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74047307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15087588" y="8772241"/>
            <a:ext cx="3200412" cy="155340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27" name="Google Shape;27;p4"/>
          <p:cNvSpPr/>
          <p:nvPr/>
        </p:nvSpPr>
        <p:spPr>
          <a:xfrm rot="10800000">
            <a:off x="14" y="177"/>
            <a:ext cx="4957836" cy="1600190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28" name="Google Shape;28;p4"/>
          <p:cNvSpPr/>
          <p:nvPr/>
        </p:nvSpPr>
        <p:spPr>
          <a:xfrm rot="10800000">
            <a:off x="-38079" y="-76173"/>
            <a:ext cx="4843530" cy="1473126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1426200" y="2035451"/>
            <a:ext cx="15435600" cy="6832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marL="1083174" lvl="0" indent="-72222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2900"/>
            </a:lvl1pPr>
            <a:lvl2pPr marL="2166347" lvl="1" indent="-72222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3249971" lvl="2" indent="-72222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4333004" lvl="3" indent="-72222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5416196" lvl="4" indent="-72222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6499437" lvl="5" indent="-72222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7582611" lvl="6" indent="-72222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8665773" lvl="7" indent="-72222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9748934" lvl="8" indent="-72222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733131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50" y="2781300"/>
            <a:ext cx="18288000" cy="75054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10906853" y="9139687"/>
            <a:ext cx="7385219" cy="702785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2099465" y="3667523"/>
            <a:ext cx="5616000" cy="896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2101226" y="4368434"/>
            <a:ext cx="5614200" cy="2413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10572450" y="3667523"/>
            <a:ext cx="5616000" cy="896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10574250" y="4368434"/>
            <a:ext cx="5614200" cy="2413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0570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53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78" y="8530489"/>
            <a:ext cx="3337283" cy="1757051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43" name="Google Shape;43;p6"/>
          <p:cNvSpPr/>
          <p:nvPr/>
        </p:nvSpPr>
        <p:spPr>
          <a:xfrm flipH="1">
            <a:off x="14452763" y="11"/>
            <a:ext cx="3835382" cy="238875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56241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13963691" y="6891649"/>
            <a:ext cx="4324433" cy="3395954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47" name="Google Shape;47;p7"/>
          <p:cNvSpPr/>
          <p:nvPr/>
        </p:nvSpPr>
        <p:spPr>
          <a:xfrm flipH="1">
            <a:off x="-85" y="0"/>
            <a:ext cx="3524342" cy="1028706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9904577" y="2844950"/>
            <a:ext cx="6053400" cy="1115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9904577" y="3960250"/>
            <a:ext cx="6053400" cy="34746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23271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8424282" y="4143201"/>
            <a:ext cx="9863024" cy="614294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29" y="-14100"/>
            <a:ext cx="9537176" cy="4713083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53" name="Google Shape;53;p8"/>
          <p:cNvSpPr/>
          <p:nvPr/>
        </p:nvSpPr>
        <p:spPr>
          <a:xfrm rot="10800000">
            <a:off x="8691174" y="4363314"/>
            <a:ext cx="9652760" cy="600808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4251900" y="2232551"/>
            <a:ext cx="9784200" cy="49560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1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1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1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1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1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1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1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1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19709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6" y="-13001"/>
            <a:ext cx="9830387" cy="103128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1426200" y="2466350"/>
            <a:ext cx="6300000" cy="29646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101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1426200" y="5606149"/>
            <a:ext cx="6300000" cy="2470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5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9879000" y="1448150"/>
            <a:ext cx="6982800" cy="73902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marL="1083174" lvl="0" indent="-78234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2166347" lvl="1" indent="-78234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3249971" lvl="2" indent="-78234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4333004" lvl="3" indent="-78234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5416196" lvl="4" indent="-78234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6499437" lvl="5" indent="-78234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7582611" lvl="6" indent="-78234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8665773" lvl="7" indent="-782343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9748934" lvl="8" indent="-782343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15673694" y="-12"/>
            <a:ext cx="2614794" cy="1376711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2354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72647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166101" y="2457350"/>
            <a:ext cx="18619889" cy="6419928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grpSp>
        <p:nvGrpSpPr>
          <p:cNvPr id="77" name="Google Shape;77;p13"/>
          <p:cNvGrpSpPr/>
          <p:nvPr/>
        </p:nvGrpSpPr>
        <p:grpSpPr>
          <a:xfrm>
            <a:off x="-50" y="2781300"/>
            <a:ext cx="18288000" cy="75054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2440649" y="3680976"/>
            <a:ext cx="1499400" cy="11520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1426200" y="6086400"/>
            <a:ext cx="3639600" cy="896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1426200" y="6781884"/>
            <a:ext cx="3639600" cy="1975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6371472" y="3680976"/>
            <a:ext cx="1499400" cy="11520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5357026" y="6086400"/>
            <a:ext cx="3639600" cy="896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5357026" y="6781884"/>
            <a:ext cx="3639600" cy="1975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10302299" y="3680976"/>
            <a:ext cx="1499400" cy="11520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9287850" y="6086400"/>
            <a:ext cx="3639600" cy="896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9287850" y="6781884"/>
            <a:ext cx="3639600" cy="1975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14233098" y="3680976"/>
            <a:ext cx="1499400" cy="11520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13218650" y="6086400"/>
            <a:ext cx="3639600" cy="896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13218650" y="6781884"/>
            <a:ext cx="3639600" cy="1975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1542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11153314" y="5856961"/>
            <a:ext cx="7149596" cy="445295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95" name="Google Shape;95;p14"/>
          <p:cNvSpPr/>
          <p:nvPr/>
        </p:nvSpPr>
        <p:spPr>
          <a:xfrm rot="10800000">
            <a:off x="11346703" y="6016180"/>
            <a:ext cx="6997307" cy="435521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629767" y="404162"/>
            <a:ext cx="5452286" cy="5452286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6857100" y="7620700"/>
            <a:ext cx="4572000" cy="8964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44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248900" y="2952350"/>
            <a:ext cx="9784200" cy="3968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6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048390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3478639" y="3925617"/>
            <a:ext cx="10478600" cy="2435778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7921946" y="-72024"/>
            <a:ext cx="10312604" cy="10431044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11364" y="5856961"/>
            <a:ext cx="7149596" cy="445295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131051" y="6313212"/>
            <a:ext cx="6788064" cy="410504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5815800" cy="2066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9609372" y="1574627"/>
            <a:ext cx="1499400" cy="11520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12015851" y="1078751"/>
            <a:ext cx="4846200" cy="896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12015851" y="1787399"/>
            <a:ext cx="4846200" cy="1426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9609372" y="4571951"/>
            <a:ext cx="1499400" cy="11520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12015851" y="4076076"/>
            <a:ext cx="4846200" cy="896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12015851" y="4784723"/>
            <a:ext cx="4846200" cy="1426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9609372" y="7564700"/>
            <a:ext cx="1499400" cy="11520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12015851" y="7068826"/>
            <a:ext cx="4846200" cy="896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12015851" y="7777472"/>
            <a:ext cx="4846200" cy="1426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858688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oogle Shape;117;p16"/>
          <p:cNvGrpSpPr/>
          <p:nvPr/>
        </p:nvGrpSpPr>
        <p:grpSpPr>
          <a:xfrm>
            <a:off x="7817745" y="-13001"/>
            <a:ext cx="10476248" cy="10312800"/>
            <a:chOff x="4003316" y="-6500"/>
            <a:chExt cx="5143484" cy="5156400"/>
          </a:xfrm>
        </p:grpSpPr>
        <p:sp>
          <p:nvSpPr>
            <p:cNvPr id="118" name="Google Shape;118;p16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 rot="-5400000">
              <a:off x="4820950" y="824050"/>
              <a:ext cx="5156400" cy="3495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</p:grpSp>
      <p:sp>
        <p:nvSpPr>
          <p:cNvPr id="120" name="Google Shape;120;p16"/>
          <p:cNvSpPr/>
          <p:nvPr/>
        </p:nvSpPr>
        <p:spPr>
          <a:xfrm rot="10800000">
            <a:off x="-56491" y="-77880"/>
            <a:ext cx="5469656" cy="2914241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>
            <a:off x="1426200" y="2596458"/>
            <a:ext cx="5614200" cy="38406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"/>
          </p:nvPr>
        </p:nvSpPr>
        <p:spPr>
          <a:xfrm>
            <a:off x="1426200" y="6437143"/>
            <a:ext cx="5614200" cy="13716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55006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 flipH="1">
            <a:off x="-64" y="3"/>
            <a:ext cx="1860116" cy="1028695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25" name="Google Shape;125;p17"/>
          <p:cNvSpPr/>
          <p:nvPr/>
        </p:nvSpPr>
        <p:spPr>
          <a:xfrm rot="10800000" flipH="1">
            <a:off x="16432180" y="3"/>
            <a:ext cx="1860116" cy="1028695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26" name="Google Shape;126;p17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ubTitle" idx="1"/>
          </p:nvPr>
        </p:nvSpPr>
        <p:spPr>
          <a:xfrm>
            <a:off x="3445950" y="2561550"/>
            <a:ext cx="4572000" cy="694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2"/>
          </p:nvPr>
        </p:nvSpPr>
        <p:spPr>
          <a:xfrm>
            <a:off x="3445950" y="3278309"/>
            <a:ext cx="4572000" cy="1408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29" name="Google Shape;129;p17"/>
          <p:cNvSpPr txBox="1">
            <a:spLocks noGrp="1"/>
          </p:cNvSpPr>
          <p:nvPr>
            <p:ph type="subTitle" idx="3"/>
          </p:nvPr>
        </p:nvSpPr>
        <p:spPr>
          <a:xfrm>
            <a:off x="10270050" y="2561550"/>
            <a:ext cx="4572000" cy="694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30" name="Google Shape;130;p17"/>
          <p:cNvSpPr txBox="1">
            <a:spLocks noGrp="1"/>
          </p:cNvSpPr>
          <p:nvPr>
            <p:ph type="subTitle" idx="4"/>
          </p:nvPr>
        </p:nvSpPr>
        <p:spPr>
          <a:xfrm>
            <a:off x="10270050" y="3278309"/>
            <a:ext cx="4572000" cy="1408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31" name="Google Shape;131;p17"/>
          <p:cNvSpPr txBox="1">
            <a:spLocks noGrp="1"/>
          </p:cNvSpPr>
          <p:nvPr>
            <p:ph type="subTitle" idx="5"/>
          </p:nvPr>
        </p:nvSpPr>
        <p:spPr>
          <a:xfrm>
            <a:off x="3445950" y="6317550"/>
            <a:ext cx="4572000" cy="694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subTitle" idx="6"/>
          </p:nvPr>
        </p:nvSpPr>
        <p:spPr>
          <a:xfrm>
            <a:off x="3445950" y="7034309"/>
            <a:ext cx="4572000" cy="1408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7"/>
          </p:nvPr>
        </p:nvSpPr>
        <p:spPr>
          <a:xfrm>
            <a:off x="10270050" y="6317550"/>
            <a:ext cx="4572000" cy="694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subTitle" idx="8"/>
          </p:nvPr>
        </p:nvSpPr>
        <p:spPr>
          <a:xfrm>
            <a:off x="10270050" y="7034309"/>
            <a:ext cx="4572000" cy="1408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7357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54406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8"/>
          <p:cNvSpPr/>
          <p:nvPr/>
        </p:nvSpPr>
        <p:spPr>
          <a:xfrm rot="-5400000">
            <a:off x="6748700" y="-1549200"/>
            <a:ext cx="4796240" cy="18503561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37" name="Google Shape;137;p18"/>
          <p:cNvSpPr/>
          <p:nvPr/>
        </p:nvSpPr>
        <p:spPr>
          <a:xfrm rot="-5400000">
            <a:off x="6748766" y="-1257921"/>
            <a:ext cx="4796240" cy="18293711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38" name="Google Shape;138;p18"/>
          <p:cNvSpPr/>
          <p:nvPr/>
        </p:nvSpPr>
        <p:spPr>
          <a:xfrm rot="-5400000">
            <a:off x="8282849" y="-8281987"/>
            <a:ext cx="1716638" cy="18280634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39" name="Google Shape;139;p18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8"/>
          <p:cNvSpPr txBox="1">
            <a:spLocks noGrp="1"/>
          </p:cNvSpPr>
          <p:nvPr>
            <p:ph type="subTitle" idx="1"/>
          </p:nvPr>
        </p:nvSpPr>
        <p:spPr>
          <a:xfrm>
            <a:off x="1426200" y="3759833"/>
            <a:ext cx="4864800" cy="6948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41" name="Google Shape;141;p18"/>
          <p:cNvSpPr txBox="1">
            <a:spLocks noGrp="1"/>
          </p:cNvSpPr>
          <p:nvPr>
            <p:ph type="subTitle" idx="2"/>
          </p:nvPr>
        </p:nvSpPr>
        <p:spPr>
          <a:xfrm>
            <a:off x="1426200" y="4270316"/>
            <a:ext cx="4864800" cy="1280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42" name="Google Shape;142;p18"/>
          <p:cNvSpPr txBox="1">
            <a:spLocks noGrp="1"/>
          </p:cNvSpPr>
          <p:nvPr>
            <p:ph type="subTitle" idx="3"/>
          </p:nvPr>
        </p:nvSpPr>
        <p:spPr>
          <a:xfrm>
            <a:off x="6711600" y="3759833"/>
            <a:ext cx="4864800" cy="6948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ubTitle" idx="4"/>
          </p:nvPr>
        </p:nvSpPr>
        <p:spPr>
          <a:xfrm>
            <a:off x="6711600" y="4270316"/>
            <a:ext cx="4864800" cy="1280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44" name="Google Shape;144;p18"/>
          <p:cNvSpPr txBox="1">
            <a:spLocks noGrp="1"/>
          </p:cNvSpPr>
          <p:nvPr>
            <p:ph type="subTitle" idx="5"/>
          </p:nvPr>
        </p:nvSpPr>
        <p:spPr>
          <a:xfrm>
            <a:off x="11997000" y="3759833"/>
            <a:ext cx="4864800" cy="6948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45" name="Google Shape;145;p18"/>
          <p:cNvSpPr txBox="1">
            <a:spLocks noGrp="1"/>
          </p:cNvSpPr>
          <p:nvPr>
            <p:ph type="subTitle" idx="6"/>
          </p:nvPr>
        </p:nvSpPr>
        <p:spPr>
          <a:xfrm>
            <a:off x="11997000" y="4270316"/>
            <a:ext cx="4864800" cy="1280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46" name="Google Shape;146;p18"/>
          <p:cNvSpPr txBox="1">
            <a:spLocks noGrp="1"/>
          </p:cNvSpPr>
          <p:nvPr>
            <p:ph type="subTitle" idx="7"/>
          </p:nvPr>
        </p:nvSpPr>
        <p:spPr>
          <a:xfrm>
            <a:off x="1426200" y="7457633"/>
            <a:ext cx="4864800" cy="6948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ubTitle" idx="8"/>
          </p:nvPr>
        </p:nvSpPr>
        <p:spPr>
          <a:xfrm>
            <a:off x="1426200" y="7968116"/>
            <a:ext cx="4864800" cy="1280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48" name="Google Shape;148;p18"/>
          <p:cNvSpPr txBox="1">
            <a:spLocks noGrp="1"/>
          </p:cNvSpPr>
          <p:nvPr>
            <p:ph type="subTitle" idx="9"/>
          </p:nvPr>
        </p:nvSpPr>
        <p:spPr>
          <a:xfrm>
            <a:off x="6711600" y="7457633"/>
            <a:ext cx="4864800" cy="6948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49" name="Google Shape;149;p18"/>
          <p:cNvSpPr txBox="1">
            <a:spLocks noGrp="1"/>
          </p:cNvSpPr>
          <p:nvPr>
            <p:ph type="subTitle" idx="13"/>
          </p:nvPr>
        </p:nvSpPr>
        <p:spPr>
          <a:xfrm>
            <a:off x="6711600" y="7968116"/>
            <a:ext cx="4864800" cy="1280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50" name="Google Shape;150;p18"/>
          <p:cNvSpPr txBox="1">
            <a:spLocks noGrp="1"/>
          </p:cNvSpPr>
          <p:nvPr>
            <p:ph type="subTitle" idx="14"/>
          </p:nvPr>
        </p:nvSpPr>
        <p:spPr>
          <a:xfrm>
            <a:off x="11997000" y="7457633"/>
            <a:ext cx="4864800" cy="6948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51" name="Google Shape;151;p18"/>
          <p:cNvSpPr txBox="1">
            <a:spLocks noGrp="1"/>
          </p:cNvSpPr>
          <p:nvPr>
            <p:ph type="subTitle" idx="15"/>
          </p:nvPr>
        </p:nvSpPr>
        <p:spPr>
          <a:xfrm>
            <a:off x="11997000" y="7968116"/>
            <a:ext cx="4864800" cy="1280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46245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 flipH="1">
            <a:off x="12591279" y="547"/>
            <a:ext cx="5696730" cy="46916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54" name="Google Shape;154;p19"/>
          <p:cNvSpPr txBox="1">
            <a:spLocks noGrp="1"/>
          </p:cNvSpPr>
          <p:nvPr>
            <p:ph type="title"/>
          </p:nvPr>
        </p:nvSpPr>
        <p:spPr>
          <a:xfrm>
            <a:off x="7681249" y="890051"/>
            <a:ext cx="9180600" cy="1145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1"/>
          </p:nvPr>
        </p:nvSpPr>
        <p:spPr>
          <a:xfrm>
            <a:off x="6532026" y="2807936"/>
            <a:ext cx="3712200" cy="694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2"/>
          </p:nvPr>
        </p:nvSpPr>
        <p:spPr>
          <a:xfrm>
            <a:off x="6532026" y="3533184"/>
            <a:ext cx="3712200" cy="19386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3"/>
          </p:nvPr>
        </p:nvSpPr>
        <p:spPr>
          <a:xfrm>
            <a:off x="11441777" y="2807936"/>
            <a:ext cx="3712200" cy="694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4"/>
          </p:nvPr>
        </p:nvSpPr>
        <p:spPr>
          <a:xfrm>
            <a:off x="11441777" y="3533184"/>
            <a:ext cx="3712200" cy="19386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5"/>
          </p:nvPr>
        </p:nvSpPr>
        <p:spPr>
          <a:xfrm>
            <a:off x="7960550" y="6442487"/>
            <a:ext cx="3712200" cy="694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60" name="Google Shape;160;p19"/>
          <p:cNvSpPr txBox="1">
            <a:spLocks noGrp="1"/>
          </p:cNvSpPr>
          <p:nvPr>
            <p:ph type="subTitle" idx="6"/>
          </p:nvPr>
        </p:nvSpPr>
        <p:spPr>
          <a:xfrm>
            <a:off x="7960550" y="7159334"/>
            <a:ext cx="3712200" cy="19386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subTitle" idx="7"/>
          </p:nvPr>
        </p:nvSpPr>
        <p:spPr>
          <a:xfrm>
            <a:off x="12870300" y="6442487"/>
            <a:ext cx="3712200" cy="694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ubTitle" idx="8"/>
          </p:nvPr>
        </p:nvSpPr>
        <p:spPr>
          <a:xfrm>
            <a:off x="12870300" y="7159334"/>
            <a:ext cx="3712200" cy="19386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65171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395" y="-13001"/>
            <a:ext cx="10385832" cy="103128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625081"/>
              <a:endParaRPr sz="4400">
                <a:solidFill>
                  <a:srgbClr val="003849"/>
                </a:solidFill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624872" y="2915177"/>
            <a:ext cx="1499400" cy="11520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4031351" y="2449032"/>
            <a:ext cx="4846200" cy="896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4031351" y="3157680"/>
            <a:ext cx="4846200" cy="1426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624872" y="5243526"/>
            <a:ext cx="1499400" cy="11520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4031351" y="4781856"/>
            <a:ext cx="4846200" cy="896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4031351" y="5490504"/>
            <a:ext cx="4846200" cy="1426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624872" y="7571876"/>
            <a:ext cx="1499400" cy="1152000"/>
          </a:xfrm>
          <a:prstGeom prst="rect">
            <a:avLst/>
          </a:prstGeom>
        </p:spPr>
        <p:txBody>
          <a:bodyPr spcFirstLastPara="1" wrap="square" lIns="162797" tIns="162797" rIns="162797" bIns="1627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4031351" y="7110206"/>
            <a:ext cx="4846200" cy="896400"/>
          </a:xfrm>
          <a:prstGeom prst="rect">
            <a:avLst/>
          </a:prstGeom>
        </p:spPr>
        <p:txBody>
          <a:bodyPr spcFirstLastPara="1" wrap="square" lIns="162797" tIns="162797" rIns="162797" bIns="1627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4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4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4031351" y="7818854"/>
            <a:ext cx="4846200" cy="14262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936852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">
  <p:cSld name="Device mockup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1"/>
          <p:cNvSpPr/>
          <p:nvPr/>
        </p:nvSpPr>
        <p:spPr>
          <a:xfrm rot="10800000">
            <a:off x="30" y="-43"/>
            <a:ext cx="11792987" cy="6208970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79" name="Google Shape;179;p21"/>
          <p:cNvSpPr txBox="1">
            <a:spLocks noGrp="1"/>
          </p:cNvSpPr>
          <p:nvPr>
            <p:ph type="title"/>
          </p:nvPr>
        </p:nvSpPr>
        <p:spPr>
          <a:xfrm>
            <a:off x="11247401" y="2674451"/>
            <a:ext cx="5614200" cy="2011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11247401" y="4759490"/>
            <a:ext cx="5614200" cy="24324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3800"/>
            </a:lvl9pPr>
          </a:lstStyle>
          <a:p>
            <a:endParaRPr/>
          </a:p>
        </p:txBody>
      </p:sp>
      <p:sp>
        <p:nvSpPr>
          <p:cNvPr id="181" name="Google Shape;181;p21"/>
          <p:cNvSpPr/>
          <p:nvPr/>
        </p:nvSpPr>
        <p:spPr>
          <a:xfrm rot="10800000">
            <a:off x="13153212" y="7112635"/>
            <a:ext cx="5161068" cy="321438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82" name="Google Shape;182;p21"/>
          <p:cNvSpPr/>
          <p:nvPr/>
        </p:nvSpPr>
        <p:spPr>
          <a:xfrm rot="10800000">
            <a:off x="13292874" y="7227581"/>
            <a:ext cx="5051036" cy="314381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0465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2"/>
          <p:cNvSpPr/>
          <p:nvPr/>
        </p:nvSpPr>
        <p:spPr>
          <a:xfrm rot="10800000">
            <a:off x="7408637" y="-15"/>
            <a:ext cx="10879499" cy="10286969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85" name="Google Shape;185;p22"/>
          <p:cNvSpPr/>
          <p:nvPr/>
        </p:nvSpPr>
        <p:spPr>
          <a:xfrm rot="10800000">
            <a:off x="7817891" y="-56447"/>
            <a:ext cx="10583162" cy="10399896"/>
          </a:xfrm>
          <a:custGeom>
            <a:avLst/>
            <a:gdLst/>
            <a:ahLst/>
            <a:cxnLst/>
            <a:rect l="l" t="t" r="r" b="b"/>
            <a:pathLst>
              <a:path w="42364" h="43268" extrusionOk="0">
                <a:moveTo>
                  <a:pt x="1" y="0"/>
                </a:moveTo>
                <a:lnTo>
                  <a:pt x="1" y="43267"/>
                </a:lnTo>
                <a:lnTo>
                  <a:pt x="42363" y="43267"/>
                </a:lnTo>
                <a:cubicBezTo>
                  <a:pt x="42363" y="43267"/>
                  <a:pt x="42268" y="37779"/>
                  <a:pt x="39006" y="33992"/>
                </a:cubicBezTo>
                <a:cubicBezTo>
                  <a:pt x="35767" y="30218"/>
                  <a:pt x="39351" y="28789"/>
                  <a:pt x="39875" y="23705"/>
                </a:cubicBezTo>
                <a:cubicBezTo>
                  <a:pt x="40375" y="18633"/>
                  <a:pt x="36958" y="18336"/>
                  <a:pt x="34470" y="14049"/>
                </a:cubicBezTo>
                <a:cubicBezTo>
                  <a:pt x="31981" y="9775"/>
                  <a:pt x="34041" y="0"/>
                  <a:pt x="3404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216626" tIns="216626" rIns="216626" bIns="216626" anchor="ctr" anchorCtr="0">
            <a:noAutofit/>
          </a:bodyPr>
          <a:lstStyle/>
          <a:p>
            <a:pPr defTabSz="1625081"/>
            <a:endParaRPr sz="4400">
              <a:solidFill>
                <a:srgbClr val="003849"/>
              </a:solidFill>
            </a:endParaRPr>
          </a:p>
        </p:txBody>
      </p:sp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10863750" y="890051"/>
            <a:ext cx="5998200" cy="2212800"/>
          </a:xfrm>
          <a:prstGeom prst="rect">
            <a:avLst/>
          </a:prstGeom>
        </p:spPr>
        <p:txBody>
          <a:bodyPr spcFirstLastPara="1" wrap="square" lIns="162797" tIns="162797" rIns="162797" bIns="1627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2"/>
          <p:cNvSpPr txBox="1"/>
          <p:nvPr/>
        </p:nvSpPr>
        <p:spPr>
          <a:xfrm>
            <a:off x="10862550" y="7211700"/>
            <a:ext cx="6186000" cy="13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16626" tIns="216626" rIns="216626" bIns="216626" anchor="t" anchorCtr="0">
            <a:noAutofit/>
          </a:bodyPr>
          <a:lstStyle/>
          <a:p>
            <a:pPr defTabSz="1625081">
              <a:spcBef>
                <a:spcPts val="714"/>
              </a:spcBef>
            </a:pPr>
            <a:r>
              <a:rPr lang="en" sz="2700">
                <a:solidFill>
                  <a:srgbClr val="003849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2700">
                <a:solidFill>
                  <a:srgbClr val="003849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2700">
                <a:solidFill>
                  <a:srgbClr val="003849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2700">
                <a:solidFill>
                  <a:srgbClr val="003849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2700">
                <a:solidFill>
                  <a:srgbClr val="003849"/>
                </a:solidFill>
                <a:latin typeface="Baloo 2"/>
                <a:ea typeface="Baloo 2"/>
                <a:cs typeface="Baloo 2"/>
                <a:sym typeface="Baloo 2"/>
              </a:rPr>
              <a:t>, and infographics &amp; images by </a:t>
            </a:r>
            <a:r>
              <a:rPr lang="en" sz="2700">
                <a:solidFill>
                  <a:srgbClr val="003849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2700">
                <a:solidFill>
                  <a:srgbClr val="003849"/>
                </a:solidFill>
                <a:latin typeface="Baloo 2"/>
                <a:ea typeface="Baloo 2"/>
                <a:cs typeface="Baloo 2"/>
                <a:sym typeface="Baloo 2"/>
              </a:rPr>
              <a:t>.</a:t>
            </a:r>
            <a:endParaRPr sz="2700">
              <a:solidFill>
                <a:srgbClr val="003849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154675951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14400" y="9535072"/>
            <a:ext cx="4267200" cy="547688"/>
          </a:xfrm>
          <a:prstGeom prst="rect">
            <a:avLst/>
          </a:prstGeom>
        </p:spPr>
        <p:txBody>
          <a:bodyPr lIns="216656" tIns="108569" rIns="216656" bIns="108569"/>
          <a:lstStyle/>
          <a:p>
            <a:pPr defTabSz="1625081"/>
            <a:fld id="{3564A887-03F9-47D8-BE59-054BAE812535}" type="datetimeFigureOut">
              <a:rPr lang="zh-CN" altLang="en-US" sz="3200" smtClean="0">
                <a:solidFill>
                  <a:srgbClr val="003849"/>
                </a:solidFill>
              </a:rPr>
              <a:pPr defTabSz="1625081"/>
              <a:t>2025/2/18</a:t>
            </a:fld>
            <a:endParaRPr lang="zh-CN" altLang="en-US" sz="3200">
              <a:solidFill>
                <a:srgbClr val="003849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248400" y="9535072"/>
            <a:ext cx="5791200" cy="547688"/>
          </a:xfrm>
          <a:prstGeom prst="rect">
            <a:avLst/>
          </a:prstGeom>
        </p:spPr>
        <p:txBody>
          <a:bodyPr lIns="216656" tIns="108569" rIns="216656" bIns="108569"/>
          <a:lstStyle/>
          <a:p>
            <a:pPr defTabSz="1625081"/>
            <a:endParaRPr lang="zh-CN" altLang="en-US" sz="3200">
              <a:solidFill>
                <a:srgbClr val="003849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3106400" y="9535072"/>
            <a:ext cx="4267200" cy="547688"/>
          </a:xfrm>
          <a:prstGeom prst="rect">
            <a:avLst/>
          </a:prstGeom>
        </p:spPr>
        <p:txBody>
          <a:bodyPr lIns="216656" tIns="108569" rIns="216656" bIns="108569"/>
          <a:lstStyle/>
          <a:p>
            <a:pPr defTabSz="1625081"/>
            <a:fld id="{986648CB-6AEC-4137-B868-166E7626F5CC}" type="slidenum">
              <a:rPr lang="zh-CN" altLang="en-US" sz="3200" smtClean="0">
                <a:solidFill>
                  <a:srgbClr val="003849"/>
                </a:solidFill>
              </a:rPr>
              <a:pPr defTabSz="1625081"/>
              <a:t>‹#›</a:t>
            </a:fld>
            <a:endParaRPr lang="zh-CN" altLang="en-US" sz="3200">
              <a:solidFill>
                <a:srgbClr val="0038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2768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6334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7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0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6136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79893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1047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113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248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258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3764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25048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062809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487525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68781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500483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6930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39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39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9575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899635"/>
      </p:ext>
    </p:extLst>
  </p:cSld>
  <p:clrMapOvr>
    <a:masterClrMapping/>
  </p:clrMapOvr>
  <p:transition spd="slow">
    <p:fade/>
  </p:transition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4" y="2302671"/>
            <a:ext cx="8080376" cy="959643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12483" indent="0">
              <a:buNone/>
              <a:defRPr sz="3600" b="1"/>
            </a:lvl2pPr>
            <a:lvl3pPr marL="1625258" indent="0">
              <a:buNone/>
              <a:defRPr sz="3200" b="1"/>
            </a:lvl3pPr>
            <a:lvl4pPr marL="2437646" indent="0">
              <a:buNone/>
              <a:defRPr sz="2900" b="1"/>
            </a:lvl4pPr>
            <a:lvl5pPr marL="3250481" indent="0">
              <a:buNone/>
              <a:defRPr sz="2900" b="1"/>
            </a:lvl5pPr>
            <a:lvl6pPr marL="4062809" indent="0">
              <a:buNone/>
              <a:defRPr sz="2900" b="1"/>
            </a:lvl6pPr>
            <a:lvl7pPr marL="4875255" indent="0">
              <a:buNone/>
              <a:defRPr sz="2900" b="1"/>
            </a:lvl7pPr>
            <a:lvl8pPr marL="5687814" indent="0">
              <a:buNone/>
              <a:defRPr sz="2900" b="1"/>
            </a:lvl8pPr>
            <a:lvl9pPr marL="6500483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14" y="3262313"/>
            <a:ext cx="8080376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291" y="2302671"/>
            <a:ext cx="8083550" cy="959643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12483" indent="0">
              <a:buNone/>
              <a:defRPr sz="3600" b="1"/>
            </a:lvl2pPr>
            <a:lvl3pPr marL="1625258" indent="0">
              <a:buNone/>
              <a:defRPr sz="3200" b="1"/>
            </a:lvl3pPr>
            <a:lvl4pPr marL="2437646" indent="0">
              <a:buNone/>
              <a:defRPr sz="2900" b="1"/>
            </a:lvl4pPr>
            <a:lvl5pPr marL="3250481" indent="0">
              <a:buNone/>
              <a:defRPr sz="2900" b="1"/>
            </a:lvl5pPr>
            <a:lvl6pPr marL="4062809" indent="0">
              <a:buNone/>
              <a:defRPr sz="2900" b="1"/>
            </a:lvl6pPr>
            <a:lvl7pPr marL="4875255" indent="0">
              <a:buNone/>
              <a:defRPr sz="2900" b="1"/>
            </a:lvl7pPr>
            <a:lvl8pPr marL="5687814" indent="0">
              <a:buNone/>
              <a:defRPr sz="2900" b="1"/>
            </a:lvl8pPr>
            <a:lvl9pPr marL="6500483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291" y="3262313"/>
            <a:ext cx="8083550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3586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4993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9634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9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39" y="410272"/>
            <a:ext cx="10223501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4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39" y="2152656"/>
            <a:ext cx="6016626" cy="7036595"/>
          </a:xfrm>
        </p:spPr>
        <p:txBody>
          <a:bodyPr/>
          <a:lstStyle>
            <a:lvl1pPr marL="0" indent="0">
              <a:buNone/>
              <a:defRPr sz="2600"/>
            </a:lvl1pPr>
            <a:lvl2pPr marL="812483" indent="0">
              <a:buNone/>
              <a:defRPr sz="2100"/>
            </a:lvl2pPr>
            <a:lvl3pPr marL="1625258" indent="0">
              <a:buNone/>
              <a:defRPr sz="1800"/>
            </a:lvl3pPr>
            <a:lvl4pPr marL="2437646" indent="0">
              <a:buNone/>
              <a:defRPr sz="1700"/>
            </a:lvl4pPr>
            <a:lvl5pPr marL="3250481" indent="0">
              <a:buNone/>
              <a:defRPr sz="1700"/>
            </a:lvl5pPr>
            <a:lvl6pPr marL="4062809" indent="0">
              <a:buNone/>
              <a:defRPr sz="1700"/>
            </a:lvl6pPr>
            <a:lvl7pPr marL="4875255" indent="0">
              <a:buNone/>
              <a:defRPr sz="1700"/>
            </a:lvl7pPr>
            <a:lvl8pPr marL="5687814" indent="0">
              <a:buNone/>
              <a:defRPr sz="1700"/>
            </a:lvl8pPr>
            <a:lvl9pPr marL="6500483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86730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2483" indent="0">
              <a:buNone/>
              <a:defRPr sz="5000"/>
            </a:lvl2pPr>
            <a:lvl3pPr marL="1625258" indent="0">
              <a:buNone/>
              <a:defRPr sz="4400"/>
            </a:lvl3pPr>
            <a:lvl4pPr marL="2437646" indent="0">
              <a:buNone/>
              <a:defRPr sz="3600"/>
            </a:lvl4pPr>
            <a:lvl5pPr marL="3250481" indent="0">
              <a:buNone/>
              <a:defRPr sz="3600"/>
            </a:lvl5pPr>
            <a:lvl6pPr marL="4062809" indent="0">
              <a:buNone/>
              <a:defRPr sz="3600"/>
            </a:lvl6pPr>
            <a:lvl7pPr marL="4875255" indent="0">
              <a:buNone/>
              <a:defRPr sz="3600"/>
            </a:lvl7pPr>
            <a:lvl8pPr marL="5687814" indent="0">
              <a:buNone/>
              <a:defRPr sz="3600"/>
            </a:lvl8pPr>
            <a:lvl9pPr marL="6500483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600"/>
            </a:lvl1pPr>
            <a:lvl2pPr marL="812483" indent="0">
              <a:buNone/>
              <a:defRPr sz="2100"/>
            </a:lvl2pPr>
            <a:lvl3pPr marL="1625258" indent="0">
              <a:buNone/>
              <a:defRPr sz="1800"/>
            </a:lvl3pPr>
            <a:lvl4pPr marL="2437646" indent="0">
              <a:buNone/>
              <a:defRPr sz="1700"/>
            </a:lvl4pPr>
            <a:lvl5pPr marL="3250481" indent="0">
              <a:buNone/>
              <a:defRPr sz="1700"/>
            </a:lvl5pPr>
            <a:lvl6pPr marL="4062809" indent="0">
              <a:buNone/>
              <a:defRPr sz="1700"/>
            </a:lvl6pPr>
            <a:lvl7pPr marL="4875255" indent="0">
              <a:buNone/>
              <a:defRPr sz="1700"/>
            </a:lvl7pPr>
            <a:lvl8pPr marL="5687814" indent="0">
              <a:buNone/>
              <a:defRPr sz="1700"/>
            </a:lvl8pPr>
            <a:lvl9pPr marL="6500483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85686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3286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654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654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47109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6310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5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4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8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8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1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6545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829416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1023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113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259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456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3795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25087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06332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487588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688537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50130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88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75773" indent="0" algn="ctr">
              <a:buNone/>
              <a:defRPr sz="3000"/>
            </a:lvl2pPr>
            <a:lvl3pPr marL="1351587" indent="0" algn="ctr">
              <a:buNone/>
              <a:defRPr sz="2700"/>
            </a:lvl3pPr>
            <a:lvl4pPr marL="2027342" indent="0" algn="ctr">
              <a:buNone/>
              <a:defRPr sz="2300"/>
            </a:lvl4pPr>
            <a:lvl5pPr marL="2703107" indent="0" algn="ctr">
              <a:buNone/>
              <a:defRPr sz="2300"/>
            </a:lvl5pPr>
            <a:lvl6pPr marL="3378852" indent="0" algn="ctr">
              <a:buNone/>
              <a:defRPr sz="2300"/>
            </a:lvl6pPr>
            <a:lvl7pPr marL="4054625" indent="0" algn="ctr">
              <a:buNone/>
              <a:defRPr sz="2300"/>
            </a:lvl7pPr>
            <a:lvl8pPr marL="4730367" indent="0" algn="ctr">
              <a:buNone/>
              <a:defRPr sz="2300"/>
            </a:lvl8pPr>
            <a:lvl9pPr marL="5406071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1191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39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39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0051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4" y="2302671"/>
            <a:ext cx="8080376" cy="959643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12592" indent="0">
              <a:buNone/>
              <a:defRPr sz="3600" b="1"/>
            </a:lvl2pPr>
            <a:lvl3pPr marL="1625456" indent="0">
              <a:buNone/>
              <a:defRPr sz="3200" b="1"/>
            </a:lvl3pPr>
            <a:lvl4pPr marL="2437958" indent="0">
              <a:buNone/>
              <a:defRPr sz="2900" b="1"/>
            </a:lvl4pPr>
            <a:lvl5pPr marL="3250877" indent="0">
              <a:buNone/>
              <a:defRPr sz="2900" b="1"/>
            </a:lvl5pPr>
            <a:lvl6pPr marL="4063320" indent="0">
              <a:buNone/>
              <a:defRPr sz="2900" b="1"/>
            </a:lvl6pPr>
            <a:lvl7pPr marL="4875881" indent="0">
              <a:buNone/>
              <a:defRPr sz="2900" b="1"/>
            </a:lvl7pPr>
            <a:lvl8pPr marL="5688537" indent="0">
              <a:buNone/>
              <a:defRPr sz="2900" b="1"/>
            </a:lvl8pPr>
            <a:lvl9pPr marL="6501308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14" y="3262313"/>
            <a:ext cx="8080376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291" y="2302671"/>
            <a:ext cx="8083550" cy="959643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12592" indent="0">
              <a:buNone/>
              <a:defRPr sz="3600" b="1"/>
            </a:lvl2pPr>
            <a:lvl3pPr marL="1625456" indent="0">
              <a:buNone/>
              <a:defRPr sz="3200" b="1"/>
            </a:lvl3pPr>
            <a:lvl4pPr marL="2437958" indent="0">
              <a:buNone/>
              <a:defRPr sz="2900" b="1"/>
            </a:lvl4pPr>
            <a:lvl5pPr marL="3250877" indent="0">
              <a:buNone/>
              <a:defRPr sz="2900" b="1"/>
            </a:lvl5pPr>
            <a:lvl6pPr marL="4063320" indent="0">
              <a:buNone/>
              <a:defRPr sz="2900" b="1"/>
            </a:lvl6pPr>
            <a:lvl7pPr marL="4875881" indent="0">
              <a:buNone/>
              <a:defRPr sz="2900" b="1"/>
            </a:lvl7pPr>
            <a:lvl8pPr marL="5688537" indent="0">
              <a:buNone/>
              <a:defRPr sz="2900" b="1"/>
            </a:lvl8pPr>
            <a:lvl9pPr marL="6501308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291" y="3262313"/>
            <a:ext cx="8083550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31477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9218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0512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9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39" y="410248"/>
            <a:ext cx="10223501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4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39" y="2152656"/>
            <a:ext cx="6016626" cy="7036595"/>
          </a:xfrm>
        </p:spPr>
        <p:txBody>
          <a:bodyPr/>
          <a:lstStyle>
            <a:lvl1pPr marL="0" indent="0">
              <a:buNone/>
              <a:defRPr sz="2600"/>
            </a:lvl1pPr>
            <a:lvl2pPr marL="812592" indent="0">
              <a:buNone/>
              <a:defRPr sz="2100"/>
            </a:lvl2pPr>
            <a:lvl3pPr marL="1625456" indent="0">
              <a:buNone/>
              <a:defRPr sz="1800"/>
            </a:lvl3pPr>
            <a:lvl4pPr marL="2437958" indent="0">
              <a:buNone/>
              <a:defRPr sz="1700"/>
            </a:lvl4pPr>
            <a:lvl5pPr marL="3250877" indent="0">
              <a:buNone/>
              <a:defRPr sz="1700"/>
            </a:lvl5pPr>
            <a:lvl6pPr marL="4063320" indent="0">
              <a:buNone/>
              <a:defRPr sz="1700"/>
            </a:lvl6pPr>
            <a:lvl7pPr marL="4875881" indent="0">
              <a:buNone/>
              <a:defRPr sz="1700"/>
            </a:lvl7pPr>
            <a:lvl8pPr marL="5688537" indent="0">
              <a:buNone/>
              <a:defRPr sz="1700"/>
            </a:lvl8pPr>
            <a:lvl9pPr marL="650130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0120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2592" indent="0">
              <a:buNone/>
              <a:defRPr sz="5000"/>
            </a:lvl2pPr>
            <a:lvl3pPr marL="1625456" indent="0">
              <a:buNone/>
              <a:defRPr sz="4400"/>
            </a:lvl3pPr>
            <a:lvl4pPr marL="2437958" indent="0">
              <a:buNone/>
              <a:defRPr sz="3600"/>
            </a:lvl4pPr>
            <a:lvl5pPr marL="3250877" indent="0">
              <a:buNone/>
              <a:defRPr sz="3600"/>
            </a:lvl5pPr>
            <a:lvl6pPr marL="4063320" indent="0">
              <a:buNone/>
              <a:defRPr sz="3600"/>
            </a:lvl6pPr>
            <a:lvl7pPr marL="4875881" indent="0">
              <a:buNone/>
              <a:defRPr sz="3600"/>
            </a:lvl7pPr>
            <a:lvl8pPr marL="5688537" indent="0">
              <a:buNone/>
              <a:defRPr sz="3600"/>
            </a:lvl8pPr>
            <a:lvl9pPr marL="6501308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600"/>
            </a:lvl1pPr>
            <a:lvl2pPr marL="812592" indent="0">
              <a:buNone/>
              <a:defRPr sz="2100"/>
            </a:lvl2pPr>
            <a:lvl3pPr marL="1625456" indent="0">
              <a:buNone/>
              <a:defRPr sz="1800"/>
            </a:lvl3pPr>
            <a:lvl4pPr marL="2437958" indent="0">
              <a:buNone/>
              <a:defRPr sz="1700"/>
            </a:lvl4pPr>
            <a:lvl5pPr marL="3250877" indent="0">
              <a:buNone/>
              <a:defRPr sz="1700"/>
            </a:lvl5pPr>
            <a:lvl6pPr marL="4063320" indent="0">
              <a:buNone/>
              <a:defRPr sz="1700"/>
            </a:lvl6pPr>
            <a:lvl7pPr marL="4875881" indent="0">
              <a:buNone/>
              <a:defRPr sz="1700"/>
            </a:lvl7pPr>
            <a:lvl8pPr marL="5688537" indent="0">
              <a:buNone/>
              <a:defRPr sz="1700"/>
            </a:lvl8pPr>
            <a:lvl9pPr marL="650130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2298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1223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630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630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5963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6285"/>
            <a:ext cx="15544800" cy="22050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391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26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523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997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113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27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669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38291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4pPr>
            <a:lvl5pPr marL="325130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5pPr>
            <a:lvl6pPr marL="406386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6pPr>
            <a:lvl7pPr marL="487654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7pPr>
            <a:lvl8pPr marL="56893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8pPr>
            <a:lvl9pPr marL="6502188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6269583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39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39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27986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14" y="2302671"/>
            <a:ext cx="8080376" cy="959643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12708" indent="0">
              <a:buNone/>
              <a:defRPr sz="3600" b="1"/>
            </a:lvl2pPr>
            <a:lvl3pPr marL="1625669" indent="0">
              <a:buNone/>
              <a:defRPr sz="3200" b="1"/>
            </a:lvl3pPr>
            <a:lvl4pPr marL="2438291" indent="0">
              <a:buNone/>
              <a:defRPr sz="2900" b="1"/>
            </a:lvl4pPr>
            <a:lvl5pPr marL="3251300" indent="0">
              <a:buNone/>
              <a:defRPr sz="2900" b="1"/>
            </a:lvl5pPr>
            <a:lvl6pPr marL="4063868" indent="0">
              <a:buNone/>
              <a:defRPr sz="2900" b="1"/>
            </a:lvl6pPr>
            <a:lvl7pPr marL="4876548" indent="0">
              <a:buNone/>
              <a:defRPr sz="2900" b="1"/>
            </a:lvl7pPr>
            <a:lvl8pPr marL="5689310" indent="0">
              <a:buNone/>
              <a:defRPr sz="2900" b="1"/>
            </a:lvl8pPr>
            <a:lvl9pPr marL="6502188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14" y="3262313"/>
            <a:ext cx="8080376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291" y="2302671"/>
            <a:ext cx="8083550" cy="959643"/>
          </a:xfrm>
        </p:spPr>
        <p:txBody>
          <a:bodyPr anchor="b"/>
          <a:lstStyle>
            <a:lvl1pPr marL="0" indent="0">
              <a:buNone/>
              <a:defRPr sz="4400" b="1"/>
            </a:lvl1pPr>
            <a:lvl2pPr marL="812708" indent="0">
              <a:buNone/>
              <a:defRPr sz="3600" b="1"/>
            </a:lvl2pPr>
            <a:lvl3pPr marL="1625669" indent="0">
              <a:buNone/>
              <a:defRPr sz="3200" b="1"/>
            </a:lvl3pPr>
            <a:lvl4pPr marL="2438291" indent="0">
              <a:buNone/>
              <a:defRPr sz="2900" b="1"/>
            </a:lvl4pPr>
            <a:lvl5pPr marL="3251300" indent="0">
              <a:buNone/>
              <a:defRPr sz="2900" b="1"/>
            </a:lvl5pPr>
            <a:lvl6pPr marL="4063868" indent="0">
              <a:buNone/>
              <a:defRPr sz="2900" b="1"/>
            </a:lvl6pPr>
            <a:lvl7pPr marL="4876548" indent="0">
              <a:buNone/>
              <a:defRPr sz="2900" b="1"/>
            </a:lvl7pPr>
            <a:lvl8pPr marL="5689310" indent="0">
              <a:buNone/>
              <a:defRPr sz="2900" b="1"/>
            </a:lvl8pPr>
            <a:lvl9pPr marL="6502188" indent="0">
              <a:buNone/>
              <a:defRPr sz="2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291" y="3262313"/>
            <a:ext cx="8083550" cy="5926932"/>
          </a:xfrm>
        </p:spPr>
        <p:txBody>
          <a:bodyPr/>
          <a:lstStyle>
            <a:lvl1pPr>
              <a:defRPr sz="44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37028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9348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12045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39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39" y="410222"/>
            <a:ext cx="10223501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4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39" y="2152656"/>
            <a:ext cx="6016626" cy="7036595"/>
          </a:xfrm>
        </p:spPr>
        <p:txBody>
          <a:bodyPr/>
          <a:lstStyle>
            <a:lvl1pPr marL="0" indent="0">
              <a:buNone/>
              <a:defRPr sz="2600"/>
            </a:lvl1pPr>
            <a:lvl2pPr marL="812708" indent="0">
              <a:buNone/>
              <a:defRPr sz="2100"/>
            </a:lvl2pPr>
            <a:lvl3pPr marL="1625669" indent="0">
              <a:buNone/>
              <a:defRPr sz="1800"/>
            </a:lvl3pPr>
            <a:lvl4pPr marL="2438291" indent="0">
              <a:buNone/>
              <a:defRPr sz="1700"/>
            </a:lvl4pPr>
            <a:lvl5pPr marL="3251300" indent="0">
              <a:buNone/>
              <a:defRPr sz="1700"/>
            </a:lvl5pPr>
            <a:lvl6pPr marL="4063868" indent="0">
              <a:buNone/>
              <a:defRPr sz="1700"/>
            </a:lvl6pPr>
            <a:lvl7pPr marL="4876548" indent="0">
              <a:buNone/>
              <a:defRPr sz="1700"/>
            </a:lvl7pPr>
            <a:lvl8pPr marL="5689310" indent="0">
              <a:buNone/>
              <a:defRPr sz="1700"/>
            </a:lvl8pPr>
            <a:lvl9pPr marL="650218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9710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2708" indent="0">
              <a:buNone/>
              <a:defRPr sz="5000"/>
            </a:lvl2pPr>
            <a:lvl3pPr marL="1625669" indent="0">
              <a:buNone/>
              <a:defRPr sz="4400"/>
            </a:lvl3pPr>
            <a:lvl4pPr marL="2438291" indent="0">
              <a:buNone/>
              <a:defRPr sz="3600"/>
            </a:lvl4pPr>
            <a:lvl5pPr marL="3251300" indent="0">
              <a:buNone/>
              <a:defRPr sz="3600"/>
            </a:lvl5pPr>
            <a:lvl6pPr marL="4063868" indent="0">
              <a:buNone/>
              <a:defRPr sz="3600"/>
            </a:lvl6pPr>
            <a:lvl7pPr marL="4876548" indent="0">
              <a:buNone/>
              <a:defRPr sz="3600"/>
            </a:lvl7pPr>
            <a:lvl8pPr marL="5689310" indent="0">
              <a:buNone/>
              <a:defRPr sz="3600"/>
            </a:lvl8pPr>
            <a:lvl9pPr marL="6502188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600"/>
            </a:lvl1pPr>
            <a:lvl2pPr marL="812708" indent="0">
              <a:buNone/>
              <a:defRPr sz="2100"/>
            </a:lvl2pPr>
            <a:lvl3pPr marL="1625669" indent="0">
              <a:buNone/>
              <a:defRPr sz="1800"/>
            </a:lvl3pPr>
            <a:lvl4pPr marL="2438291" indent="0">
              <a:buNone/>
              <a:defRPr sz="1700"/>
            </a:lvl4pPr>
            <a:lvl5pPr marL="3251300" indent="0">
              <a:buNone/>
              <a:defRPr sz="1700"/>
            </a:lvl5pPr>
            <a:lvl6pPr marL="4063868" indent="0">
              <a:buNone/>
              <a:defRPr sz="1700"/>
            </a:lvl6pPr>
            <a:lvl7pPr marL="4876548" indent="0">
              <a:buNone/>
              <a:defRPr sz="1700"/>
            </a:lvl7pPr>
            <a:lvl8pPr marL="5689310" indent="0">
              <a:buNone/>
              <a:defRPr sz="1700"/>
            </a:lvl8pPr>
            <a:lvl9pPr marL="650218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7444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4715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2604"/>
            <a:ext cx="4114800" cy="877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604"/>
            <a:ext cx="12039600" cy="877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31031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662" indent="0" algn="ctr">
              <a:buNone/>
              <a:defRPr sz="2700"/>
            </a:lvl2pPr>
            <a:lvl3pPr marL="1219409" indent="0" algn="ctr">
              <a:buNone/>
              <a:defRPr sz="2300"/>
            </a:lvl3pPr>
            <a:lvl4pPr marL="1829051" indent="0" algn="ctr">
              <a:buNone/>
              <a:defRPr sz="2100"/>
            </a:lvl4pPr>
            <a:lvl5pPr marL="2438621" indent="0" algn="ctr">
              <a:buNone/>
              <a:defRPr sz="2100"/>
            </a:lvl5pPr>
            <a:lvl6pPr marL="3048168" indent="0" algn="ctr">
              <a:buNone/>
              <a:defRPr sz="2100"/>
            </a:lvl6pPr>
            <a:lvl7pPr marL="3657923" indent="0" algn="ctr">
              <a:buNone/>
              <a:defRPr sz="2100"/>
            </a:lvl7pPr>
            <a:lvl8pPr marL="4267667" indent="0" algn="ctr">
              <a:buNone/>
              <a:defRPr sz="2100"/>
            </a:lvl8pPr>
            <a:lvl9pPr marL="4877214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EC204-3790-4EA0-A71D-2CDB4A8C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427B-DD89-4183-847B-861D57A50AF7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17E079-1C94-43E4-BE25-4E97BF06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B63B0-CD43-4C9D-AC74-0B48D174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F1E4-DE65-4D73-BF79-F1519B9C36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631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203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91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75773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5158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2734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0310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37885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546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3036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0607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01683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A76C7-30ED-4617-B2F9-8C5A7044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7B73-2179-49D9-B899-A4E463AEEA93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2F0D12-D2A2-450F-BF96-CEADA131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889DD0-7532-4C1F-B208-8B7A5AC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FBC7A-4CD1-455A-837A-E0F8C238A2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313283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230"/>
            <a:ext cx="15773400" cy="4279106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818"/>
            <a:ext cx="15773400" cy="225028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66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940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90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862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81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79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766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721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27B0A-7057-4AFE-8E60-32816C43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40EF-CCA8-4051-8A17-E0D6F1504EF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B8D68D-7468-48A7-B8DF-292EE958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3E7705-4B44-4B07-ACCB-3FB9705B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6DDE-A673-448A-81CF-275A44FB3F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47031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294A43A-B27A-4C0A-9336-0BFD6FDA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3909-94C8-45D1-973A-78146B9259E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0233922-387F-4FA4-B10A-935CE273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0391EA4-9CA9-4BD6-8384-AD615F64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D1060-DE61-40DE-9554-8FB94FDF8A2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003682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23" y="2521745"/>
            <a:ext cx="7736681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62" indent="0">
              <a:buNone/>
              <a:defRPr sz="2700" b="1"/>
            </a:lvl2pPr>
            <a:lvl3pPr marL="1219409" indent="0">
              <a:buNone/>
              <a:defRPr sz="2300" b="1"/>
            </a:lvl3pPr>
            <a:lvl4pPr marL="1829051" indent="0">
              <a:buNone/>
              <a:defRPr sz="2100" b="1"/>
            </a:lvl4pPr>
            <a:lvl5pPr marL="2438621" indent="0">
              <a:buNone/>
              <a:defRPr sz="2100" b="1"/>
            </a:lvl5pPr>
            <a:lvl6pPr marL="3048168" indent="0">
              <a:buNone/>
              <a:defRPr sz="2100" b="1"/>
            </a:lvl6pPr>
            <a:lvl7pPr marL="3657923" indent="0">
              <a:buNone/>
              <a:defRPr sz="2100" b="1"/>
            </a:lvl7pPr>
            <a:lvl8pPr marL="4267667" indent="0">
              <a:buNone/>
              <a:defRPr sz="2100" b="1"/>
            </a:lvl8pPr>
            <a:lvl9pPr marL="4877214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2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62" indent="0">
              <a:buNone/>
              <a:defRPr sz="2700" b="1"/>
            </a:lvl2pPr>
            <a:lvl3pPr marL="1219409" indent="0">
              <a:buNone/>
              <a:defRPr sz="2300" b="1"/>
            </a:lvl3pPr>
            <a:lvl4pPr marL="1829051" indent="0">
              <a:buNone/>
              <a:defRPr sz="2100" b="1"/>
            </a:lvl4pPr>
            <a:lvl5pPr marL="2438621" indent="0">
              <a:buNone/>
              <a:defRPr sz="2100" b="1"/>
            </a:lvl5pPr>
            <a:lvl6pPr marL="3048168" indent="0">
              <a:buNone/>
              <a:defRPr sz="2100" b="1"/>
            </a:lvl6pPr>
            <a:lvl7pPr marL="3657923" indent="0">
              <a:buNone/>
              <a:defRPr sz="2100" b="1"/>
            </a:lvl7pPr>
            <a:lvl8pPr marL="4267667" indent="0">
              <a:buNone/>
              <a:defRPr sz="2100" b="1"/>
            </a:lvl8pPr>
            <a:lvl9pPr marL="4877214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B62E252-DE56-4DCE-A984-B05889B0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F1170-2713-4483-B99B-1A78EE129A2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365CA90-CC38-4330-A7DB-0160FA58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DA51E82E-57FA-421F-86DF-92E33876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DB91-63F4-45C8-97E1-C0EA51A841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2496035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C6A0C2DE-8296-4822-BFAF-FC8DF78A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018C-BBD1-46B4-9AAD-69D1C336B6E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C98E959-9642-4CAA-AD0B-2DFCF5E8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C0C27C7-640E-4628-B56A-C6DC8968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824-AEE6-48A0-9B2D-7DCCD8E7931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313278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46C43A4-F651-4E3D-AB06-BB1E2516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61E6-6E4F-4481-AD69-BB7C26D8C3D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95ACA593-692B-43E8-AC16-B3C081E0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E7E1D34-7190-42F3-BB63-50D31815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BA7A-252E-4C2F-AA29-4DDBFA5467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82818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761"/>
            <a:ext cx="9258300" cy="731043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09662" indent="0">
              <a:buNone/>
              <a:defRPr sz="2000"/>
            </a:lvl2pPr>
            <a:lvl3pPr marL="1219409" indent="0">
              <a:buNone/>
              <a:defRPr sz="1700"/>
            </a:lvl3pPr>
            <a:lvl4pPr marL="1829051" indent="0">
              <a:buNone/>
              <a:defRPr sz="1200"/>
            </a:lvl4pPr>
            <a:lvl5pPr marL="2438621" indent="0">
              <a:buNone/>
              <a:defRPr sz="1200"/>
            </a:lvl5pPr>
            <a:lvl6pPr marL="3048168" indent="0">
              <a:buNone/>
              <a:defRPr sz="1200"/>
            </a:lvl6pPr>
            <a:lvl7pPr marL="3657923" indent="0">
              <a:buNone/>
              <a:defRPr sz="1200"/>
            </a:lvl7pPr>
            <a:lvl8pPr marL="4267667" indent="0">
              <a:buNone/>
              <a:defRPr sz="1200"/>
            </a:lvl8pPr>
            <a:lvl9pPr marL="4877214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E863E57-F918-4F2D-A7E5-87737444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297C-8334-4E55-87AA-AB94D3E0316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B7ABAA9-2E91-47BC-BC35-E7461F70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C4A7A77-594A-48A9-9B09-474BEEBD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7359-AB80-470F-AB4E-580A5736D3E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024059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761"/>
            <a:ext cx="9258300" cy="7310438"/>
          </a:xfrm>
        </p:spPr>
        <p:txBody>
          <a:bodyPr/>
          <a:lstStyle>
            <a:lvl1pPr marL="0" indent="0">
              <a:buNone/>
              <a:defRPr sz="4400"/>
            </a:lvl1pPr>
            <a:lvl2pPr marL="609662" indent="0">
              <a:buNone/>
              <a:defRPr sz="3800"/>
            </a:lvl2pPr>
            <a:lvl3pPr marL="1219409" indent="0">
              <a:buNone/>
              <a:defRPr sz="3200"/>
            </a:lvl3pPr>
            <a:lvl4pPr marL="1829051" indent="0">
              <a:buNone/>
              <a:defRPr sz="2700"/>
            </a:lvl4pPr>
            <a:lvl5pPr marL="2438621" indent="0">
              <a:buNone/>
              <a:defRPr sz="2700"/>
            </a:lvl5pPr>
            <a:lvl6pPr marL="3048168" indent="0">
              <a:buNone/>
              <a:defRPr sz="2700"/>
            </a:lvl6pPr>
            <a:lvl7pPr marL="3657923" indent="0">
              <a:buNone/>
              <a:defRPr sz="2700"/>
            </a:lvl7pPr>
            <a:lvl8pPr marL="4267667" indent="0">
              <a:buNone/>
              <a:defRPr sz="2700"/>
            </a:lvl8pPr>
            <a:lvl9pPr marL="4877214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09662" indent="0">
              <a:buNone/>
              <a:defRPr sz="2000"/>
            </a:lvl2pPr>
            <a:lvl3pPr marL="1219409" indent="0">
              <a:buNone/>
              <a:defRPr sz="1700"/>
            </a:lvl3pPr>
            <a:lvl4pPr marL="1829051" indent="0">
              <a:buNone/>
              <a:defRPr sz="1200"/>
            </a:lvl4pPr>
            <a:lvl5pPr marL="2438621" indent="0">
              <a:buNone/>
              <a:defRPr sz="1200"/>
            </a:lvl5pPr>
            <a:lvl6pPr marL="3048168" indent="0">
              <a:buNone/>
              <a:defRPr sz="1200"/>
            </a:lvl6pPr>
            <a:lvl7pPr marL="3657923" indent="0">
              <a:buNone/>
              <a:defRPr sz="1200"/>
            </a:lvl7pPr>
            <a:lvl8pPr marL="4267667" indent="0">
              <a:buNone/>
              <a:defRPr sz="1200"/>
            </a:lvl8pPr>
            <a:lvl9pPr marL="4877214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20C885C-83A8-483C-8D06-FF5AAC31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36CD-9D4A-473F-BD89-CCEE68E158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BDEFB1C-9176-4373-8112-8A773BB5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1B95AC5-62A5-4F8A-8F76-799645E9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C56D-24D4-4A7D-9033-F6CE8FE5E7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13470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D5270F-9E61-43FA-846B-9F110D5C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6DF8-B2E7-4EBB-BADF-34DA3DD30A05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8CC912-917C-44CB-80F6-AB2DEC92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388165-2B78-4A5B-A3A2-57E397D8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832B-C691-44A9-9D0C-14A0C96797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302812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6C87A6-C40A-46C8-98E5-0D53CB1A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1855-118D-4170-99AB-6085499447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B368F9-D59D-4AEB-80E1-C296DBA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95D70-6F17-4ED4-9BEB-D7809684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6EA02-75D6-48D5-BF8A-3503D4FA03C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8857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30815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755" indent="0" algn="ctr">
              <a:buNone/>
              <a:defRPr sz="2700"/>
            </a:lvl2pPr>
            <a:lvl3pPr marL="1219584" indent="0" algn="ctr">
              <a:buNone/>
              <a:defRPr sz="2300"/>
            </a:lvl3pPr>
            <a:lvl4pPr marL="1829322" indent="0" algn="ctr">
              <a:buNone/>
              <a:defRPr sz="2100"/>
            </a:lvl4pPr>
            <a:lvl5pPr marL="2438993" indent="0" algn="ctr">
              <a:buNone/>
              <a:defRPr sz="2100"/>
            </a:lvl5pPr>
            <a:lvl6pPr marL="3048639" indent="0" algn="ctr">
              <a:buNone/>
              <a:defRPr sz="2100"/>
            </a:lvl6pPr>
            <a:lvl7pPr marL="3658478" indent="0" algn="ctr">
              <a:buNone/>
              <a:defRPr sz="2100"/>
            </a:lvl7pPr>
            <a:lvl8pPr marL="4268306" indent="0" algn="ctr">
              <a:buNone/>
              <a:defRPr sz="2100"/>
            </a:lvl8pPr>
            <a:lvl9pPr marL="487796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EC204-3790-4EA0-A71D-2CDB4A8C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427B-DD89-4183-847B-861D57A50AF7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17E079-1C94-43E4-BE25-4E97BF06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B63B0-CD43-4C9D-AC74-0B48D174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F1E4-DE65-4D73-BF79-F1519B9C36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417626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A76C7-30ED-4617-B2F9-8C5A7044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7B73-2179-49D9-B899-A4E463AEEA93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2F0D12-D2A2-450F-BF96-CEADA131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889DD0-7532-4C1F-B208-8B7A5AC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FBC7A-4CD1-455A-837A-E0F8C238A2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3951518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202"/>
            <a:ext cx="15773400" cy="4279106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89"/>
            <a:ext cx="15773400" cy="225028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755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958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93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899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86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847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830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79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27B0A-7057-4AFE-8E60-32816C43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40EF-CCA8-4051-8A17-E0D6F1504EF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B8D68D-7468-48A7-B8DF-292EE958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3E7705-4B44-4B07-ACCB-3FB9705B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6DDE-A673-448A-81CF-275A44FB3F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800886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294A43A-B27A-4C0A-9336-0BFD6FDA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3909-94C8-45D1-973A-78146B9259E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0233922-387F-4FA4-B10A-935CE273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0391EA4-9CA9-4BD6-8384-AD615F64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D1060-DE61-40DE-9554-8FB94FDF8A2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50968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23" y="2521745"/>
            <a:ext cx="7736681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55" indent="0">
              <a:buNone/>
              <a:defRPr sz="2700" b="1"/>
            </a:lvl2pPr>
            <a:lvl3pPr marL="1219584" indent="0">
              <a:buNone/>
              <a:defRPr sz="2300" b="1"/>
            </a:lvl3pPr>
            <a:lvl4pPr marL="1829322" indent="0">
              <a:buNone/>
              <a:defRPr sz="2100" b="1"/>
            </a:lvl4pPr>
            <a:lvl5pPr marL="2438993" indent="0">
              <a:buNone/>
              <a:defRPr sz="2100" b="1"/>
            </a:lvl5pPr>
            <a:lvl6pPr marL="3048639" indent="0">
              <a:buNone/>
              <a:defRPr sz="2100" b="1"/>
            </a:lvl6pPr>
            <a:lvl7pPr marL="3658478" indent="0">
              <a:buNone/>
              <a:defRPr sz="2100" b="1"/>
            </a:lvl7pPr>
            <a:lvl8pPr marL="4268306" indent="0">
              <a:buNone/>
              <a:defRPr sz="2100" b="1"/>
            </a:lvl8pPr>
            <a:lvl9pPr marL="4877960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2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755" indent="0">
              <a:buNone/>
              <a:defRPr sz="2700" b="1"/>
            </a:lvl2pPr>
            <a:lvl3pPr marL="1219584" indent="0">
              <a:buNone/>
              <a:defRPr sz="2300" b="1"/>
            </a:lvl3pPr>
            <a:lvl4pPr marL="1829322" indent="0">
              <a:buNone/>
              <a:defRPr sz="2100" b="1"/>
            </a:lvl4pPr>
            <a:lvl5pPr marL="2438993" indent="0">
              <a:buNone/>
              <a:defRPr sz="2100" b="1"/>
            </a:lvl5pPr>
            <a:lvl6pPr marL="3048639" indent="0">
              <a:buNone/>
              <a:defRPr sz="2100" b="1"/>
            </a:lvl6pPr>
            <a:lvl7pPr marL="3658478" indent="0">
              <a:buNone/>
              <a:defRPr sz="2100" b="1"/>
            </a:lvl7pPr>
            <a:lvl8pPr marL="4268306" indent="0">
              <a:buNone/>
              <a:defRPr sz="2100" b="1"/>
            </a:lvl8pPr>
            <a:lvl9pPr marL="4877960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B62E252-DE56-4DCE-A984-B05889B0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F1170-2713-4483-B99B-1A78EE129A2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365CA90-CC38-4330-A7DB-0160FA58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DA51E82E-57FA-421F-86DF-92E33876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DB91-63F4-45C8-97E1-C0EA51A841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361682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C6A0C2DE-8296-4822-BFAF-FC8DF78A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018C-BBD1-46B4-9AAD-69D1C336B6E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C98E959-9642-4CAA-AD0B-2DFCF5E8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C0C27C7-640E-4628-B56A-C6DC8968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824-AEE6-48A0-9B2D-7DCCD8E7931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572775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46C43A4-F651-4E3D-AB06-BB1E2516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61E6-6E4F-4481-AD69-BB7C26D8C3D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95ACA593-692B-43E8-AC16-B3C081E0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E7E1D34-7190-42F3-BB63-50D31815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BA7A-252E-4C2F-AA29-4DDBFA5467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8791084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732"/>
            <a:ext cx="9258300" cy="731043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09755" indent="0">
              <a:buNone/>
              <a:defRPr sz="2000"/>
            </a:lvl2pPr>
            <a:lvl3pPr marL="1219584" indent="0">
              <a:buNone/>
              <a:defRPr sz="1700"/>
            </a:lvl3pPr>
            <a:lvl4pPr marL="1829322" indent="0">
              <a:buNone/>
              <a:defRPr sz="1200"/>
            </a:lvl4pPr>
            <a:lvl5pPr marL="2438993" indent="0">
              <a:buNone/>
              <a:defRPr sz="1200"/>
            </a:lvl5pPr>
            <a:lvl6pPr marL="3048639" indent="0">
              <a:buNone/>
              <a:defRPr sz="1200"/>
            </a:lvl6pPr>
            <a:lvl7pPr marL="3658478" indent="0">
              <a:buNone/>
              <a:defRPr sz="1200"/>
            </a:lvl7pPr>
            <a:lvl8pPr marL="4268306" indent="0">
              <a:buNone/>
              <a:defRPr sz="1200"/>
            </a:lvl8pPr>
            <a:lvl9pPr marL="487796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E863E57-F918-4F2D-A7E5-87737444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297C-8334-4E55-87AA-AB94D3E0316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B7ABAA9-2E91-47BC-BC35-E7461F70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C4A7A77-594A-48A9-9B09-474BEEBD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7359-AB80-470F-AB4E-580A5736D3E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458896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732"/>
            <a:ext cx="9258300" cy="7310438"/>
          </a:xfrm>
        </p:spPr>
        <p:txBody>
          <a:bodyPr/>
          <a:lstStyle>
            <a:lvl1pPr marL="0" indent="0">
              <a:buNone/>
              <a:defRPr sz="4400"/>
            </a:lvl1pPr>
            <a:lvl2pPr marL="609755" indent="0">
              <a:buNone/>
              <a:defRPr sz="3800"/>
            </a:lvl2pPr>
            <a:lvl3pPr marL="1219584" indent="0">
              <a:buNone/>
              <a:defRPr sz="3200"/>
            </a:lvl3pPr>
            <a:lvl4pPr marL="1829322" indent="0">
              <a:buNone/>
              <a:defRPr sz="2700"/>
            </a:lvl4pPr>
            <a:lvl5pPr marL="2438993" indent="0">
              <a:buNone/>
              <a:defRPr sz="2700"/>
            </a:lvl5pPr>
            <a:lvl6pPr marL="3048639" indent="0">
              <a:buNone/>
              <a:defRPr sz="2700"/>
            </a:lvl6pPr>
            <a:lvl7pPr marL="3658478" indent="0">
              <a:buNone/>
              <a:defRPr sz="2700"/>
            </a:lvl7pPr>
            <a:lvl8pPr marL="4268306" indent="0">
              <a:buNone/>
              <a:defRPr sz="2700"/>
            </a:lvl8pPr>
            <a:lvl9pPr marL="4877960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09755" indent="0">
              <a:buNone/>
              <a:defRPr sz="2000"/>
            </a:lvl2pPr>
            <a:lvl3pPr marL="1219584" indent="0">
              <a:buNone/>
              <a:defRPr sz="1700"/>
            </a:lvl3pPr>
            <a:lvl4pPr marL="1829322" indent="0">
              <a:buNone/>
              <a:defRPr sz="1200"/>
            </a:lvl4pPr>
            <a:lvl5pPr marL="2438993" indent="0">
              <a:buNone/>
              <a:defRPr sz="1200"/>
            </a:lvl5pPr>
            <a:lvl6pPr marL="3048639" indent="0">
              <a:buNone/>
              <a:defRPr sz="1200"/>
            </a:lvl6pPr>
            <a:lvl7pPr marL="3658478" indent="0">
              <a:buNone/>
              <a:defRPr sz="1200"/>
            </a:lvl7pPr>
            <a:lvl8pPr marL="4268306" indent="0">
              <a:buNone/>
              <a:defRPr sz="1200"/>
            </a:lvl8pPr>
            <a:lvl9pPr marL="487796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20C885C-83A8-483C-8D06-FF5AAC31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36CD-9D4A-473F-BD89-CCEE68E158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BDEFB1C-9176-4373-8112-8A773BB5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1B95AC5-62A5-4F8A-8F76-799645E9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C56D-24D4-4A7D-9033-F6CE8FE5E7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546869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D5270F-9E61-43FA-846B-9F110D5C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6DF8-B2E7-4EBB-BADF-34DA3DD30A05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8CC912-917C-44CB-80F6-AB2DEC92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388165-2B78-4A5B-A3A2-57E397D8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832B-C691-44A9-9D0C-14A0C96797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6084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829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5773" indent="0">
              <a:buNone/>
              <a:defRPr sz="3000" b="1"/>
            </a:lvl2pPr>
            <a:lvl3pPr marL="1351587" indent="0">
              <a:buNone/>
              <a:defRPr sz="2700" b="1"/>
            </a:lvl3pPr>
            <a:lvl4pPr marL="2027342" indent="0">
              <a:buNone/>
              <a:defRPr sz="2300" b="1"/>
            </a:lvl4pPr>
            <a:lvl5pPr marL="2703107" indent="0">
              <a:buNone/>
              <a:defRPr sz="2300" b="1"/>
            </a:lvl5pPr>
            <a:lvl6pPr marL="3378852" indent="0">
              <a:buNone/>
              <a:defRPr sz="2300" b="1"/>
            </a:lvl6pPr>
            <a:lvl7pPr marL="4054625" indent="0">
              <a:buNone/>
              <a:defRPr sz="2300" b="1"/>
            </a:lvl7pPr>
            <a:lvl8pPr marL="4730367" indent="0">
              <a:buNone/>
              <a:defRPr sz="2300" b="1"/>
            </a:lvl8pPr>
            <a:lvl9pPr marL="5406071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829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5773" indent="0">
              <a:buNone/>
              <a:defRPr sz="3000" b="1"/>
            </a:lvl2pPr>
            <a:lvl3pPr marL="1351587" indent="0">
              <a:buNone/>
              <a:defRPr sz="2700" b="1"/>
            </a:lvl3pPr>
            <a:lvl4pPr marL="2027342" indent="0">
              <a:buNone/>
              <a:defRPr sz="2300" b="1"/>
            </a:lvl4pPr>
            <a:lvl5pPr marL="2703107" indent="0">
              <a:buNone/>
              <a:defRPr sz="2300" b="1"/>
            </a:lvl5pPr>
            <a:lvl6pPr marL="3378852" indent="0">
              <a:buNone/>
              <a:defRPr sz="2300" b="1"/>
            </a:lvl6pPr>
            <a:lvl7pPr marL="4054625" indent="0">
              <a:buNone/>
              <a:defRPr sz="2300" b="1"/>
            </a:lvl7pPr>
            <a:lvl8pPr marL="4730367" indent="0">
              <a:buNone/>
              <a:defRPr sz="2300" b="1"/>
            </a:lvl8pPr>
            <a:lvl9pPr marL="5406071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3848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6C87A6-C40A-46C8-98E5-0D53CB1A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1855-118D-4170-99AB-6085499447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B368F9-D59D-4AEB-80E1-C296DBA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95D70-6F17-4ED4-9BEB-D7809684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6EA02-75D6-48D5-BF8A-3503D4FA03C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49384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857" indent="0" algn="ctr">
              <a:buNone/>
              <a:defRPr sz="2700"/>
            </a:lvl2pPr>
            <a:lvl3pPr marL="1219770" indent="0" algn="ctr">
              <a:buNone/>
              <a:defRPr sz="2300"/>
            </a:lvl3pPr>
            <a:lvl4pPr marL="1829609" indent="0" algn="ctr">
              <a:buNone/>
              <a:defRPr sz="2100"/>
            </a:lvl4pPr>
            <a:lvl5pPr marL="2439383" indent="0" algn="ctr">
              <a:buNone/>
              <a:defRPr sz="2100"/>
            </a:lvl5pPr>
            <a:lvl6pPr marL="3049139" indent="0" algn="ctr">
              <a:buNone/>
              <a:defRPr sz="2100"/>
            </a:lvl6pPr>
            <a:lvl7pPr marL="3659060" indent="0" algn="ctr">
              <a:buNone/>
              <a:defRPr sz="2100"/>
            </a:lvl7pPr>
            <a:lvl8pPr marL="4268984" indent="0" algn="ctr">
              <a:buNone/>
              <a:defRPr sz="2100"/>
            </a:lvl8pPr>
            <a:lvl9pPr marL="487874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EC204-3790-4EA0-A71D-2CDB4A8C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427B-DD89-4183-847B-861D57A50AF7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17E079-1C94-43E4-BE25-4E97BF06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B63B0-CD43-4C9D-AC74-0B48D174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F1E4-DE65-4D73-BF79-F1519B9C36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539161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A76C7-30ED-4617-B2F9-8C5A7044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7B73-2179-49D9-B899-A4E463AEEA93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2F0D12-D2A2-450F-BF96-CEADA131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889DD0-7532-4C1F-B208-8B7A5AC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FBC7A-4CD1-455A-837A-E0F8C238A2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319286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160"/>
            <a:ext cx="15773400" cy="4279106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47"/>
            <a:ext cx="15773400" cy="225028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85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977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96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938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91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9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89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87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27B0A-7057-4AFE-8E60-32816C43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40EF-CCA8-4051-8A17-E0D6F1504EF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B8D68D-7468-48A7-B8DF-292EE958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3E7705-4B44-4B07-ACCB-3FB9705B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6DDE-A673-448A-81CF-275A44FB3F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796283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294A43A-B27A-4C0A-9336-0BFD6FDA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3909-94C8-45D1-973A-78146B9259E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0233922-387F-4FA4-B10A-935CE273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0391EA4-9CA9-4BD6-8384-AD615F64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D1060-DE61-40DE-9554-8FB94FDF8A2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831792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23" y="2521745"/>
            <a:ext cx="7736681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857" indent="0">
              <a:buNone/>
              <a:defRPr sz="2700" b="1"/>
            </a:lvl2pPr>
            <a:lvl3pPr marL="1219770" indent="0">
              <a:buNone/>
              <a:defRPr sz="2300" b="1"/>
            </a:lvl3pPr>
            <a:lvl4pPr marL="1829609" indent="0">
              <a:buNone/>
              <a:defRPr sz="2100" b="1"/>
            </a:lvl4pPr>
            <a:lvl5pPr marL="2439383" indent="0">
              <a:buNone/>
              <a:defRPr sz="2100" b="1"/>
            </a:lvl5pPr>
            <a:lvl6pPr marL="3049139" indent="0">
              <a:buNone/>
              <a:defRPr sz="2100" b="1"/>
            </a:lvl6pPr>
            <a:lvl7pPr marL="3659060" indent="0">
              <a:buNone/>
              <a:defRPr sz="2100" b="1"/>
            </a:lvl7pPr>
            <a:lvl8pPr marL="4268984" indent="0">
              <a:buNone/>
              <a:defRPr sz="2100" b="1"/>
            </a:lvl8pPr>
            <a:lvl9pPr marL="4878740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2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857" indent="0">
              <a:buNone/>
              <a:defRPr sz="2700" b="1"/>
            </a:lvl2pPr>
            <a:lvl3pPr marL="1219770" indent="0">
              <a:buNone/>
              <a:defRPr sz="2300" b="1"/>
            </a:lvl3pPr>
            <a:lvl4pPr marL="1829609" indent="0">
              <a:buNone/>
              <a:defRPr sz="2100" b="1"/>
            </a:lvl4pPr>
            <a:lvl5pPr marL="2439383" indent="0">
              <a:buNone/>
              <a:defRPr sz="2100" b="1"/>
            </a:lvl5pPr>
            <a:lvl6pPr marL="3049139" indent="0">
              <a:buNone/>
              <a:defRPr sz="2100" b="1"/>
            </a:lvl6pPr>
            <a:lvl7pPr marL="3659060" indent="0">
              <a:buNone/>
              <a:defRPr sz="2100" b="1"/>
            </a:lvl7pPr>
            <a:lvl8pPr marL="4268984" indent="0">
              <a:buNone/>
              <a:defRPr sz="2100" b="1"/>
            </a:lvl8pPr>
            <a:lvl9pPr marL="4878740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B62E252-DE56-4DCE-A984-B05889B0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F1170-2713-4483-B99B-1A78EE129A2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365CA90-CC38-4330-A7DB-0160FA58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DA51E82E-57FA-421F-86DF-92E33876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DB91-63F4-45C8-97E1-C0EA51A841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62853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C6A0C2DE-8296-4822-BFAF-FC8DF78A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018C-BBD1-46B4-9AAD-69D1C336B6E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C98E959-9642-4CAA-AD0B-2DFCF5E8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C0C27C7-640E-4628-B56A-C6DC8968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824-AEE6-48A0-9B2D-7DCCD8E7931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244281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46C43A4-F651-4E3D-AB06-BB1E2516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61E6-6E4F-4481-AD69-BB7C26D8C3D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95ACA593-692B-43E8-AC16-B3C081E0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E7E1D34-7190-42F3-BB63-50D31815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BA7A-252E-4C2F-AA29-4DDBFA5467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635666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690"/>
            <a:ext cx="9258300" cy="731043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09857" indent="0">
              <a:buNone/>
              <a:defRPr sz="2000"/>
            </a:lvl2pPr>
            <a:lvl3pPr marL="1219770" indent="0">
              <a:buNone/>
              <a:defRPr sz="1700"/>
            </a:lvl3pPr>
            <a:lvl4pPr marL="1829609" indent="0">
              <a:buNone/>
              <a:defRPr sz="1200"/>
            </a:lvl4pPr>
            <a:lvl5pPr marL="2439383" indent="0">
              <a:buNone/>
              <a:defRPr sz="1200"/>
            </a:lvl5pPr>
            <a:lvl6pPr marL="3049139" indent="0">
              <a:buNone/>
              <a:defRPr sz="1200"/>
            </a:lvl6pPr>
            <a:lvl7pPr marL="3659060" indent="0">
              <a:buNone/>
              <a:defRPr sz="1200"/>
            </a:lvl7pPr>
            <a:lvl8pPr marL="4268984" indent="0">
              <a:buNone/>
              <a:defRPr sz="1200"/>
            </a:lvl8pPr>
            <a:lvl9pPr marL="487874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E863E57-F918-4F2D-A7E5-87737444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297C-8334-4E55-87AA-AB94D3E0316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B7ABAA9-2E91-47BC-BC35-E7461F70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C4A7A77-594A-48A9-9B09-474BEEBD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7359-AB80-470F-AB4E-580A5736D3E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88024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690"/>
            <a:ext cx="9258300" cy="7310438"/>
          </a:xfrm>
        </p:spPr>
        <p:txBody>
          <a:bodyPr/>
          <a:lstStyle>
            <a:lvl1pPr marL="0" indent="0">
              <a:buNone/>
              <a:defRPr sz="4400"/>
            </a:lvl1pPr>
            <a:lvl2pPr marL="609857" indent="0">
              <a:buNone/>
              <a:defRPr sz="3800"/>
            </a:lvl2pPr>
            <a:lvl3pPr marL="1219770" indent="0">
              <a:buNone/>
              <a:defRPr sz="3200"/>
            </a:lvl3pPr>
            <a:lvl4pPr marL="1829609" indent="0">
              <a:buNone/>
              <a:defRPr sz="2700"/>
            </a:lvl4pPr>
            <a:lvl5pPr marL="2439383" indent="0">
              <a:buNone/>
              <a:defRPr sz="2700"/>
            </a:lvl5pPr>
            <a:lvl6pPr marL="3049139" indent="0">
              <a:buNone/>
              <a:defRPr sz="2700"/>
            </a:lvl6pPr>
            <a:lvl7pPr marL="3659060" indent="0">
              <a:buNone/>
              <a:defRPr sz="2700"/>
            </a:lvl7pPr>
            <a:lvl8pPr marL="4268984" indent="0">
              <a:buNone/>
              <a:defRPr sz="2700"/>
            </a:lvl8pPr>
            <a:lvl9pPr marL="4878740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09857" indent="0">
              <a:buNone/>
              <a:defRPr sz="2000"/>
            </a:lvl2pPr>
            <a:lvl3pPr marL="1219770" indent="0">
              <a:buNone/>
              <a:defRPr sz="1700"/>
            </a:lvl3pPr>
            <a:lvl4pPr marL="1829609" indent="0">
              <a:buNone/>
              <a:defRPr sz="1200"/>
            </a:lvl4pPr>
            <a:lvl5pPr marL="2439383" indent="0">
              <a:buNone/>
              <a:defRPr sz="1200"/>
            </a:lvl5pPr>
            <a:lvl6pPr marL="3049139" indent="0">
              <a:buNone/>
              <a:defRPr sz="1200"/>
            </a:lvl6pPr>
            <a:lvl7pPr marL="3659060" indent="0">
              <a:buNone/>
              <a:defRPr sz="1200"/>
            </a:lvl7pPr>
            <a:lvl8pPr marL="4268984" indent="0">
              <a:buNone/>
              <a:defRPr sz="1200"/>
            </a:lvl8pPr>
            <a:lvl9pPr marL="487874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20C885C-83A8-483C-8D06-FF5AAC31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36CD-9D4A-473F-BD89-CCEE68E158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BDEFB1C-9176-4373-8112-8A773BB5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1B95AC5-62A5-4F8A-8F76-799645E9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C56D-24D4-4A7D-9033-F6CE8FE5E7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30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932496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D5270F-9E61-43FA-846B-9F110D5C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6DF8-B2E7-4EBB-BADF-34DA3DD30A05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8CC912-917C-44CB-80F6-AB2DEC92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388165-2B78-4A5B-A3A2-57E397D8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832B-C691-44A9-9D0C-14A0C96797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1461469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6C87A6-C40A-46C8-98E5-0D53CB1A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1855-118D-4170-99AB-6085499447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B368F9-D59D-4AEB-80E1-C296DBA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95D70-6F17-4ED4-9BEB-D7809684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6EA02-75D6-48D5-BF8A-3503D4FA03C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0141302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962" indent="0" algn="ctr">
              <a:buNone/>
              <a:defRPr sz="2700"/>
            </a:lvl2pPr>
            <a:lvl3pPr marL="1219962" indent="0" algn="ctr">
              <a:buNone/>
              <a:defRPr sz="2300"/>
            </a:lvl3pPr>
            <a:lvl4pPr marL="1829909" indent="0" algn="ctr">
              <a:buNone/>
              <a:defRPr sz="2100"/>
            </a:lvl4pPr>
            <a:lvl5pPr marL="2439794" indent="0" algn="ctr">
              <a:buNone/>
              <a:defRPr sz="2100"/>
            </a:lvl5pPr>
            <a:lvl6pPr marL="3049661" indent="0" algn="ctr">
              <a:buNone/>
              <a:defRPr sz="2100"/>
            </a:lvl6pPr>
            <a:lvl7pPr marL="3659672" indent="0" algn="ctr">
              <a:buNone/>
              <a:defRPr sz="2100"/>
            </a:lvl7pPr>
            <a:lvl8pPr marL="4269695" indent="0" algn="ctr">
              <a:buNone/>
              <a:defRPr sz="2100"/>
            </a:lvl8pPr>
            <a:lvl9pPr marL="4879563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EC204-3790-4EA0-A71D-2CDB4A8C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427B-DD89-4183-847B-861D57A50AF7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17E079-1C94-43E4-BE25-4E97BF06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B63B0-CD43-4C9D-AC74-0B48D174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F1E4-DE65-4D73-BF79-F1519B9C36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160435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A76C7-30ED-4617-B2F9-8C5A7044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7B73-2179-49D9-B899-A4E463AEEA93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2F0D12-D2A2-450F-BF96-CEADA131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889DD0-7532-4C1F-B208-8B7A5AC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FBC7A-4CD1-455A-837A-E0F8C238A2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417193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128"/>
            <a:ext cx="15773400" cy="4279106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16"/>
            <a:ext cx="15773400" cy="225028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96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1996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299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3979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496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5967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6969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7956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27B0A-7057-4AFE-8E60-32816C43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40EF-CCA8-4051-8A17-E0D6F1504EF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B8D68D-7468-48A7-B8DF-292EE958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3E7705-4B44-4B07-ACCB-3FB9705B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6DDE-A673-448A-81CF-275A44FB3F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9396905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294A43A-B27A-4C0A-9336-0BFD6FDA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3909-94C8-45D1-973A-78146B9259E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0233922-387F-4FA4-B10A-935CE273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0391EA4-9CA9-4BD6-8384-AD615F64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D1060-DE61-40DE-9554-8FB94FDF8A2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82945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23" y="2521745"/>
            <a:ext cx="7736681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962" indent="0">
              <a:buNone/>
              <a:defRPr sz="2700" b="1"/>
            </a:lvl2pPr>
            <a:lvl3pPr marL="1219962" indent="0">
              <a:buNone/>
              <a:defRPr sz="2300" b="1"/>
            </a:lvl3pPr>
            <a:lvl4pPr marL="1829909" indent="0">
              <a:buNone/>
              <a:defRPr sz="2100" b="1"/>
            </a:lvl4pPr>
            <a:lvl5pPr marL="2439794" indent="0">
              <a:buNone/>
              <a:defRPr sz="2100" b="1"/>
            </a:lvl5pPr>
            <a:lvl6pPr marL="3049661" indent="0">
              <a:buNone/>
              <a:defRPr sz="2100" b="1"/>
            </a:lvl6pPr>
            <a:lvl7pPr marL="3659672" indent="0">
              <a:buNone/>
              <a:defRPr sz="2100" b="1"/>
            </a:lvl7pPr>
            <a:lvl8pPr marL="4269695" indent="0">
              <a:buNone/>
              <a:defRPr sz="2100" b="1"/>
            </a:lvl8pPr>
            <a:lvl9pPr marL="4879563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2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962" indent="0">
              <a:buNone/>
              <a:defRPr sz="2700" b="1"/>
            </a:lvl2pPr>
            <a:lvl3pPr marL="1219962" indent="0">
              <a:buNone/>
              <a:defRPr sz="2300" b="1"/>
            </a:lvl3pPr>
            <a:lvl4pPr marL="1829909" indent="0">
              <a:buNone/>
              <a:defRPr sz="2100" b="1"/>
            </a:lvl4pPr>
            <a:lvl5pPr marL="2439794" indent="0">
              <a:buNone/>
              <a:defRPr sz="2100" b="1"/>
            </a:lvl5pPr>
            <a:lvl6pPr marL="3049661" indent="0">
              <a:buNone/>
              <a:defRPr sz="2100" b="1"/>
            </a:lvl6pPr>
            <a:lvl7pPr marL="3659672" indent="0">
              <a:buNone/>
              <a:defRPr sz="2100" b="1"/>
            </a:lvl7pPr>
            <a:lvl8pPr marL="4269695" indent="0">
              <a:buNone/>
              <a:defRPr sz="2100" b="1"/>
            </a:lvl8pPr>
            <a:lvl9pPr marL="4879563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B62E252-DE56-4DCE-A984-B05889B0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F1170-2713-4483-B99B-1A78EE129A2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365CA90-CC38-4330-A7DB-0160FA58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DA51E82E-57FA-421F-86DF-92E33876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DB91-63F4-45C8-97E1-C0EA51A841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839088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C6A0C2DE-8296-4822-BFAF-FC8DF78A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018C-BBD1-46B4-9AAD-69D1C336B6E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C98E959-9642-4CAA-AD0B-2DFCF5E8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C0C27C7-640E-4628-B56A-C6DC8968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824-AEE6-48A0-9B2D-7DCCD8E7931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526316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46C43A4-F651-4E3D-AB06-BB1E2516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61E6-6E4F-4481-AD69-BB7C26D8C3D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95ACA593-692B-43E8-AC16-B3C081E0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E7E1D34-7190-42F3-BB63-50D31815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BA7A-252E-4C2F-AA29-4DDBFA5467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2193527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659"/>
            <a:ext cx="9258300" cy="731043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09962" indent="0">
              <a:buNone/>
              <a:defRPr sz="2000"/>
            </a:lvl2pPr>
            <a:lvl3pPr marL="1219962" indent="0">
              <a:buNone/>
              <a:defRPr sz="1700"/>
            </a:lvl3pPr>
            <a:lvl4pPr marL="1829909" indent="0">
              <a:buNone/>
              <a:defRPr sz="1200"/>
            </a:lvl4pPr>
            <a:lvl5pPr marL="2439794" indent="0">
              <a:buNone/>
              <a:defRPr sz="1200"/>
            </a:lvl5pPr>
            <a:lvl6pPr marL="3049661" indent="0">
              <a:buNone/>
              <a:defRPr sz="1200"/>
            </a:lvl6pPr>
            <a:lvl7pPr marL="3659672" indent="0">
              <a:buNone/>
              <a:defRPr sz="1200"/>
            </a:lvl7pPr>
            <a:lvl8pPr marL="4269695" indent="0">
              <a:buNone/>
              <a:defRPr sz="1200"/>
            </a:lvl8pPr>
            <a:lvl9pPr marL="487956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E863E57-F918-4F2D-A7E5-87737444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297C-8334-4E55-87AA-AB94D3E0316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B7ABAA9-2E91-47BC-BC35-E7461F70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C4A7A77-594A-48A9-9B09-474BEEBD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7359-AB80-470F-AB4E-580A5736D3E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04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1"/>
            <a:ext cx="7772400" cy="1362075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21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038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07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51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013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51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020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523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02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62580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659"/>
            <a:ext cx="9258300" cy="7310438"/>
          </a:xfrm>
        </p:spPr>
        <p:txBody>
          <a:bodyPr/>
          <a:lstStyle>
            <a:lvl1pPr marL="0" indent="0">
              <a:buNone/>
              <a:defRPr sz="4400"/>
            </a:lvl1pPr>
            <a:lvl2pPr marL="609962" indent="0">
              <a:buNone/>
              <a:defRPr sz="3800"/>
            </a:lvl2pPr>
            <a:lvl3pPr marL="1219962" indent="0">
              <a:buNone/>
              <a:defRPr sz="3200"/>
            </a:lvl3pPr>
            <a:lvl4pPr marL="1829909" indent="0">
              <a:buNone/>
              <a:defRPr sz="2700"/>
            </a:lvl4pPr>
            <a:lvl5pPr marL="2439794" indent="0">
              <a:buNone/>
              <a:defRPr sz="2700"/>
            </a:lvl5pPr>
            <a:lvl6pPr marL="3049661" indent="0">
              <a:buNone/>
              <a:defRPr sz="2700"/>
            </a:lvl6pPr>
            <a:lvl7pPr marL="3659672" indent="0">
              <a:buNone/>
              <a:defRPr sz="2700"/>
            </a:lvl7pPr>
            <a:lvl8pPr marL="4269695" indent="0">
              <a:buNone/>
              <a:defRPr sz="2700"/>
            </a:lvl8pPr>
            <a:lvl9pPr marL="4879563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09962" indent="0">
              <a:buNone/>
              <a:defRPr sz="2000"/>
            </a:lvl2pPr>
            <a:lvl3pPr marL="1219962" indent="0">
              <a:buNone/>
              <a:defRPr sz="1700"/>
            </a:lvl3pPr>
            <a:lvl4pPr marL="1829909" indent="0">
              <a:buNone/>
              <a:defRPr sz="1200"/>
            </a:lvl4pPr>
            <a:lvl5pPr marL="2439794" indent="0">
              <a:buNone/>
              <a:defRPr sz="1200"/>
            </a:lvl5pPr>
            <a:lvl6pPr marL="3049661" indent="0">
              <a:buNone/>
              <a:defRPr sz="1200"/>
            </a:lvl6pPr>
            <a:lvl7pPr marL="3659672" indent="0">
              <a:buNone/>
              <a:defRPr sz="1200"/>
            </a:lvl7pPr>
            <a:lvl8pPr marL="4269695" indent="0">
              <a:buNone/>
              <a:defRPr sz="1200"/>
            </a:lvl8pPr>
            <a:lvl9pPr marL="4879563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20C885C-83A8-483C-8D06-FF5AAC31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36CD-9D4A-473F-BD89-CCEE68E158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BDEFB1C-9176-4373-8112-8A773BB5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1B95AC5-62A5-4F8A-8F76-799645E9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C56D-24D4-4A7D-9033-F6CE8FE5E7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252099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D5270F-9E61-43FA-846B-9F110D5C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6DF8-B2E7-4EBB-BADF-34DA3DD30A05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8CC912-917C-44CB-80F6-AB2DEC92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388165-2B78-4A5B-A3A2-57E397D8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832B-C691-44A9-9D0C-14A0C96797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943458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6C87A6-C40A-46C8-98E5-0D53CB1A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1855-118D-4170-99AB-6085499447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B368F9-D59D-4AEB-80E1-C296DBA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95D70-6F17-4ED4-9BEB-D7809684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6EA02-75D6-48D5-BF8A-3503D4FA03C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004746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070" indent="0" algn="ctr">
              <a:buNone/>
              <a:defRPr sz="2700"/>
            </a:lvl2pPr>
            <a:lvl3pPr marL="1220168" indent="0" algn="ctr">
              <a:buNone/>
              <a:defRPr sz="2300"/>
            </a:lvl3pPr>
            <a:lvl4pPr marL="1830222" indent="0" algn="ctr">
              <a:buNone/>
              <a:defRPr sz="2100"/>
            </a:lvl4pPr>
            <a:lvl5pPr marL="2440223" indent="0" algn="ctr">
              <a:buNone/>
              <a:defRPr sz="2100"/>
            </a:lvl5pPr>
            <a:lvl6pPr marL="3050207" indent="0" algn="ctr">
              <a:buNone/>
              <a:defRPr sz="2100"/>
            </a:lvl6pPr>
            <a:lvl7pPr marL="3660323" indent="0" algn="ctr">
              <a:buNone/>
              <a:defRPr sz="2100"/>
            </a:lvl7pPr>
            <a:lvl8pPr marL="4270439" indent="0" algn="ctr">
              <a:buNone/>
              <a:defRPr sz="2100"/>
            </a:lvl8pPr>
            <a:lvl9pPr marL="4880424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EC204-3790-4EA0-A71D-2CDB4A8C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427B-DD89-4183-847B-861D57A50AF7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17E079-1C94-43E4-BE25-4E97BF06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B63B0-CD43-4C9D-AC74-0B48D174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F1E4-DE65-4D73-BF79-F1519B9C36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2914493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A76C7-30ED-4617-B2F9-8C5A7044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7B73-2179-49D9-B899-A4E463AEEA93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2F0D12-D2A2-450F-BF96-CEADA131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889DD0-7532-4C1F-B208-8B7A5AC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FBC7A-4CD1-455A-837A-E0F8C238A2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467205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080"/>
            <a:ext cx="15773400" cy="4279106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668"/>
            <a:ext cx="15773400" cy="225028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07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16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302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02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020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03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043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04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27B0A-7057-4AFE-8E60-32816C43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40EF-CCA8-4051-8A17-E0D6F1504EF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B8D68D-7468-48A7-B8DF-292EE958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3E7705-4B44-4B07-ACCB-3FB9705B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6DDE-A673-448A-81CF-275A44FB3F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729415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294A43A-B27A-4C0A-9336-0BFD6FDA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3909-94C8-45D1-973A-78146B9259E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0233922-387F-4FA4-B10A-935CE273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0391EA4-9CA9-4BD6-8384-AD615F64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D1060-DE61-40DE-9554-8FB94FDF8A2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065531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23" y="2521745"/>
            <a:ext cx="7736681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70" indent="0">
              <a:buNone/>
              <a:defRPr sz="2700" b="1"/>
            </a:lvl2pPr>
            <a:lvl3pPr marL="1220168" indent="0">
              <a:buNone/>
              <a:defRPr sz="2300" b="1"/>
            </a:lvl3pPr>
            <a:lvl4pPr marL="1830222" indent="0">
              <a:buNone/>
              <a:defRPr sz="2100" b="1"/>
            </a:lvl4pPr>
            <a:lvl5pPr marL="2440223" indent="0">
              <a:buNone/>
              <a:defRPr sz="2100" b="1"/>
            </a:lvl5pPr>
            <a:lvl6pPr marL="3050207" indent="0">
              <a:buNone/>
              <a:defRPr sz="2100" b="1"/>
            </a:lvl6pPr>
            <a:lvl7pPr marL="3660323" indent="0">
              <a:buNone/>
              <a:defRPr sz="2100" b="1"/>
            </a:lvl7pPr>
            <a:lvl8pPr marL="4270439" indent="0">
              <a:buNone/>
              <a:defRPr sz="2100" b="1"/>
            </a:lvl8pPr>
            <a:lvl9pPr marL="4880424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2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070" indent="0">
              <a:buNone/>
              <a:defRPr sz="2700" b="1"/>
            </a:lvl2pPr>
            <a:lvl3pPr marL="1220168" indent="0">
              <a:buNone/>
              <a:defRPr sz="2300" b="1"/>
            </a:lvl3pPr>
            <a:lvl4pPr marL="1830222" indent="0">
              <a:buNone/>
              <a:defRPr sz="2100" b="1"/>
            </a:lvl4pPr>
            <a:lvl5pPr marL="2440223" indent="0">
              <a:buNone/>
              <a:defRPr sz="2100" b="1"/>
            </a:lvl5pPr>
            <a:lvl6pPr marL="3050207" indent="0">
              <a:buNone/>
              <a:defRPr sz="2100" b="1"/>
            </a:lvl6pPr>
            <a:lvl7pPr marL="3660323" indent="0">
              <a:buNone/>
              <a:defRPr sz="2100" b="1"/>
            </a:lvl7pPr>
            <a:lvl8pPr marL="4270439" indent="0">
              <a:buNone/>
              <a:defRPr sz="2100" b="1"/>
            </a:lvl8pPr>
            <a:lvl9pPr marL="4880424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B62E252-DE56-4DCE-A984-B05889B0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F1170-2713-4483-B99B-1A78EE129A2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365CA90-CC38-4330-A7DB-0160FA58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DA51E82E-57FA-421F-86DF-92E33876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DB91-63F4-45C8-97E1-C0EA51A841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913117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C6A0C2DE-8296-4822-BFAF-FC8DF78A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018C-BBD1-46B4-9AAD-69D1C336B6E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C98E959-9642-4CAA-AD0B-2DFCF5E8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C0C27C7-640E-4628-B56A-C6DC8968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824-AEE6-48A0-9B2D-7DCCD8E7931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7230468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46C43A4-F651-4E3D-AB06-BB1E2516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61E6-6E4F-4481-AD69-BB7C26D8C3D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95ACA593-692B-43E8-AC16-B3C081E0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E7E1D34-7190-42F3-BB63-50D31815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BA7A-252E-4C2F-AA29-4DDBFA5467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69700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7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734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72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5773" indent="0">
              <a:buNone/>
              <a:defRPr sz="2100"/>
            </a:lvl2pPr>
            <a:lvl3pPr marL="1351587" indent="0">
              <a:buNone/>
              <a:defRPr sz="1800"/>
            </a:lvl3pPr>
            <a:lvl4pPr marL="2027342" indent="0">
              <a:buNone/>
              <a:defRPr sz="1400"/>
            </a:lvl4pPr>
            <a:lvl5pPr marL="2703107" indent="0">
              <a:buNone/>
              <a:defRPr sz="1400"/>
            </a:lvl5pPr>
            <a:lvl6pPr marL="3378852" indent="0">
              <a:buNone/>
              <a:defRPr sz="1400"/>
            </a:lvl6pPr>
            <a:lvl7pPr marL="4054625" indent="0">
              <a:buNone/>
              <a:defRPr sz="1400"/>
            </a:lvl7pPr>
            <a:lvl8pPr marL="4730367" indent="0">
              <a:buNone/>
              <a:defRPr sz="1400"/>
            </a:lvl8pPr>
            <a:lvl9pPr marL="5406071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05879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611"/>
            <a:ext cx="9258300" cy="731043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0070" indent="0">
              <a:buNone/>
              <a:defRPr sz="2000"/>
            </a:lvl2pPr>
            <a:lvl3pPr marL="1220168" indent="0">
              <a:buNone/>
              <a:defRPr sz="1700"/>
            </a:lvl3pPr>
            <a:lvl4pPr marL="1830222" indent="0">
              <a:buNone/>
              <a:defRPr sz="1200"/>
            </a:lvl4pPr>
            <a:lvl5pPr marL="2440223" indent="0">
              <a:buNone/>
              <a:defRPr sz="1200"/>
            </a:lvl5pPr>
            <a:lvl6pPr marL="3050207" indent="0">
              <a:buNone/>
              <a:defRPr sz="1200"/>
            </a:lvl6pPr>
            <a:lvl7pPr marL="3660323" indent="0">
              <a:buNone/>
              <a:defRPr sz="1200"/>
            </a:lvl7pPr>
            <a:lvl8pPr marL="4270439" indent="0">
              <a:buNone/>
              <a:defRPr sz="1200"/>
            </a:lvl8pPr>
            <a:lvl9pPr marL="4880424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E863E57-F918-4F2D-A7E5-87737444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297C-8334-4E55-87AA-AB94D3E0316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B7ABAA9-2E91-47BC-BC35-E7461F70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C4A7A77-594A-48A9-9B09-474BEEBD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7359-AB80-470F-AB4E-580A5736D3E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24696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611"/>
            <a:ext cx="9258300" cy="7310438"/>
          </a:xfrm>
        </p:spPr>
        <p:txBody>
          <a:bodyPr/>
          <a:lstStyle>
            <a:lvl1pPr marL="0" indent="0">
              <a:buNone/>
              <a:defRPr sz="4400"/>
            </a:lvl1pPr>
            <a:lvl2pPr marL="610070" indent="0">
              <a:buNone/>
              <a:defRPr sz="3800"/>
            </a:lvl2pPr>
            <a:lvl3pPr marL="1220168" indent="0">
              <a:buNone/>
              <a:defRPr sz="3200"/>
            </a:lvl3pPr>
            <a:lvl4pPr marL="1830222" indent="0">
              <a:buNone/>
              <a:defRPr sz="2700"/>
            </a:lvl4pPr>
            <a:lvl5pPr marL="2440223" indent="0">
              <a:buNone/>
              <a:defRPr sz="2700"/>
            </a:lvl5pPr>
            <a:lvl6pPr marL="3050207" indent="0">
              <a:buNone/>
              <a:defRPr sz="2700"/>
            </a:lvl6pPr>
            <a:lvl7pPr marL="3660323" indent="0">
              <a:buNone/>
              <a:defRPr sz="2700"/>
            </a:lvl7pPr>
            <a:lvl8pPr marL="4270439" indent="0">
              <a:buNone/>
              <a:defRPr sz="2700"/>
            </a:lvl8pPr>
            <a:lvl9pPr marL="4880424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0070" indent="0">
              <a:buNone/>
              <a:defRPr sz="2000"/>
            </a:lvl2pPr>
            <a:lvl3pPr marL="1220168" indent="0">
              <a:buNone/>
              <a:defRPr sz="1700"/>
            </a:lvl3pPr>
            <a:lvl4pPr marL="1830222" indent="0">
              <a:buNone/>
              <a:defRPr sz="1200"/>
            </a:lvl4pPr>
            <a:lvl5pPr marL="2440223" indent="0">
              <a:buNone/>
              <a:defRPr sz="1200"/>
            </a:lvl5pPr>
            <a:lvl6pPr marL="3050207" indent="0">
              <a:buNone/>
              <a:defRPr sz="1200"/>
            </a:lvl6pPr>
            <a:lvl7pPr marL="3660323" indent="0">
              <a:buNone/>
              <a:defRPr sz="1200"/>
            </a:lvl7pPr>
            <a:lvl8pPr marL="4270439" indent="0">
              <a:buNone/>
              <a:defRPr sz="1200"/>
            </a:lvl8pPr>
            <a:lvl9pPr marL="4880424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20C885C-83A8-483C-8D06-FF5AAC31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36CD-9D4A-473F-BD89-CCEE68E158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BDEFB1C-9176-4373-8112-8A773BB5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1B95AC5-62A5-4F8A-8F76-799645E9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C56D-24D4-4A7D-9033-F6CE8FE5E7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414685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D5270F-9E61-43FA-846B-9F110D5C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6DF8-B2E7-4EBB-BADF-34DA3DD30A05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8CC912-917C-44CB-80F6-AB2DEC92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388165-2B78-4A5B-A3A2-57E397D8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832B-C691-44A9-9D0C-14A0C96797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27486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6C87A6-C40A-46C8-98E5-0D53CB1A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1855-118D-4170-99AB-6085499447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B368F9-D59D-4AEB-80E1-C296DBA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95D70-6F17-4ED4-9BEB-D7809684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6EA02-75D6-48D5-BF8A-3503D4FA03C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718785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187" indent="0" algn="ctr">
              <a:buNone/>
              <a:defRPr sz="2700"/>
            </a:lvl2pPr>
            <a:lvl3pPr marL="1220381" indent="0" algn="ctr">
              <a:buNone/>
              <a:defRPr sz="2300"/>
            </a:lvl3pPr>
            <a:lvl4pPr marL="1830551" indent="0" algn="ctr">
              <a:buNone/>
              <a:defRPr sz="2100"/>
            </a:lvl4pPr>
            <a:lvl5pPr marL="2440673" indent="0" algn="ctr">
              <a:buNone/>
              <a:defRPr sz="2100"/>
            </a:lvl5pPr>
            <a:lvl6pPr marL="3050780" indent="0" algn="ctr">
              <a:buNone/>
              <a:defRPr sz="2100"/>
            </a:lvl6pPr>
            <a:lvl7pPr marL="3661001" indent="0" algn="ctr">
              <a:buNone/>
              <a:defRPr sz="2100"/>
            </a:lvl7pPr>
            <a:lvl8pPr marL="4271216" indent="0" algn="ctr">
              <a:buNone/>
              <a:defRPr sz="2100"/>
            </a:lvl8pPr>
            <a:lvl9pPr marL="4881324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EC204-3790-4EA0-A71D-2CDB4A8C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427B-DD89-4183-847B-861D57A50AF7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17E079-1C94-43E4-BE25-4E97BF06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B63B0-CD43-4C9D-AC74-0B48D174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F1E4-DE65-4D73-BF79-F1519B9C36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569964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A76C7-30ED-4617-B2F9-8C5A7044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7B73-2179-49D9-B899-A4E463AEEA93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2F0D12-D2A2-450F-BF96-CEADA131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889DD0-7532-4C1F-B208-8B7A5AC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FBC7A-4CD1-455A-837A-E0F8C238A2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931447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046"/>
            <a:ext cx="15773400" cy="4279106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633"/>
            <a:ext cx="15773400" cy="225028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18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38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305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06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078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10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121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132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27B0A-7057-4AFE-8E60-32816C43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40EF-CCA8-4051-8A17-E0D6F1504EF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B8D68D-7468-48A7-B8DF-292EE958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3E7705-4B44-4B07-ACCB-3FB9705B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6DDE-A673-448A-81CF-275A44FB3F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7477174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294A43A-B27A-4C0A-9336-0BFD6FDA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3909-94C8-45D1-973A-78146B9259E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0233922-387F-4FA4-B10A-935CE273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0391EA4-9CA9-4BD6-8384-AD615F64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D1060-DE61-40DE-9554-8FB94FDF8A2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5756716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23" y="2521745"/>
            <a:ext cx="7736681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187" indent="0">
              <a:buNone/>
              <a:defRPr sz="2700" b="1"/>
            </a:lvl2pPr>
            <a:lvl3pPr marL="1220381" indent="0">
              <a:buNone/>
              <a:defRPr sz="2300" b="1"/>
            </a:lvl3pPr>
            <a:lvl4pPr marL="1830551" indent="0">
              <a:buNone/>
              <a:defRPr sz="2100" b="1"/>
            </a:lvl4pPr>
            <a:lvl5pPr marL="2440673" indent="0">
              <a:buNone/>
              <a:defRPr sz="2100" b="1"/>
            </a:lvl5pPr>
            <a:lvl6pPr marL="3050780" indent="0">
              <a:buNone/>
              <a:defRPr sz="2100" b="1"/>
            </a:lvl6pPr>
            <a:lvl7pPr marL="3661001" indent="0">
              <a:buNone/>
              <a:defRPr sz="2100" b="1"/>
            </a:lvl7pPr>
            <a:lvl8pPr marL="4271216" indent="0">
              <a:buNone/>
              <a:defRPr sz="2100" b="1"/>
            </a:lvl8pPr>
            <a:lvl9pPr marL="4881324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2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187" indent="0">
              <a:buNone/>
              <a:defRPr sz="2700" b="1"/>
            </a:lvl2pPr>
            <a:lvl3pPr marL="1220381" indent="0">
              <a:buNone/>
              <a:defRPr sz="2300" b="1"/>
            </a:lvl3pPr>
            <a:lvl4pPr marL="1830551" indent="0">
              <a:buNone/>
              <a:defRPr sz="2100" b="1"/>
            </a:lvl4pPr>
            <a:lvl5pPr marL="2440673" indent="0">
              <a:buNone/>
              <a:defRPr sz="2100" b="1"/>
            </a:lvl5pPr>
            <a:lvl6pPr marL="3050780" indent="0">
              <a:buNone/>
              <a:defRPr sz="2100" b="1"/>
            </a:lvl6pPr>
            <a:lvl7pPr marL="3661001" indent="0">
              <a:buNone/>
              <a:defRPr sz="2100" b="1"/>
            </a:lvl7pPr>
            <a:lvl8pPr marL="4271216" indent="0">
              <a:buNone/>
              <a:defRPr sz="2100" b="1"/>
            </a:lvl8pPr>
            <a:lvl9pPr marL="4881324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B62E252-DE56-4DCE-A984-B05889B0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F1170-2713-4483-B99B-1A78EE129A2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365CA90-CC38-4330-A7DB-0160FA58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DA51E82E-57FA-421F-86DF-92E33876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DB91-63F4-45C8-97E1-C0EA51A841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8944529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C6A0C2DE-8296-4822-BFAF-FC8DF78A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018C-BBD1-46B4-9AAD-69D1C336B6E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C98E959-9642-4CAA-AD0B-2DFCF5E8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C0C27C7-640E-4628-B56A-C6DC8968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824-AEE6-48A0-9B2D-7DCCD8E7931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4354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7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734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75773" indent="0">
              <a:buNone/>
              <a:defRPr sz="4400"/>
            </a:lvl2pPr>
            <a:lvl3pPr marL="1351587" indent="0">
              <a:buNone/>
              <a:defRPr sz="3600"/>
            </a:lvl3pPr>
            <a:lvl4pPr marL="2027342" indent="0">
              <a:buNone/>
              <a:defRPr sz="3000"/>
            </a:lvl4pPr>
            <a:lvl5pPr marL="2703107" indent="0">
              <a:buNone/>
              <a:defRPr sz="3000"/>
            </a:lvl5pPr>
            <a:lvl6pPr marL="3378852" indent="0">
              <a:buNone/>
              <a:defRPr sz="3000"/>
            </a:lvl6pPr>
            <a:lvl7pPr marL="4054625" indent="0">
              <a:buNone/>
              <a:defRPr sz="3000"/>
            </a:lvl7pPr>
            <a:lvl8pPr marL="4730367" indent="0">
              <a:buNone/>
              <a:defRPr sz="3000"/>
            </a:lvl8pPr>
            <a:lvl9pPr marL="5406071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72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5773" indent="0">
              <a:buNone/>
              <a:defRPr sz="2100"/>
            </a:lvl2pPr>
            <a:lvl3pPr marL="1351587" indent="0">
              <a:buNone/>
              <a:defRPr sz="1800"/>
            </a:lvl3pPr>
            <a:lvl4pPr marL="2027342" indent="0">
              <a:buNone/>
              <a:defRPr sz="1400"/>
            </a:lvl4pPr>
            <a:lvl5pPr marL="2703107" indent="0">
              <a:buNone/>
              <a:defRPr sz="1400"/>
            </a:lvl5pPr>
            <a:lvl6pPr marL="3378852" indent="0">
              <a:buNone/>
              <a:defRPr sz="1400"/>
            </a:lvl6pPr>
            <a:lvl7pPr marL="4054625" indent="0">
              <a:buNone/>
              <a:defRPr sz="1400"/>
            </a:lvl7pPr>
            <a:lvl8pPr marL="4730367" indent="0">
              <a:buNone/>
              <a:defRPr sz="1400"/>
            </a:lvl8pPr>
            <a:lvl9pPr marL="5406071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7965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46C43A4-F651-4E3D-AB06-BB1E2516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61E6-6E4F-4481-AD69-BB7C26D8C3D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95ACA593-692B-43E8-AC16-B3C081E0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E7E1D34-7190-42F3-BB63-50D31815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BA7A-252E-4C2F-AA29-4DDBFA5467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302185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576"/>
            <a:ext cx="9258300" cy="731043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0187" indent="0">
              <a:buNone/>
              <a:defRPr sz="2000"/>
            </a:lvl2pPr>
            <a:lvl3pPr marL="1220381" indent="0">
              <a:buNone/>
              <a:defRPr sz="1700"/>
            </a:lvl3pPr>
            <a:lvl4pPr marL="1830551" indent="0">
              <a:buNone/>
              <a:defRPr sz="1200"/>
            </a:lvl4pPr>
            <a:lvl5pPr marL="2440673" indent="0">
              <a:buNone/>
              <a:defRPr sz="1200"/>
            </a:lvl5pPr>
            <a:lvl6pPr marL="3050780" indent="0">
              <a:buNone/>
              <a:defRPr sz="1200"/>
            </a:lvl6pPr>
            <a:lvl7pPr marL="3661001" indent="0">
              <a:buNone/>
              <a:defRPr sz="1200"/>
            </a:lvl7pPr>
            <a:lvl8pPr marL="4271216" indent="0">
              <a:buNone/>
              <a:defRPr sz="1200"/>
            </a:lvl8pPr>
            <a:lvl9pPr marL="4881324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E863E57-F918-4F2D-A7E5-87737444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297C-8334-4E55-87AA-AB94D3E0316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B7ABAA9-2E91-47BC-BC35-E7461F70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C4A7A77-594A-48A9-9B09-474BEEBD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7359-AB80-470F-AB4E-580A5736D3E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0599890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576"/>
            <a:ext cx="9258300" cy="7310438"/>
          </a:xfrm>
        </p:spPr>
        <p:txBody>
          <a:bodyPr/>
          <a:lstStyle>
            <a:lvl1pPr marL="0" indent="0">
              <a:buNone/>
              <a:defRPr sz="4400"/>
            </a:lvl1pPr>
            <a:lvl2pPr marL="610187" indent="0">
              <a:buNone/>
              <a:defRPr sz="3800"/>
            </a:lvl2pPr>
            <a:lvl3pPr marL="1220381" indent="0">
              <a:buNone/>
              <a:defRPr sz="3200"/>
            </a:lvl3pPr>
            <a:lvl4pPr marL="1830551" indent="0">
              <a:buNone/>
              <a:defRPr sz="2700"/>
            </a:lvl4pPr>
            <a:lvl5pPr marL="2440673" indent="0">
              <a:buNone/>
              <a:defRPr sz="2700"/>
            </a:lvl5pPr>
            <a:lvl6pPr marL="3050780" indent="0">
              <a:buNone/>
              <a:defRPr sz="2700"/>
            </a:lvl6pPr>
            <a:lvl7pPr marL="3661001" indent="0">
              <a:buNone/>
              <a:defRPr sz="2700"/>
            </a:lvl7pPr>
            <a:lvl8pPr marL="4271216" indent="0">
              <a:buNone/>
              <a:defRPr sz="2700"/>
            </a:lvl8pPr>
            <a:lvl9pPr marL="4881324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0187" indent="0">
              <a:buNone/>
              <a:defRPr sz="2000"/>
            </a:lvl2pPr>
            <a:lvl3pPr marL="1220381" indent="0">
              <a:buNone/>
              <a:defRPr sz="1700"/>
            </a:lvl3pPr>
            <a:lvl4pPr marL="1830551" indent="0">
              <a:buNone/>
              <a:defRPr sz="1200"/>
            </a:lvl4pPr>
            <a:lvl5pPr marL="2440673" indent="0">
              <a:buNone/>
              <a:defRPr sz="1200"/>
            </a:lvl5pPr>
            <a:lvl6pPr marL="3050780" indent="0">
              <a:buNone/>
              <a:defRPr sz="1200"/>
            </a:lvl6pPr>
            <a:lvl7pPr marL="3661001" indent="0">
              <a:buNone/>
              <a:defRPr sz="1200"/>
            </a:lvl7pPr>
            <a:lvl8pPr marL="4271216" indent="0">
              <a:buNone/>
              <a:defRPr sz="1200"/>
            </a:lvl8pPr>
            <a:lvl9pPr marL="4881324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20C885C-83A8-483C-8D06-FF5AAC31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36CD-9D4A-473F-BD89-CCEE68E158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BDEFB1C-9176-4373-8112-8A773BB5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1B95AC5-62A5-4F8A-8F76-799645E9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C56D-24D4-4A7D-9033-F6CE8FE5E7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35593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D5270F-9E61-43FA-846B-9F110D5C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6DF8-B2E7-4EBB-BADF-34DA3DD30A05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8CC912-917C-44CB-80F6-AB2DEC92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388165-2B78-4A5B-A3A2-57E397D8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832B-C691-44A9-9D0C-14A0C96797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58271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6C87A6-C40A-46C8-98E5-0D53CB1A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1855-118D-4170-99AB-6085499447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B368F9-D59D-4AEB-80E1-C296DBA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95D70-6F17-4ED4-9BEB-D7809684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6EA02-75D6-48D5-BF8A-3503D4FA03C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154818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307" indent="0" algn="ctr">
              <a:buNone/>
              <a:defRPr sz="2700"/>
            </a:lvl2pPr>
            <a:lvl3pPr marL="1220603" indent="0" algn="ctr">
              <a:buNone/>
              <a:defRPr sz="2300"/>
            </a:lvl3pPr>
            <a:lvl4pPr marL="1830894" indent="0" algn="ctr">
              <a:buNone/>
              <a:defRPr sz="2100"/>
            </a:lvl4pPr>
            <a:lvl5pPr marL="2441138" indent="0" algn="ctr">
              <a:buNone/>
              <a:defRPr sz="2100"/>
            </a:lvl5pPr>
            <a:lvl6pPr marL="3051377" indent="0" algn="ctr">
              <a:buNone/>
              <a:defRPr sz="2100"/>
            </a:lvl6pPr>
            <a:lvl7pPr marL="3661712" indent="0" algn="ctr">
              <a:buNone/>
              <a:defRPr sz="2100"/>
            </a:lvl7pPr>
            <a:lvl8pPr marL="4272026" indent="0" algn="ctr">
              <a:buNone/>
              <a:defRPr sz="2100"/>
            </a:lvl8pPr>
            <a:lvl9pPr marL="4882266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EC204-3790-4EA0-A71D-2CDB4A8C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427B-DD89-4183-847B-861D57A50AF7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17E079-1C94-43E4-BE25-4E97BF06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B63B0-CD43-4C9D-AC74-0B48D174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F1E4-DE65-4D73-BF79-F1519B9C36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620363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A76C7-30ED-4617-B2F9-8C5A7044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7B73-2179-49D9-B899-A4E463AEEA93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2F0D12-D2A2-450F-BF96-CEADA131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889DD0-7532-4C1F-B208-8B7A5AC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FBC7A-4CD1-455A-837A-E0F8C238A2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8366957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992"/>
            <a:ext cx="15773400" cy="4279106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579"/>
            <a:ext cx="15773400" cy="225028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30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60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3089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113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137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171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20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22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27B0A-7057-4AFE-8E60-32816C43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40EF-CCA8-4051-8A17-E0D6F1504EF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B8D68D-7468-48A7-B8DF-292EE958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3E7705-4B44-4B07-ACCB-3FB9705B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6DDE-A673-448A-81CF-275A44FB3F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429875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294A43A-B27A-4C0A-9336-0BFD6FDA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3909-94C8-45D1-973A-78146B9259E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0233922-387F-4FA4-B10A-935CE273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0391EA4-9CA9-4BD6-8384-AD615F64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D1060-DE61-40DE-9554-8FB94FDF8A2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992117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23" y="2521745"/>
            <a:ext cx="7736681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307" indent="0">
              <a:buNone/>
              <a:defRPr sz="2700" b="1"/>
            </a:lvl2pPr>
            <a:lvl3pPr marL="1220603" indent="0">
              <a:buNone/>
              <a:defRPr sz="2300" b="1"/>
            </a:lvl3pPr>
            <a:lvl4pPr marL="1830894" indent="0">
              <a:buNone/>
              <a:defRPr sz="2100" b="1"/>
            </a:lvl4pPr>
            <a:lvl5pPr marL="2441138" indent="0">
              <a:buNone/>
              <a:defRPr sz="2100" b="1"/>
            </a:lvl5pPr>
            <a:lvl6pPr marL="3051377" indent="0">
              <a:buNone/>
              <a:defRPr sz="2100" b="1"/>
            </a:lvl6pPr>
            <a:lvl7pPr marL="3661712" indent="0">
              <a:buNone/>
              <a:defRPr sz="2100" b="1"/>
            </a:lvl7pPr>
            <a:lvl8pPr marL="4272026" indent="0">
              <a:buNone/>
              <a:defRPr sz="2100" b="1"/>
            </a:lvl8pPr>
            <a:lvl9pPr marL="4882266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2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307" indent="0">
              <a:buNone/>
              <a:defRPr sz="2700" b="1"/>
            </a:lvl2pPr>
            <a:lvl3pPr marL="1220603" indent="0">
              <a:buNone/>
              <a:defRPr sz="2300" b="1"/>
            </a:lvl3pPr>
            <a:lvl4pPr marL="1830894" indent="0">
              <a:buNone/>
              <a:defRPr sz="2100" b="1"/>
            </a:lvl4pPr>
            <a:lvl5pPr marL="2441138" indent="0">
              <a:buNone/>
              <a:defRPr sz="2100" b="1"/>
            </a:lvl5pPr>
            <a:lvl6pPr marL="3051377" indent="0">
              <a:buNone/>
              <a:defRPr sz="2100" b="1"/>
            </a:lvl6pPr>
            <a:lvl7pPr marL="3661712" indent="0">
              <a:buNone/>
              <a:defRPr sz="2100" b="1"/>
            </a:lvl7pPr>
            <a:lvl8pPr marL="4272026" indent="0">
              <a:buNone/>
              <a:defRPr sz="2100" b="1"/>
            </a:lvl8pPr>
            <a:lvl9pPr marL="4882266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B62E252-DE56-4DCE-A984-B05889B0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F1170-2713-4483-B99B-1A78EE129A2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365CA90-CC38-4330-A7DB-0160FA58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DA51E82E-57FA-421F-86DF-92E33876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DB91-63F4-45C8-97E1-C0EA51A841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52215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3155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C6A0C2DE-8296-4822-BFAF-FC8DF78A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018C-BBD1-46B4-9AAD-69D1C336B6E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C98E959-9642-4CAA-AD0B-2DFCF5E8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C0C27C7-640E-4628-B56A-C6DC8968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824-AEE6-48A0-9B2D-7DCCD8E7931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326390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46C43A4-F651-4E3D-AB06-BB1E2516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61E6-6E4F-4481-AD69-BB7C26D8C3D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95ACA593-692B-43E8-AC16-B3C081E0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E7E1D34-7190-42F3-BB63-50D31815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BA7A-252E-4C2F-AA29-4DDBFA5467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485422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522"/>
            <a:ext cx="9258300" cy="731043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0307" indent="0">
              <a:buNone/>
              <a:defRPr sz="2000"/>
            </a:lvl2pPr>
            <a:lvl3pPr marL="1220603" indent="0">
              <a:buNone/>
              <a:defRPr sz="1700"/>
            </a:lvl3pPr>
            <a:lvl4pPr marL="1830894" indent="0">
              <a:buNone/>
              <a:defRPr sz="1200"/>
            </a:lvl4pPr>
            <a:lvl5pPr marL="2441138" indent="0">
              <a:buNone/>
              <a:defRPr sz="1200"/>
            </a:lvl5pPr>
            <a:lvl6pPr marL="3051377" indent="0">
              <a:buNone/>
              <a:defRPr sz="1200"/>
            </a:lvl6pPr>
            <a:lvl7pPr marL="3661712" indent="0">
              <a:buNone/>
              <a:defRPr sz="1200"/>
            </a:lvl7pPr>
            <a:lvl8pPr marL="4272026" indent="0">
              <a:buNone/>
              <a:defRPr sz="1200"/>
            </a:lvl8pPr>
            <a:lvl9pPr marL="4882266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E863E57-F918-4F2D-A7E5-87737444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297C-8334-4E55-87AA-AB94D3E0316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B7ABAA9-2E91-47BC-BC35-E7461F70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C4A7A77-594A-48A9-9B09-474BEEBD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7359-AB80-470F-AB4E-580A5736D3E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33664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522"/>
            <a:ext cx="9258300" cy="7310438"/>
          </a:xfrm>
        </p:spPr>
        <p:txBody>
          <a:bodyPr/>
          <a:lstStyle>
            <a:lvl1pPr marL="0" indent="0">
              <a:buNone/>
              <a:defRPr sz="4400"/>
            </a:lvl1pPr>
            <a:lvl2pPr marL="610307" indent="0">
              <a:buNone/>
              <a:defRPr sz="3800"/>
            </a:lvl2pPr>
            <a:lvl3pPr marL="1220603" indent="0">
              <a:buNone/>
              <a:defRPr sz="3200"/>
            </a:lvl3pPr>
            <a:lvl4pPr marL="1830894" indent="0">
              <a:buNone/>
              <a:defRPr sz="2700"/>
            </a:lvl4pPr>
            <a:lvl5pPr marL="2441138" indent="0">
              <a:buNone/>
              <a:defRPr sz="2700"/>
            </a:lvl5pPr>
            <a:lvl6pPr marL="3051377" indent="0">
              <a:buNone/>
              <a:defRPr sz="2700"/>
            </a:lvl6pPr>
            <a:lvl7pPr marL="3661712" indent="0">
              <a:buNone/>
              <a:defRPr sz="2700"/>
            </a:lvl7pPr>
            <a:lvl8pPr marL="4272026" indent="0">
              <a:buNone/>
              <a:defRPr sz="2700"/>
            </a:lvl8pPr>
            <a:lvl9pPr marL="4882266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0307" indent="0">
              <a:buNone/>
              <a:defRPr sz="2000"/>
            </a:lvl2pPr>
            <a:lvl3pPr marL="1220603" indent="0">
              <a:buNone/>
              <a:defRPr sz="1700"/>
            </a:lvl3pPr>
            <a:lvl4pPr marL="1830894" indent="0">
              <a:buNone/>
              <a:defRPr sz="1200"/>
            </a:lvl4pPr>
            <a:lvl5pPr marL="2441138" indent="0">
              <a:buNone/>
              <a:defRPr sz="1200"/>
            </a:lvl5pPr>
            <a:lvl6pPr marL="3051377" indent="0">
              <a:buNone/>
              <a:defRPr sz="1200"/>
            </a:lvl6pPr>
            <a:lvl7pPr marL="3661712" indent="0">
              <a:buNone/>
              <a:defRPr sz="1200"/>
            </a:lvl7pPr>
            <a:lvl8pPr marL="4272026" indent="0">
              <a:buNone/>
              <a:defRPr sz="1200"/>
            </a:lvl8pPr>
            <a:lvl9pPr marL="4882266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20C885C-83A8-483C-8D06-FF5AAC31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36CD-9D4A-473F-BD89-CCEE68E158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BDEFB1C-9176-4373-8112-8A773BB5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1B95AC5-62A5-4F8A-8F76-799645E9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C56D-24D4-4A7D-9033-F6CE8FE5E7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504897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D5270F-9E61-43FA-846B-9F110D5C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6DF8-B2E7-4EBB-BADF-34DA3DD30A05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8CC912-917C-44CB-80F6-AB2DEC92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388165-2B78-4A5B-A3A2-57E397D8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832B-C691-44A9-9D0C-14A0C96797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687993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6C87A6-C40A-46C8-98E5-0D53CB1A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1855-118D-4170-99AB-6085499447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B368F9-D59D-4AEB-80E1-C296DBA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95D70-6F17-4ED4-9BEB-D7809684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6EA02-75D6-48D5-BF8A-3503D4FA03C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039298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430" indent="0" algn="ctr">
              <a:buNone/>
              <a:defRPr sz="2700"/>
            </a:lvl2pPr>
            <a:lvl3pPr marL="1220834" indent="0" algn="ctr">
              <a:buNone/>
              <a:defRPr sz="2300"/>
            </a:lvl3pPr>
            <a:lvl4pPr marL="1831251" indent="0" algn="ctr">
              <a:buNone/>
              <a:defRPr sz="2100"/>
            </a:lvl4pPr>
            <a:lvl5pPr marL="2441627" indent="0" algn="ctr">
              <a:buNone/>
              <a:defRPr sz="2100"/>
            </a:lvl5pPr>
            <a:lvl6pPr marL="3051998" indent="0" algn="ctr">
              <a:buNone/>
              <a:defRPr sz="2100"/>
            </a:lvl6pPr>
            <a:lvl7pPr marL="3662450" indent="0" algn="ctr">
              <a:buNone/>
              <a:defRPr sz="2100"/>
            </a:lvl7pPr>
            <a:lvl8pPr marL="4272870" indent="0" algn="ctr">
              <a:buNone/>
              <a:defRPr sz="2100"/>
            </a:lvl8pPr>
            <a:lvl9pPr marL="4883247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EC204-3790-4EA0-A71D-2CDB4A8C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427B-DD89-4183-847B-861D57A50AF7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17E079-1C94-43E4-BE25-4E97BF06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B63B0-CD43-4C9D-AC74-0B48D174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F1E4-DE65-4D73-BF79-F1519B9C36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301973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A76C7-30ED-4617-B2F9-8C5A7044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7B73-2179-49D9-B899-A4E463AEEA93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2F0D12-D2A2-450F-BF96-CEADA131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889DD0-7532-4C1F-B208-8B7A5AC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FBC7A-4CD1-455A-837A-E0F8C238A2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1707715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954"/>
            <a:ext cx="15773400" cy="4279106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542"/>
            <a:ext cx="15773400" cy="225028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43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083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31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16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199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2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28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32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27B0A-7057-4AFE-8E60-32816C43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40EF-CCA8-4051-8A17-E0D6F1504EF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B8D68D-7468-48A7-B8DF-292EE958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3E7705-4B44-4B07-ACCB-3FB9705B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6DDE-A673-448A-81CF-275A44FB3F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1632171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294A43A-B27A-4C0A-9336-0BFD6FDA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3909-94C8-45D1-973A-78146B9259E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0233922-387F-4FA4-B10A-935CE273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0391EA4-9CA9-4BD6-8384-AD615F64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D1060-DE61-40DE-9554-8FB94FDF8A2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80106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377782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23" y="2521745"/>
            <a:ext cx="7736681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430" indent="0">
              <a:buNone/>
              <a:defRPr sz="2700" b="1"/>
            </a:lvl2pPr>
            <a:lvl3pPr marL="1220834" indent="0">
              <a:buNone/>
              <a:defRPr sz="2300" b="1"/>
            </a:lvl3pPr>
            <a:lvl4pPr marL="1831251" indent="0">
              <a:buNone/>
              <a:defRPr sz="2100" b="1"/>
            </a:lvl4pPr>
            <a:lvl5pPr marL="2441627" indent="0">
              <a:buNone/>
              <a:defRPr sz="2100" b="1"/>
            </a:lvl5pPr>
            <a:lvl6pPr marL="3051998" indent="0">
              <a:buNone/>
              <a:defRPr sz="2100" b="1"/>
            </a:lvl6pPr>
            <a:lvl7pPr marL="3662450" indent="0">
              <a:buNone/>
              <a:defRPr sz="2100" b="1"/>
            </a:lvl7pPr>
            <a:lvl8pPr marL="4272870" indent="0">
              <a:buNone/>
              <a:defRPr sz="2100" b="1"/>
            </a:lvl8pPr>
            <a:lvl9pPr marL="48832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2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430" indent="0">
              <a:buNone/>
              <a:defRPr sz="2700" b="1"/>
            </a:lvl2pPr>
            <a:lvl3pPr marL="1220834" indent="0">
              <a:buNone/>
              <a:defRPr sz="2300" b="1"/>
            </a:lvl3pPr>
            <a:lvl4pPr marL="1831251" indent="0">
              <a:buNone/>
              <a:defRPr sz="2100" b="1"/>
            </a:lvl4pPr>
            <a:lvl5pPr marL="2441627" indent="0">
              <a:buNone/>
              <a:defRPr sz="2100" b="1"/>
            </a:lvl5pPr>
            <a:lvl6pPr marL="3051998" indent="0">
              <a:buNone/>
              <a:defRPr sz="2100" b="1"/>
            </a:lvl6pPr>
            <a:lvl7pPr marL="3662450" indent="0">
              <a:buNone/>
              <a:defRPr sz="2100" b="1"/>
            </a:lvl7pPr>
            <a:lvl8pPr marL="4272870" indent="0">
              <a:buNone/>
              <a:defRPr sz="2100" b="1"/>
            </a:lvl8pPr>
            <a:lvl9pPr marL="48832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B62E252-DE56-4DCE-A984-B05889B0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F1170-2713-4483-B99B-1A78EE129A2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365CA90-CC38-4330-A7DB-0160FA58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DA51E82E-57FA-421F-86DF-92E33876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DB91-63F4-45C8-97E1-C0EA51A841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839231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C6A0C2DE-8296-4822-BFAF-FC8DF78A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018C-BBD1-46B4-9AAD-69D1C336B6E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C98E959-9642-4CAA-AD0B-2DFCF5E8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C0C27C7-640E-4628-B56A-C6DC8968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824-AEE6-48A0-9B2D-7DCCD8E7931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5174678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46C43A4-F651-4E3D-AB06-BB1E2516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61E6-6E4F-4481-AD69-BB7C26D8C3D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95ACA593-692B-43E8-AC16-B3C081E0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E7E1D34-7190-42F3-BB63-50D31815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BA7A-252E-4C2F-AA29-4DDBFA5467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271867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485"/>
            <a:ext cx="9258300" cy="731043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0430" indent="0">
              <a:buNone/>
              <a:defRPr sz="2000"/>
            </a:lvl2pPr>
            <a:lvl3pPr marL="1220834" indent="0">
              <a:buNone/>
              <a:defRPr sz="1700"/>
            </a:lvl3pPr>
            <a:lvl4pPr marL="1831251" indent="0">
              <a:buNone/>
              <a:defRPr sz="1200"/>
            </a:lvl4pPr>
            <a:lvl5pPr marL="2441627" indent="0">
              <a:buNone/>
              <a:defRPr sz="1200"/>
            </a:lvl5pPr>
            <a:lvl6pPr marL="3051998" indent="0">
              <a:buNone/>
              <a:defRPr sz="1200"/>
            </a:lvl6pPr>
            <a:lvl7pPr marL="3662450" indent="0">
              <a:buNone/>
              <a:defRPr sz="1200"/>
            </a:lvl7pPr>
            <a:lvl8pPr marL="4272870" indent="0">
              <a:buNone/>
              <a:defRPr sz="1200"/>
            </a:lvl8pPr>
            <a:lvl9pPr marL="48832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E863E57-F918-4F2D-A7E5-87737444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297C-8334-4E55-87AA-AB94D3E0316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B7ABAA9-2E91-47BC-BC35-E7461F70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C4A7A77-594A-48A9-9B09-474BEEBD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7359-AB80-470F-AB4E-580A5736D3E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339079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485"/>
            <a:ext cx="9258300" cy="7310438"/>
          </a:xfrm>
        </p:spPr>
        <p:txBody>
          <a:bodyPr/>
          <a:lstStyle>
            <a:lvl1pPr marL="0" indent="0">
              <a:buNone/>
              <a:defRPr sz="4400"/>
            </a:lvl1pPr>
            <a:lvl2pPr marL="610430" indent="0">
              <a:buNone/>
              <a:defRPr sz="3800"/>
            </a:lvl2pPr>
            <a:lvl3pPr marL="1220834" indent="0">
              <a:buNone/>
              <a:defRPr sz="3200"/>
            </a:lvl3pPr>
            <a:lvl4pPr marL="1831251" indent="0">
              <a:buNone/>
              <a:defRPr sz="2700"/>
            </a:lvl4pPr>
            <a:lvl5pPr marL="2441627" indent="0">
              <a:buNone/>
              <a:defRPr sz="2700"/>
            </a:lvl5pPr>
            <a:lvl6pPr marL="3051998" indent="0">
              <a:buNone/>
              <a:defRPr sz="2700"/>
            </a:lvl6pPr>
            <a:lvl7pPr marL="3662450" indent="0">
              <a:buNone/>
              <a:defRPr sz="2700"/>
            </a:lvl7pPr>
            <a:lvl8pPr marL="4272870" indent="0">
              <a:buNone/>
              <a:defRPr sz="2700"/>
            </a:lvl8pPr>
            <a:lvl9pPr marL="4883247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0430" indent="0">
              <a:buNone/>
              <a:defRPr sz="2000"/>
            </a:lvl2pPr>
            <a:lvl3pPr marL="1220834" indent="0">
              <a:buNone/>
              <a:defRPr sz="1700"/>
            </a:lvl3pPr>
            <a:lvl4pPr marL="1831251" indent="0">
              <a:buNone/>
              <a:defRPr sz="1200"/>
            </a:lvl4pPr>
            <a:lvl5pPr marL="2441627" indent="0">
              <a:buNone/>
              <a:defRPr sz="1200"/>
            </a:lvl5pPr>
            <a:lvl6pPr marL="3051998" indent="0">
              <a:buNone/>
              <a:defRPr sz="1200"/>
            </a:lvl6pPr>
            <a:lvl7pPr marL="3662450" indent="0">
              <a:buNone/>
              <a:defRPr sz="1200"/>
            </a:lvl7pPr>
            <a:lvl8pPr marL="4272870" indent="0">
              <a:buNone/>
              <a:defRPr sz="1200"/>
            </a:lvl8pPr>
            <a:lvl9pPr marL="48832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20C885C-83A8-483C-8D06-FF5AAC31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36CD-9D4A-473F-BD89-CCEE68E158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BDEFB1C-9176-4373-8112-8A773BB5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1B95AC5-62A5-4F8A-8F76-799645E9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C56D-24D4-4A7D-9033-F6CE8FE5E7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623137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D5270F-9E61-43FA-846B-9F110D5C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6DF8-B2E7-4EBB-BADF-34DA3DD30A05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8CC912-917C-44CB-80F6-AB2DEC92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388165-2B78-4A5B-A3A2-57E397D8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832B-C691-44A9-9D0C-14A0C96797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2364111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6C87A6-C40A-46C8-98E5-0D53CB1A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1855-118D-4170-99AB-6085499447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B368F9-D59D-4AEB-80E1-C296DBA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95D70-6F17-4ED4-9BEB-D7809684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6EA02-75D6-48D5-BF8A-3503D4FA03C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30072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562" indent="0" algn="ctr">
              <a:buNone/>
              <a:defRPr sz="2700"/>
            </a:lvl2pPr>
            <a:lvl3pPr marL="1221074" indent="0" algn="ctr">
              <a:buNone/>
              <a:defRPr sz="2300"/>
            </a:lvl3pPr>
            <a:lvl4pPr marL="1831623" indent="0" algn="ctr">
              <a:buNone/>
              <a:defRPr sz="2100"/>
            </a:lvl4pPr>
            <a:lvl5pPr marL="2442134" indent="0" algn="ctr">
              <a:buNone/>
              <a:defRPr sz="2100"/>
            </a:lvl5pPr>
            <a:lvl6pPr marL="3052647" indent="0" algn="ctr">
              <a:buNone/>
              <a:defRPr sz="2100"/>
            </a:lvl6pPr>
            <a:lvl7pPr marL="3663215" indent="0" algn="ctr">
              <a:buNone/>
              <a:defRPr sz="2100"/>
            </a:lvl7pPr>
            <a:lvl8pPr marL="4273749" indent="0" algn="ctr">
              <a:buNone/>
              <a:defRPr sz="2100"/>
            </a:lvl8pPr>
            <a:lvl9pPr marL="488427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EC204-3790-4EA0-A71D-2CDB4A8C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427B-DD89-4183-847B-861D57A50AF7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17E079-1C94-43E4-BE25-4E97BF06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B63B0-CD43-4C9D-AC74-0B48D174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F1E4-DE65-4D73-BF79-F1519B9C36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9200175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A76C7-30ED-4617-B2F9-8C5A7044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7B73-2179-49D9-B899-A4E463AEEA93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2F0D12-D2A2-450F-BF96-CEADA131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889DD0-7532-4C1F-B208-8B7A5AC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FBC7A-4CD1-455A-837A-E0F8C238A2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984314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894"/>
            <a:ext cx="15773400" cy="4279106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482"/>
            <a:ext cx="15773400" cy="225028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56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107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8316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213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264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32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374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42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27B0A-7057-4AFE-8E60-32816C43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40EF-CCA8-4051-8A17-E0D6F1504EF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B8D68D-7468-48A7-B8DF-292EE958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3E7705-4B44-4B07-ACCB-3FB9705B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6DDE-A673-448A-81CF-275A44FB3F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0421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625490"/>
      </p:ext>
    </p:extLst>
  </p:cSld>
  <p:clrMapOvr>
    <a:masterClrMapping/>
  </p:clrMapOvr>
  <p:transition spd="slow">
    <p:fade/>
  </p:transition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294A43A-B27A-4C0A-9336-0BFD6FDA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3909-94C8-45D1-973A-78146B9259E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0233922-387F-4FA4-B10A-935CE273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0391EA4-9CA9-4BD6-8384-AD615F64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D1060-DE61-40DE-9554-8FB94FDF8A2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790863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23" y="2521745"/>
            <a:ext cx="7736681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562" indent="0">
              <a:buNone/>
              <a:defRPr sz="2700" b="1"/>
            </a:lvl2pPr>
            <a:lvl3pPr marL="1221074" indent="0">
              <a:buNone/>
              <a:defRPr sz="2300" b="1"/>
            </a:lvl3pPr>
            <a:lvl4pPr marL="1831623" indent="0">
              <a:buNone/>
              <a:defRPr sz="2100" b="1"/>
            </a:lvl4pPr>
            <a:lvl5pPr marL="2442134" indent="0">
              <a:buNone/>
              <a:defRPr sz="2100" b="1"/>
            </a:lvl5pPr>
            <a:lvl6pPr marL="3052647" indent="0">
              <a:buNone/>
              <a:defRPr sz="2100" b="1"/>
            </a:lvl6pPr>
            <a:lvl7pPr marL="3663215" indent="0">
              <a:buNone/>
              <a:defRPr sz="2100" b="1"/>
            </a:lvl7pPr>
            <a:lvl8pPr marL="4273749" indent="0">
              <a:buNone/>
              <a:defRPr sz="2100" b="1"/>
            </a:lvl8pPr>
            <a:lvl9pPr marL="4884270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2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562" indent="0">
              <a:buNone/>
              <a:defRPr sz="2700" b="1"/>
            </a:lvl2pPr>
            <a:lvl3pPr marL="1221074" indent="0">
              <a:buNone/>
              <a:defRPr sz="2300" b="1"/>
            </a:lvl3pPr>
            <a:lvl4pPr marL="1831623" indent="0">
              <a:buNone/>
              <a:defRPr sz="2100" b="1"/>
            </a:lvl4pPr>
            <a:lvl5pPr marL="2442134" indent="0">
              <a:buNone/>
              <a:defRPr sz="2100" b="1"/>
            </a:lvl5pPr>
            <a:lvl6pPr marL="3052647" indent="0">
              <a:buNone/>
              <a:defRPr sz="2100" b="1"/>
            </a:lvl6pPr>
            <a:lvl7pPr marL="3663215" indent="0">
              <a:buNone/>
              <a:defRPr sz="2100" b="1"/>
            </a:lvl7pPr>
            <a:lvl8pPr marL="4273749" indent="0">
              <a:buNone/>
              <a:defRPr sz="2100" b="1"/>
            </a:lvl8pPr>
            <a:lvl9pPr marL="4884270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B62E252-DE56-4DCE-A984-B05889B0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F1170-2713-4483-B99B-1A78EE129A2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365CA90-CC38-4330-A7DB-0160FA58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DA51E82E-57FA-421F-86DF-92E33876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DB91-63F4-45C8-97E1-C0EA51A841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805299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C6A0C2DE-8296-4822-BFAF-FC8DF78A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018C-BBD1-46B4-9AAD-69D1C336B6E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C98E959-9642-4CAA-AD0B-2DFCF5E8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C0C27C7-640E-4628-B56A-C6DC8968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824-AEE6-48A0-9B2D-7DCCD8E7931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549061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46C43A4-F651-4E3D-AB06-BB1E2516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61E6-6E4F-4481-AD69-BB7C26D8C3D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95ACA593-692B-43E8-AC16-B3C081E0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E7E1D34-7190-42F3-BB63-50D31815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BA7A-252E-4C2F-AA29-4DDBFA5467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3244109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425"/>
            <a:ext cx="9258300" cy="731043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0562" indent="0">
              <a:buNone/>
              <a:defRPr sz="2000"/>
            </a:lvl2pPr>
            <a:lvl3pPr marL="1221074" indent="0">
              <a:buNone/>
              <a:defRPr sz="1700"/>
            </a:lvl3pPr>
            <a:lvl4pPr marL="1831623" indent="0">
              <a:buNone/>
              <a:defRPr sz="1200"/>
            </a:lvl4pPr>
            <a:lvl5pPr marL="2442134" indent="0">
              <a:buNone/>
              <a:defRPr sz="1200"/>
            </a:lvl5pPr>
            <a:lvl6pPr marL="3052647" indent="0">
              <a:buNone/>
              <a:defRPr sz="1200"/>
            </a:lvl6pPr>
            <a:lvl7pPr marL="3663215" indent="0">
              <a:buNone/>
              <a:defRPr sz="1200"/>
            </a:lvl7pPr>
            <a:lvl8pPr marL="4273749" indent="0">
              <a:buNone/>
              <a:defRPr sz="1200"/>
            </a:lvl8pPr>
            <a:lvl9pPr marL="488427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E863E57-F918-4F2D-A7E5-87737444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297C-8334-4E55-87AA-AB94D3E0316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B7ABAA9-2E91-47BC-BC35-E7461F70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C4A7A77-594A-48A9-9B09-474BEEBD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7359-AB80-470F-AB4E-580A5736D3E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0793550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425"/>
            <a:ext cx="9258300" cy="7310438"/>
          </a:xfrm>
        </p:spPr>
        <p:txBody>
          <a:bodyPr/>
          <a:lstStyle>
            <a:lvl1pPr marL="0" indent="0">
              <a:buNone/>
              <a:defRPr sz="4400"/>
            </a:lvl1pPr>
            <a:lvl2pPr marL="610562" indent="0">
              <a:buNone/>
              <a:defRPr sz="3800"/>
            </a:lvl2pPr>
            <a:lvl3pPr marL="1221074" indent="0">
              <a:buNone/>
              <a:defRPr sz="3200"/>
            </a:lvl3pPr>
            <a:lvl4pPr marL="1831623" indent="0">
              <a:buNone/>
              <a:defRPr sz="2700"/>
            </a:lvl4pPr>
            <a:lvl5pPr marL="2442134" indent="0">
              <a:buNone/>
              <a:defRPr sz="2700"/>
            </a:lvl5pPr>
            <a:lvl6pPr marL="3052647" indent="0">
              <a:buNone/>
              <a:defRPr sz="2700"/>
            </a:lvl6pPr>
            <a:lvl7pPr marL="3663215" indent="0">
              <a:buNone/>
              <a:defRPr sz="2700"/>
            </a:lvl7pPr>
            <a:lvl8pPr marL="4273749" indent="0">
              <a:buNone/>
              <a:defRPr sz="2700"/>
            </a:lvl8pPr>
            <a:lvl9pPr marL="4884270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0562" indent="0">
              <a:buNone/>
              <a:defRPr sz="2000"/>
            </a:lvl2pPr>
            <a:lvl3pPr marL="1221074" indent="0">
              <a:buNone/>
              <a:defRPr sz="1700"/>
            </a:lvl3pPr>
            <a:lvl4pPr marL="1831623" indent="0">
              <a:buNone/>
              <a:defRPr sz="1200"/>
            </a:lvl4pPr>
            <a:lvl5pPr marL="2442134" indent="0">
              <a:buNone/>
              <a:defRPr sz="1200"/>
            </a:lvl5pPr>
            <a:lvl6pPr marL="3052647" indent="0">
              <a:buNone/>
              <a:defRPr sz="1200"/>
            </a:lvl6pPr>
            <a:lvl7pPr marL="3663215" indent="0">
              <a:buNone/>
              <a:defRPr sz="1200"/>
            </a:lvl7pPr>
            <a:lvl8pPr marL="4273749" indent="0">
              <a:buNone/>
              <a:defRPr sz="1200"/>
            </a:lvl8pPr>
            <a:lvl9pPr marL="488427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20C885C-83A8-483C-8D06-FF5AAC31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36CD-9D4A-473F-BD89-CCEE68E158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BDEFB1C-9176-4373-8112-8A773BB5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1B95AC5-62A5-4F8A-8F76-799645E9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C56D-24D4-4A7D-9033-F6CE8FE5E7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152735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D5270F-9E61-43FA-846B-9F110D5C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6DF8-B2E7-4EBB-BADF-34DA3DD30A05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8CC912-917C-44CB-80F6-AB2DEC92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388165-2B78-4A5B-A3A2-57E397D8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832B-C691-44A9-9D0C-14A0C96797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395571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59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6C87A6-C40A-46C8-98E5-0D53CB1A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1855-118D-4170-99AB-6085499447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B368F9-D59D-4AEB-80E1-C296DBA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95D70-6F17-4ED4-9BEB-D7809684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6EA02-75D6-48D5-BF8A-3503D4FA03C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915250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200"/>
            </a:lvl1pPr>
            <a:lvl2pPr marL="610697" indent="0" algn="ctr">
              <a:buNone/>
              <a:defRPr sz="2700"/>
            </a:lvl2pPr>
            <a:lvl3pPr marL="1221326" indent="0" algn="ctr">
              <a:buNone/>
              <a:defRPr sz="2400"/>
            </a:lvl3pPr>
            <a:lvl4pPr marL="1832009" indent="0" algn="ctr">
              <a:buNone/>
              <a:defRPr sz="2100"/>
            </a:lvl4pPr>
            <a:lvl5pPr marL="2442665" indent="0" algn="ctr">
              <a:buNone/>
              <a:defRPr sz="2100"/>
            </a:lvl5pPr>
            <a:lvl6pPr marL="3053322" indent="0" algn="ctr">
              <a:buNone/>
              <a:defRPr sz="2100"/>
            </a:lvl6pPr>
            <a:lvl7pPr marL="3664010" indent="0" algn="ctr">
              <a:buNone/>
              <a:defRPr sz="2100"/>
            </a:lvl7pPr>
            <a:lvl8pPr marL="4274661" indent="0" algn="ctr">
              <a:buNone/>
              <a:defRPr sz="2100"/>
            </a:lvl8pPr>
            <a:lvl9pPr marL="4885329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DEC204-3790-4EA0-A71D-2CDB4A8CD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70427B-DD89-4183-847B-861D57A50AF7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B17E079-1C94-43E4-BE25-4E97BF066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6B63B0-CD43-4C9D-AC74-0B48D1749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6F1E4-DE65-4D73-BF79-F1519B9C36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643693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8A76C7-30ED-4617-B2F9-8C5A70447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517B73-2179-49D9-B899-A4E463AEEA93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2F0D12-D2A2-450F-BF96-CEADA131D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0889DD0-7532-4C1F-B208-8B7A5AC93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FBC7A-4CD1-455A-837A-E0F8C238A2A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44755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76041" indent="0" algn="ctr">
              <a:buNone/>
              <a:defRPr sz="3000"/>
            </a:lvl2pPr>
            <a:lvl3pPr marL="1352126" indent="0" algn="ctr">
              <a:buNone/>
              <a:defRPr sz="2700"/>
            </a:lvl3pPr>
            <a:lvl4pPr marL="2028152" indent="0" algn="ctr">
              <a:buNone/>
              <a:defRPr sz="2300"/>
            </a:lvl4pPr>
            <a:lvl5pPr marL="2704193" indent="0" algn="ctr">
              <a:buNone/>
              <a:defRPr sz="2300"/>
            </a:lvl5pPr>
            <a:lvl6pPr marL="3380202" indent="0" algn="ctr">
              <a:buNone/>
              <a:defRPr sz="2300"/>
            </a:lvl6pPr>
            <a:lvl7pPr marL="4056251" indent="0" algn="ctr">
              <a:buNone/>
              <a:defRPr sz="2300"/>
            </a:lvl7pPr>
            <a:lvl8pPr marL="4732266" indent="0" algn="ctr">
              <a:buNone/>
              <a:defRPr sz="2300"/>
            </a:lvl8pPr>
            <a:lvl9pPr marL="5408237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5095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833"/>
            <a:ext cx="15773400" cy="4279106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420"/>
            <a:ext cx="15773400" cy="2250281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10697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22132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3200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4266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5332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640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746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8532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527B0A-7057-4AFE-8E60-32816C43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C40EF-CCA8-4051-8A17-E0D6F1504EF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EB8D68D-7468-48A7-B8DF-292EE958C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E3E7705-4B44-4B07-ACCB-3FB9705B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36DDE-A673-448A-81CF-275A44FB3F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95586750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3294A43A-B27A-4C0A-9336-0BFD6FDA8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223909-94C8-45D1-973A-78146B9259E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70233922-387F-4FA4-B10A-935CE273A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70391EA4-9CA9-4BD6-8384-AD615F642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D1060-DE61-40DE-9554-8FB94FDF8A2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105130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723" y="2521745"/>
            <a:ext cx="7736681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697" indent="0">
              <a:buNone/>
              <a:defRPr sz="2700" b="1"/>
            </a:lvl2pPr>
            <a:lvl3pPr marL="1221326" indent="0">
              <a:buNone/>
              <a:defRPr sz="2400" b="1"/>
            </a:lvl3pPr>
            <a:lvl4pPr marL="1832009" indent="0">
              <a:buNone/>
              <a:defRPr sz="2100" b="1"/>
            </a:lvl4pPr>
            <a:lvl5pPr marL="2442665" indent="0">
              <a:buNone/>
              <a:defRPr sz="2100" b="1"/>
            </a:lvl5pPr>
            <a:lvl6pPr marL="3053322" indent="0">
              <a:buNone/>
              <a:defRPr sz="2100" b="1"/>
            </a:lvl6pPr>
            <a:lvl7pPr marL="3664010" indent="0">
              <a:buNone/>
              <a:defRPr sz="2100" b="1"/>
            </a:lvl7pPr>
            <a:lvl8pPr marL="4274661" indent="0">
              <a:buNone/>
              <a:defRPr sz="2100" b="1"/>
            </a:lvl8pPr>
            <a:lvl9pPr marL="4885329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72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5" y="2521745"/>
            <a:ext cx="7774782" cy="1235868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0697" indent="0">
              <a:buNone/>
              <a:defRPr sz="2700" b="1"/>
            </a:lvl2pPr>
            <a:lvl3pPr marL="1221326" indent="0">
              <a:buNone/>
              <a:defRPr sz="2400" b="1"/>
            </a:lvl3pPr>
            <a:lvl4pPr marL="1832009" indent="0">
              <a:buNone/>
              <a:defRPr sz="2100" b="1"/>
            </a:lvl4pPr>
            <a:lvl5pPr marL="2442665" indent="0">
              <a:buNone/>
              <a:defRPr sz="2100" b="1"/>
            </a:lvl5pPr>
            <a:lvl6pPr marL="3053322" indent="0">
              <a:buNone/>
              <a:defRPr sz="2100" b="1"/>
            </a:lvl6pPr>
            <a:lvl7pPr marL="3664010" indent="0">
              <a:buNone/>
              <a:defRPr sz="2100" b="1"/>
            </a:lvl7pPr>
            <a:lvl8pPr marL="4274661" indent="0">
              <a:buNone/>
              <a:defRPr sz="2100" b="1"/>
            </a:lvl8pPr>
            <a:lvl9pPr marL="4885329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5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="" xmlns:a16="http://schemas.microsoft.com/office/drawing/2014/main" id="{AB62E252-DE56-4DCE-A984-B05889B0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F1170-2713-4483-B99B-1A78EE129A2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365CA90-CC38-4330-A7DB-0160FA58F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DA51E82E-57FA-421F-86DF-92E33876C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7DB91-63F4-45C8-97E1-C0EA51A841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026726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="" xmlns:a16="http://schemas.microsoft.com/office/drawing/2014/main" id="{C6A0C2DE-8296-4822-BFAF-FC8DF78A5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018C-BBD1-46B4-9AAD-69D1C336B6E0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FC98E959-9642-4CAA-AD0B-2DFCF5E8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C0C27C7-640E-4628-B56A-C6DC89682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C824-AEE6-48A0-9B2D-7DCCD8E7931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8122847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="" xmlns:a16="http://schemas.microsoft.com/office/drawing/2014/main" id="{746C43A4-F651-4E3D-AB06-BB1E25168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61E6-6E4F-4481-AD69-BB7C26D8C3DD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="" xmlns:a16="http://schemas.microsoft.com/office/drawing/2014/main" id="{95ACA593-692B-43E8-AC16-B3C081E06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="" xmlns:a16="http://schemas.microsoft.com/office/drawing/2014/main" id="{2E7E1D34-7190-42F3-BB63-50D31815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5BA7A-252E-4C2F-AA29-4DDBFA5467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889694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363"/>
            <a:ext cx="9258300" cy="7310438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0697" indent="0">
              <a:buNone/>
              <a:defRPr sz="2000"/>
            </a:lvl2pPr>
            <a:lvl3pPr marL="1221326" indent="0">
              <a:buNone/>
              <a:defRPr sz="1700"/>
            </a:lvl3pPr>
            <a:lvl4pPr marL="1832009" indent="0">
              <a:buNone/>
              <a:defRPr sz="1400"/>
            </a:lvl4pPr>
            <a:lvl5pPr marL="2442665" indent="0">
              <a:buNone/>
              <a:defRPr sz="1400"/>
            </a:lvl5pPr>
            <a:lvl6pPr marL="3053322" indent="0">
              <a:buNone/>
              <a:defRPr sz="1400"/>
            </a:lvl6pPr>
            <a:lvl7pPr marL="3664010" indent="0">
              <a:buNone/>
              <a:defRPr sz="1400"/>
            </a:lvl7pPr>
            <a:lvl8pPr marL="4274661" indent="0">
              <a:buNone/>
              <a:defRPr sz="1400"/>
            </a:lvl8pPr>
            <a:lvl9pPr marL="4885329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9E863E57-F918-4F2D-A7E5-877374441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A297C-8334-4E55-87AA-AB94D3E0316A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8B7ABAA9-2E91-47BC-BC35-E7461F706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C4A7A77-594A-48A9-9B09-474BEEBDA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97359-AB80-470F-AB4E-580A5736D3E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581369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722" y="685800"/>
            <a:ext cx="5898356" cy="24003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363"/>
            <a:ext cx="9258300" cy="7310438"/>
          </a:xfrm>
        </p:spPr>
        <p:txBody>
          <a:bodyPr/>
          <a:lstStyle>
            <a:lvl1pPr marL="0" indent="0">
              <a:buNone/>
              <a:defRPr sz="4400"/>
            </a:lvl1pPr>
            <a:lvl2pPr marL="610697" indent="0">
              <a:buNone/>
              <a:defRPr sz="3800"/>
            </a:lvl2pPr>
            <a:lvl3pPr marL="1221326" indent="0">
              <a:buNone/>
              <a:defRPr sz="3200"/>
            </a:lvl3pPr>
            <a:lvl4pPr marL="1832009" indent="0">
              <a:buNone/>
              <a:defRPr sz="2700"/>
            </a:lvl4pPr>
            <a:lvl5pPr marL="2442665" indent="0">
              <a:buNone/>
              <a:defRPr sz="2700"/>
            </a:lvl5pPr>
            <a:lvl6pPr marL="3053322" indent="0">
              <a:buNone/>
              <a:defRPr sz="2700"/>
            </a:lvl6pPr>
            <a:lvl7pPr marL="3664010" indent="0">
              <a:buNone/>
              <a:defRPr sz="2700"/>
            </a:lvl7pPr>
            <a:lvl8pPr marL="4274661" indent="0">
              <a:buNone/>
              <a:defRPr sz="2700"/>
            </a:lvl8pPr>
            <a:lvl9pPr marL="4885329" indent="0">
              <a:buNone/>
              <a:defRPr sz="27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722" y="3086100"/>
            <a:ext cx="5898356" cy="5717382"/>
          </a:xfrm>
        </p:spPr>
        <p:txBody>
          <a:bodyPr/>
          <a:lstStyle>
            <a:lvl1pPr marL="0" indent="0">
              <a:buNone/>
              <a:defRPr sz="2100"/>
            </a:lvl1pPr>
            <a:lvl2pPr marL="610697" indent="0">
              <a:buNone/>
              <a:defRPr sz="2000"/>
            </a:lvl2pPr>
            <a:lvl3pPr marL="1221326" indent="0">
              <a:buNone/>
              <a:defRPr sz="1700"/>
            </a:lvl3pPr>
            <a:lvl4pPr marL="1832009" indent="0">
              <a:buNone/>
              <a:defRPr sz="1400"/>
            </a:lvl4pPr>
            <a:lvl5pPr marL="2442665" indent="0">
              <a:buNone/>
              <a:defRPr sz="1400"/>
            </a:lvl5pPr>
            <a:lvl6pPr marL="3053322" indent="0">
              <a:buNone/>
              <a:defRPr sz="1400"/>
            </a:lvl6pPr>
            <a:lvl7pPr marL="3664010" indent="0">
              <a:buNone/>
              <a:defRPr sz="1400"/>
            </a:lvl7pPr>
            <a:lvl8pPr marL="4274661" indent="0">
              <a:buNone/>
              <a:defRPr sz="1400"/>
            </a:lvl8pPr>
            <a:lvl9pPr marL="4885329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20C885C-83A8-483C-8D06-FF5AAC31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636CD-9D4A-473F-BD89-CCEE68E158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BDEFB1C-9176-4373-8112-8A773BB50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11B95AC5-62A5-4F8A-8F76-799645E96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C56D-24D4-4A7D-9033-F6CE8FE5E72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369702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7D5270F-9E61-43FA-846B-9F110D5C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D6DF8-B2E7-4EBB-BADF-34DA3DD30A05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F8CC912-917C-44CB-80F6-AB2DEC928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9388165-2B78-4A5B-A3A2-57E397D8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5832B-C691-44A9-9D0C-14A0C96797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6578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5" y="547689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36C87A6-C40A-46C8-98E5-0D53CB1A5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D1855-118D-4170-99AB-6085499447EE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B368F9-D59D-4AEB-80E1-C296DBA0E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4C95D70-6F17-4ED4-9BEB-D7809684E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6EA02-75D6-48D5-BF8A-3503D4FA03C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096630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62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5635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48409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709878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1585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80875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4020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02829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551931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1814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3024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EB0C-0224-475E-A6A5-81D8D1CE1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2AADC-73DD-4A33-BB12-F0B9D4B9B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4904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197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8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76041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5212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2815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0419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38020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562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3226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0823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3977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520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4"/>
          </a:xfrm>
        </p:spPr>
        <p:txBody>
          <a:bodyPr/>
          <a:lstStyle>
            <a:lvl1pPr>
              <a:defRPr sz="29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829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6041" indent="0">
              <a:buNone/>
              <a:defRPr sz="3000" b="1"/>
            </a:lvl2pPr>
            <a:lvl3pPr marL="1352126" indent="0">
              <a:buNone/>
              <a:defRPr sz="2700" b="1"/>
            </a:lvl3pPr>
            <a:lvl4pPr marL="2028152" indent="0">
              <a:buNone/>
              <a:defRPr sz="2300" b="1"/>
            </a:lvl4pPr>
            <a:lvl5pPr marL="2704193" indent="0">
              <a:buNone/>
              <a:defRPr sz="2300" b="1"/>
            </a:lvl5pPr>
            <a:lvl6pPr marL="3380202" indent="0">
              <a:buNone/>
              <a:defRPr sz="2300" b="1"/>
            </a:lvl6pPr>
            <a:lvl7pPr marL="4056251" indent="0">
              <a:buNone/>
              <a:defRPr sz="2300" b="1"/>
            </a:lvl7pPr>
            <a:lvl8pPr marL="4732266" indent="0">
              <a:buNone/>
              <a:defRPr sz="2300" b="1"/>
            </a:lvl8pPr>
            <a:lvl9pPr marL="5408237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829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6041" indent="0">
              <a:buNone/>
              <a:defRPr sz="3000" b="1"/>
            </a:lvl2pPr>
            <a:lvl3pPr marL="1352126" indent="0">
              <a:buNone/>
              <a:defRPr sz="2700" b="1"/>
            </a:lvl3pPr>
            <a:lvl4pPr marL="2028152" indent="0">
              <a:buNone/>
              <a:defRPr sz="2300" b="1"/>
            </a:lvl4pPr>
            <a:lvl5pPr marL="2704193" indent="0">
              <a:buNone/>
              <a:defRPr sz="2300" b="1"/>
            </a:lvl5pPr>
            <a:lvl6pPr marL="3380202" indent="0">
              <a:buNone/>
              <a:defRPr sz="2300" b="1"/>
            </a:lvl6pPr>
            <a:lvl7pPr marL="4056251" indent="0">
              <a:buNone/>
              <a:defRPr sz="2300" b="1"/>
            </a:lvl7pPr>
            <a:lvl8pPr marL="4732266" indent="0">
              <a:buNone/>
              <a:defRPr sz="2300" b="1"/>
            </a:lvl8pPr>
            <a:lvl9pPr marL="5408237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644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85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9818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6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72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66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6041" indent="0">
              <a:buNone/>
              <a:defRPr sz="2100"/>
            </a:lvl2pPr>
            <a:lvl3pPr marL="1352126" indent="0">
              <a:buNone/>
              <a:defRPr sz="1800"/>
            </a:lvl3pPr>
            <a:lvl4pPr marL="2028152" indent="0">
              <a:buNone/>
              <a:defRPr sz="1400"/>
            </a:lvl4pPr>
            <a:lvl5pPr marL="2704193" indent="0">
              <a:buNone/>
              <a:defRPr sz="1400"/>
            </a:lvl5pPr>
            <a:lvl6pPr marL="3380202" indent="0">
              <a:buNone/>
              <a:defRPr sz="1400"/>
            </a:lvl6pPr>
            <a:lvl7pPr marL="4056251" indent="0">
              <a:buNone/>
              <a:defRPr sz="1400"/>
            </a:lvl7pPr>
            <a:lvl8pPr marL="4732266" indent="0">
              <a:buNone/>
              <a:defRPr sz="1400"/>
            </a:lvl8pPr>
            <a:lvl9pPr marL="5408237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9678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6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72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76041" indent="0">
              <a:buNone/>
              <a:defRPr sz="4400"/>
            </a:lvl2pPr>
            <a:lvl3pPr marL="1352126" indent="0">
              <a:buNone/>
              <a:defRPr sz="3600"/>
            </a:lvl3pPr>
            <a:lvl4pPr marL="2028152" indent="0">
              <a:buNone/>
              <a:defRPr sz="3000"/>
            </a:lvl4pPr>
            <a:lvl5pPr marL="2704193" indent="0">
              <a:buNone/>
              <a:defRPr sz="3000"/>
            </a:lvl5pPr>
            <a:lvl6pPr marL="3380202" indent="0">
              <a:buNone/>
              <a:defRPr sz="3000"/>
            </a:lvl6pPr>
            <a:lvl7pPr marL="4056251" indent="0">
              <a:buNone/>
              <a:defRPr sz="3000"/>
            </a:lvl7pPr>
            <a:lvl8pPr marL="4732266" indent="0">
              <a:buNone/>
              <a:defRPr sz="3000"/>
            </a:lvl8pPr>
            <a:lvl9pPr marL="5408237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66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6041" indent="0">
              <a:buNone/>
              <a:defRPr sz="2100"/>
            </a:lvl2pPr>
            <a:lvl3pPr marL="1352126" indent="0">
              <a:buNone/>
              <a:defRPr sz="1800"/>
            </a:lvl3pPr>
            <a:lvl4pPr marL="2028152" indent="0">
              <a:buNone/>
              <a:defRPr sz="1400"/>
            </a:lvl4pPr>
            <a:lvl5pPr marL="2704193" indent="0">
              <a:buNone/>
              <a:defRPr sz="1400"/>
            </a:lvl5pPr>
            <a:lvl6pPr marL="3380202" indent="0">
              <a:buNone/>
              <a:defRPr sz="1400"/>
            </a:lvl6pPr>
            <a:lvl7pPr marL="4056251" indent="0">
              <a:buNone/>
              <a:defRPr sz="1400"/>
            </a:lvl7pPr>
            <a:lvl8pPr marL="4732266" indent="0">
              <a:buNone/>
              <a:defRPr sz="1400"/>
            </a:lvl8pPr>
            <a:lvl9pPr marL="5408237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50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9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114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540256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76379" indent="0" algn="ctr">
              <a:buNone/>
              <a:defRPr sz="3000"/>
            </a:lvl2pPr>
            <a:lvl3pPr marL="1352801" indent="0" algn="ctr">
              <a:buNone/>
              <a:defRPr sz="2700"/>
            </a:lvl3pPr>
            <a:lvl4pPr marL="2029164" indent="0" algn="ctr">
              <a:buNone/>
              <a:defRPr sz="2300"/>
            </a:lvl4pPr>
            <a:lvl5pPr marL="2705549" indent="0" algn="ctr">
              <a:buNone/>
              <a:defRPr sz="2300"/>
            </a:lvl5pPr>
            <a:lvl6pPr marL="3381890" indent="0" algn="ctr">
              <a:buNone/>
              <a:defRPr sz="2300"/>
            </a:lvl6pPr>
            <a:lvl7pPr marL="4058282" indent="0" algn="ctr">
              <a:buNone/>
              <a:defRPr sz="2300"/>
            </a:lvl7pPr>
            <a:lvl8pPr marL="4734642" indent="0" algn="ctr">
              <a:buNone/>
              <a:defRPr sz="2300"/>
            </a:lvl8pPr>
            <a:lvl9pPr marL="5410937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602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7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535114"/>
            <a:ext cx="4040190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0381" indent="0">
              <a:buNone/>
              <a:defRPr sz="2000" b="1"/>
            </a:lvl2pPr>
            <a:lvl3pPr marL="900732" indent="0">
              <a:buNone/>
              <a:defRPr sz="1800" b="1"/>
            </a:lvl3pPr>
            <a:lvl4pPr marL="1351046" indent="0">
              <a:buNone/>
              <a:defRPr sz="1800" b="1"/>
            </a:lvl4pPr>
            <a:lvl5pPr marL="1801341" indent="0">
              <a:buNone/>
              <a:defRPr sz="1800" b="1"/>
            </a:lvl5pPr>
            <a:lvl6pPr marL="2251664" indent="0">
              <a:buNone/>
              <a:defRPr sz="1800" b="1"/>
            </a:lvl6pPr>
            <a:lvl7pPr marL="2702021" indent="0">
              <a:buNone/>
              <a:defRPr sz="1800" b="1"/>
            </a:lvl7pPr>
            <a:lvl8pPr marL="3152351" indent="0">
              <a:buNone/>
              <a:defRPr sz="1800" b="1"/>
            </a:lvl8pPr>
            <a:lvl9pPr marL="360267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2174876"/>
            <a:ext cx="4040190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2" y="1535114"/>
            <a:ext cx="4041776" cy="63976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0381" indent="0">
              <a:buNone/>
              <a:defRPr sz="2000" b="1"/>
            </a:lvl2pPr>
            <a:lvl3pPr marL="900732" indent="0">
              <a:buNone/>
              <a:defRPr sz="1800" b="1"/>
            </a:lvl3pPr>
            <a:lvl4pPr marL="1351046" indent="0">
              <a:buNone/>
              <a:defRPr sz="1800" b="1"/>
            </a:lvl4pPr>
            <a:lvl5pPr marL="1801341" indent="0">
              <a:buNone/>
              <a:defRPr sz="1800" b="1"/>
            </a:lvl5pPr>
            <a:lvl6pPr marL="2251664" indent="0">
              <a:buNone/>
              <a:defRPr sz="1800" b="1"/>
            </a:lvl6pPr>
            <a:lvl7pPr marL="2702021" indent="0">
              <a:buNone/>
              <a:defRPr sz="1800" b="1"/>
            </a:lvl7pPr>
            <a:lvl8pPr marL="3152351" indent="0">
              <a:buNone/>
              <a:defRPr sz="1800" b="1"/>
            </a:lvl8pPr>
            <a:lvl9pPr marL="3602672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2" y="2174876"/>
            <a:ext cx="4041776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190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7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76379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52801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2916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0554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3818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5828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3464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1093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358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073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829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6379" indent="0">
              <a:buNone/>
              <a:defRPr sz="3000" b="1"/>
            </a:lvl2pPr>
            <a:lvl3pPr marL="1352801" indent="0">
              <a:buNone/>
              <a:defRPr sz="2700" b="1"/>
            </a:lvl3pPr>
            <a:lvl4pPr marL="2029164" indent="0">
              <a:buNone/>
              <a:defRPr sz="2300" b="1"/>
            </a:lvl4pPr>
            <a:lvl5pPr marL="2705549" indent="0">
              <a:buNone/>
              <a:defRPr sz="2300" b="1"/>
            </a:lvl5pPr>
            <a:lvl6pPr marL="3381890" indent="0">
              <a:buNone/>
              <a:defRPr sz="2300" b="1"/>
            </a:lvl6pPr>
            <a:lvl7pPr marL="4058282" indent="0">
              <a:buNone/>
              <a:defRPr sz="2300" b="1"/>
            </a:lvl7pPr>
            <a:lvl8pPr marL="4734642" indent="0">
              <a:buNone/>
              <a:defRPr sz="2300" b="1"/>
            </a:lvl8pPr>
            <a:lvl9pPr marL="5410937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829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6379" indent="0">
              <a:buNone/>
              <a:defRPr sz="3000" b="1"/>
            </a:lvl2pPr>
            <a:lvl3pPr marL="1352801" indent="0">
              <a:buNone/>
              <a:defRPr sz="2700" b="1"/>
            </a:lvl3pPr>
            <a:lvl4pPr marL="2029164" indent="0">
              <a:buNone/>
              <a:defRPr sz="2300" b="1"/>
            </a:lvl4pPr>
            <a:lvl5pPr marL="2705549" indent="0">
              <a:buNone/>
              <a:defRPr sz="2300" b="1"/>
            </a:lvl5pPr>
            <a:lvl6pPr marL="3381890" indent="0">
              <a:buNone/>
              <a:defRPr sz="2300" b="1"/>
            </a:lvl6pPr>
            <a:lvl7pPr marL="4058282" indent="0">
              <a:buNone/>
              <a:defRPr sz="2300" b="1"/>
            </a:lvl7pPr>
            <a:lvl8pPr marL="4734642" indent="0">
              <a:buNone/>
              <a:defRPr sz="2300" b="1"/>
            </a:lvl8pPr>
            <a:lvl9pPr marL="5410937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2559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802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24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5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72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58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6379" indent="0">
              <a:buNone/>
              <a:defRPr sz="2100"/>
            </a:lvl2pPr>
            <a:lvl3pPr marL="1352801" indent="0">
              <a:buNone/>
              <a:defRPr sz="1800"/>
            </a:lvl3pPr>
            <a:lvl4pPr marL="2029164" indent="0">
              <a:buNone/>
              <a:defRPr sz="1400"/>
            </a:lvl4pPr>
            <a:lvl5pPr marL="2705549" indent="0">
              <a:buNone/>
              <a:defRPr sz="1400"/>
            </a:lvl5pPr>
            <a:lvl6pPr marL="3381890" indent="0">
              <a:buNone/>
              <a:defRPr sz="1400"/>
            </a:lvl6pPr>
            <a:lvl7pPr marL="4058282" indent="0">
              <a:buNone/>
              <a:defRPr sz="1400"/>
            </a:lvl7pPr>
            <a:lvl8pPr marL="4734642" indent="0">
              <a:buNone/>
              <a:defRPr sz="1400"/>
            </a:lvl8pPr>
            <a:lvl9pPr marL="5410937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991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5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72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76379" indent="0">
              <a:buNone/>
              <a:defRPr sz="4400"/>
            </a:lvl2pPr>
            <a:lvl3pPr marL="1352801" indent="0">
              <a:buNone/>
              <a:defRPr sz="3600"/>
            </a:lvl3pPr>
            <a:lvl4pPr marL="2029164" indent="0">
              <a:buNone/>
              <a:defRPr sz="3000"/>
            </a:lvl4pPr>
            <a:lvl5pPr marL="2705549" indent="0">
              <a:buNone/>
              <a:defRPr sz="3000"/>
            </a:lvl5pPr>
            <a:lvl6pPr marL="3381890" indent="0">
              <a:buNone/>
              <a:defRPr sz="3000"/>
            </a:lvl6pPr>
            <a:lvl7pPr marL="4058282" indent="0">
              <a:buNone/>
              <a:defRPr sz="3000"/>
            </a:lvl7pPr>
            <a:lvl8pPr marL="4734642" indent="0">
              <a:buNone/>
              <a:defRPr sz="3000"/>
            </a:lvl8pPr>
            <a:lvl9pPr marL="5410937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58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6379" indent="0">
              <a:buNone/>
              <a:defRPr sz="2100"/>
            </a:lvl2pPr>
            <a:lvl3pPr marL="1352801" indent="0">
              <a:buNone/>
              <a:defRPr sz="1800"/>
            </a:lvl3pPr>
            <a:lvl4pPr marL="2029164" indent="0">
              <a:buNone/>
              <a:defRPr sz="1400"/>
            </a:lvl4pPr>
            <a:lvl5pPr marL="2705549" indent="0">
              <a:buNone/>
              <a:defRPr sz="1400"/>
            </a:lvl5pPr>
            <a:lvl6pPr marL="3381890" indent="0">
              <a:buNone/>
              <a:defRPr sz="1400"/>
            </a:lvl6pPr>
            <a:lvl7pPr marL="4058282" indent="0">
              <a:buNone/>
              <a:defRPr sz="1400"/>
            </a:lvl7pPr>
            <a:lvl8pPr marL="4734642" indent="0">
              <a:buNone/>
              <a:defRPr sz="1400"/>
            </a:lvl8pPr>
            <a:lvl9pPr marL="5410937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0007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593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7058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5890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76782" indent="0" algn="ctr">
              <a:buNone/>
              <a:defRPr sz="3000"/>
            </a:lvl2pPr>
            <a:lvl3pPr marL="1353612" indent="0" algn="ctr">
              <a:buNone/>
              <a:defRPr sz="2700"/>
            </a:lvl3pPr>
            <a:lvl4pPr marL="2030379" indent="0" algn="ctr">
              <a:buNone/>
              <a:defRPr sz="2300"/>
            </a:lvl4pPr>
            <a:lvl5pPr marL="2707166" indent="0" algn="ctr">
              <a:buNone/>
              <a:defRPr sz="2300"/>
            </a:lvl5pPr>
            <a:lvl6pPr marL="3383922" indent="0" algn="ctr">
              <a:buNone/>
              <a:defRPr sz="2300"/>
            </a:lvl6pPr>
            <a:lvl7pPr marL="4060718" indent="0" algn="ctr">
              <a:buNone/>
              <a:defRPr sz="2300"/>
            </a:lvl7pPr>
            <a:lvl8pPr marL="4737494" indent="0" algn="ctr">
              <a:buNone/>
              <a:defRPr sz="2300"/>
            </a:lvl8pPr>
            <a:lvl9pPr marL="5414183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7180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0558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181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68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76782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53612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3037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0716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38392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6071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374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1418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716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906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829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6782" indent="0">
              <a:buNone/>
              <a:defRPr sz="3000" b="1"/>
            </a:lvl2pPr>
            <a:lvl3pPr marL="1353612" indent="0">
              <a:buNone/>
              <a:defRPr sz="2700" b="1"/>
            </a:lvl3pPr>
            <a:lvl4pPr marL="2030379" indent="0">
              <a:buNone/>
              <a:defRPr sz="2300" b="1"/>
            </a:lvl4pPr>
            <a:lvl5pPr marL="2707166" indent="0">
              <a:buNone/>
              <a:defRPr sz="2300" b="1"/>
            </a:lvl5pPr>
            <a:lvl6pPr marL="3383922" indent="0">
              <a:buNone/>
              <a:defRPr sz="2300" b="1"/>
            </a:lvl6pPr>
            <a:lvl7pPr marL="4060718" indent="0">
              <a:buNone/>
              <a:defRPr sz="2300" b="1"/>
            </a:lvl7pPr>
            <a:lvl8pPr marL="4737494" indent="0">
              <a:buNone/>
              <a:defRPr sz="2300" b="1"/>
            </a:lvl8pPr>
            <a:lvl9pPr marL="5414183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829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6782" indent="0">
              <a:buNone/>
              <a:defRPr sz="3000" b="1"/>
            </a:lvl2pPr>
            <a:lvl3pPr marL="1353612" indent="0">
              <a:buNone/>
              <a:defRPr sz="2700" b="1"/>
            </a:lvl3pPr>
            <a:lvl4pPr marL="2030379" indent="0">
              <a:buNone/>
              <a:defRPr sz="2300" b="1"/>
            </a:lvl4pPr>
            <a:lvl5pPr marL="2707166" indent="0">
              <a:buNone/>
              <a:defRPr sz="2300" b="1"/>
            </a:lvl5pPr>
            <a:lvl6pPr marL="3383922" indent="0">
              <a:buNone/>
              <a:defRPr sz="2300" b="1"/>
            </a:lvl6pPr>
            <a:lvl7pPr marL="4060718" indent="0">
              <a:buNone/>
              <a:defRPr sz="2300" b="1"/>
            </a:lvl7pPr>
            <a:lvl8pPr marL="4737494" indent="0">
              <a:buNone/>
              <a:defRPr sz="2300" b="1"/>
            </a:lvl8pPr>
            <a:lvl9pPr marL="5414183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4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7653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4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51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71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51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6782" indent="0">
              <a:buNone/>
              <a:defRPr sz="2100"/>
            </a:lvl2pPr>
            <a:lvl3pPr marL="1353612" indent="0">
              <a:buNone/>
              <a:defRPr sz="1800"/>
            </a:lvl3pPr>
            <a:lvl4pPr marL="2030379" indent="0">
              <a:buNone/>
              <a:defRPr sz="1400"/>
            </a:lvl4pPr>
            <a:lvl5pPr marL="2707166" indent="0">
              <a:buNone/>
              <a:defRPr sz="1400"/>
            </a:lvl5pPr>
            <a:lvl6pPr marL="3383922" indent="0">
              <a:buNone/>
              <a:defRPr sz="1400"/>
            </a:lvl6pPr>
            <a:lvl7pPr marL="4060718" indent="0">
              <a:buNone/>
              <a:defRPr sz="1400"/>
            </a:lvl7pPr>
            <a:lvl8pPr marL="4737494" indent="0">
              <a:buNone/>
              <a:defRPr sz="1400"/>
            </a:lvl8pPr>
            <a:lvl9pPr marL="5414183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1311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51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71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76782" indent="0">
              <a:buNone/>
              <a:defRPr sz="4400"/>
            </a:lvl2pPr>
            <a:lvl3pPr marL="1353612" indent="0">
              <a:buNone/>
              <a:defRPr sz="3600"/>
            </a:lvl3pPr>
            <a:lvl4pPr marL="2030379" indent="0">
              <a:buNone/>
              <a:defRPr sz="3000"/>
            </a:lvl4pPr>
            <a:lvl5pPr marL="2707166" indent="0">
              <a:buNone/>
              <a:defRPr sz="3000"/>
            </a:lvl5pPr>
            <a:lvl6pPr marL="3383922" indent="0">
              <a:buNone/>
              <a:defRPr sz="3000"/>
            </a:lvl6pPr>
            <a:lvl7pPr marL="4060718" indent="0">
              <a:buNone/>
              <a:defRPr sz="3000"/>
            </a:lvl7pPr>
            <a:lvl8pPr marL="4737494" indent="0">
              <a:buNone/>
              <a:defRPr sz="3000"/>
            </a:lvl8pPr>
            <a:lvl9pPr marL="5414183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51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6782" indent="0">
              <a:buNone/>
              <a:defRPr sz="2100"/>
            </a:lvl2pPr>
            <a:lvl3pPr marL="1353612" indent="0">
              <a:buNone/>
              <a:defRPr sz="1800"/>
            </a:lvl3pPr>
            <a:lvl4pPr marL="2030379" indent="0">
              <a:buNone/>
              <a:defRPr sz="1400"/>
            </a:lvl4pPr>
            <a:lvl5pPr marL="2707166" indent="0">
              <a:buNone/>
              <a:defRPr sz="1400"/>
            </a:lvl5pPr>
            <a:lvl6pPr marL="3383922" indent="0">
              <a:buNone/>
              <a:defRPr sz="1400"/>
            </a:lvl6pPr>
            <a:lvl7pPr marL="4060718" indent="0">
              <a:buNone/>
              <a:defRPr sz="1400"/>
            </a:lvl7pPr>
            <a:lvl8pPr marL="4737494" indent="0">
              <a:buNone/>
              <a:defRPr sz="1400"/>
            </a:lvl8pPr>
            <a:lvl9pPr marL="5414183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075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82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859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46013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77255" indent="0" algn="ctr">
              <a:buNone/>
              <a:defRPr sz="3000"/>
            </a:lvl2pPr>
            <a:lvl3pPr marL="1354556" indent="0" algn="ctr">
              <a:buNone/>
              <a:defRPr sz="2700"/>
            </a:lvl3pPr>
            <a:lvl4pPr marL="2031797" indent="0" algn="ctr">
              <a:buNone/>
              <a:defRPr sz="2300"/>
            </a:lvl4pPr>
            <a:lvl5pPr marL="2709059" indent="0" algn="ctr">
              <a:buNone/>
              <a:defRPr sz="2300"/>
            </a:lvl5pPr>
            <a:lvl6pPr marL="3386292" indent="0" algn="ctr">
              <a:buNone/>
              <a:defRPr sz="2300"/>
            </a:lvl6pPr>
            <a:lvl7pPr marL="4063461" indent="0" algn="ctr">
              <a:buNone/>
              <a:defRPr sz="2300"/>
            </a:lvl7pPr>
            <a:lvl8pPr marL="4740824" indent="0" algn="ctr">
              <a:buNone/>
              <a:defRPr sz="2300"/>
            </a:lvl8pPr>
            <a:lvl9pPr marL="5417979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780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664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170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58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77255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5455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3179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0905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3862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6346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4082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1797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899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831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829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7255" indent="0">
              <a:buNone/>
              <a:defRPr sz="3000" b="1"/>
            </a:lvl2pPr>
            <a:lvl3pPr marL="1354556" indent="0">
              <a:buNone/>
              <a:defRPr sz="2700" b="1"/>
            </a:lvl3pPr>
            <a:lvl4pPr marL="2031797" indent="0">
              <a:buNone/>
              <a:defRPr sz="2300" b="1"/>
            </a:lvl4pPr>
            <a:lvl5pPr marL="2709059" indent="0">
              <a:buNone/>
              <a:defRPr sz="2300" b="1"/>
            </a:lvl5pPr>
            <a:lvl6pPr marL="3386292" indent="0">
              <a:buNone/>
              <a:defRPr sz="2300" b="1"/>
            </a:lvl6pPr>
            <a:lvl7pPr marL="4063461" indent="0">
              <a:buNone/>
              <a:defRPr sz="2300" b="1"/>
            </a:lvl7pPr>
            <a:lvl8pPr marL="4740824" indent="0">
              <a:buNone/>
              <a:defRPr sz="2300" b="1"/>
            </a:lvl8pPr>
            <a:lvl9pPr marL="5417979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829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7255" indent="0">
              <a:buNone/>
              <a:defRPr sz="3000" b="1"/>
            </a:lvl2pPr>
            <a:lvl3pPr marL="1354556" indent="0">
              <a:buNone/>
              <a:defRPr sz="2700" b="1"/>
            </a:lvl3pPr>
            <a:lvl4pPr marL="2031797" indent="0">
              <a:buNone/>
              <a:defRPr sz="2300" b="1"/>
            </a:lvl4pPr>
            <a:lvl5pPr marL="2709059" indent="0">
              <a:buNone/>
              <a:defRPr sz="2300" b="1"/>
            </a:lvl5pPr>
            <a:lvl6pPr marL="3386292" indent="0">
              <a:buNone/>
              <a:defRPr sz="2300" b="1"/>
            </a:lvl6pPr>
            <a:lvl7pPr marL="4063461" indent="0">
              <a:buNone/>
              <a:defRPr sz="2300" b="1"/>
            </a:lvl7pPr>
            <a:lvl8pPr marL="4740824" indent="0">
              <a:buNone/>
              <a:defRPr sz="2300" b="1"/>
            </a:lvl8pPr>
            <a:lvl9pPr marL="5417979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0139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255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511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39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70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39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7255" indent="0">
              <a:buNone/>
              <a:defRPr sz="2100"/>
            </a:lvl2pPr>
            <a:lvl3pPr marL="1354556" indent="0">
              <a:buNone/>
              <a:defRPr sz="1800"/>
            </a:lvl3pPr>
            <a:lvl4pPr marL="2031797" indent="0">
              <a:buNone/>
              <a:defRPr sz="1400"/>
            </a:lvl4pPr>
            <a:lvl5pPr marL="2709059" indent="0">
              <a:buNone/>
              <a:defRPr sz="1400"/>
            </a:lvl5pPr>
            <a:lvl6pPr marL="3386292" indent="0">
              <a:buNone/>
              <a:defRPr sz="1400"/>
            </a:lvl6pPr>
            <a:lvl7pPr marL="4063461" indent="0">
              <a:buNone/>
              <a:defRPr sz="1400"/>
            </a:lvl7pPr>
            <a:lvl8pPr marL="4740824" indent="0">
              <a:buNone/>
              <a:defRPr sz="1400"/>
            </a:lvl8pPr>
            <a:lvl9pPr marL="541797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27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59" y="273050"/>
            <a:ext cx="300831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108" y="2736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59" y="1435702"/>
            <a:ext cx="300831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0381" indent="0">
              <a:buNone/>
              <a:defRPr sz="1200"/>
            </a:lvl2pPr>
            <a:lvl3pPr marL="900732" indent="0">
              <a:buNone/>
              <a:defRPr sz="1100"/>
            </a:lvl3pPr>
            <a:lvl4pPr marL="1351046" indent="0">
              <a:buNone/>
              <a:defRPr sz="900"/>
            </a:lvl4pPr>
            <a:lvl5pPr marL="1801341" indent="0">
              <a:buNone/>
              <a:defRPr sz="900"/>
            </a:lvl5pPr>
            <a:lvl6pPr marL="2251664" indent="0">
              <a:buNone/>
              <a:defRPr sz="900"/>
            </a:lvl6pPr>
            <a:lvl7pPr marL="2702021" indent="0">
              <a:buNone/>
              <a:defRPr sz="900"/>
            </a:lvl7pPr>
            <a:lvl8pPr marL="3152351" indent="0">
              <a:buNone/>
              <a:defRPr sz="900"/>
            </a:lvl8pPr>
            <a:lvl9pPr marL="36026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39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70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77255" indent="0">
              <a:buNone/>
              <a:defRPr sz="4400"/>
            </a:lvl2pPr>
            <a:lvl3pPr marL="1354556" indent="0">
              <a:buNone/>
              <a:defRPr sz="3600"/>
            </a:lvl3pPr>
            <a:lvl4pPr marL="2031797" indent="0">
              <a:buNone/>
              <a:defRPr sz="3000"/>
            </a:lvl4pPr>
            <a:lvl5pPr marL="2709059" indent="0">
              <a:buNone/>
              <a:defRPr sz="3000"/>
            </a:lvl5pPr>
            <a:lvl6pPr marL="3386292" indent="0">
              <a:buNone/>
              <a:defRPr sz="3000"/>
            </a:lvl6pPr>
            <a:lvl7pPr marL="4063461" indent="0">
              <a:buNone/>
              <a:defRPr sz="3000"/>
            </a:lvl7pPr>
            <a:lvl8pPr marL="4740824" indent="0">
              <a:buNone/>
              <a:defRPr sz="3000"/>
            </a:lvl8pPr>
            <a:lvl9pPr marL="5417979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39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7255" indent="0">
              <a:buNone/>
              <a:defRPr sz="2100"/>
            </a:lvl2pPr>
            <a:lvl3pPr marL="1354556" indent="0">
              <a:buNone/>
              <a:defRPr sz="1800"/>
            </a:lvl3pPr>
            <a:lvl4pPr marL="2031797" indent="0">
              <a:buNone/>
              <a:defRPr sz="1400"/>
            </a:lvl4pPr>
            <a:lvl5pPr marL="2709059" indent="0">
              <a:buNone/>
              <a:defRPr sz="1400"/>
            </a:lvl5pPr>
            <a:lvl6pPr marL="3386292" indent="0">
              <a:buNone/>
              <a:defRPr sz="1400"/>
            </a:lvl6pPr>
            <a:lvl7pPr marL="4063461" indent="0">
              <a:buNone/>
              <a:defRPr sz="1400"/>
            </a:lvl7pPr>
            <a:lvl8pPr marL="4740824" indent="0">
              <a:buNone/>
              <a:defRPr sz="1400"/>
            </a:lvl8pPr>
            <a:lvl9pPr marL="5417979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970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387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9815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7066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77798" indent="0" algn="ctr">
              <a:buNone/>
              <a:defRPr sz="3000"/>
            </a:lvl2pPr>
            <a:lvl3pPr marL="1355636" indent="0" algn="ctr">
              <a:buNone/>
              <a:defRPr sz="2700"/>
            </a:lvl3pPr>
            <a:lvl4pPr marL="2033424" indent="0" algn="ctr">
              <a:buNone/>
              <a:defRPr sz="2300"/>
            </a:lvl4pPr>
            <a:lvl5pPr marL="2711228" indent="0" algn="ctr">
              <a:buNone/>
              <a:defRPr sz="2300"/>
            </a:lvl5pPr>
            <a:lvl6pPr marL="3389000" indent="0" algn="ctr">
              <a:buNone/>
              <a:defRPr sz="2300"/>
            </a:lvl6pPr>
            <a:lvl7pPr marL="4066599" indent="0" algn="ctr">
              <a:buNone/>
              <a:defRPr sz="2300"/>
            </a:lvl7pPr>
            <a:lvl8pPr marL="4744628" indent="0" algn="ctr">
              <a:buNone/>
              <a:defRPr sz="2300"/>
            </a:lvl8pPr>
            <a:lvl9pPr marL="5422323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393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0176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158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46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7779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55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3342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1122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38900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6659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4462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2232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4319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866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701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829" y="2521745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7798" indent="0">
              <a:buNone/>
              <a:defRPr sz="3000" b="1"/>
            </a:lvl2pPr>
            <a:lvl3pPr marL="1355636" indent="0">
              <a:buNone/>
              <a:defRPr sz="2700" b="1"/>
            </a:lvl3pPr>
            <a:lvl4pPr marL="2033424" indent="0">
              <a:buNone/>
              <a:defRPr sz="2300" b="1"/>
            </a:lvl4pPr>
            <a:lvl5pPr marL="2711228" indent="0">
              <a:buNone/>
              <a:defRPr sz="2300" b="1"/>
            </a:lvl5pPr>
            <a:lvl6pPr marL="3389000" indent="0">
              <a:buNone/>
              <a:defRPr sz="2300" b="1"/>
            </a:lvl6pPr>
            <a:lvl7pPr marL="4066599" indent="0">
              <a:buNone/>
              <a:defRPr sz="2300" b="1"/>
            </a:lvl7pPr>
            <a:lvl8pPr marL="4744628" indent="0">
              <a:buNone/>
              <a:defRPr sz="2300" b="1"/>
            </a:lvl8pPr>
            <a:lvl9pPr marL="5422323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829" y="3757613"/>
            <a:ext cx="77366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15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7798" indent="0">
              <a:buNone/>
              <a:defRPr sz="3000" b="1"/>
            </a:lvl2pPr>
            <a:lvl3pPr marL="1355636" indent="0">
              <a:buNone/>
              <a:defRPr sz="2700" b="1"/>
            </a:lvl3pPr>
            <a:lvl4pPr marL="2033424" indent="0">
              <a:buNone/>
              <a:defRPr sz="2300" b="1"/>
            </a:lvl4pPr>
            <a:lvl5pPr marL="2711228" indent="0">
              <a:buNone/>
              <a:defRPr sz="2300" b="1"/>
            </a:lvl5pPr>
            <a:lvl6pPr marL="3389000" indent="0">
              <a:buNone/>
              <a:defRPr sz="2300" b="1"/>
            </a:lvl6pPr>
            <a:lvl7pPr marL="4066599" indent="0">
              <a:buNone/>
              <a:defRPr sz="2300" b="1"/>
            </a:lvl7pPr>
            <a:lvl8pPr marL="4744628" indent="0">
              <a:buNone/>
              <a:defRPr sz="2300" b="1"/>
            </a:lvl8pPr>
            <a:lvl9pPr marL="5422323" indent="0">
              <a:buNone/>
              <a:defRPr sz="23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15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568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38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48012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0381" indent="0">
              <a:buNone/>
              <a:defRPr sz="2900"/>
            </a:lvl2pPr>
            <a:lvl3pPr marL="900732" indent="0">
              <a:buNone/>
              <a:defRPr sz="2300"/>
            </a:lvl3pPr>
            <a:lvl4pPr marL="1351046" indent="0">
              <a:buNone/>
              <a:defRPr sz="2000"/>
            </a:lvl4pPr>
            <a:lvl5pPr marL="1801341" indent="0">
              <a:buNone/>
              <a:defRPr sz="2000"/>
            </a:lvl5pPr>
            <a:lvl6pPr marL="2251664" indent="0">
              <a:buNone/>
              <a:defRPr sz="2000"/>
            </a:lvl6pPr>
            <a:lvl7pPr marL="2702021" indent="0">
              <a:buNone/>
              <a:defRPr sz="2000"/>
            </a:lvl7pPr>
            <a:lvl8pPr marL="3152351" indent="0">
              <a:buNone/>
              <a:defRPr sz="2000"/>
            </a:lvl8pPr>
            <a:lvl9pPr marL="360267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536737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0381" indent="0">
              <a:buNone/>
              <a:defRPr sz="1200"/>
            </a:lvl2pPr>
            <a:lvl3pPr marL="900732" indent="0">
              <a:buNone/>
              <a:defRPr sz="1100"/>
            </a:lvl3pPr>
            <a:lvl4pPr marL="1351046" indent="0">
              <a:buNone/>
              <a:defRPr sz="900"/>
            </a:lvl4pPr>
            <a:lvl5pPr marL="1801341" indent="0">
              <a:buNone/>
              <a:defRPr sz="900"/>
            </a:lvl5pPr>
            <a:lvl6pPr marL="2251664" indent="0">
              <a:buNone/>
              <a:defRPr sz="900"/>
            </a:lvl6pPr>
            <a:lvl7pPr marL="2702021" indent="0">
              <a:buNone/>
              <a:defRPr sz="900"/>
            </a:lvl7pPr>
            <a:lvl8pPr marL="3152351" indent="0">
              <a:buNone/>
              <a:defRPr sz="900"/>
            </a:lvl8pPr>
            <a:lvl9pPr marL="360267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267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27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68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4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27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7798" indent="0">
              <a:buNone/>
              <a:defRPr sz="2100"/>
            </a:lvl2pPr>
            <a:lvl3pPr marL="1355636" indent="0">
              <a:buNone/>
              <a:defRPr sz="1800"/>
            </a:lvl3pPr>
            <a:lvl4pPr marL="2033424" indent="0">
              <a:buNone/>
              <a:defRPr sz="1400"/>
            </a:lvl4pPr>
            <a:lvl5pPr marL="2711228" indent="0">
              <a:buNone/>
              <a:defRPr sz="1400"/>
            </a:lvl5pPr>
            <a:lvl6pPr marL="3389000" indent="0">
              <a:buNone/>
              <a:defRPr sz="1400"/>
            </a:lvl6pPr>
            <a:lvl7pPr marL="4066599" indent="0">
              <a:buNone/>
              <a:defRPr sz="1400"/>
            </a:lvl7pPr>
            <a:lvl8pPr marL="4744628" indent="0">
              <a:buNone/>
              <a:defRPr sz="1400"/>
            </a:lvl8pPr>
            <a:lvl9pPr marL="5422323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173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827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689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77798" indent="0">
              <a:buNone/>
              <a:defRPr sz="4400"/>
            </a:lvl2pPr>
            <a:lvl3pPr marL="1355636" indent="0">
              <a:buNone/>
              <a:defRPr sz="3600"/>
            </a:lvl3pPr>
            <a:lvl4pPr marL="2033424" indent="0">
              <a:buNone/>
              <a:defRPr sz="3000"/>
            </a:lvl4pPr>
            <a:lvl5pPr marL="2711228" indent="0">
              <a:buNone/>
              <a:defRPr sz="3000"/>
            </a:lvl5pPr>
            <a:lvl6pPr marL="3389000" indent="0">
              <a:buNone/>
              <a:defRPr sz="3000"/>
            </a:lvl6pPr>
            <a:lvl7pPr marL="4066599" indent="0">
              <a:buNone/>
              <a:defRPr sz="3000"/>
            </a:lvl7pPr>
            <a:lvl8pPr marL="4744628" indent="0">
              <a:buNone/>
              <a:defRPr sz="3000"/>
            </a:lvl8pPr>
            <a:lvl9pPr marL="5422323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827" y="3086100"/>
            <a:ext cx="5898356" cy="5717382"/>
          </a:xfrm>
        </p:spPr>
        <p:txBody>
          <a:bodyPr/>
          <a:lstStyle>
            <a:lvl1pPr marL="0" indent="0">
              <a:buNone/>
              <a:defRPr sz="2300"/>
            </a:lvl1pPr>
            <a:lvl2pPr marL="677798" indent="0">
              <a:buNone/>
              <a:defRPr sz="2100"/>
            </a:lvl2pPr>
            <a:lvl3pPr marL="1355636" indent="0">
              <a:buNone/>
              <a:defRPr sz="1800"/>
            </a:lvl3pPr>
            <a:lvl4pPr marL="2033424" indent="0">
              <a:buNone/>
              <a:defRPr sz="1400"/>
            </a:lvl4pPr>
            <a:lvl5pPr marL="2711228" indent="0">
              <a:buNone/>
              <a:defRPr sz="1400"/>
            </a:lvl5pPr>
            <a:lvl6pPr marL="3389000" indent="0">
              <a:buNone/>
              <a:defRPr sz="1400"/>
            </a:lvl6pPr>
            <a:lvl7pPr marL="4066599" indent="0">
              <a:buNone/>
              <a:defRPr sz="1400"/>
            </a:lvl7pPr>
            <a:lvl8pPr marL="4744628" indent="0">
              <a:buNone/>
              <a:defRPr sz="1400"/>
            </a:lvl8pPr>
            <a:lvl9pPr marL="5422323" indent="0">
              <a:buNone/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857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3746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3" y="547689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89" y="547689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09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19442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78404" indent="0" algn="ctr">
              <a:buNone/>
              <a:defRPr sz="3000"/>
            </a:lvl2pPr>
            <a:lvl3pPr marL="1356860" indent="0" algn="ctr">
              <a:buNone/>
              <a:defRPr sz="2700"/>
            </a:lvl3pPr>
            <a:lvl4pPr marL="2035260" indent="0" algn="ctr">
              <a:buNone/>
              <a:defRPr sz="2300"/>
            </a:lvl4pPr>
            <a:lvl5pPr marL="2713679" indent="0" algn="ctr">
              <a:buNone/>
              <a:defRPr sz="2300"/>
            </a:lvl5pPr>
            <a:lvl6pPr marL="3392048" indent="0" algn="ctr">
              <a:buNone/>
              <a:defRPr sz="2300"/>
            </a:lvl6pPr>
            <a:lvl7pPr marL="4070159" indent="0" algn="ctr">
              <a:buNone/>
              <a:defRPr sz="2300"/>
            </a:lvl7pPr>
            <a:lvl8pPr marL="4748906" indent="0" algn="ctr">
              <a:buNone/>
              <a:defRPr sz="2300"/>
            </a:lvl8pPr>
            <a:lvl9pPr marL="5427224" indent="0" algn="ctr">
              <a:buNone/>
              <a:defRPr sz="23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825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779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5145"/>
            <a:ext cx="15773400" cy="4279106"/>
          </a:xfrm>
        </p:spPr>
        <p:txBody>
          <a:bodyPr anchor="b"/>
          <a:lstStyle>
            <a:lvl1pPr>
              <a:defRPr sz="89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732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7840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5686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352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271367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39204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07015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474890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542722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4875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35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26" Type="http://schemas.openxmlformats.org/officeDocument/2006/relationships/slideLayout" Target="../slideLayouts/slideLayout193.xml"/><Relationship Id="rId39" Type="http://schemas.openxmlformats.org/officeDocument/2006/relationships/theme" Target="../theme/theme15.xml"/><Relationship Id="rId21" Type="http://schemas.openxmlformats.org/officeDocument/2006/relationships/slideLayout" Target="../slideLayouts/slideLayout188.xml"/><Relationship Id="rId34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5" Type="http://schemas.openxmlformats.org/officeDocument/2006/relationships/slideLayout" Target="../slideLayouts/slideLayout192.xml"/><Relationship Id="rId33" Type="http://schemas.openxmlformats.org/officeDocument/2006/relationships/slideLayout" Target="../slideLayouts/slideLayout200.xml"/><Relationship Id="rId38" Type="http://schemas.openxmlformats.org/officeDocument/2006/relationships/slideLayout" Target="../slideLayouts/slideLayout205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slideLayout" Target="../slideLayouts/slideLayout187.xml"/><Relationship Id="rId29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slideLayout" Target="../slideLayouts/slideLayout191.xml"/><Relationship Id="rId32" Type="http://schemas.openxmlformats.org/officeDocument/2006/relationships/slideLayout" Target="../slideLayouts/slideLayout199.xml"/><Relationship Id="rId37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23" Type="http://schemas.openxmlformats.org/officeDocument/2006/relationships/slideLayout" Target="../slideLayouts/slideLayout190.xml"/><Relationship Id="rId28" Type="http://schemas.openxmlformats.org/officeDocument/2006/relationships/slideLayout" Target="../slideLayouts/slideLayout195.xml"/><Relationship Id="rId36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31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Relationship Id="rId22" Type="http://schemas.openxmlformats.org/officeDocument/2006/relationships/slideLayout" Target="../slideLayouts/slideLayout189.xml"/><Relationship Id="rId27" Type="http://schemas.openxmlformats.org/officeDocument/2006/relationships/slideLayout" Target="../slideLayouts/slideLayout194.xml"/><Relationship Id="rId30" Type="http://schemas.openxmlformats.org/officeDocument/2006/relationships/slideLayout" Target="../slideLayouts/slideLayout197.xml"/><Relationship Id="rId35" Type="http://schemas.openxmlformats.org/officeDocument/2006/relationships/slideLayout" Target="../slideLayouts/slideLayout202.xml"/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08.xml"/><Relationship Id="rId21" Type="http://schemas.openxmlformats.org/officeDocument/2006/relationships/theme" Target="../theme/theme16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39.xml"/><Relationship Id="rId7" Type="http://schemas.openxmlformats.org/officeDocument/2006/relationships/slideLayout" Target="../slideLayouts/slideLayout24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0" Type="http://schemas.openxmlformats.org/officeDocument/2006/relationships/slideLayout" Target="../slideLayouts/slideLayout246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98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93.xml"/><Relationship Id="rId1" Type="http://schemas.openxmlformats.org/officeDocument/2006/relationships/slideLayout" Target="../slideLayouts/slideLayout292.xml"/><Relationship Id="rId6" Type="http://schemas.openxmlformats.org/officeDocument/2006/relationships/slideLayout" Target="../slideLayouts/slideLayout297.xml"/><Relationship Id="rId11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96.xml"/><Relationship Id="rId10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95.xml"/><Relationship Id="rId9" Type="http://schemas.openxmlformats.org/officeDocument/2006/relationships/slideLayout" Target="../slideLayouts/slideLayout30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05.xml"/><Relationship Id="rId7" Type="http://schemas.openxmlformats.org/officeDocument/2006/relationships/slideLayout" Target="../slideLayouts/slideLayout309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303.xml"/><Relationship Id="rId6" Type="http://schemas.openxmlformats.org/officeDocument/2006/relationships/slideLayout" Target="../slideLayouts/slideLayout308.xml"/><Relationship Id="rId11" Type="http://schemas.openxmlformats.org/officeDocument/2006/relationships/slideLayout" Target="../slideLayouts/slideLayout313.xml"/><Relationship Id="rId5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312.xml"/><Relationship Id="rId4" Type="http://schemas.openxmlformats.org/officeDocument/2006/relationships/slideLayout" Target="../slideLayouts/slideLayout306.xml"/><Relationship Id="rId9" Type="http://schemas.openxmlformats.org/officeDocument/2006/relationships/slideLayout" Target="../slideLayouts/slideLayout311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16.xml"/><Relationship Id="rId7" Type="http://schemas.openxmlformats.org/officeDocument/2006/relationships/slideLayout" Target="../slideLayouts/slideLayout320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15.xml"/><Relationship Id="rId1" Type="http://schemas.openxmlformats.org/officeDocument/2006/relationships/slideLayout" Target="../slideLayouts/slideLayout314.xml"/><Relationship Id="rId6" Type="http://schemas.openxmlformats.org/officeDocument/2006/relationships/slideLayout" Target="../slideLayouts/slideLayout319.xml"/><Relationship Id="rId11" Type="http://schemas.openxmlformats.org/officeDocument/2006/relationships/slideLayout" Target="../slideLayouts/slideLayout324.xml"/><Relationship Id="rId5" Type="http://schemas.openxmlformats.org/officeDocument/2006/relationships/slideLayout" Target="../slideLayouts/slideLayout318.xml"/><Relationship Id="rId10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317.xml"/><Relationship Id="rId9" Type="http://schemas.openxmlformats.org/officeDocument/2006/relationships/slideLayout" Target="../slideLayouts/slideLayout322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31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326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5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334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38.xml"/><Relationship Id="rId7" Type="http://schemas.openxmlformats.org/officeDocument/2006/relationships/slideLayout" Target="../slideLayouts/slideLayout342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37.xml"/><Relationship Id="rId1" Type="http://schemas.openxmlformats.org/officeDocument/2006/relationships/slideLayout" Target="../slideLayouts/slideLayout336.xml"/><Relationship Id="rId6" Type="http://schemas.openxmlformats.org/officeDocument/2006/relationships/slideLayout" Target="../slideLayouts/slideLayout341.xml"/><Relationship Id="rId11" Type="http://schemas.openxmlformats.org/officeDocument/2006/relationships/slideLayout" Target="../slideLayouts/slideLayout346.xml"/><Relationship Id="rId5" Type="http://schemas.openxmlformats.org/officeDocument/2006/relationships/slideLayout" Target="../slideLayouts/slideLayout340.xml"/><Relationship Id="rId10" Type="http://schemas.openxmlformats.org/officeDocument/2006/relationships/slideLayout" Target="../slideLayouts/slideLayout345.xml"/><Relationship Id="rId4" Type="http://schemas.openxmlformats.org/officeDocument/2006/relationships/slideLayout" Target="../slideLayouts/slideLayout339.xml"/><Relationship Id="rId9" Type="http://schemas.openxmlformats.org/officeDocument/2006/relationships/slideLayout" Target="../slideLayouts/slideLayout344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53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48.xml"/><Relationship Id="rId1" Type="http://schemas.openxmlformats.org/officeDocument/2006/relationships/slideLayout" Target="../slideLayouts/slideLayout347.xml"/><Relationship Id="rId6" Type="http://schemas.openxmlformats.org/officeDocument/2006/relationships/slideLayout" Target="../slideLayouts/slideLayout352.xml"/><Relationship Id="rId11" Type="http://schemas.openxmlformats.org/officeDocument/2006/relationships/slideLayout" Target="../slideLayouts/slideLayout357.xml"/><Relationship Id="rId5" Type="http://schemas.openxmlformats.org/officeDocument/2006/relationships/slideLayout" Target="../slideLayouts/slideLayout351.xml"/><Relationship Id="rId10" Type="http://schemas.openxmlformats.org/officeDocument/2006/relationships/slideLayout" Target="../slideLayouts/slideLayout356.xml"/><Relationship Id="rId4" Type="http://schemas.openxmlformats.org/officeDocument/2006/relationships/slideLayout" Target="../slideLayouts/slideLayout350.xml"/><Relationship Id="rId9" Type="http://schemas.openxmlformats.org/officeDocument/2006/relationships/slideLayout" Target="../slideLayouts/slideLayout355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0.xml"/><Relationship Id="rId7" Type="http://schemas.openxmlformats.org/officeDocument/2006/relationships/slideLayout" Target="../slideLayouts/slideLayout364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59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5" Type="http://schemas.openxmlformats.org/officeDocument/2006/relationships/slideLayout" Target="../slideLayouts/slideLayout362.xml"/><Relationship Id="rId10" Type="http://schemas.openxmlformats.org/officeDocument/2006/relationships/slideLayout" Target="../slideLayouts/slideLayout367.xml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71.xml"/><Relationship Id="rId7" Type="http://schemas.openxmlformats.org/officeDocument/2006/relationships/slideLayout" Target="../slideLayouts/slideLayout375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70.xml"/><Relationship Id="rId1" Type="http://schemas.openxmlformats.org/officeDocument/2006/relationships/slideLayout" Target="../slideLayouts/slideLayout369.xml"/><Relationship Id="rId6" Type="http://schemas.openxmlformats.org/officeDocument/2006/relationships/slideLayout" Target="../slideLayouts/slideLayout374.xml"/><Relationship Id="rId11" Type="http://schemas.openxmlformats.org/officeDocument/2006/relationships/slideLayout" Target="../slideLayouts/slideLayout379.xml"/><Relationship Id="rId5" Type="http://schemas.openxmlformats.org/officeDocument/2006/relationships/slideLayout" Target="../slideLayouts/slideLayout373.xml"/><Relationship Id="rId10" Type="http://schemas.openxmlformats.org/officeDocument/2006/relationships/slideLayout" Target="../slideLayouts/slideLayout378.xml"/><Relationship Id="rId4" Type="http://schemas.openxmlformats.org/officeDocument/2006/relationships/slideLayout" Target="../slideLayouts/slideLayout372.xml"/><Relationship Id="rId9" Type="http://schemas.openxmlformats.org/officeDocument/2006/relationships/slideLayout" Target="../slideLayouts/slideLayout37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0269" tIns="45135" rIns="90269" bIns="4513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4"/>
          </a:xfrm>
          <a:prstGeom prst="rect">
            <a:avLst/>
          </a:prstGeom>
        </p:spPr>
        <p:txBody>
          <a:bodyPr vert="horz" lIns="90269" tIns="45135" rIns="90269" bIns="4513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1"/>
            <a:ext cx="2133600" cy="365126"/>
          </a:xfrm>
          <a:prstGeom prst="rect">
            <a:avLst/>
          </a:prstGeom>
        </p:spPr>
        <p:txBody>
          <a:bodyPr vert="horz" lIns="90269" tIns="45135" rIns="90269" bIns="4513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1"/>
            <a:ext cx="2895600" cy="365126"/>
          </a:xfrm>
          <a:prstGeom prst="rect">
            <a:avLst/>
          </a:prstGeom>
        </p:spPr>
        <p:txBody>
          <a:bodyPr vert="horz" lIns="90269" tIns="45135" rIns="90269" bIns="4513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1"/>
            <a:ext cx="2133600" cy="365126"/>
          </a:xfrm>
          <a:prstGeom prst="rect">
            <a:avLst/>
          </a:prstGeom>
        </p:spPr>
        <p:txBody>
          <a:bodyPr vert="horz" lIns="90269" tIns="45135" rIns="90269" bIns="4513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00732" rtl="0" eaLnBrk="1" latinLnBrk="0" hangingPunct="1"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892" indent="-337892" algn="l" defTabSz="90073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894" indent="-281561" algn="l" defTabSz="900732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25815" indent="-225191" algn="l" defTabSz="900732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76184" indent="-225191" algn="l" defTabSz="90073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26529" indent="-225191" algn="l" defTabSz="90073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76851" indent="-225191" algn="l" defTabSz="9007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27169" indent="-225191" algn="l" defTabSz="9007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377502" indent="-225191" algn="l" defTabSz="9007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27832" indent="-225191" algn="l" defTabSz="9007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07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381" algn="l" defTabSz="9007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732" algn="l" defTabSz="9007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046" algn="l" defTabSz="9007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1341" algn="l" defTabSz="9007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1664" algn="l" defTabSz="9007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2021" algn="l" defTabSz="9007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2351" algn="l" defTabSz="9007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2672" algn="l" defTabSz="9007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121" tIns="68114" rIns="136121" bIns="6811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121" tIns="68114" rIns="136121" bIns="6811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048"/>
            <a:ext cx="4114800" cy="547688"/>
          </a:xfrm>
          <a:prstGeom prst="rect">
            <a:avLst/>
          </a:prstGeom>
        </p:spPr>
        <p:txBody>
          <a:bodyPr vert="horz" lIns="136121" tIns="68114" rIns="136121" bIns="68114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8225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8225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048"/>
            <a:ext cx="6172200" cy="547688"/>
          </a:xfrm>
          <a:prstGeom prst="rect">
            <a:avLst/>
          </a:prstGeom>
        </p:spPr>
        <p:txBody>
          <a:bodyPr vert="horz" lIns="136121" tIns="68114" rIns="136121" bIns="68114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822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048"/>
            <a:ext cx="4114800" cy="547688"/>
          </a:xfrm>
          <a:prstGeom prst="rect">
            <a:avLst/>
          </a:prstGeom>
        </p:spPr>
        <p:txBody>
          <a:bodyPr vert="horz" lIns="136121" tIns="68114" rIns="136121" bIns="68114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8225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822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4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1358225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587" indent="-339587" algn="l" defTabSz="1358225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8583" indent="-339587" algn="l" defTabSz="135822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97666" indent="-339587" algn="l" defTabSz="135822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76680" indent="-339587" algn="l" defTabSz="135822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677" indent="-339587" algn="l" defTabSz="135822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34793" indent="-339587" algn="l" defTabSz="135822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13884" indent="-339587" algn="l" defTabSz="135822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092962" indent="-339587" algn="l" defTabSz="135822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72048" indent="-339587" algn="l" defTabSz="135822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582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9079" algn="l" defTabSz="13582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8225" algn="l" defTabSz="13582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37299" algn="l" defTabSz="13582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6401" algn="l" defTabSz="13582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95435" algn="l" defTabSz="13582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4234" algn="l" defTabSz="13582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53653" algn="l" defTabSz="13582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32627" algn="l" defTabSz="135822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262" tIns="68180" rIns="136262" bIns="681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262" tIns="68180" rIns="136262" bIns="6818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031"/>
            <a:ext cx="4114800" cy="547688"/>
          </a:xfrm>
          <a:prstGeom prst="rect">
            <a:avLst/>
          </a:prstGeom>
        </p:spPr>
        <p:txBody>
          <a:bodyPr vert="horz" lIns="136262" tIns="68180" rIns="136262" bIns="681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9716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9716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031"/>
            <a:ext cx="6172200" cy="547688"/>
          </a:xfrm>
          <a:prstGeom prst="rect">
            <a:avLst/>
          </a:prstGeom>
        </p:spPr>
        <p:txBody>
          <a:bodyPr vert="horz" lIns="136262" tIns="68180" rIns="136262" bIns="681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971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031"/>
            <a:ext cx="4114800" cy="547688"/>
          </a:xfrm>
          <a:prstGeom prst="rect">
            <a:avLst/>
          </a:prstGeom>
        </p:spPr>
        <p:txBody>
          <a:bodyPr vert="horz" lIns="136262" tIns="68180" rIns="136262" bIns="681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9716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971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94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xStyles>
    <p:titleStyle>
      <a:lvl1pPr algn="l" defTabSz="135971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950" indent="-339950" algn="l" defTabSz="135971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9708" indent="-339950" algn="l" defTabSz="13597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99502" indent="-339950" algn="l" defTabSz="13597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79260" indent="-339950" algn="l" defTabSz="13597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59052" indent="-339950" algn="l" defTabSz="13597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38902" indent="-339950" algn="l" defTabSz="13597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18750" indent="-339950" algn="l" defTabSz="13597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098589" indent="-339950" algn="l" defTabSz="13597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78413" indent="-339950" algn="l" defTabSz="135971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597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9835" algn="l" defTabSz="13597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716" algn="l" defTabSz="13597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39543" algn="l" defTabSz="13597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9385" algn="l" defTabSz="13597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99155" algn="l" defTabSz="13597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8739" algn="l" defTabSz="13597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58884" algn="l" defTabSz="13597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38534" algn="l" defTabSz="135971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430" tIns="68255" rIns="136430" bIns="6825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430" tIns="68255" rIns="136430" bIns="6825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013"/>
            <a:ext cx="4114800" cy="547688"/>
          </a:xfrm>
          <a:prstGeom prst="rect">
            <a:avLst/>
          </a:prstGeom>
        </p:spPr>
        <p:txBody>
          <a:bodyPr vert="horz" lIns="136430" tIns="68255" rIns="136430" bIns="68255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336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61336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013"/>
            <a:ext cx="6172200" cy="547688"/>
          </a:xfrm>
          <a:prstGeom prst="rect">
            <a:avLst/>
          </a:prstGeom>
        </p:spPr>
        <p:txBody>
          <a:bodyPr vert="horz" lIns="136430" tIns="68255" rIns="136430" bIns="68255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3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013"/>
            <a:ext cx="4114800" cy="547688"/>
          </a:xfrm>
          <a:prstGeom prst="rect">
            <a:avLst/>
          </a:prstGeom>
        </p:spPr>
        <p:txBody>
          <a:bodyPr vert="horz" lIns="136430" tIns="68255" rIns="136430" bIns="68255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1336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613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</p:sldLayoutIdLst>
  <p:txStyles>
    <p:titleStyle>
      <a:lvl1pPr algn="l" defTabSz="13613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346" indent="-340346" algn="l" defTabSz="13613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0932" indent="-340346" algn="l" defTabSz="13613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1509" indent="-340346" algn="l" defTabSz="13613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2113" indent="-340346" algn="l" defTabSz="13613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62744" indent="-340346" algn="l" defTabSz="13613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43385" indent="-340346" algn="l" defTabSz="13613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24057" indent="-340346" algn="l" defTabSz="13613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04724" indent="-340346" algn="l" defTabSz="13613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85371" indent="-340346" algn="l" defTabSz="13613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613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0663" algn="l" defTabSz="13613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1336" algn="l" defTabSz="13613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1992" algn="l" defTabSz="13613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2647" algn="l" defTabSz="13613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03230" algn="l" defTabSz="13613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83650" algn="l" defTabSz="13613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64612" algn="l" defTabSz="13613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45029" algn="l" defTabSz="13613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605" tIns="68330" rIns="136605" bIns="6833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605" tIns="68330" rIns="136605" bIns="6833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994"/>
            <a:ext cx="4114800" cy="547688"/>
          </a:xfrm>
          <a:prstGeom prst="rect">
            <a:avLst/>
          </a:prstGeom>
        </p:spPr>
        <p:txBody>
          <a:bodyPr vert="horz" lIns="136605" tIns="68330" rIns="136605" bIns="6833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3100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63100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994"/>
            <a:ext cx="6172200" cy="547688"/>
          </a:xfrm>
          <a:prstGeom prst="rect">
            <a:avLst/>
          </a:prstGeom>
        </p:spPr>
        <p:txBody>
          <a:bodyPr vert="horz" lIns="136605" tIns="68330" rIns="136605" bIns="6833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310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994"/>
            <a:ext cx="4114800" cy="547688"/>
          </a:xfrm>
          <a:prstGeom prst="rect">
            <a:avLst/>
          </a:prstGeom>
        </p:spPr>
        <p:txBody>
          <a:bodyPr vert="horz" lIns="136605" tIns="68330" rIns="136605" bIns="6833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3100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6310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2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xStyles>
    <p:titleStyle>
      <a:lvl1pPr algn="l" defTabSz="13631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0775" indent="-340775" algn="l" defTabSz="13631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2256" indent="-340775" algn="l" defTabSz="13631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3727" indent="-340775" algn="l" defTabSz="13631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5230" indent="-340775" algn="l" defTabSz="13631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66725" indent="-340775" algn="l" defTabSz="13631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48277" indent="-340775" algn="l" defTabSz="13631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29809" indent="-340775" algn="l" defTabSz="13631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11369" indent="-340775" algn="l" defTabSz="13631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92921" indent="-340775" algn="l" defTabSz="13631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631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1540" algn="l" defTabSz="13631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3100" algn="l" defTabSz="13631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4658" algn="l" defTabSz="13631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6193" algn="l" defTabSz="13631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07628" algn="l" defTabSz="13631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88969" algn="l" defTabSz="13631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70833" algn="l" defTabSz="13631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52125" algn="l" defTabSz="13631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6796" tIns="68417" rIns="136796" bIns="684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6796" tIns="68417" rIns="136796" bIns="68417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973"/>
            <a:ext cx="4114800" cy="547688"/>
          </a:xfrm>
          <a:prstGeom prst="rect">
            <a:avLst/>
          </a:prstGeom>
        </p:spPr>
        <p:txBody>
          <a:bodyPr vert="horz" lIns="136796" tIns="68417" rIns="136796" bIns="68417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011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65011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973"/>
            <a:ext cx="6172200" cy="547688"/>
          </a:xfrm>
          <a:prstGeom prst="rect">
            <a:avLst/>
          </a:prstGeom>
        </p:spPr>
        <p:txBody>
          <a:bodyPr vert="horz" lIns="136796" tIns="68417" rIns="136796" bIns="68417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01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973"/>
            <a:ext cx="4114800" cy="547688"/>
          </a:xfrm>
          <a:prstGeom prst="rect">
            <a:avLst/>
          </a:prstGeom>
        </p:spPr>
        <p:txBody>
          <a:bodyPr vert="horz" lIns="136796" tIns="68417" rIns="136796" bIns="68417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65011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6501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1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l" defTabSz="1365011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258" indent="-341258" algn="l" defTabSz="1365011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3690" indent="-341258" algn="l" defTabSz="13650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06118" indent="-341258" algn="l" defTabSz="13650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88576" indent="-341258" algn="l" defTabSz="13650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71027" indent="-341258" algn="l" defTabSz="13650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53542" indent="-341258" algn="l" defTabSz="13650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36034" indent="-341258" algn="l" defTabSz="13650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18530" indent="-341258" algn="l" defTabSz="13650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01036" indent="-341258" algn="l" defTabSz="136501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650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2485" algn="l" defTabSz="13650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65011" algn="l" defTabSz="13650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47532" algn="l" defTabSz="13650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979" algn="l" defTabSz="13650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12377" algn="l" defTabSz="13650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94705" algn="l" defTabSz="13650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77349" algn="l" defTabSz="13650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59795" algn="l" defTabSz="136501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464" y="1194851"/>
            <a:ext cx="15435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770" tIns="136770" rIns="136770" bIns="13677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Merienda One"/>
              <a:buNone/>
              <a:defRPr sz="3500">
                <a:solidFill>
                  <a:schemeClr val="dk1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452" y="2304950"/>
            <a:ext cx="15435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770" tIns="136770" rIns="136770" bIns="13677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●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○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■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●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○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■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●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tkinson Hyperlegible"/>
              <a:buChar char="○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tkinson Hyperlegible"/>
              <a:buChar char="■"/>
              <a:defRPr>
                <a:solidFill>
                  <a:schemeClr val="dk2"/>
                </a:solidFill>
                <a:latin typeface="Atkinson Hyperlegible"/>
                <a:ea typeface="Atkinson Hyperlegible"/>
                <a:cs typeface="Atkinson Hyperlegible"/>
                <a:sym typeface="Atkinson Hyperlegibl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9705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  <p:sldLayoutId id="2147483846" r:id="rId17"/>
    <p:sldLayoutId id="2147483847" r:id="rId18"/>
    <p:sldLayoutId id="2147483848" r:id="rId19"/>
    <p:sldLayoutId id="2147483849" r:id="rId20"/>
    <p:sldLayoutId id="2147483850" r:id="rId21"/>
    <p:sldLayoutId id="2147483851" r:id="rId22"/>
    <p:sldLayoutId id="2147483852" r:id="rId23"/>
    <p:sldLayoutId id="2147483853" r:id="rId24"/>
    <p:sldLayoutId id="2147483854" r:id="rId25"/>
    <p:sldLayoutId id="2147483855" r:id="rId26"/>
    <p:sldLayoutId id="2147483856" r:id="rId27"/>
    <p:sldLayoutId id="2147483857" r:id="rId28"/>
    <p:sldLayoutId id="2147483858" r:id="rId29"/>
    <p:sldLayoutId id="2147483859" r:id="rId30"/>
    <p:sldLayoutId id="2147483860" r:id="rId31"/>
    <p:sldLayoutId id="2147483861" r:id="rId32"/>
    <p:sldLayoutId id="2147483862" r:id="rId33"/>
    <p:sldLayoutId id="2147483863" r:id="rId34"/>
    <p:sldLayoutId id="2147483864" r:id="rId35"/>
    <p:sldLayoutId id="2147483865" r:id="rId36"/>
    <p:sldLayoutId id="2147483866" r:id="rId37"/>
    <p:sldLayoutId id="2147483867" r:id="rId3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6200" y="890051"/>
            <a:ext cx="1543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797" tIns="162797" rIns="162797" bIns="1627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6200" y="2304950"/>
            <a:ext cx="1543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797" tIns="162797" rIns="162797" bIns="162797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4248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  <p:sldLayoutId id="2147483882" r:id="rId14"/>
    <p:sldLayoutId id="2147483883" r:id="rId15"/>
    <p:sldLayoutId id="2147483884" r:id="rId16"/>
    <p:sldLayoutId id="2147483885" r:id="rId17"/>
    <p:sldLayoutId id="2147483886" r:id="rId18"/>
    <p:sldLayoutId id="2147483887" r:id="rId19"/>
    <p:sldLayoutId id="214748388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2822" tIns="81440" rIns="162822" bIns="8144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39"/>
            <a:ext cx="16459200" cy="6788945"/>
          </a:xfrm>
          <a:prstGeom prst="rect">
            <a:avLst/>
          </a:prstGeom>
        </p:spPr>
        <p:txBody>
          <a:bodyPr vert="horz" lIns="162822" tIns="81440" rIns="162822" bIns="814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5222"/>
            <a:ext cx="4267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5258"/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625258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5222"/>
            <a:ext cx="5791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525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5222"/>
            <a:ext cx="4267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5258"/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62525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91" r:id="rId2"/>
    <p:sldLayoutId id="2147483892" r:id="rId3"/>
    <p:sldLayoutId id="2147483893" r:id="rId4"/>
    <p:sldLayoutId id="2147483894" r:id="rId5"/>
    <p:sldLayoutId id="2147483895" r:id="rId6"/>
    <p:sldLayoutId id="2147483896" r:id="rId7"/>
    <p:sldLayoutId id="2147483897" r:id="rId8"/>
    <p:sldLayoutId id="2147483898" r:id="rId9"/>
    <p:sldLayoutId id="2147483899" r:id="rId10"/>
    <p:sldLayoutId id="2147483900" r:id="rId11"/>
  </p:sldLayoutIdLst>
  <p:txStyles>
    <p:titleStyle>
      <a:lvl1pPr algn="ctr" defTabSz="1625258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413" indent="-609413" algn="l" defTabSz="1625258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0368" indent="-507818" algn="l" defTabSz="162525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1425" indent="-406200" algn="l" defTabSz="1625258" rtl="0" eaLnBrk="1" latinLnBrk="0" hangingPunct="1">
        <a:spcBef>
          <a:spcPct val="20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2843817" indent="-406200" algn="l" defTabSz="162525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466" indent="-406200" algn="l" defTabSz="162525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69072" indent="-406200" algn="l" defTabSz="162525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81463" indent="-406200" algn="l" defTabSz="162525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3851" indent="-406200" algn="l" defTabSz="162525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06695" indent="-406200" algn="l" defTabSz="162525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25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483" algn="l" defTabSz="162525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58" algn="l" defTabSz="162525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646" algn="l" defTabSz="162525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481" algn="l" defTabSz="162525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809" algn="l" defTabSz="162525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255" algn="l" defTabSz="162525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7814" algn="l" defTabSz="162525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0483" algn="l" defTabSz="162525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2822" tIns="81440" rIns="162822" bIns="8144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39"/>
            <a:ext cx="16459200" cy="6788945"/>
          </a:xfrm>
          <a:prstGeom prst="rect">
            <a:avLst/>
          </a:prstGeom>
        </p:spPr>
        <p:txBody>
          <a:bodyPr vert="horz" lIns="162822" tIns="81440" rIns="162822" bIns="814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5198"/>
            <a:ext cx="4267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5456"/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625456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5198"/>
            <a:ext cx="5791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545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5198"/>
            <a:ext cx="4267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5456"/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62545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68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xStyles>
    <p:titleStyle>
      <a:lvl1pPr algn="ctr" defTabSz="1625456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491" indent="-609491" algn="l" defTabSz="1625456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0540" indent="-507885" algn="l" defTabSz="1625456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1681" indent="-406257" algn="l" defTabSz="1625456" rtl="0" eaLnBrk="1" latinLnBrk="0" hangingPunct="1">
        <a:spcBef>
          <a:spcPct val="20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2844189" indent="-406257" algn="l" defTabSz="16254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931" indent="-406257" algn="l" defTabSz="1625456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69645" indent="-406257" algn="l" defTabSz="16254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147" indent="-406257" algn="l" defTabSz="16254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4649" indent="-406257" algn="l" defTabSz="16254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07577" indent="-406257" algn="l" defTabSz="16254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4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592" algn="l" defTabSz="16254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56" algn="l" defTabSz="16254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958" algn="l" defTabSz="16254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877" algn="l" defTabSz="16254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320" algn="l" defTabSz="16254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881" algn="l" defTabSz="16254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537" algn="l" defTabSz="16254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1308" algn="l" defTabSz="1625456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2822" tIns="81440" rIns="162822" bIns="8144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39"/>
            <a:ext cx="16459200" cy="6788945"/>
          </a:xfrm>
          <a:prstGeom prst="rect">
            <a:avLst/>
          </a:prstGeom>
        </p:spPr>
        <p:txBody>
          <a:bodyPr vert="horz" lIns="162822" tIns="81440" rIns="162822" bIns="8144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5172"/>
            <a:ext cx="4267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5669"/>
            <a:fld id="{9D7F7BEC-1988-4A98-984C-AAC9C90E6AB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625669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5172"/>
            <a:ext cx="5791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56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5172"/>
            <a:ext cx="4267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625669"/>
            <a:fld id="{127622BE-5B2A-4A7F-A9CD-312E6C2D62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62566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9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1625669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5" indent="-609575" algn="l" defTabSz="1625669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0722" indent="-507956" algn="l" defTabSz="1625669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1951" indent="-406317" algn="l" defTabSz="1625669" rtl="0" eaLnBrk="1" latinLnBrk="0" hangingPunct="1">
        <a:spcBef>
          <a:spcPct val="20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3pPr>
      <a:lvl4pPr marL="2844582" indent="-406317" algn="l" defTabSz="1625669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28" indent="-406317" algn="l" defTabSz="1625669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70251" indent="-406317" algn="l" defTabSz="16256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82873" indent="-406317" algn="l" defTabSz="16256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95498" indent="-406317" algn="l" defTabSz="16256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08516" indent="-406317" algn="l" defTabSz="16256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66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08" algn="l" defTabSz="162566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69" algn="l" defTabSz="162566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91" algn="l" defTabSz="162566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300" algn="l" defTabSz="162566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868" algn="l" defTabSz="162566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48" algn="l" defTabSz="162566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0" algn="l" defTabSz="162566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188" algn="l" defTabSz="162566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5411" tIns="67805" rIns="135411" bIns="6780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5411" tIns="67805" rIns="135411" bIns="6780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126"/>
            <a:ext cx="4114800" cy="547688"/>
          </a:xfrm>
          <a:prstGeom prst="rect">
            <a:avLst/>
          </a:prstGeom>
        </p:spPr>
        <p:txBody>
          <a:bodyPr vert="horz" lIns="135411" tIns="67805" rIns="135411" bIns="67805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1182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1182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126"/>
            <a:ext cx="6172200" cy="547688"/>
          </a:xfrm>
          <a:prstGeom prst="rect">
            <a:avLst/>
          </a:prstGeom>
        </p:spPr>
        <p:txBody>
          <a:bodyPr vert="horz" lIns="135411" tIns="67805" rIns="135411" bIns="67805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1182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126"/>
            <a:ext cx="4114800" cy="547688"/>
          </a:xfrm>
          <a:prstGeom prst="rect">
            <a:avLst/>
          </a:prstGeom>
        </p:spPr>
        <p:txBody>
          <a:bodyPr vert="horz" lIns="135411" tIns="67805" rIns="135411" bIns="67805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1182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1182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7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51182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922" indent="-337922" algn="l" defTabSz="1351182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3283" indent="-337922" algn="l" defTabSz="13511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88864" indent="-337922" algn="l" defTabSz="13511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64480" indent="-337922" algn="l" defTabSz="13511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39818" indent="-337922" algn="l" defTabSz="13511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15473" indent="-337922" algn="l" defTabSz="13511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390955" indent="-337922" algn="l" defTabSz="13511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066508" indent="-337922" algn="l" defTabSz="13511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42060" indent="-337922" algn="l" defTabSz="135118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511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5569" algn="l" defTabSz="13511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1182" algn="l" defTabSz="13511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26733" algn="l" defTabSz="13511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02291" algn="l" defTabSz="13511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7840" algn="l" defTabSz="13511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53404" algn="l" defTabSz="13511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28950" algn="l" defTabSz="13511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04451" algn="l" defTabSz="135118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29DA74C7-0BA7-4C1D-AC70-A27390709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701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822" tIns="81440" rIns="162822" bIns="8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6E68EB-7EA5-4CE9-9F6C-D1FAA1A3E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62822" tIns="81440" rIns="162822" bIns="8144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CA95DB-401F-4636-9A67-C8DC79BFE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5147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l" defTabSz="1219409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EEA583-3DDE-4DD1-BBE4-DC0D31AFF76B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3E07FF-F96F-45C9-90E7-138B3370A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5147"/>
            <a:ext cx="6172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ctr" defTabSz="1219409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8E173F-5CAB-4F98-B94C-87319F64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5147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r" defTabSz="1219409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0272A35-A84E-4B0D-A928-1C43ACE0E4C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1667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1219409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9409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2pPr>
      <a:lvl3pPr algn="l" defTabSz="1219409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3pPr>
      <a:lvl4pPr algn="l" defTabSz="1219409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4pPr>
      <a:lvl5pPr algn="l" defTabSz="1219409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5pPr>
      <a:lvl6pPr marL="812823" algn="l" defTabSz="1219409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6pPr>
      <a:lvl7pPr marL="1625882" algn="l" defTabSz="1219409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7pPr>
      <a:lvl8pPr marL="2438621" algn="l" defTabSz="1219409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8pPr>
      <a:lvl9pPr marL="3251723" algn="l" defTabSz="1219409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877" indent="-304877" algn="l" defTabSz="1219409" rtl="0" fontAlgn="base">
        <a:lnSpc>
          <a:spcPct val="90000"/>
        </a:lnSpc>
        <a:spcBef>
          <a:spcPts val="134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4526" indent="-304877" algn="l" defTabSz="1219409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24075" indent="-304877" algn="l" defTabSz="1219409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902" indent="-304877" algn="l" defTabSz="1219409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484" indent="-304877" algn="l" defTabSz="1219409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124" indent="-304877" algn="l" defTabSz="1219409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708" indent="-304877" algn="l" defTabSz="1219409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261" indent="-304877" algn="l" defTabSz="1219409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053" indent="-304877" algn="l" defTabSz="1219409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40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62" algn="l" defTabSz="121940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409" algn="l" defTabSz="121940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051" algn="l" defTabSz="121940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621" algn="l" defTabSz="121940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68" algn="l" defTabSz="121940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923" algn="l" defTabSz="121940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667" algn="l" defTabSz="121940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214" algn="l" defTabSz="1219409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29DA74C7-0BA7-4C1D-AC70-A27390709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701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822" tIns="81440" rIns="162822" bIns="8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6E68EB-7EA5-4CE9-9F6C-D1FAA1A3E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62822" tIns="81440" rIns="162822" bIns="8144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CA95DB-401F-4636-9A67-C8DC79BFE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5118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l" defTabSz="1219584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EEA583-3DDE-4DD1-BBE4-DC0D31AFF76B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3E07FF-F96F-45C9-90E7-138B3370A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5118"/>
            <a:ext cx="6172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ctr" defTabSz="1219584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8E173F-5CAB-4F98-B94C-87319F64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5118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r" defTabSz="1219584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0272A35-A84E-4B0D-A928-1C43ACE0E4C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269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1219584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958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2pPr>
      <a:lvl3pPr algn="l" defTabSz="121958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3pPr>
      <a:lvl4pPr algn="l" defTabSz="121958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4pPr>
      <a:lvl5pPr algn="l" defTabSz="121958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5pPr>
      <a:lvl6pPr marL="812952" algn="l" defTabSz="121958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6pPr>
      <a:lvl7pPr marL="1626119" algn="l" defTabSz="121958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7pPr>
      <a:lvl8pPr marL="2438993" algn="l" defTabSz="121958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8pPr>
      <a:lvl9pPr marL="3252197" algn="l" defTabSz="121958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920" indent="-304920" algn="l" defTabSz="1219584" rtl="0" fontAlgn="base">
        <a:lnSpc>
          <a:spcPct val="90000"/>
        </a:lnSpc>
        <a:spcBef>
          <a:spcPts val="134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4661" indent="-304920" algn="l" defTabSz="1219584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24312" indent="-304920" algn="l" defTabSz="1219584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4217" indent="-304920" algn="l" defTabSz="1219584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898" indent="-304920" algn="l" defTabSz="1219584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353634" indent="-304920" algn="l" defTabSz="1219584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317" indent="-304920" algn="l" defTabSz="1219584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972" indent="-304920" algn="l" defTabSz="1219584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5182845" indent="-304920" algn="l" defTabSz="1219584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58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9755" algn="l" defTabSz="121958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584" algn="l" defTabSz="121958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322" algn="l" defTabSz="121958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993" algn="l" defTabSz="121958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639" algn="l" defTabSz="121958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8478" algn="l" defTabSz="121958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306" algn="l" defTabSz="121958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960" algn="l" defTabSz="121958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29DA74C7-0BA7-4C1D-AC70-A27390709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701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822" tIns="81440" rIns="162822" bIns="8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6E68EB-7EA5-4CE9-9F6C-D1FAA1A3E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62822" tIns="81440" rIns="162822" bIns="8144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CA95DB-401F-4636-9A67-C8DC79BFE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5076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l" defTabSz="1219770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EEA583-3DDE-4DD1-BBE4-DC0D31AFF76B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3E07FF-F96F-45C9-90E7-138B3370A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5076"/>
            <a:ext cx="6172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ctr" defTabSz="1219770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8E173F-5CAB-4F98-B94C-87319F64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5076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r" defTabSz="1219770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0272A35-A84E-4B0D-A928-1C43ACE0E4C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856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l" defTabSz="1219770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9770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2pPr>
      <a:lvl3pPr algn="l" defTabSz="1219770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3pPr>
      <a:lvl4pPr algn="l" defTabSz="1219770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4pPr>
      <a:lvl5pPr algn="l" defTabSz="1219770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5pPr>
      <a:lvl6pPr marL="813089" algn="l" defTabSz="1219770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6pPr>
      <a:lvl7pPr marL="1626368" algn="l" defTabSz="1219770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7pPr>
      <a:lvl8pPr marL="2439383" algn="l" defTabSz="1219770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8pPr>
      <a:lvl9pPr marL="3252696" algn="l" defTabSz="1219770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4965" indent="-304965" algn="l" defTabSz="1219770" rtl="0" fontAlgn="base">
        <a:lnSpc>
          <a:spcPct val="90000"/>
        </a:lnSpc>
        <a:spcBef>
          <a:spcPts val="134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4805" indent="-304965" algn="l" defTabSz="1219770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24561" indent="-304965" algn="l" defTabSz="1219770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4550" indent="-304965" algn="l" defTabSz="1219770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744337" indent="-304965" algn="l" defTabSz="1219770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354168" indent="-304965" algn="l" defTabSz="1219770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963956" indent="-304965" algn="l" defTabSz="1219770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573721" indent="-304965" algn="l" defTabSz="1219770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5183679" indent="-304965" algn="l" defTabSz="1219770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9857" algn="l" defTabSz="1219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770" algn="l" defTabSz="1219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609" algn="l" defTabSz="1219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383" algn="l" defTabSz="1219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9139" algn="l" defTabSz="1219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9060" algn="l" defTabSz="1219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68984" algn="l" defTabSz="1219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78740" algn="l" defTabSz="1219770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29DA74C7-0BA7-4C1D-AC70-A27390709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701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822" tIns="81440" rIns="162822" bIns="8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6E68EB-7EA5-4CE9-9F6C-D1FAA1A3E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62822" tIns="81440" rIns="162822" bIns="8144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CA95DB-401F-4636-9A67-C8DC79BFE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5045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l" defTabSz="1219962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EEA583-3DDE-4DD1-BBE4-DC0D31AFF76B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3E07FF-F96F-45C9-90E7-138B3370A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5045"/>
            <a:ext cx="6172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ctr" defTabSz="1219962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8E173F-5CAB-4F98-B94C-87319F64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5045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r" defTabSz="1219962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0272A35-A84E-4B0D-A928-1C43ACE0E4C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18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l" defTabSz="1219962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19962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2pPr>
      <a:lvl3pPr algn="l" defTabSz="1219962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3pPr>
      <a:lvl4pPr algn="l" defTabSz="1219962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4pPr>
      <a:lvl5pPr algn="l" defTabSz="1219962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5pPr>
      <a:lvl6pPr marL="813233" algn="l" defTabSz="1219962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6pPr>
      <a:lvl7pPr marL="1626632" algn="l" defTabSz="1219962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7pPr>
      <a:lvl8pPr marL="2439794" algn="l" defTabSz="1219962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8pPr>
      <a:lvl9pPr marL="3253221" algn="l" defTabSz="1219962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5013" indent="-305013" algn="l" defTabSz="1219962" rtl="0" fontAlgn="base">
        <a:lnSpc>
          <a:spcPct val="90000"/>
        </a:lnSpc>
        <a:spcBef>
          <a:spcPts val="134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4955" indent="-305013" algn="l" defTabSz="1219962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24825" indent="-305013" algn="l" defTabSz="1219962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4901" indent="-305013" algn="l" defTabSz="1219962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744796" indent="-305013" algn="l" defTabSz="1219962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354732" indent="-305013" algn="l" defTabSz="1219962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964628" indent="-305013" algn="l" defTabSz="1219962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574504" indent="-305013" algn="l" defTabSz="1219962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5184552" indent="-305013" algn="l" defTabSz="1219962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9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09962" algn="l" defTabSz="12199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962" algn="l" defTabSz="12199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29909" algn="l" defTabSz="12199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39794" algn="l" defTabSz="12199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49661" algn="l" defTabSz="12199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59672" algn="l" defTabSz="12199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69695" algn="l" defTabSz="12199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79563" algn="l" defTabSz="121996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29DA74C7-0BA7-4C1D-AC70-A27390709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701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822" tIns="81440" rIns="162822" bIns="8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6E68EB-7EA5-4CE9-9F6C-D1FAA1A3E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62822" tIns="81440" rIns="162822" bIns="8144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CA95DB-401F-4636-9A67-C8DC79BFE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997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l" defTabSz="1220168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EEA583-3DDE-4DD1-BBE4-DC0D31AFF76B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3E07FF-F96F-45C9-90E7-138B3370A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997"/>
            <a:ext cx="6172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ctr" defTabSz="1220168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8E173F-5CAB-4F98-B94C-87319F64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997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r" defTabSz="1220168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0272A35-A84E-4B0D-A928-1C43ACE0E4C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16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l" defTabSz="1220168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20168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2pPr>
      <a:lvl3pPr algn="l" defTabSz="1220168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3pPr>
      <a:lvl4pPr algn="l" defTabSz="1220168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4pPr>
      <a:lvl5pPr algn="l" defTabSz="1220168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5pPr>
      <a:lvl6pPr marL="813383" algn="l" defTabSz="1220168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6pPr>
      <a:lvl7pPr marL="1626908" algn="l" defTabSz="1220168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7pPr>
      <a:lvl8pPr marL="2440223" algn="l" defTabSz="1220168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8pPr>
      <a:lvl9pPr marL="3253770" algn="l" defTabSz="1220168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5064" indent="-305064" algn="l" defTabSz="1220168" rtl="0" fontAlgn="base">
        <a:lnSpc>
          <a:spcPct val="90000"/>
        </a:lnSpc>
        <a:spcBef>
          <a:spcPts val="134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5111" indent="-305064" algn="l" defTabSz="1220168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25098" indent="-305064" algn="l" defTabSz="1220168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267" indent="-305064" algn="l" defTabSz="1220168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276" indent="-305064" algn="l" defTabSz="1220168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320" indent="-305064" algn="l" defTabSz="1220168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965333" indent="-305064" algn="l" defTabSz="1220168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575326" indent="-305064" algn="l" defTabSz="1220168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5185470" indent="-305064" algn="l" defTabSz="1220168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20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0070" algn="l" defTabSz="1220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168" algn="l" defTabSz="1220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222" algn="l" defTabSz="1220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223" algn="l" defTabSz="1220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207" algn="l" defTabSz="1220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60323" algn="l" defTabSz="1220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70439" algn="l" defTabSz="1220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80424" algn="l" defTabSz="1220168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29DA74C7-0BA7-4C1D-AC70-A27390709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701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822" tIns="81440" rIns="162822" bIns="8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6E68EB-7EA5-4CE9-9F6C-D1FAA1A3E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62822" tIns="81440" rIns="162822" bIns="8144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CA95DB-401F-4636-9A67-C8DC79BFE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962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l" defTabSz="1220381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EEA583-3DDE-4DD1-BBE4-DC0D31AFF76B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3E07FF-F96F-45C9-90E7-138B3370A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962"/>
            <a:ext cx="6172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ctr" defTabSz="1220381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8E173F-5CAB-4F98-B94C-87319F64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962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r" defTabSz="1220381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0272A35-A84E-4B0D-A928-1C43ACE0E4C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400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defTabSz="1220381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20381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2pPr>
      <a:lvl3pPr algn="l" defTabSz="1220381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3pPr>
      <a:lvl4pPr algn="l" defTabSz="1220381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4pPr>
      <a:lvl5pPr algn="l" defTabSz="1220381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5pPr>
      <a:lvl6pPr marL="813539" algn="l" defTabSz="1220381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6pPr>
      <a:lvl7pPr marL="1627193" algn="l" defTabSz="1220381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7pPr>
      <a:lvl8pPr marL="2440673" algn="l" defTabSz="1220381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8pPr>
      <a:lvl9pPr marL="3254345" algn="l" defTabSz="1220381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5115" indent="-305115" algn="l" defTabSz="1220381" rtl="0" fontAlgn="base">
        <a:lnSpc>
          <a:spcPct val="90000"/>
        </a:lnSpc>
        <a:spcBef>
          <a:spcPts val="134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5275" indent="-305115" algn="l" defTabSz="1220381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25386" indent="-305115" algn="l" defTabSz="1220381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5651" indent="-305115" algn="l" defTabSz="1220381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745777" indent="-305115" algn="l" defTabSz="1220381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355938" indent="-305115" algn="l" defTabSz="1220381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966071" indent="-305115" algn="l" defTabSz="1220381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576187" indent="-305115" algn="l" defTabSz="1220381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5186427" indent="-305115" algn="l" defTabSz="1220381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2038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0187" algn="l" defTabSz="122038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381" algn="l" defTabSz="122038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551" algn="l" defTabSz="122038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0673" algn="l" defTabSz="122038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50780" algn="l" defTabSz="122038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61001" algn="l" defTabSz="122038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71216" algn="l" defTabSz="122038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81324" algn="l" defTabSz="1220381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29DA74C7-0BA7-4C1D-AC70-A27390709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701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822" tIns="81440" rIns="162822" bIns="8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6E68EB-7EA5-4CE9-9F6C-D1FAA1A3E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62822" tIns="81440" rIns="162822" bIns="8144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CA95DB-401F-4636-9A67-C8DC79BFE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908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l" defTabSz="1220603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EEA583-3DDE-4DD1-BBE4-DC0D31AFF76B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3E07FF-F96F-45C9-90E7-138B3370A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908"/>
            <a:ext cx="6172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ctr" defTabSz="1220603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8E173F-5CAB-4F98-B94C-87319F64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908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r" defTabSz="1220603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0272A35-A84E-4B0D-A928-1C43ACE0E4C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19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l" defTabSz="1220603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2060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2pPr>
      <a:lvl3pPr algn="l" defTabSz="122060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3pPr>
      <a:lvl4pPr algn="l" defTabSz="122060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4pPr>
      <a:lvl5pPr algn="l" defTabSz="122060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5pPr>
      <a:lvl6pPr marL="813702" algn="l" defTabSz="122060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6pPr>
      <a:lvl7pPr marL="1627493" algn="l" defTabSz="122060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7pPr>
      <a:lvl8pPr marL="2441138" algn="l" defTabSz="122060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8pPr>
      <a:lvl9pPr marL="3254942" algn="l" defTabSz="1220603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5169" indent="-305169" algn="l" defTabSz="1220603" rtl="0" fontAlgn="base">
        <a:lnSpc>
          <a:spcPct val="90000"/>
        </a:lnSpc>
        <a:spcBef>
          <a:spcPts val="134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5447" indent="-305169" algn="l" defTabSz="1220603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25686" indent="-305169" algn="l" defTabSz="1220603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050" indent="-305169" algn="l" defTabSz="1220603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746299" indent="-305169" algn="l" defTabSz="1220603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356580" indent="-305169" algn="l" defTabSz="1220603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966839" indent="-305169" algn="l" defTabSz="1220603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577075" indent="-305169" algn="l" defTabSz="1220603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5187428" indent="-305169" algn="l" defTabSz="1220603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20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0307" algn="l" defTabSz="1220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603" algn="l" defTabSz="1220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30894" algn="l" defTabSz="1220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1138" algn="l" defTabSz="1220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51377" algn="l" defTabSz="1220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61712" algn="l" defTabSz="1220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72026" algn="l" defTabSz="1220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82266" algn="l" defTabSz="1220603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29DA74C7-0BA7-4C1D-AC70-A27390709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701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822" tIns="81440" rIns="162822" bIns="8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6E68EB-7EA5-4CE9-9F6C-D1FAA1A3E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62822" tIns="81440" rIns="162822" bIns="8144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CA95DB-401F-4636-9A67-C8DC79BFE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871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l" defTabSz="1220834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EEA583-3DDE-4DD1-BBE4-DC0D31AFF76B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3E07FF-F96F-45C9-90E7-138B3370A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871"/>
            <a:ext cx="6172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ctr" defTabSz="1220834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8E173F-5CAB-4F98-B94C-87319F64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871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r" defTabSz="1220834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0272A35-A84E-4B0D-A928-1C43ACE0E4C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014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l" defTabSz="1220834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2083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2pPr>
      <a:lvl3pPr algn="l" defTabSz="122083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3pPr>
      <a:lvl4pPr algn="l" defTabSz="122083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4pPr>
      <a:lvl5pPr algn="l" defTabSz="122083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5pPr>
      <a:lvl6pPr marL="813873" algn="l" defTabSz="122083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6pPr>
      <a:lvl7pPr marL="1627808" algn="l" defTabSz="122083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7pPr>
      <a:lvl8pPr marL="2441627" algn="l" defTabSz="122083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8pPr>
      <a:lvl9pPr marL="3255563" algn="l" defTabSz="122083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5226" indent="-305226" algn="l" defTabSz="1220834" rtl="0" fontAlgn="base">
        <a:lnSpc>
          <a:spcPct val="90000"/>
        </a:lnSpc>
        <a:spcBef>
          <a:spcPts val="134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5626" indent="-305226" algn="l" defTabSz="1220834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25998" indent="-305226" algn="l" defTabSz="1220834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467" indent="-305226" algn="l" defTabSz="1220834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746842" indent="-305226" algn="l" defTabSz="1220834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357249" indent="-305226" algn="l" defTabSz="1220834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967640" indent="-305226" algn="l" defTabSz="1220834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578008" indent="-305226" algn="l" defTabSz="1220834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5188469" indent="-305226" algn="l" defTabSz="1220834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208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0430" algn="l" defTabSz="12208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0834" algn="l" defTabSz="12208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31251" algn="l" defTabSz="12208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1627" algn="l" defTabSz="12208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51998" algn="l" defTabSz="12208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62450" algn="l" defTabSz="12208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72870" algn="l" defTabSz="12208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83247" algn="l" defTabSz="122083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29DA74C7-0BA7-4C1D-AC70-A27390709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701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822" tIns="81440" rIns="162822" bIns="8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6E68EB-7EA5-4CE9-9F6C-D1FAA1A3E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62822" tIns="81440" rIns="162822" bIns="8144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CA95DB-401F-4636-9A67-C8DC79BFE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811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l" defTabSz="1221074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EEA583-3DDE-4DD1-BBE4-DC0D31AFF76B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3E07FF-F96F-45C9-90E7-138B3370A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811"/>
            <a:ext cx="61722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ctr" defTabSz="1221074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8E173F-5CAB-4F98-B94C-87319F64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811"/>
            <a:ext cx="4114800" cy="547688"/>
          </a:xfrm>
          <a:prstGeom prst="rect">
            <a:avLst/>
          </a:prstGeom>
        </p:spPr>
        <p:txBody>
          <a:bodyPr vert="horz" lIns="162822" tIns="81440" rIns="162822" bIns="81440" rtlCol="0" anchor="ctr"/>
          <a:lstStyle>
            <a:lvl1pPr algn="r" defTabSz="1221074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0272A35-A84E-4B0D-A928-1C43ACE0E4C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320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l" defTabSz="1221074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2107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2pPr>
      <a:lvl3pPr algn="l" defTabSz="122107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3pPr>
      <a:lvl4pPr algn="l" defTabSz="122107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4pPr>
      <a:lvl5pPr algn="l" defTabSz="122107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5pPr>
      <a:lvl6pPr marL="814050" algn="l" defTabSz="122107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6pPr>
      <a:lvl7pPr marL="1628132" algn="l" defTabSz="122107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7pPr>
      <a:lvl8pPr marL="2442134" algn="l" defTabSz="122107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8pPr>
      <a:lvl9pPr marL="3256211" algn="l" defTabSz="1221074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5286" indent="-305286" algn="l" defTabSz="1221074" rtl="0" fontAlgn="base">
        <a:lnSpc>
          <a:spcPct val="90000"/>
        </a:lnSpc>
        <a:spcBef>
          <a:spcPts val="134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5812" indent="-305286" algn="l" defTabSz="1221074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26325" indent="-305286" algn="l" defTabSz="1221074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6899" indent="-305286" algn="l" defTabSz="1221074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409" indent="-305286" algn="l" defTabSz="1221074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357945" indent="-305286" algn="l" defTabSz="1221074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968471" indent="-305286" algn="l" defTabSz="1221074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578980" indent="-305286" algn="l" defTabSz="1221074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5189549" indent="-305286" algn="l" defTabSz="1221074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21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610562" algn="l" defTabSz="1221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221074" algn="l" defTabSz="1221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31623" algn="l" defTabSz="1221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42134" algn="l" defTabSz="1221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052647" algn="l" defTabSz="1221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663215" algn="l" defTabSz="1221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273749" algn="l" defTabSz="1221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884270" algn="l" defTabSz="122107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="" xmlns:a16="http://schemas.microsoft.com/office/drawing/2014/main" id="{29DA74C7-0BA7-4C1D-AC70-A27390709E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547701"/>
            <a:ext cx="15773400" cy="198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2839" tIns="81440" rIns="162839" bIns="8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6E68EB-7EA5-4CE9-9F6C-D1FAA1A3E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62839" tIns="81440" rIns="162839" bIns="8144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CA95DB-401F-4636-9A67-C8DC79BFE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749"/>
            <a:ext cx="4114800" cy="547688"/>
          </a:xfrm>
          <a:prstGeom prst="rect">
            <a:avLst/>
          </a:prstGeom>
        </p:spPr>
        <p:txBody>
          <a:bodyPr vert="horz" lIns="162839" tIns="81440" rIns="162839" bIns="81440" rtlCol="0" anchor="ctr"/>
          <a:lstStyle>
            <a:lvl1pPr algn="l" defTabSz="1221326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7EEA583-3DDE-4DD1-BBE4-DC0D31AFF76B}" type="datetimeFigureOut">
              <a:rPr lang="vi-VN"/>
              <a:pPr>
                <a:defRPr/>
              </a:pPr>
              <a:t>18/02/2025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73E07FF-F96F-45C9-90E7-138B3370A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749"/>
            <a:ext cx="6172200" cy="547688"/>
          </a:xfrm>
          <a:prstGeom prst="rect">
            <a:avLst/>
          </a:prstGeom>
        </p:spPr>
        <p:txBody>
          <a:bodyPr vert="horz" lIns="162839" tIns="81440" rIns="162839" bIns="81440" rtlCol="0" anchor="ctr"/>
          <a:lstStyle>
            <a:lvl1pPr algn="ctr" defTabSz="1221326" eaLnBrk="1" fontAlgn="auto" hangingPunct="1">
              <a:spcBef>
                <a:spcPts val="0"/>
              </a:spcBef>
              <a:spcAft>
                <a:spcPts val="0"/>
              </a:spcAft>
              <a:defRPr sz="1700" b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68E173F-5CAB-4F98-B94C-87319F64B7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749"/>
            <a:ext cx="4114800" cy="547688"/>
          </a:xfrm>
          <a:prstGeom prst="rect">
            <a:avLst/>
          </a:prstGeom>
        </p:spPr>
        <p:txBody>
          <a:bodyPr vert="horz" lIns="162839" tIns="81440" rIns="162839" bIns="81440" rtlCol="0" anchor="ctr"/>
          <a:lstStyle>
            <a:lvl1pPr algn="r" defTabSz="1221326" eaLnBrk="1" fontAlgn="auto" hangingPunct="1">
              <a:spcBef>
                <a:spcPts val="0"/>
              </a:spcBef>
              <a:spcAft>
                <a:spcPts val="0"/>
              </a:spcAft>
              <a:defRPr sz="1700" b="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0272A35-A84E-4B0D-A928-1C43ACE0E4C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1353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l" defTabSz="1221326" rtl="0" fontAlgn="base">
        <a:lnSpc>
          <a:spcPct val="90000"/>
        </a:lnSpc>
        <a:spcBef>
          <a:spcPct val="0"/>
        </a:spcBef>
        <a:spcAft>
          <a:spcPct val="0"/>
        </a:spcAft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221326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2pPr>
      <a:lvl3pPr algn="l" defTabSz="1221326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3pPr>
      <a:lvl4pPr algn="l" defTabSz="1221326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4pPr>
      <a:lvl5pPr algn="l" defTabSz="1221326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5pPr>
      <a:lvl6pPr marL="814235" algn="l" defTabSz="1221326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6pPr>
      <a:lvl7pPr marL="1628465" algn="l" defTabSz="1221326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7pPr>
      <a:lvl8pPr marL="2442665" algn="l" defTabSz="1221326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8pPr>
      <a:lvl9pPr marL="3256886" algn="l" defTabSz="1221326" rtl="0" fontAlgn="base">
        <a:lnSpc>
          <a:spcPct val="90000"/>
        </a:lnSpc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05348" indent="-305348" algn="l" defTabSz="1221326" rtl="0" fontAlgn="base">
        <a:lnSpc>
          <a:spcPct val="90000"/>
        </a:lnSpc>
        <a:spcBef>
          <a:spcPts val="1340"/>
        </a:spcBef>
        <a:spcAft>
          <a:spcPct val="0"/>
        </a:spcAft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916004" indent="-305348" algn="l" defTabSz="1221326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526661" indent="-305348" algn="l" defTabSz="1221326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137352" indent="-305348" algn="l" defTabSz="1221326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747997" indent="-305348" algn="l" defTabSz="1221326" rtl="0" fontAlgn="base">
        <a:lnSpc>
          <a:spcPct val="90000"/>
        </a:lnSpc>
        <a:spcBef>
          <a:spcPts val="671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3358668" indent="-305348" algn="l" defTabSz="1221326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9335" indent="-305348" algn="l" defTabSz="1221326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9991" indent="-305348" algn="l" defTabSz="1221326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90671" indent="-305348" algn="l" defTabSz="1221326" rtl="0" eaLnBrk="1" latinLnBrk="0" hangingPunct="1">
        <a:lnSpc>
          <a:spcPct val="90000"/>
        </a:lnSpc>
        <a:spcBef>
          <a:spcPts val="671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213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0697" algn="l" defTabSz="12213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1326" algn="l" defTabSz="12213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2009" algn="l" defTabSz="12213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2665" algn="l" defTabSz="12213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53322" algn="l" defTabSz="12213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64010" algn="l" defTabSz="12213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74661" algn="l" defTabSz="12213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85329" algn="l" defTabSz="12213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5455" tIns="67823" rIns="135455" bIns="6782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5455" tIns="67823" rIns="135455" bIns="67823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121"/>
            <a:ext cx="4114800" cy="547688"/>
          </a:xfrm>
          <a:prstGeom prst="rect">
            <a:avLst/>
          </a:prstGeom>
        </p:spPr>
        <p:txBody>
          <a:bodyPr vert="horz" lIns="135455" tIns="67823" rIns="135455" bIns="67823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1587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1587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121"/>
            <a:ext cx="6172200" cy="547688"/>
          </a:xfrm>
          <a:prstGeom prst="rect">
            <a:avLst/>
          </a:prstGeom>
        </p:spPr>
        <p:txBody>
          <a:bodyPr vert="horz" lIns="135455" tIns="67823" rIns="135455" bIns="67823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1587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121"/>
            <a:ext cx="4114800" cy="547688"/>
          </a:xfrm>
          <a:prstGeom prst="rect">
            <a:avLst/>
          </a:prstGeom>
        </p:spPr>
        <p:txBody>
          <a:bodyPr vert="horz" lIns="135455" tIns="67823" rIns="135455" bIns="67823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1587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1587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39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1351587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012" indent="-338012" algn="l" defTabSz="1351587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3592" indent="-338012" algn="l" defTabSz="135158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89368" indent="-338012" algn="l" defTabSz="135158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65194" indent="-338012" algn="l" defTabSz="135158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40733" indent="-338012" algn="l" defTabSz="135158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16595" indent="-338012" algn="l" defTabSz="135158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392269" indent="-338012" algn="l" defTabSz="135158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068034" indent="-338012" algn="l" defTabSz="135158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43784" indent="-338012" algn="l" defTabSz="135158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5158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5773" algn="l" defTabSz="135158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1587" algn="l" defTabSz="135158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27342" algn="l" defTabSz="135158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03107" algn="l" defTabSz="135158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78852" algn="l" defTabSz="135158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54625" algn="l" defTabSz="135158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30367" algn="l" defTabSz="135158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06071" algn="l" defTabSz="1351587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137160" tIns="68580" rIns="137160" bIns="6858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CB1DEB0C-0224-475E-A6A5-81D8D1CE12F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2/18/2025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D562AADC-73DD-4A33-BB12-F0B9D4B9BDF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14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5512" tIns="67844" rIns="135512" bIns="6784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5512" tIns="67844" rIns="135512" bIns="6784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115"/>
            <a:ext cx="4114800" cy="547688"/>
          </a:xfrm>
          <a:prstGeom prst="rect">
            <a:avLst/>
          </a:prstGeom>
        </p:spPr>
        <p:txBody>
          <a:bodyPr vert="horz" lIns="135512" tIns="67844" rIns="135512" bIns="67844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2126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2126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115"/>
            <a:ext cx="6172200" cy="547688"/>
          </a:xfrm>
          <a:prstGeom prst="rect">
            <a:avLst/>
          </a:prstGeom>
        </p:spPr>
        <p:txBody>
          <a:bodyPr vert="horz" lIns="135512" tIns="67844" rIns="135512" bIns="67844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212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115"/>
            <a:ext cx="4114800" cy="547688"/>
          </a:xfrm>
          <a:prstGeom prst="rect">
            <a:avLst/>
          </a:prstGeom>
        </p:spPr>
        <p:txBody>
          <a:bodyPr vert="horz" lIns="135512" tIns="67844" rIns="135512" bIns="67844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2126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212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2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135212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132" indent="-338132" algn="l" defTabSz="135212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4000" indent="-338132" algn="l" defTabSz="13521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90037" indent="-338132" algn="l" defTabSz="13521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66136" indent="-338132" algn="l" defTabSz="13521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41951" indent="-338132" algn="l" defTabSz="13521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18088" indent="-338132" algn="l" defTabSz="13521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394027" indent="-338132" algn="l" defTabSz="13521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070071" indent="-338132" algn="l" defTabSz="13521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46085" indent="-338132" algn="l" defTabSz="135212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521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041" algn="l" defTabSz="13521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2126" algn="l" defTabSz="13521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28152" algn="l" defTabSz="13521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04193" algn="l" defTabSz="13521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80202" algn="l" defTabSz="13521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56251" algn="l" defTabSz="13521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32266" algn="l" defTabSz="13521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08237" algn="l" defTabSz="135212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5579" tIns="67877" rIns="135579" bIns="6787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5579" tIns="67877" rIns="135579" bIns="67877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108"/>
            <a:ext cx="4114800" cy="547688"/>
          </a:xfrm>
          <a:prstGeom prst="rect">
            <a:avLst/>
          </a:prstGeom>
        </p:spPr>
        <p:txBody>
          <a:bodyPr vert="horz" lIns="135579" tIns="67877" rIns="135579" bIns="67877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2801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2801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108"/>
            <a:ext cx="6172200" cy="547688"/>
          </a:xfrm>
          <a:prstGeom prst="rect">
            <a:avLst/>
          </a:prstGeom>
        </p:spPr>
        <p:txBody>
          <a:bodyPr vert="horz" lIns="135579" tIns="67877" rIns="135579" bIns="67877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280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108"/>
            <a:ext cx="4114800" cy="547688"/>
          </a:xfrm>
          <a:prstGeom prst="rect">
            <a:avLst/>
          </a:prstGeom>
        </p:spPr>
        <p:txBody>
          <a:bodyPr vert="horz" lIns="135579" tIns="67877" rIns="135579" bIns="67877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2801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280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952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1352801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276" indent="-338276" algn="l" defTabSz="1352801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4510" indent="-338276" algn="l" defTabSz="135280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90880" indent="-338276" algn="l" defTabSz="135280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67324" indent="-338276" algn="l" defTabSz="135280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43481" indent="-338276" algn="l" defTabSz="135280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19951" indent="-338276" algn="l" defTabSz="135280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396227" indent="-338276" algn="l" defTabSz="135280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072612" indent="-338276" algn="l" defTabSz="135280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48963" indent="-338276" algn="l" defTabSz="135280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5280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379" algn="l" defTabSz="135280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2801" algn="l" defTabSz="135280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29164" algn="l" defTabSz="135280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549" algn="l" defTabSz="135280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81890" algn="l" defTabSz="135280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58282" algn="l" defTabSz="135280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34642" algn="l" defTabSz="135280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10937" algn="l" defTabSz="1352801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5662" tIns="67910" rIns="135662" bIns="679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5662" tIns="67910" rIns="135662" bIns="6791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099"/>
            <a:ext cx="4114800" cy="547688"/>
          </a:xfrm>
          <a:prstGeom prst="rect">
            <a:avLst/>
          </a:prstGeom>
        </p:spPr>
        <p:txBody>
          <a:bodyPr vert="horz" lIns="135662" tIns="67910" rIns="135662" bIns="6791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3612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3612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099"/>
            <a:ext cx="6172200" cy="547688"/>
          </a:xfrm>
          <a:prstGeom prst="rect">
            <a:avLst/>
          </a:prstGeom>
        </p:spPr>
        <p:txBody>
          <a:bodyPr vert="horz" lIns="135662" tIns="67910" rIns="135662" bIns="6791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3612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099"/>
            <a:ext cx="4114800" cy="547688"/>
          </a:xfrm>
          <a:prstGeom prst="rect">
            <a:avLst/>
          </a:prstGeom>
        </p:spPr>
        <p:txBody>
          <a:bodyPr vert="horz" lIns="135662" tIns="67910" rIns="135662" bIns="6791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3612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3612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6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1353612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465" indent="-338465" algn="l" defTabSz="1353612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5116" indent="-338465" algn="l" defTabSz="13536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91888" indent="-338465" algn="l" defTabSz="13536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68749" indent="-338465" algn="l" defTabSz="13536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45311" indent="-338465" algn="l" defTabSz="13536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22198" indent="-338465" algn="l" defTabSz="13536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398861" indent="-338465" algn="l" defTabSz="13536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075663" indent="-338465" algn="l" defTabSz="13536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52422" indent="-338465" algn="l" defTabSz="135361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5361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6782" algn="l" defTabSz="135361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3612" algn="l" defTabSz="135361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30379" algn="l" defTabSz="135361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07166" algn="l" defTabSz="135361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83922" algn="l" defTabSz="135361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60718" algn="l" defTabSz="135361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37494" algn="l" defTabSz="135361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14183" algn="l" defTabSz="1353612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5755" tIns="67955" rIns="135755" bIns="6795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5755" tIns="67955" rIns="135755" bIns="67955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088"/>
            <a:ext cx="4114800" cy="547688"/>
          </a:xfrm>
          <a:prstGeom prst="rect">
            <a:avLst/>
          </a:prstGeom>
        </p:spPr>
        <p:txBody>
          <a:bodyPr vert="horz" lIns="135755" tIns="67955" rIns="135755" bIns="67955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4556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4556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088"/>
            <a:ext cx="6172200" cy="547688"/>
          </a:xfrm>
          <a:prstGeom prst="rect">
            <a:avLst/>
          </a:prstGeom>
        </p:spPr>
        <p:txBody>
          <a:bodyPr vert="horz" lIns="135755" tIns="67955" rIns="135755" bIns="67955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455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088"/>
            <a:ext cx="4114800" cy="547688"/>
          </a:xfrm>
          <a:prstGeom prst="rect">
            <a:avLst/>
          </a:prstGeom>
        </p:spPr>
        <p:txBody>
          <a:bodyPr vert="horz" lIns="135755" tIns="67955" rIns="135755" bIns="67955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4556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455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0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135455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696" indent="-338696" algn="l" defTabSz="135455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5833" indent="-338696" algn="l" defTabSz="135455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93070" indent="-338696" algn="l" defTabSz="135455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70405" indent="-338696" algn="l" defTabSz="135455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442" indent="-338696" algn="l" defTabSz="135455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24784" indent="-338696" algn="l" defTabSz="135455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01941" indent="-338696" algn="l" defTabSz="135455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079221" indent="-338696" algn="l" defTabSz="135455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56469" indent="-338696" algn="l" defTabSz="135455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545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7255" algn="l" defTabSz="13545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4556" algn="l" defTabSz="13545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31797" algn="l" defTabSz="13545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09059" algn="l" defTabSz="13545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86292" algn="l" defTabSz="13545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63461" algn="l" defTabSz="13545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40824" algn="l" defTabSz="13545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17979" algn="l" defTabSz="135455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5861" tIns="68000" rIns="135861" bIns="680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5861" tIns="68000" rIns="135861" bIns="6800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076"/>
            <a:ext cx="4114800" cy="547688"/>
          </a:xfrm>
          <a:prstGeom prst="rect">
            <a:avLst/>
          </a:prstGeom>
        </p:spPr>
        <p:txBody>
          <a:bodyPr vert="horz" lIns="135861" tIns="68000" rIns="135861" bIns="6800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5636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5636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076"/>
            <a:ext cx="6172200" cy="547688"/>
          </a:xfrm>
          <a:prstGeom prst="rect">
            <a:avLst/>
          </a:prstGeom>
        </p:spPr>
        <p:txBody>
          <a:bodyPr vert="horz" lIns="135861" tIns="68000" rIns="135861" bIns="6800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5636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076"/>
            <a:ext cx="4114800" cy="547688"/>
          </a:xfrm>
          <a:prstGeom prst="rect">
            <a:avLst/>
          </a:prstGeom>
        </p:spPr>
        <p:txBody>
          <a:bodyPr vert="horz" lIns="135861" tIns="68000" rIns="135861" bIns="6800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5636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5636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8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l" defTabSz="1355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8960" indent="-338960" algn="l" defTabSz="1355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6649" indent="-338960" algn="l" defTabSz="1355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94429" indent="-338960" algn="l" defTabSz="1355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72309" indent="-338960" algn="l" defTabSz="1355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49878" indent="-338960" algn="l" defTabSz="1355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27736" indent="-338960" algn="l" defTabSz="1355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05479" indent="-338960" algn="l" defTabSz="1355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281" indent="-338960" algn="l" defTabSz="1355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61088" indent="-338960" algn="l" defTabSz="1355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55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7798" algn="l" defTabSz="1355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5636" algn="l" defTabSz="1355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33424" algn="l" defTabSz="1355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1228" algn="l" defTabSz="1355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89000" algn="l" defTabSz="1355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66599" algn="l" defTabSz="1355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44628" algn="l" defTabSz="1355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22323" algn="l" defTabSz="1355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701"/>
            <a:ext cx="15773400" cy="1988345"/>
          </a:xfrm>
          <a:prstGeom prst="rect">
            <a:avLst/>
          </a:prstGeom>
        </p:spPr>
        <p:txBody>
          <a:bodyPr vert="horz" lIns="135980" tIns="68057" rIns="135980" bIns="6805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horz" lIns="135980" tIns="68057" rIns="135980" bIns="68057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5063"/>
            <a:ext cx="4114800" cy="547688"/>
          </a:xfrm>
          <a:prstGeom prst="rect">
            <a:avLst/>
          </a:prstGeom>
        </p:spPr>
        <p:txBody>
          <a:bodyPr vert="horz" lIns="135980" tIns="68057" rIns="135980" bIns="68057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6860"/>
            <a:fld id="{4A342F60-EBD3-4F89-BB30-E44F02D90892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6860"/>
              <a:t>18/02/2025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5063"/>
            <a:ext cx="6172200" cy="547688"/>
          </a:xfrm>
          <a:prstGeom prst="rect">
            <a:avLst/>
          </a:prstGeom>
        </p:spPr>
        <p:txBody>
          <a:bodyPr vert="horz" lIns="135980" tIns="68057" rIns="135980" bIns="68057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6860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5063"/>
            <a:ext cx="4114800" cy="547688"/>
          </a:xfrm>
          <a:prstGeom prst="rect">
            <a:avLst/>
          </a:prstGeom>
        </p:spPr>
        <p:txBody>
          <a:bodyPr vert="horz" lIns="135980" tIns="68057" rIns="135980" bIns="68057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56860"/>
            <a:fld id="{BCE471C9-C92F-4A6D-AAB7-1A3ABCC6699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356860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l" defTabSz="135686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9257" indent="-339257" algn="l" defTabSz="135686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566" indent="-339257" algn="l" defTabSz="1356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695968" indent="-339257" algn="l" defTabSz="1356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74385" indent="-339257" algn="l" defTabSz="1356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52620" indent="-339257" algn="l" defTabSz="1356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31054" indent="-339257" algn="l" defTabSz="1356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09459" indent="-339257" algn="l" defTabSz="1356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087861" indent="-339257" algn="l" defTabSz="1356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766284" indent="-339257" algn="l" defTabSz="135686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568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78404" algn="l" defTabSz="13568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56860" algn="l" defTabSz="13568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35260" algn="l" defTabSz="13568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13679" algn="l" defTabSz="13568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92048" algn="l" defTabSz="13568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159" algn="l" defTabSz="13568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748906" algn="l" defTabSz="13568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27224" algn="l" defTabSz="135686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114.xml"/><Relationship Id="rId7" Type="http://schemas.openxmlformats.org/officeDocument/2006/relationships/image" Target="../media/image1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1.xml"/><Relationship Id="rId7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5.xml"/><Relationship Id="rId7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2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27.png"/><Relationship Id="rId10" Type="http://schemas.openxmlformats.org/officeDocument/2006/relationships/image" Target="../media/image21.svg"/><Relationship Id="rId4" Type="http://schemas.openxmlformats.org/officeDocument/2006/relationships/image" Target="../media/image17.sv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31.png"/><Relationship Id="rId4" Type="http://schemas.openxmlformats.org/officeDocument/2006/relationships/image" Target="../media/image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34.png"/><Relationship Id="rId4" Type="http://schemas.openxmlformats.org/officeDocument/2006/relationships/image" Target="../media/image2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4.sv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1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34.png"/><Relationship Id="rId4" Type="http://schemas.openxmlformats.org/officeDocument/2006/relationships/image" Target="../media/image2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9.svg"/><Relationship Id="rId4" Type="http://schemas.openxmlformats.org/officeDocument/2006/relationships/image" Target="../media/image27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9.sv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7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audio" Target="../media/audio1.wav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37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0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slide" Target="slide27.xml"/><Relationship Id="rId4" Type="http://schemas.openxmlformats.org/officeDocument/2006/relationships/audio" Target="../media/audio3.wav"/><Relationship Id="rId9" Type="http://schemas.openxmlformats.org/officeDocument/2006/relationships/image" Target="../media/image53.png"/><Relationship Id="rId1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slide" Target="slide32.xml"/><Relationship Id="rId12" Type="http://schemas.openxmlformats.org/officeDocument/2006/relationships/slide" Target="slide37.xml"/><Relationship Id="rId17" Type="http://schemas.openxmlformats.org/officeDocument/2006/relationships/image" Target="../media/image67.png"/><Relationship Id="rId2" Type="http://schemas.openxmlformats.org/officeDocument/2006/relationships/slide" Target="slide35.xml"/><Relationship Id="rId16" Type="http://schemas.openxmlformats.org/officeDocument/2006/relationships/slide" Target="slide31.xml"/><Relationship Id="rId1" Type="http://schemas.openxmlformats.org/officeDocument/2006/relationships/slideLayout" Target="../slideLayouts/slideLayout249.xml"/><Relationship Id="rId6" Type="http://schemas.openxmlformats.org/officeDocument/2006/relationships/image" Target="../media/image65.png"/><Relationship Id="rId11" Type="http://schemas.openxmlformats.org/officeDocument/2006/relationships/slide" Target="slide33.xml"/><Relationship Id="rId5" Type="http://schemas.openxmlformats.org/officeDocument/2006/relationships/slide" Target="slide28.xml"/><Relationship Id="rId15" Type="http://schemas.openxmlformats.org/officeDocument/2006/relationships/slide" Target="slide34.xml"/><Relationship Id="rId10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slide" Target="slide29.xml"/><Relationship Id="rId14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audio" Target="../media/audio5.wav"/><Relationship Id="rId7" Type="http://schemas.openxmlformats.org/officeDocument/2006/relationships/image" Target="../media/image70.png"/><Relationship Id="rId12" Type="http://schemas.openxmlformats.org/officeDocument/2006/relationships/slide" Target="slide26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59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audio" Target="../media/audio6.wav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6.wav"/><Relationship Id="rId7" Type="http://schemas.openxmlformats.org/officeDocument/2006/relationships/image" Target="../media/image70.png"/><Relationship Id="rId12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77.png"/><Relationship Id="rId11" Type="http://schemas.openxmlformats.org/officeDocument/2006/relationships/slide" Target="slide26.xml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audio" Target="../media/audio5.wav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6.wav"/><Relationship Id="rId7" Type="http://schemas.openxmlformats.org/officeDocument/2006/relationships/image" Target="../media/image70.png"/><Relationship Id="rId12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81.xml"/><Relationship Id="rId6" Type="http://schemas.openxmlformats.org/officeDocument/2006/relationships/image" Target="../media/image77.png"/><Relationship Id="rId11" Type="http://schemas.openxmlformats.org/officeDocument/2006/relationships/slide" Target="slide26.xml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audio" Target="../media/audio5.wav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6.wav"/><Relationship Id="rId7" Type="http://schemas.openxmlformats.org/officeDocument/2006/relationships/image" Target="../media/image70.png"/><Relationship Id="rId12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2.xml"/><Relationship Id="rId6" Type="http://schemas.openxmlformats.org/officeDocument/2006/relationships/image" Target="../media/image77.png"/><Relationship Id="rId11" Type="http://schemas.openxmlformats.org/officeDocument/2006/relationships/slide" Target="slide26.xml"/><Relationship Id="rId5" Type="http://schemas.openxmlformats.org/officeDocument/2006/relationships/image" Target="../media/image76.png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6.wav"/><Relationship Id="rId7" Type="http://schemas.openxmlformats.org/officeDocument/2006/relationships/image" Target="../media/image83.png"/><Relationship Id="rId12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03.xml"/><Relationship Id="rId6" Type="http://schemas.openxmlformats.org/officeDocument/2006/relationships/image" Target="../media/image69.png"/><Relationship Id="rId11" Type="http://schemas.openxmlformats.org/officeDocument/2006/relationships/slide" Target="slide26.xml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audio" Target="../media/audio5.wav"/><Relationship Id="rId9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6.wav"/><Relationship Id="rId7" Type="http://schemas.openxmlformats.org/officeDocument/2006/relationships/image" Target="../media/image70.png"/><Relationship Id="rId12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14.xml"/><Relationship Id="rId6" Type="http://schemas.openxmlformats.org/officeDocument/2006/relationships/image" Target="../media/image77.png"/><Relationship Id="rId11" Type="http://schemas.openxmlformats.org/officeDocument/2006/relationships/slide" Target="slide26.xml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audio" Target="../media/audio5.wav"/><Relationship Id="rId9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5.wav"/><Relationship Id="rId7" Type="http://schemas.openxmlformats.org/officeDocument/2006/relationships/image" Target="../media/image70.png"/><Relationship Id="rId12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25.xml"/><Relationship Id="rId6" Type="http://schemas.openxmlformats.org/officeDocument/2006/relationships/image" Target="../media/image69.png"/><Relationship Id="rId11" Type="http://schemas.openxmlformats.org/officeDocument/2006/relationships/slide" Target="slide26.xml"/><Relationship Id="rId5" Type="http://schemas.openxmlformats.org/officeDocument/2006/relationships/image" Target="../media/image68.png"/><Relationship Id="rId10" Type="http://schemas.openxmlformats.org/officeDocument/2006/relationships/image" Target="../media/image78.png"/><Relationship Id="rId4" Type="http://schemas.openxmlformats.org/officeDocument/2006/relationships/audio" Target="../media/audio6.wav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6.wav"/><Relationship Id="rId7" Type="http://schemas.openxmlformats.org/officeDocument/2006/relationships/image" Target="../media/image70.png"/><Relationship Id="rId12" Type="http://schemas.openxmlformats.org/officeDocument/2006/relationships/image" Target="../media/image8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36.xml"/><Relationship Id="rId6" Type="http://schemas.openxmlformats.org/officeDocument/2006/relationships/image" Target="../media/image77.png"/><Relationship Id="rId11" Type="http://schemas.openxmlformats.org/officeDocument/2006/relationships/slide" Target="slide26.xml"/><Relationship Id="rId5" Type="http://schemas.openxmlformats.org/officeDocument/2006/relationships/image" Target="../media/image76.png"/><Relationship Id="rId10" Type="http://schemas.openxmlformats.org/officeDocument/2006/relationships/image" Target="../media/image82.png"/><Relationship Id="rId4" Type="http://schemas.openxmlformats.org/officeDocument/2006/relationships/audio" Target="../media/audio5.wav"/><Relationship Id="rId9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audio" Target="../media/audio6.wav"/><Relationship Id="rId7" Type="http://schemas.openxmlformats.org/officeDocument/2006/relationships/image" Target="../media/image83.png"/><Relationship Id="rId12" Type="http://schemas.openxmlformats.org/officeDocument/2006/relationships/image" Target="../media/image8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47.xml"/><Relationship Id="rId6" Type="http://schemas.openxmlformats.org/officeDocument/2006/relationships/image" Target="../media/image69.png"/><Relationship Id="rId11" Type="http://schemas.openxmlformats.org/officeDocument/2006/relationships/slide" Target="slide26.xml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audio" Target="../media/audio5.wav"/><Relationship Id="rId9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5.wav"/><Relationship Id="rId7" Type="http://schemas.openxmlformats.org/officeDocument/2006/relationships/image" Target="../media/image70.png"/><Relationship Id="rId12" Type="http://schemas.openxmlformats.org/officeDocument/2006/relationships/image" Target="../media/image8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58.xml"/><Relationship Id="rId6" Type="http://schemas.openxmlformats.org/officeDocument/2006/relationships/image" Target="../media/image69.png"/><Relationship Id="rId11" Type="http://schemas.openxmlformats.org/officeDocument/2006/relationships/slide" Target="slide26.xml"/><Relationship Id="rId5" Type="http://schemas.openxmlformats.org/officeDocument/2006/relationships/image" Target="../media/image68.png"/><Relationship Id="rId10" Type="http://schemas.openxmlformats.org/officeDocument/2006/relationships/image" Target="../media/image78.png"/><Relationship Id="rId4" Type="http://schemas.openxmlformats.org/officeDocument/2006/relationships/audio" Target="../media/audio6.wav"/><Relationship Id="rId9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8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34.png"/><Relationship Id="rId4" Type="http://schemas.openxmlformats.org/officeDocument/2006/relationships/image" Target="../media/image26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7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60.svg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17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gif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F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604136" y="319742"/>
            <a:ext cx="17096556" cy="9422315"/>
            <a:chOff x="0" y="0"/>
            <a:chExt cx="6295575" cy="3469640"/>
          </a:xfrm>
          <a:solidFill>
            <a:srgbClr val="D1B689"/>
          </a:solidFill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1302816">
            <a:off x="-40170" y="6186116"/>
            <a:ext cx="3150797" cy="45011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982179" y="114312"/>
            <a:ext cx="2718666" cy="2828261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3D21F7F9-5ABF-E2EB-7760-1F89A761FA6C}"/>
              </a:ext>
            </a:extLst>
          </p:cNvPr>
          <p:cNvSpPr txBox="1"/>
          <p:nvPr/>
        </p:nvSpPr>
        <p:spPr>
          <a:xfrm>
            <a:off x="1395026" y="3294301"/>
            <a:ext cx="15514736" cy="3693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  <a:defRPr/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MỚI NGÀY HÔM NAY!</a:t>
            </a:r>
          </a:p>
        </p:txBody>
      </p:sp>
    </p:spTree>
    <p:extLst>
      <p:ext uri="{BB962C8B-B14F-4D97-AF65-F5344CB8AC3E}">
        <p14:creationId xmlns:p14="http://schemas.microsoft.com/office/powerpoint/2010/main" val="1293596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64658"/>
              </p:ext>
            </p:extLst>
          </p:nvPr>
        </p:nvGraphicFramePr>
        <p:xfrm>
          <a:off x="690667" y="6279706"/>
          <a:ext cx="16859689" cy="2076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8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90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62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04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783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0690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9722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3740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037402">
                  <a:extLst>
                    <a:ext uri="{9D8B030D-6E8A-4147-A177-3AD203B41FA5}">
                      <a16:colId xmlns:a16="http://schemas.microsoft.com/office/drawing/2014/main" xmlns="" val="3913026545"/>
                    </a:ext>
                  </a:extLst>
                </a:gridCol>
                <a:gridCol w="1037402">
                  <a:extLst>
                    <a:ext uri="{9D8B030D-6E8A-4147-A177-3AD203B41FA5}">
                      <a16:colId xmlns:a16="http://schemas.microsoft.com/office/drawing/2014/main" xmlns="" val="247047518"/>
                    </a:ext>
                  </a:extLst>
                </a:gridCol>
                <a:gridCol w="1037402">
                  <a:extLst>
                    <a:ext uri="{9D8B030D-6E8A-4147-A177-3AD203B41FA5}">
                      <a16:colId xmlns:a16="http://schemas.microsoft.com/office/drawing/2014/main" xmlns="" val="2320706206"/>
                    </a:ext>
                  </a:extLst>
                </a:gridCol>
                <a:gridCol w="1037402">
                  <a:extLst>
                    <a:ext uri="{9D8B030D-6E8A-4147-A177-3AD203B41FA5}">
                      <a16:colId xmlns:a16="http://schemas.microsoft.com/office/drawing/2014/main" xmlns="" val="1975312415"/>
                    </a:ext>
                  </a:extLst>
                </a:gridCol>
                <a:gridCol w="1037402">
                  <a:extLst>
                    <a:ext uri="{9D8B030D-6E8A-4147-A177-3AD203B41FA5}">
                      <a16:colId xmlns:a16="http://schemas.microsoft.com/office/drawing/2014/main" xmlns="" val="3174116965"/>
                    </a:ext>
                  </a:extLst>
                </a:gridCol>
                <a:gridCol w="1037402">
                  <a:extLst>
                    <a:ext uri="{9D8B030D-6E8A-4147-A177-3AD203B41FA5}">
                      <a16:colId xmlns:a16="http://schemas.microsoft.com/office/drawing/2014/main" xmlns="" val="2487111046"/>
                    </a:ext>
                  </a:extLst>
                </a:gridCol>
                <a:gridCol w="1037402">
                  <a:extLst>
                    <a:ext uri="{9D8B030D-6E8A-4147-A177-3AD203B41FA5}">
                      <a16:colId xmlns:a16="http://schemas.microsoft.com/office/drawing/2014/main" xmlns="" val="1274349406"/>
                    </a:ext>
                  </a:extLst>
                </a:gridCol>
                <a:gridCol w="1037402">
                  <a:extLst>
                    <a:ext uri="{9D8B030D-6E8A-4147-A177-3AD203B41FA5}">
                      <a16:colId xmlns:a16="http://schemas.microsoft.com/office/drawing/2014/main" xmlns="" val="3362260308"/>
                    </a:ext>
                  </a:extLst>
                </a:gridCol>
                <a:gridCol w="1037402">
                  <a:extLst>
                    <a:ext uri="{9D8B030D-6E8A-4147-A177-3AD203B41FA5}">
                      <a16:colId xmlns:a16="http://schemas.microsoft.com/office/drawing/2014/main" xmlns="" val="1819606554"/>
                    </a:ext>
                  </a:extLst>
                </a:gridCol>
              </a:tblGrid>
              <a:tr h="2076449">
                <a:tc>
                  <a:txBody>
                    <a:bodyPr/>
                    <a:lstStyle/>
                    <a:p>
                      <a:pPr algn="ctr"/>
                      <a:r>
                        <a:rPr lang="vi-VN" sz="12000" dirty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q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u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Ố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b="1" dirty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t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r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I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Ề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u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err="1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ì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n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h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l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u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Ậ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t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41461" y="8902470"/>
            <a:ext cx="7010400" cy="1230486"/>
          </a:xfrm>
          <a:prstGeom prst="rect">
            <a:avLst/>
          </a:prstGeom>
          <a:noFill/>
        </p:spPr>
        <p:txBody>
          <a:bodyPr wrap="square" lIns="136104" tIns="68111" rIns="136104" bIns="68111" rtlCol="0">
            <a:spAutoFit/>
          </a:bodyPr>
          <a:lstStyle/>
          <a:p>
            <a:pPr defTabSz="1810688">
              <a:defRPr/>
            </a:pPr>
            <a:r>
              <a:rPr lang="en-US" sz="7100" b="1" dirty="0">
                <a:solidFill>
                  <a:srgbClr val="0000FF"/>
                </a:solidFill>
              </a:rPr>
              <a:t>17 CHỮ CÁI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948471"/>
              </p:ext>
            </p:extLst>
          </p:nvPr>
        </p:nvGraphicFramePr>
        <p:xfrm>
          <a:off x="595276" y="6300554"/>
          <a:ext cx="16905582" cy="207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44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2769618007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1364372815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3295623690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2579988656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2387409122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3804070053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761879127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1204838069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694735214"/>
                    </a:ext>
                  </a:extLst>
                </a:gridCol>
                <a:gridCol w="994446">
                  <a:extLst>
                    <a:ext uri="{9D8B030D-6E8A-4147-A177-3AD203B41FA5}">
                      <a16:colId xmlns:a16="http://schemas.microsoft.com/office/drawing/2014/main" xmlns="" val="423723243"/>
                    </a:ext>
                  </a:extLst>
                </a:gridCol>
              </a:tblGrid>
              <a:tr h="2076450"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428020" y="2910495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8698" y="6791649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2" y="9283889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FILE_20211202_045543_4.55, 2 thg 12​">
            <a:hlinkClick r:id="" action="ppaction://media"/>
            <a:extLst>
              <a:ext uri="{FF2B5EF4-FFF2-40B4-BE49-F238E27FC236}">
                <a16:creationId xmlns:a16="http://schemas.microsoft.com/office/drawing/2014/main" xmlns="" id="{863EFA13-3CCD-46C0-80ED-9B5CA1B65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725" y="4683101"/>
            <a:ext cx="731046" cy="731045"/>
          </a:xfrm>
          <a:prstGeom prst="rect">
            <a:avLst/>
          </a:prstGeom>
        </p:spPr>
      </p:pic>
      <p:sp>
        <p:nvSpPr>
          <p:cNvPr id="3" name="AutoShape 2" descr="Gốc rễ của làn sóng khủng bố chống phương Tây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6104" tIns="68111" rIns="136104" bIns="68111" numCol="1" anchor="t" anchorCtr="0" compatLnSpc="1">
            <a:prstTxWarp prst="textNoShape">
              <a:avLst/>
            </a:prstTxWarp>
          </a:bodyPr>
          <a:lstStyle/>
          <a:p>
            <a:pPr defTabSz="1358090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038587" y="4701800"/>
            <a:ext cx="16779492" cy="830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6104" tIns="68111" rIns="136104" bIns="68111">
            <a:spAutoFit/>
          </a:bodyPr>
          <a:lstStyle/>
          <a:p>
            <a:pPr defTabSz="1358090">
              <a:spcBef>
                <a:spcPct val="50000"/>
              </a:spcBef>
            </a:pP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*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Bộ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luật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được</a:t>
            </a:r>
            <a:r>
              <a:rPr lang="vi-VN" altLang="en-US" sz="4500" b="1" dirty="0">
                <a:solidFill>
                  <a:srgbClr val="C00000"/>
                </a:solidFill>
                <a:latin typeface="Sitka Banner" pitchFamily="2" charset="0"/>
              </a:rPr>
              <a:t> ban hành dưới thời Vua Lê Thánh Tông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?</a:t>
            </a:r>
            <a:r>
              <a:rPr lang="vi-VN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endParaRPr lang="en-US" altLang="en-US" sz="4500" b="1" dirty="0">
              <a:solidFill>
                <a:srgbClr val="C00000"/>
              </a:solidFill>
              <a:latin typeface="Sitka Banner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5984" y="112833"/>
            <a:ext cx="1547777" cy="159945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104" tIns="68111" rIns="136104" bIns="68111" rtlCol="0" anchor="ctr"/>
          <a:lstStyle/>
          <a:p>
            <a:pPr algn="ctr" defTabSz="1358090"/>
            <a:r>
              <a:rPr lang="vi-VN" sz="7100" b="1" dirty="0">
                <a:solidFill>
                  <a:prstClr val="white"/>
                </a:solidFill>
              </a:rPr>
              <a:t>4</a:t>
            </a:r>
            <a:endParaRPr lang="en-US" sz="7100" b="1" dirty="0">
              <a:solidFill>
                <a:prstClr val="white"/>
              </a:solidFill>
            </a:endParaRPr>
          </a:p>
        </p:txBody>
      </p:sp>
      <p:pic>
        <p:nvPicPr>
          <p:cNvPr id="3074" name="Picture 2" descr="http://www.nhanquyen.vn/images/news/news_20toa%20an%20vn%20xua%2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00" y="345921"/>
            <a:ext cx="4680510" cy="33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Quốc ca- Giai điệu thiêng liêng, tự hào của người Việt N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758" y="314814"/>
            <a:ext cx="5337396" cy="330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aigontourist.net/uploads/destination/an-pham/2018-autumn-issue/P_SGT_48-51_TG_TrieuTien/saigontourist_big-statue-in-Pyongyang_63826190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295" y="332511"/>
            <a:ext cx="5070764" cy="3145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1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3959700" y="2011773"/>
            <a:ext cx="7563188" cy="7555281"/>
            <a:chOff x="5425622" y="292789"/>
            <a:chExt cx="5834378" cy="58282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89"/>
              <a:ext cx="5834378" cy="582827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26832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9581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vi-VN" sz="3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gói bim bim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03325" y="208731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9581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10 điểm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8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9581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kẹo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1940181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9581">
                <a:defRPr/>
              </a:pPr>
              <a:r>
                <a:rPr lang="vi-VN" sz="30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bắt tay của bạn ngồi bên trái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77778" y="3257643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9581">
                <a:defRPr/>
              </a:pPr>
              <a:r>
                <a:rPr lang="vi-VN" sz="30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ôm của bạn ngồi bên phải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9581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9 điểm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57777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9581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tràng pháo tay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9581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8 điểm</a:t>
              </a:r>
            </a:p>
          </p:txBody>
        </p:sp>
      </p:grpSp>
      <p:sp>
        <p:nvSpPr>
          <p:cNvPr id="25" name="quay dung"/>
          <p:cNvSpPr/>
          <p:nvPr/>
        </p:nvSpPr>
        <p:spPr>
          <a:xfrm>
            <a:off x="12029003" y="7936782"/>
            <a:ext cx="5676234" cy="1632456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254" tIns="68177" rIns="136254" bIns="68177" rtlCol="0" anchor="ctr"/>
          <a:lstStyle/>
          <a:p>
            <a:pPr algn="ctr" defTabSz="1359581">
              <a:defRPr/>
            </a:pPr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10142" y="152771"/>
            <a:ext cx="13071717" cy="1507619"/>
          </a:xfrm>
          <a:prstGeom prst="rect">
            <a:avLst/>
          </a:prstGeom>
          <a:solidFill>
            <a:schemeClr val="bg1"/>
          </a:solidFill>
        </p:spPr>
        <p:txBody>
          <a:bodyPr wrap="none" lIns="136254" tIns="68177" rIns="136254" bIns="68177">
            <a:spAutoFit/>
          </a:bodyPr>
          <a:lstStyle/>
          <a:p>
            <a:pPr algn="ctr" defTabSz="1359581">
              <a:defRPr/>
            </a:pPr>
            <a:r>
              <a:rPr lang="en-US" sz="8900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2" y="1268298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25" y="1811208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31" y="1020417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508" y="1955045"/>
            <a:ext cx="1071564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71" y="4884539"/>
            <a:ext cx="2031323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1718353" y="3980255"/>
            <a:ext cx="908574" cy="198010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254" tIns="68177" rIns="136254" bIns="68177" rtlCol="0" anchor="ctr"/>
          <a:lstStyle/>
          <a:p>
            <a:pPr algn="ctr" defTabSz="1359581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2531707" y="4365799"/>
            <a:ext cx="1175658" cy="117565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254" tIns="68177" rIns="136254" bIns="68177" rtlCol="0" anchor="ctr"/>
          <a:lstStyle/>
          <a:p>
            <a:pPr algn="ctr" defTabSz="1359581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675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294296"/>
              </p:ext>
            </p:extLst>
          </p:nvPr>
        </p:nvGraphicFramePr>
        <p:xfrm>
          <a:off x="1344930" y="7109457"/>
          <a:ext cx="11955490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59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12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9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8257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825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386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5179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51791">
                  <a:extLst>
                    <a:ext uri="{9D8B030D-6E8A-4147-A177-3AD203B41FA5}">
                      <a16:colId xmlns:a16="http://schemas.microsoft.com/office/drawing/2014/main" xmlns="" val="704927382"/>
                    </a:ext>
                  </a:extLst>
                </a:gridCol>
                <a:gridCol w="1251791">
                  <a:extLst>
                    <a:ext uri="{9D8B030D-6E8A-4147-A177-3AD203B41FA5}">
                      <a16:colId xmlns:a16="http://schemas.microsoft.com/office/drawing/2014/main" xmlns="" val="3229602654"/>
                    </a:ext>
                  </a:extLst>
                </a:gridCol>
              </a:tblGrid>
              <a:tr h="1783080"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t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h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Ă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N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G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L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O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N</a:t>
                      </a:r>
                      <a:endParaRPr lang="en-US" sz="108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G</a:t>
                      </a:r>
                      <a:endParaRPr lang="en-US" sz="108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227861" y="8861318"/>
            <a:ext cx="7010400" cy="1230764"/>
          </a:xfrm>
          <a:prstGeom prst="rect">
            <a:avLst/>
          </a:prstGeom>
          <a:noFill/>
        </p:spPr>
        <p:txBody>
          <a:bodyPr wrap="square" lIns="136412" tIns="68246" rIns="136412" bIns="68246" rtlCol="0">
            <a:spAutoFit/>
          </a:bodyPr>
          <a:lstStyle/>
          <a:p>
            <a:pPr defTabSz="1814858">
              <a:defRPr/>
            </a:pPr>
            <a:r>
              <a:rPr lang="en-US" sz="7100" b="1" dirty="0">
                <a:solidFill>
                  <a:srgbClr val="0000FF"/>
                </a:solidFill>
              </a:rPr>
              <a:t>9 CHỮ CÁI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546220"/>
              </p:ext>
            </p:extLst>
          </p:nvPr>
        </p:nvGraphicFramePr>
        <p:xfrm>
          <a:off x="1020394" y="6800943"/>
          <a:ext cx="12267225" cy="20599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3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3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630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630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30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630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6302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363025">
                  <a:extLst>
                    <a:ext uri="{9D8B030D-6E8A-4147-A177-3AD203B41FA5}">
                      <a16:colId xmlns:a16="http://schemas.microsoft.com/office/drawing/2014/main" xmlns="" val="4202331359"/>
                    </a:ext>
                  </a:extLst>
                </a:gridCol>
                <a:gridCol w="1363025">
                  <a:extLst>
                    <a:ext uri="{9D8B030D-6E8A-4147-A177-3AD203B41FA5}">
                      <a16:colId xmlns:a16="http://schemas.microsoft.com/office/drawing/2014/main" xmlns="" val="98320671"/>
                    </a:ext>
                  </a:extLst>
                </a:gridCol>
              </a:tblGrid>
              <a:tr h="2059929"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428020" y="2910495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8698" y="6791649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2" y="9283855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FILE_20211202_045543_4.55, 2 thg 12​">
            <a:hlinkClick r:id="" action="ppaction://media"/>
            <a:extLst>
              <a:ext uri="{FF2B5EF4-FFF2-40B4-BE49-F238E27FC236}">
                <a16:creationId xmlns:a16="http://schemas.microsoft.com/office/drawing/2014/main" xmlns="" id="{863EFA13-3CCD-46C0-80ED-9B5CA1B65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725" y="4683067"/>
            <a:ext cx="731046" cy="731045"/>
          </a:xfrm>
          <a:prstGeom prst="rect">
            <a:avLst/>
          </a:prstGeom>
        </p:spPr>
      </p:pic>
      <p:sp>
        <p:nvSpPr>
          <p:cNvPr id="3" name="AutoShape 2" descr="Gốc rễ của làn sóng khủng bố chống phương Tây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6412" tIns="68246" rIns="136412" bIns="68246" numCol="1" anchor="t" anchorCtr="0" compatLnSpc="1">
            <a:prstTxWarp prst="textNoShape">
              <a:avLst/>
            </a:prstTxWarp>
          </a:bodyPr>
          <a:lstStyle/>
          <a:p>
            <a:pPr defTabSz="1361204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676400" y="5528492"/>
            <a:ext cx="9633456" cy="83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6412" tIns="68246" rIns="136412" bIns="68246">
            <a:spAutoFit/>
          </a:bodyPr>
          <a:lstStyle/>
          <a:p>
            <a:pPr defTabSz="1361204">
              <a:spcBef>
                <a:spcPct val="50000"/>
              </a:spcBef>
            </a:pP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Tên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kinh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đô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của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Đại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Việt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?  </a:t>
            </a:r>
          </a:p>
        </p:txBody>
      </p:sp>
      <p:sp>
        <p:nvSpPr>
          <p:cNvPr id="16" name="Oval 15"/>
          <p:cNvSpPr/>
          <p:nvPr/>
        </p:nvSpPr>
        <p:spPr>
          <a:xfrm>
            <a:off x="146026" y="112833"/>
            <a:ext cx="1748738" cy="159945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412" tIns="68246" rIns="136412" bIns="68246" rtlCol="0" anchor="ctr"/>
          <a:lstStyle/>
          <a:p>
            <a:pPr algn="ctr" defTabSz="1361204"/>
            <a:r>
              <a:rPr lang="vi-VN" sz="7100" b="1" dirty="0">
                <a:solidFill>
                  <a:prstClr val="white"/>
                </a:solidFill>
              </a:rPr>
              <a:t>5</a:t>
            </a:r>
            <a:endParaRPr lang="en-US" sz="7100" b="1" dirty="0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7789"/>
            <a:ext cx="11811000" cy="455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64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3959700" y="2011773"/>
            <a:ext cx="7563188" cy="7555281"/>
            <a:chOff x="5425622" y="292789"/>
            <a:chExt cx="5834378" cy="58282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89"/>
              <a:ext cx="5834378" cy="582827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26832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2965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vi-VN" sz="3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gói bim bim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03325" y="208731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2965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10 điểm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8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2965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kẹo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1940181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2965">
                <a:defRPr/>
              </a:pPr>
              <a:r>
                <a:rPr lang="vi-VN" sz="30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bắt tay của bạn ngồi bên trái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77778" y="3257643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2965">
                <a:defRPr/>
              </a:pPr>
              <a:r>
                <a:rPr lang="vi-VN" sz="30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ôm của bạn ngồi bên phải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2965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9 điểm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57777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2965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tràng pháo tay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62965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8 điểm</a:t>
              </a:r>
            </a:p>
          </p:txBody>
        </p:sp>
      </p:grpSp>
      <p:sp>
        <p:nvSpPr>
          <p:cNvPr id="25" name="quay dung"/>
          <p:cNvSpPr/>
          <p:nvPr/>
        </p:nvSpPr>
        <p:spPr>
          <a:xfrm>
            <a:off x="12028952" y="7936782"/>
            <a:ext cx="5676234" cy="1632456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87" tIns="68327" rIns="136587" bIns="68327" rtlCol="0" anchor="ctr"/>
          <a:lstStyle/>
          <a:p>
            <a:pPr algn="ctr" defTabSz="1362965">
              <a:defRPr/>
            </a:pPr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09274" y="152802"/>
            <a:ext cx="13072388" cy="1507922"/>
          </a:xfrm>
          <a:prstGeom prst="rect">
            <a:avLst/>
          </a:prstGeom>
          <a:solidFill>
            <a:schemeClr val="bg1"/>
          </a:solidFill>
        </p:spPr>
        <p:txBody>
          <a:bodyPr wrap="none" lIns="136587" tIns="68327" rIns="136587" bIns="68327">
            <a:spAutoFit/>
          </a:bodyPr>
          <a:lstStyle/>
          <a:p>
            <a:pPr algn="ctr" defTabSz="1362965">
              <a:defRPr/>
            </a:pPr>
            <a:r>
              <a:rPr lang="en-US" sz="8900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2" y="1268298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25" y="1811208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31" y="1020417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470" y="1955045"/>
            <a:ext cx="1071564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71" y="4884539"/>
            <a:ext cx="2031323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1718353" y="3980216"/>
            <a:ext cx="908574" cy="198010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87" tIns="68327" rIns="136587" bIns="68327" rtlCol="0" anchor="ctr"/>
          <a:lstStyle/>
          <a:p>
            <a:pPr algn="ctr" defTabSz="1362965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2531707" y="4365799"/>
            <a:ext cx="1175658" cy="117565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587" tIns="68327" rIns="136587" bIns="68327" rtlCol="0" anchor="ctr"/>
          <a:lstStyle/>
          <a:p>
            <a:pPr algn="ctr" defTabSz="1362965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00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905629"/>
              </p:ext>
            </p:extLst>
          </p:nvPr>
        </p:nvGraphicFramePr>
        <p:xfrm>
          <a:off x="1344932" y="7109457"/>
          <a:ext cx="9773093" cy="178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03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488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329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295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295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8751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9432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783080"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+mj-lt"/>
                        </a:rPr>
                        <a:t>V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+mj-lt"/>
                        </a:rPr>
                        <a:t>Ă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+mj-lt"/>
                        </a:rPr>
                        <a:t>N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+mj-lt"/>
                        </a:rPr>
                        <a:t>M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+mj-lt"/>
                        </a:rPr>
                        <a:t>I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+mj-lt"/>
                        </a:rPr>
                        <a:t>Ê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800" dirty="0">
                          <a:solidFill>
                            <a:srgbClr val="C00000"/>
                          </a:solidFill>
                          <a:latin typeface="+mj-lt"/>
                        </a:rPr>
                        <a:t>U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227861" y="8860832"/>
            <a:ext cx="7010400" cy="1231092"/>
          </a:xfrm>
          <a:prstGeom prst="rect">
            <a:avLst/>
          </a:prstGeom>
          <a:noFill/>
        </p:spPr>
        <p:txBody>
          <a:bodyPr wrap="square" lIns="136779" tIns="68411" rIns="136779" bIns="68411" rtlCol="0">
            <a:spAutoFit/>
          </a:bodyPr>
          <a:lstStyle/>
          <a:p>
            <a:pPr defTabSz="1819782">
              <a:defRPr/>
            </a:pPr>
            <a:r>
              <a:rPr lang="vi-VN" sz="7100" b="1" dirty="0">
                <a:solidFill>
                  <a:srgbClr val="0000FF"/>
                </a:solidFill>
                <a:latin typeface="Calibri"/>
              </a:rPr>
              <a:t>7</a:t>
            </a:r>
            <a:r>
              <a:rPr lang="en-US" sz="7100" b="1" dirty="0">
                <a:solidFill>
                  <a:srgbClr val="0000FF"/>
                </a:solidFill>
              </a:rPr>
              <a:t> CHỮ CÁI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3819319"/>
              </p:ext>
            </p:extLst>
          </p:nvPr>
        </p:nvGraphicFramePr>
        <p:xfrm>
          <a:off x="1371679" y="6891610"/>
          <a:ext cx="9773099" cy="2062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1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61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615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961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961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9615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9615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062337"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428020" y="2910495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8698" y="6791649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2" y="9283814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FILE_20211202_045543_4.55, 2 thg 12​">
            <a:hlinkClick r:id="" action="ppaction://media"/>
            <a:extLst>
              <a:ext uri="{FF2B5EF4-FFF2-40B4-BE49-F238E27FC236}">
                <a16:creationId xmlns:a16="http://schemas.microsoft.com/office/drawing/2014/main" xmlns="" id="{863EFA13-3CCD-46C0-80ED-9B5CA1B65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643" y="4683026"/>
            <a:ext cx="731046" cy="731045"/>
          </a:xfrm>
          <a:prstGeom prst="rect">
            <a:avLst/>
          </a:prstGeom>
        </p:spPr>
      </p:pic>
      <p:sp>
        <p:nvSpPr>
          <p:cNvPr id="3" name="AutoShape 2" descr="Gốc rễ của làn sóng khủng bố chống phương Tây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6779" tIns="68411" rIns="136779" bIns="68411" numCol="1" anchor="t" anchorCtr="0" compatLnSpc="1">
            <a:prstTxWarp prst="textNoShape">
              <a:avLst/>
            </a:prstTxWarp>
          </a:bodyPr>
          <a:lstStyle/>
          <a:p>
            <a:pPr defTabSz="1364874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257724" y="5487608"/>
            <a:ext cx="12300458" cy="83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6779" tIns="68411" rIns="136779" bIns="68411">
            <a:spAutoFit/>
          </a:bodyPr>
          <a:lstStyle/>
          <a:p>
            <a:pPr defTabSz="1364874">
              <a:spcBef>
                <a:spcPct val="50000"/>
              </a:spcBef>
            </a:pP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Một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công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trình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được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xây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dựng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dưới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thời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Lỹ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?</a:t>
            </a:r>
            <a:r>
              <a:rPr lang="vi-VN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endParaRPr lang="en-US" altLang="en-US" sz="4500" b="1" dirty="0">
              <a:solidFill>
                <a:srgbClr val="C00000"/>
              </a:solidFill>
              <a:latin typeface="Sitka Banner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6026" y="112833"/>
            <a:ext cx="1748738" cy="159945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6779" tIns="68411" rIns="136779" bIns="68411" rtlCol="0" anchor="ctr"/>
          <a:lstStyle/>
          <a:p>
            <a:pPr algn="ctr" defTabSz="1364874"/>
            <a:r>
              <a:rPr lang="vi-VN" sz="7100" b="1" dirty="0">
                <a:solidFill>
                  <a:prstClr val="white"/>
                </a:solidFill>
              </a:rPr>
              <a:t>6</a:t>
            </a:r>
            <a:endParaRPr lang="en-US" sz="7100" b="1" dirty="0">
              <a:solidFill>
                <a:prstClr val="white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78" y="722129"/>
            <a:ext cx="5652527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7" b="12285"/>
          <a:stretch/>
        </p:blipFill>
        <p:spPr bwMode="auto">
          <a:xfrm>
            <a:off x="8077304" y="744284"/>
            <a:ext cx="6797987" cy="414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5845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D783467-016B-C3B8-4DCC-AF747A98E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30" y="612171"/>
            <a:ext cx="16066874" cy="906269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409779" y="4326936"/>
            <a:ext cx="3864002" cy="630623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2485910" y="8453628"/>
            <a:ext cx="7315200" cy="36667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6671342" y="6521796"/>
            <a:ext cx="1624680" cy="22036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621106" y="7588533"/>
            <a:ext cx="1703174" cy="11368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7379715-DBD8-07AA-5A91-6578D33C77D5}"/>
              </a:ext>
            </a:extLst>
          </p:cNvPr>
          <p:cNvSpPr txBox="1"/>
          <p:nvPr/>
        </p:nvSpPr>
        <p:spPr>
          <a:xfrm>
            <a:off x="2144816" y="2019333"/>
            <a:ext cx="14327880" cy="7709795"/>
          </a:xfrm>
          <a:prstGeom prst="rect">
            <a:avLst/>
          </a:prstGeom>
          <a:noFill/>
        </p:spPr>
        <p:txBody>
          <a:bodyPr wrap="square" lIns="90269" tIns="45135" rIns="90269" bIns="45135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TIẾT 43 - THỰC HÀNH CHỦ ĐỀ </a:t>
            </a:r>
            <a:r>
              <a:rPr lang="vi-VN" sz="6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MỘT SỐ NỀN VĂN MINH </a:t>
            </a:r>
            <a:endParaRPr lang="vi-VN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TRÊN ĐẤT NƯỚC VIỆT NAM</a:t>
            </a:r>
          </a:p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 (TRƯỚC NĂM 1858)</a:t>
            </a:r>
          </a:p>
          <a:p>
            <a:pPr algn="just">
              <a:lnSpc>
                <a:spcPct val="150000"/>
              </a:lnSpc>
            </a:pPr>
            <a:endParaRPr lang="en-US" sz="6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21"/>
          <p:cNvSpPr txBox="1"/>
          <p:nvPr/>
        </p:nvSpPr>
        <p:spPr>
          <a:xfrm>
            <a:off x="5232071" y="588727"/>
            <a:ext cx="84582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6"/>
              </a:lnSpc>
            </a:pPr>
            <a:r>
              <a:rPr lang="vi-VN" sz="6600" b="1" dirty="0">
                <a:solidFill>
                  <a:srgbClr val="473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rgbClr val="473D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458768" y="2147415"/>
            <a:ext cx="15675432" cy="17768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69" tIns="45135" rIns="90269" bIns="45135" rtlCol="0" anchor="ctr"/>
          <a:lstStyle/>
          <a:p>
            <a:pPr algn="just">
              <a:lnSpc>
                <a:spcPct val="150000"/>
              </a:lnSpc>
            </a:pPr>
            <a:r>
              <a:rPr lang="fr-FR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fr-F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458768" y="4457775"/>
            <a:ext cx="15675432" cy="23119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69" tIns="45135" rIns="90269" bIns="45135" rtlCol="0" anchor="ctr"/>
          <a:lstStyle/>
          <a:p>
            <a:pPr algn="just">
              <a:lnSpc>
                <a:spcPct val="150000"/>
              </a:lnSpc>
            </a:pPr>
            <a:r>
              <a:rPr lang="fr-FR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fr-F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 –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Chăm-pa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706600" y="277848"/>
            <a:ext cx="1371600" cy="15903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8DDFF19-8964-4434-A754-BAF43169902F}"/>
              </a:ext>
            </a:extLst>
          </p:cNvPr>
          <p:cNvSpPr/>
          <p:nvPr/>
        </p:nvSpPr>
        <p:spPr>
          <a:xfrm>
            <a:off x="1458768" y="7277100"/>
            <a:ext cx="15675432" cy="2438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69" tIns="45135" rIns="90269" bIns="45135" rtlCol="0" anchor="ctr"/>
          <a:lstStyle/>
          <a:p>
            <a:pPr algn="just">
              <a:lnSpc>
                <a:spcPct val="150000"/>
              </a:lnSpc>
            </a:pPr>
            <a:r>
              <a:rPr lang="fr-FR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fr-F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fr-F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fr-FR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iới</a:t>
            </a:r>
            <a:r>
              <a:rPr lang="fr-FR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Lang –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Âu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Cham – Pa, </a:t>
            </a:r>
            <a:r>
              <a:rPr lang="fr-FR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fr-FR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9B99D28-37DC-4E59-99EE-F6AD9B06CC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743373" y="120531"/>
            <a:ext cx="2103510" cy="18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07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 animBg="1"/>
      <p:bldP spid="38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FED870-0F3F-49C7-9F00-857219FCC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850" y="766517"/>
            <a:ext cx="15697200" cy="8649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4148737">
            <a:off x="4141161" y="2432126"/>
            <a:ext cx="1437125" cy="1838184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xmlns="" id="{A3DEEA00-25EA-FB4A-9E15-25EDA1721333}"/>
              </a:ext>
            </a:extLst>
          </p:cNvPr>
          <p:cNvSpPr txBox="1"/>
          <p:nvPr/>
        </p:nvSpPr>
        <p:spPr>
          <a:xfrm>
            <a:off x="3657614" y="5090700"/>
            <a:ext cx="11739428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5D30557-4FC0-742E-994A-86BE6BADB16D}"/>
              </a:ext>
            </a:extLst>
          </p:cNvPr>
          <p:cNvGrpSpPr/>
          <p:nvPr/>
        </p:nvGrpSpPr>
        <p:grpSpPr>
          <a:xfrm>
            <a:off x="5994477" y="2324100"/>
            <a:ext cx="6299202" cy="2362200"/>
            <a:chOff x="3020848" y="1447800"/>
            <a:chExt cx="6299200" cy="2362200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xmlns="" id="{EF65F6A1-4AA3-8B1C-E02F-176A6C0A6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020848" y="1447800"/>
              <a:ext cx="6299200" cy="2362200"/>
            </a:xfrm>
            <a:prstGeom prst="rect">
              <a:avLst/>
            </a:prstGeom>
          </p:spPr>
        </p:pic>
        <p:sp>
          <p:nvSpPr>
            <p:cNvPr id="21" name="TextBox 5">
              <a:extLst>
                <a:ext uri="{FF2B5EF4-FFF2-40B4-BE49-F238E27FC236}">
                  <a16:creationId xmlns:a16="http://schemas.microsoft.com/office/drawing/2014/main" xmlns="" id="{2D1DB673-2098-9B58-765A-CB0530A9E3C8}"/>
                </a:ext>
              </a:extLst>
            </p:cNvPr>
            <p:cNvSpPr txBox="1"/>
            <p:nvPr/>
          </p:nvSpPr>
          <p:spPr>
            <a:xfrm>
              <a:off x="3666770" y="1807145"/>
              <a:ext cx="5054252" cy="14311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200" b="1" dirty="0">
                  <a:latin typeface="Arial" panose="020B0604020202020204" pitchFamily="34" charset="0"/>
                  <a:cs typeface="Arial" panose="020B0604020202020204" pitchFamily="34" charset="0"/>
                </a:rPr>
                <a:t>Nhiệm vụ 1:</a:t>
              </a:r>
              <a:endParaRPr lang="en-US" sz="6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6977CD3F-BF23-4796-A24F-3E940817DE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300199" y="6515100"/>
            <a:ext cx="3444902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51C0AED5-154D-4C69-BCB6-C7F9D75594A3}"/>
              </a:ext>
            </a:extLst>
          </p:cNvPr>
          <p:cNvGrpSpPr/>
          <p:nvPr/>
        </p:nvGrpSpPr>
        <p:grpSpPr>
          <a:xfrm>
            <a:off x="2880107" y="-121023"/>
            <a:ext cx="10353131" cy="2064123"/>
            <a:chOff x="-461900" y="-115755"/>
            <a:chExt cx="10353129" cy="2064123"/>
          </a:xfrm>
        </p:grpSpPr>
        <p:pic>
          <p:nvPicPr>
            <p:cNvPr id="49" name="Picture 6">
              <a:extLst>
                <a:ext uri="{FF2B5EF4-FFF2-40B4-BE49-F238E27FC236}">
                  <a16:creationId xmlns:a16="http://schemas.microsoft.com/office/drawing/2014/main" xmlns="" id="{792ED86C-90AE-06F5-E77A-47BC068A1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3472488">
              <a:off x="-296422" y="-281233"/>
              <a:ext cx="2064123" cy="2395079"/>
            </a:xfrm>
            <a:prstGeom prst="rect">
              <a:avLst/>
            </a:prstGeom>
          </p:spPr>
        </p:pic>
        <p:sp>
          <p:nvSpPr>
            <p:cNvPr id="50" name="TextBox 11">
              <a:extLst>
                <a:ext uri="{FF2B5EF4-FFF2-40B4-BE49-F238E27FC236}">
                  <a16:creationId xmlns:a16="http://schemas.microsoft.com/office/drawing/2014/main" xmlns="" id="{B7593787-C92D-29B0-4B7C-4DC27855D366}"/>
                </a:ext>
              </a:extLst>
            </p:cNvPr>
            <p:cNvSpPr txBox="1"/>
            <p:nvPr/>
          </p:nvSpPr>
          <p:spPr>
            <a:xfrm>
              <a:off x="2133600" y="723900"/>
              <a:ext cx="7757629" cy="8309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vi-VN" sz="5400" b="1" spc="197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Gợi ý</a:t>
              </a:r>
              <a:endParaRPr lang="en-US" sz="5400" b="1" spc="197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10000" y="2095499"/>
            <a:ext cx="11277600" cy="5144106"/>
            <a:chOff x="757964" y="-168818"/>
            <a:chExt cx="16764000" cy="9794253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rcRect t="12165" r="50724" b="48490"/>
            <a:stretch>
              <a:fillRect/>
            </a:stretch>
          </p:blipFill>
          <p:spPr>
            <a:xfrm>
              <a:off x="757964" y="633835"/>
              <a:ext cx="16764000" cy="89916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8352362" y="-168818"/>
              <a:ext cx="1575202" cy="1605301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9" b="35872"/>
          <a:stretch/>
        </p:blipFill>
        <p:spPr>
          <a:xfrm flipH="1">
            <a:off x="14614709" y="114303"/>
            <a:ext cx="3159002" cy="252459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99711" y="7916813"/>
            <a:ext cx="3460910" cy="2180288"/>
            <a:chOff x="2596040" y="7822742"/>
            <a:chExt cx="3151479" cy="193354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68674">
              <a:off x="3579797" y="7822742"/>
              <a:ext cx="1262065" cy="1578924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49767">
              <a:off x="2596040" y="8016238"/>
              <a:ext cx="1262065" cy="1578924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0827">
              <a:off x="4485454" y="8177363"/>
              <a:ext cx="1262065" cy="1578924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C90D639-6953-4F9D-9FD2-E4311792586A}"/>
              </a:ext>
            </a:extLst>
          </p:cNvPr>
          <p:cNvSpPr/>
          <p:nvPr/>
        </p:nvSpPr>
        <p:spPr>
          <a:xfrm>
            <a:off x="4132685" y="2938670"/>
            <a:ext cx="8187918" cy="3902699"/>
          </a:xfrm>
          <a:prstGeom prst="rect">
            <a:avLst/>
          </a:prstGeom>
        </p:spPr>
        <p:txBody>
          <a:bodyPr wrap="square" lIns="90269" tIns="45135" rIns="90269" bIns="45135">
            <a:spAutoFit/>
          </a:bodyPr>
          <a:lstStyle/>
          <a:p>
            <a:pPr marL="562860" indent="-56286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4100" dirty="0">
                <a:latin typeface="Arial" panose="020B0604020202020204" pitchFamily="34" charset="0"/>
                <a:cs typeface="Arial" panose="020B0604020202020204" pitchFamily="34" charset="0"/>
              </a:rPr>
              <a:t>Liệt kê các nội dung đã được học trong Chủ đề 6.</a:t>
            </a:r>
          </a:p>
          <a:p>
            <a:pPr marL="562860" indent="-56286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4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 triển các nội dung chính trong mỗi bài.</a:t>
            </a:r>
            <a:endParaRPr lang="en-US" sz="41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FED870-0F3F-49C7-9F00-857219FCC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997086"/>
            <a:ext cx="14554200" cy="82928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4148737">
            <a:off x="3063335" y="1565642"/>
            <a:ext cx="1437125" cy="183818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5D30557-4FC0-742E-994A-86BE6BADB16D}"/>
              </a:ext>
            </a:extLst>
          </p:cNvPr>
          <p:cNvGrpSpPr/>
          <p:nvPr/>
        </p:nvGrpSpPr>
        <p:grpSpPr>
          <a:xfrm>
            <a:off x="5579336" y="1596795"/>
            <a:ext cx="7797800" cy="1775568"/>
            <a:chOff x="3020848" y="1447800"/>
            <a:chExt cx="6299200" cy="2362200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xmlns="" id="{EF65F6A1-4AA3-8B1C-E02F-176A6C0A6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020848" y="1447800"/>
              <a:ext cx="6299200" cy="2362200"/>
            </a:xfrm>
            <a:prstGeom prst="rect">
              <a:avLst/>
            </a:prstGeom>
          </p:spPr>
        </p:pic>
        <p:sp>
          <p:nvSpPr>
            <p:cNvPr id="21" name="TextBox 5">
              <a:extLst>
                <a:ext uri="{FF2B5EF4-FFF2-40B4-BE49-F238E27FC236}">
                  <a16:creationId xmlns:a16="http://schemas.microsoft.com/office/drawing/2014/main" xmlns="" id="{2D1DB673-2098-9B58-765A-CB0530A9E3C8}"/>
                </a:ext>
              </a:extLst>
            </p:cNvPr>
            <p:cNvSpPr txBox="1"/>
            <p:nvPr/>
          </p:nvSpPr>
          <p:spPr>
            <a:xfrm>
              <a:off x="3666771" y="1807145"/>
              <a:ext cx="5054251" cy="16583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Nhiệm vụ 2:</a:t>
              </a:r>
              <a:endParaRPr lang="en-US" sz="5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4BC83C3-5CD4-4EDB-8F6D-566CF6307E0D}"/>
              </a:ext>
            </a:extLst>
          </p:cNvPr>
          <p:cNvSpPr txBox="1"/>
          <p:nvPr/>
        </p:nvSpPr>
        <p:spPr>
          <a:xfrm>
            <a:off x="2895618" y="3753379"/>
            <a:ext cx="12888239" cy="4523134"/>
          </a:xfrm>
          <a:prstGeom prst="rect">
            <a:avLst/>
          </a:prstGeom>
          <a:noFill/>
        </p:spPr>
        <p:txBody>
          <a:bodyPr wrap="square" lIns="90269" tIns="45135" rIns="90269" bIns="45135">
            <a:spAutoFit/>
          </a:bodyPr>
          <a:lstStyle/>
          <a:p>
            <a:pPr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khám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nền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cổ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Lang –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minh Cham-Pa,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</a:t>
            </a:r>
            <a:endParaRPr lang="en-US" sz="48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83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0189567-AE94-1134-22D1-38934B07FEB9}"/>
              </a:ext>
            </a:extLst>
          </p:cNvPr>
          <p:cNvSpPr txBox="1"/>
          <p:nvPr/>
        </p:nvSpPr>
        <p:spPr>
          <a:xfrm>
            <a:off x="837585" y="2498336"/>
            <a:ext cx="8320254" cy="1990649"/>
          </a:xfrm>
          <a:prstGeom prst="wedgeRoundRectCallout">
            <a:avLst>
              <a:gd name="adj1" fmla="val 68"/>
              <a:gd name="adj2" fmla="val 4986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5405" tIns="67796" rIns="135405" bIns="67796" rtlCol="0">
            <a:spAutoFit/>
          </a:bodyPr>
          <a:lstStyle/>
          <a:p>
            <a:pPr algn="ctr"/>
            <a:r>
              <a:rPr lang="en-US" sz="5400" dirty="0" err="1">
                <a:solidFill>
                  <a:prstClr val="black"/>
                </a:solidFill>
                <a:latin typeface="Sitka Banner" pitchFamily="2" charset="0"/>
                <a:cs typeface="Times New Roman" panose="02020603050405020304" pitchFamily="18" charset="0"/>
              </a:rPr>
              <a:t>Trò</a:t>
            </a:r>
            <a:r>
              <a:rPr lang="en-US" sz="5400" dirty="0">
                <a:solidFill>
                  <a:prstClr val="black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Sitka Banner" pitchFamily="2" charset="0"/>
                <a:cs typeface="Times New Roman" panose="02020603050405020304" pitchFamily="18" charset="0"/>
              </a:rPr>
              <a:t>chơi</a:t>
            </a:r>
            <a:r>
              <a:rPr lang="en-US" sz="5400" dirty="0">
                <a:solidFill>
                  <a:prstClr val="black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prstClr val="black"/>
                </a:solidFill>
                <a:latin typeface="Sitka Banner" pitchFamily="2" charset="0"/>
                <a:cs typeface="Times New Roman" panose="02020603050405020304" pitchFamily="18" charset="0"/>
              </a:rPr>
              <a:t>“ĐUỔI HÌNH BẮT CHỮ”</a:t>
            </a:r>
            <a:endParaRPr lang="en-US" sz="5400" dirty="0">
              <a:solidFill>
                <a:prstClr val="black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6BD8184-1DE5-FC3C-58A8-A599A9FC9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7395" y="2555037"/>
            <a:ext cx="6193686" cy="645011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424D1D4F-A027-2ECF-7C62-A512D02C304A}"/>
              </a:ext>
            </a:extLst>
          </p:cNvPr>
          <p:cNvSpPr/>
          <p:nvPr/>
        </p:nvSpPr>
        <p:spPr>
          <a:xfrm>
            <a:off x="276422" y="5308164"/>
            <a:ext cx="10445268" cy="2917065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35405" tIns="67796" rIns="135405" bIns="67796" rtlCol="0" anchor="ctr"/>
          <a:lstStyle/>
          <a:p>
            <a:pPr algn="ctr"/>
            <a:r>
              <a:rPr lang="vi-VN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ảnh để tìm ra các chữ/từ có liên quan đến </a:t>
            </a:r>
            <a:r>
              <a:rPr lang="en-US" sz="6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980B7F-6BBC-943B-5865-8AFC9D79C0C1}"/>
              </a:ext>
            </a:extLst>
          </p:cNvPr>
          <p:cNvSpPr txBox="1"/>
          <p:nvPr/>
        </p:nvSpPr>
        <p:spPr>
          <a:xfrm>
            <a:off x="4193083" y="409633"/>
            <a:ext cx="8536022" cy="9541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93432"/>
            <a:r>
              <a:rPr lang="en-US" sz="6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39A374-4D50-4B24-AB00-357316A97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" y="28597"/>
            <a:ext cx="18288000" cy="16177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421014" y="340335"/>
            <a:ext cx="12832775" cy="1091342"/>
          </a:xfrm>
          <a:prstGeom prst="rect">
            <a:avLst/>
          </a:prstGeom>
          <a:noFill/>
        </p:spPr>
        <p:txBody>
          <a:bodyPr wrap="square" lIns="135405" tIns="67796" rIns="135405" bIns="67796" rtlCol="0">
            <a:spAutoFit/>
          </a:bodyPr>
          <a:lstStyle/>
          <a:p>
            <a:pPr algn="ctr"/>
            <a:r>
              <a:rPr lang="en-US" sz="6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6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7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1566">
            <a:off x="399774" y="960995"/>
            <a:ext cx="6037670" cy="64848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048000" y="8282178"/>
            <a:ext cx="7315200" cy="36667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28956" y="6937538"/>
            <a:ext cx="857244" cy="195941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95472" y="1156877"/>
            <a:ext cx="4544054" cy="6555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 </a:t>
            </a:r>
            <a:endParaRPr lang="en-US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en-US" sz="4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017C4D-D11D-A684-08C1-FCB0611750BB}"/>
              </a:ext>
            </a:extLst>
          </p:cNvPr>
          <p:cNvSpPr/>
          <p:nvPr/>
        </p:nvSpPr>
        <p:spPr>
          <a:xfrm>
            <a:off x="6781815" y="1028843"/>
            <a:ext cx="10929272" cy="8153400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69" tIns="45135" rIns="90269" bIns="45135" rtlCol="0" anchor="ctr"/>
          <a:lstStyle/>
          <a:p>
            <a:pPr lvl="0" algn="just">
              <a:lnSpc>
                <a:spcPct val="150000"/>
              </a:lnSpc>
            </a:pP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4822" y="1156431"/>
            <a:ext cx="9372600" cy="5155872"/>
          </a:xfrm>
          <a:prstGeom prst="rect">
            <a:avLst/>
          </a:prstGeom>
          <a:noFill/>
        </p:spPr>
        <p:txBody>
          <a:bodyPr wrap="square" lIns="91196" tIns="45597" rIns="91196" bIns="45597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 1</a:t>
            </a:r>
          </a:p>
          <a:p>
            <a:pPr algn="ctr"/>
            <a:r>
              <a:rPr lang="vi-VN" sz="3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nhóm</a:t>
            </a:r>
          </a:p>
          <a:p>
            <a:pPr algn="ctr"/>
            <a:endParaRPr lang="vi-VN" sz="3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Mỗi bàn là 1  nhóm, trong thời gian 1 phút các </a:t>
            </a:r>
            <a:r>
              <a:rPr lang="vi-V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vi-VN" sz="3600" b="1" dirty="0">
                <a:latin typeface="Arial" panose="020B0604020202020204" pitchFamily="34" charset="0"/>
                <a:cs typeface="Arial" panose="020B0604020202020204" pitchFamily="34" charset="0"/>
              </a:rPr>
              <a:t>hoàn thành bài tập sau:</a:t>
            </a:r>
          </a:p>
          <a:p>
            <a:pPr algn="ctr"/>
            <a:endParaRPr lang="vi-VN" sz="36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600" dirty="0"/>
              <a:t>Yêu cầu: Em hãy nối nội dung ở cột  </a:t>
            </a:r>
          </a:p>
          <a:p>
            <a:endParaRPr lang="vi-VN" sz="3600" dirty="0"/>
          </a:p>
          <a:p>
            <a:r>
              <a:rPr lang="vi-VN" sz="3600" dirty="0"/>
              <a:t>với nội dung ở cột               sao cho đúng.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3824" y="4203866"/>
            <a:ext cx="1438277" cy="108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2471" y="4972899"/>
            <a:ext cx="1447944" cy="144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445840" y="6511746"/>
            <a:ext cx="9601200" cy="1200327"/>
          </a:xfrm>
          <a:prstGeom prst="rect">
            <a:avLst/>
          </a:prstGeom>
          <a:noFill/>
        </p:spPr>
        <p:txBody>
          <a:bodyPr wrap="square" lIns="91196" tIns="45597" rIns="91196" bIns="45597" rtlCol="0">
            <a:spAutoFit/>
          </a:bodyPr>
          <a:lstStyle/>
          <a:p>
            <a:pPr marL="568728" indent="-568728">
              <a:buFont typeface="Wingdings" pitchFamily="2" charset="2"/>
              <a:buChar char="Ø"/>
            </a:pPr>
            <a:r>
              <a:rPr lang="vi-VN" sz="3600" dirty="0"/>
              <a:t> Ghi đáp án của nhóm em lên giấy nhớ và dán chúng lên bảng.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38892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381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21429" r="22900" b="22000"/>
          <a:stretch/>
        </p:blipFill>
        <p:spPr bwMode="auto">
          <a:xfrm>
            <a:off x="2076452" y="152400"/>
            <a:ext cx="28575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234483"/>
              </p:ext>
            </p:extLst>
          </p:nvPr>
        </p:nvGraphicFramePr>
        <p:xfrm>
          <a:off x="1600200" y="2038350"/>
          <a:ext cx="6553200" cy="719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9878"/>
                <a:gridCol w="5813322"/>
              </a:tblGrid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1.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Phong Châu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2.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An Dương Vương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3.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Bộ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4.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Văn</a:t>
                      </a:r>
                      <a:r>
                        <a:rPr lang="vi-VN" sz="2400" b="1" baseline="0" dirty="0" smtClean="0"/>
                        <a:t> hóa Đông Sơn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5.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Thánh</a:t>
                      </a:r>
                      <a:r>
                        <a:rPr lang="vi-VN" sz="2400" b="1" baseline="0" dirty="0" smtClean="0"/>
                        <a:t> địa Mỹ Sơn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6.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Phù</a:t>
                      </a:r>
                      <a:r>
                        <a:rPr lang="vi-VN" sz="2400" b="1" baseline="0" dirty="0" smtClean="0"/>
                        <a:t> Nam</a:t>
                      </a:r>
                      <a:endParaRPr lang="en-US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7.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Ăn</a:t>
                      </a:r>
                      <a:r>
                        <a:rPr lang="vi-VN" sz="2400" b="1" baseline="0" dirty="0" smtClean="0"/>
                        <a:t> trầu, nhuộm răng, xăm mình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8.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Cư</a:t>
                      </a:r>
                      <a:r>
                        <a:rPr lang="vi-VN" sz="2400" b="1" baseline="0" dirty="0" smtClean="0"/>
                        <a:t> dân Cham - pa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9.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Tín</a:t>
                      </a:r>
                      <a:r>
                        <a:rPr lang="vi-VN" sz="2400" b="1" baseline="0" dirty="0" smtClean="0"/>
                        <a:t> ngưỡng</a:t>
                      </a:r>
                      <a:endParaRPr lang="en-US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10.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Thủ</a:t>
                      </a:r>
                      <a:r>
                        <a:rPr lang="vi-VN" sz="2400" b="1" baseline="0" dirty="0" smtClean="0"/>
                        <a:t> công nghiệp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304946"/>
              </p:ext>
            </p:extLst>
          </p:nvPr>
        </p:nvGraphicFramePr>
        <p:xfrm>
          <a:off x="9220200" y="2019300"/>
          <a:ext cx="8153401" cy="7452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8862"/>
                <a:gridCol w="7494539"/>
              </a:tblGrid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A.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Lạc</a:t>
                      </a:r>
                      <a:r>
                        <a:rPr lang="vi-VN" sz="2400" b="1" baseline="0" dirty="0" smtClean="0"/>
                        <a:t> tướng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B.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Văn</a:t>
                      </a:r>
                      <a:r>
                        <a:rPr lang="vi-VN" sz="2400" b="1" baseline="0" dirty="0" smtClean="0"/>
                        <a:t> minh Văn Lang – Âu Lạc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C.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Quảng</a:t>
                      </a:r>
                      <a:r>
                        <a:rPr lang="vi-VN" sz="2400" b="1" baseline="0" dirty="0" smtClean="0"/>
                        <a:t> Nam</a:t>
                      </a:r>
                      <a:endParaRPr lang="en-US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D.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Phong tục,</a:t>
                      </a:r>
                      <a:r>
                        <a:rPr lang="vi-VN" sz="2400" b="1" baseline="0" dirty="0" smtClean="0"/>
                        <a:t> tập quán của cư dân Văn Lang-Âu Lạc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E.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Sùng</a:t>
                      </a:r>
                      <a:r>
                        <a:rPr lang="vi-VN" sz="2400" b="1" baseline="0" dirty="0" smtClean="0"/>
                        <a:t> bái các vị thần  Hin-đu giáo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F.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Phú</a:t>
                      </a:r>
                      <a:r>
                        <a:rPr lang="vi-VN" sz="2400" b="1" baseline="0" dirty="0" smtClean="0"/>
                        <a:t> Thọ</a:t>
                      </a:r>
                      <a:endParaRPr lang="en-US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G.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Thờ</a:t>
                      </a:r>
                      <a:r>
                        <a:rPr lang="vi-VN" sz="2400" b="1" baseline="0" dirty="0" smtClean="0"/>
                        <a:t> các vị thần tự nhiên, thờ cúng tổ tiên</a:t>
                      </a:r>
                      <a:endParaRPr lang="en-US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H.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Dệt</a:t>
                      </a:r>
                      <a:r>
                        <a:rPr lang="vi-VN" sz="2400" b="1" baseline="0" dirty="0" smtClean="0"/>
                        <a:t> vải, làm gốm, chế tạo đồ trang sức</a:t>
                      </a:r>
                      <a:endParaRPr lang="en-US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K.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Trung tâm</a:t>
                      </a:r>
                      <a:r>
                        <a:rPr lang="vi-VN" sz="2400" b="1" baseline="0" dirty="0" smtClean="0"/>
                        <a:t> thương mại lớn  của khu vực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M.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Âu</a:t>
                      </a:r>
                      <a:r>
                        <a:rPr lang="vi-VN" sz="2400" b="1" baseline="0" dirty="0" smtClean="0"/>
                        <a:t> Lạc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2 minutes timer - đồng hồ đếm ngược 2 phú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68640" y="571512"/>
            <a:ext cx="2695577" cy="15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85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-381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21429" r="22900" b="22000"/>
          <a:stretch/>
        </p:blipFill>
        <p:spPr bwMode="auto">
          <a:xfrm>
            <a:off x="2076452" y="152400"/>
            <a:ext cx="285750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60949"/>
              </p:ext>
            </p:extLst>
          </p:nvPr>
        </p:nvGraphicFramePr>
        <p:xfrm>
          <a:off x="1600200" y="2038350"/>
          <a:ext cx="6553200" cy="719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39878"/>
                <a:gridCol w="5813322"/>
              </a:tblGrid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1.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Phong Châu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2.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An Dương Vương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3.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Bộ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4.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Văn</a:t>
                      </a:r>
                      <a:r>
                        <a:rPr lang="vi-VN" sz="2400" b="1" baseline="0" dirty="0" smtClean="0"/>
                        <a:t> hóa Đông Sơn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5.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Thánh</a:t>
                      </a:r>
                      <a:r>
                        <a:rPr lang="vi-VN" sz="2400" b="1" baseline="0" dirty="0" smtClean="0"/>
                        <a:t> địa Mỹ Sơn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6.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Phù</a:t>
                      </a:r>
                      <a:r>
                        <a:rPr lang="vi-VN" sz="2400" b="1" baseline="0" dirty="0" smtClean="0"/>
                        <a:t> Nam</a:t>
                      </a:r>
                      <a:endParaRPr lang="en-US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7.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Ăn</a:t>
                      </a:r>
                      <a:r>
                        <a:rPr lang="vi-VN" sz="2400" b="1" baseline="0" dirty="0" smtClean="0"/>
                        <a:t> trầu, nhuộm răng, xăm mình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8.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Cư</a:t>
                      </a:r>
                      <a:r>
                        <a:rPr lang="vi-VN" sz="2400" b="1" baseline="0" dirty="0" smtClean="0"/>
                        <a:t> dân Cham - pa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9.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Tín</a:t>
                      </a:r>
                      <a:r>
                        <a:rPr lang="vi-VN" sz="2400" b="1" baseline="0" dirty="0" smtClean="0"/>
                        <a:t> ngưỡng</a:t>
                      </a:r>
                      <a:endParaRPr lang="en-US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10.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Thủ</a:t>
                      </a:r>
                      <a:r>
                        <a:rPr lang="vi-VN" sz="2400" b="1" baseline="0" dirty="0" smtClean="0"/>
                        <a:t> công nghiệp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477665"/>
              </p:ext>
            </p:extLst>
          </p:nvPr>
        </p:nvGraphicFramePr>
        <p:xfrm>
          <a:off x="9829800" y="2019300"/>
          <a:ext cx="8229601" cy="7452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5018"/>
                <a:gridCol w="7564583"/>
              </a:tblGrid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A.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Lạc</a:t>
                      </a:r>
                      <a:r>
                        <a:rPr lang="vi-VN" sz="2400" b="1" baseline="0" dirty="0" smtClean="0"/>
                        <a:t> tướng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B.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Văn</a:t>
                      </a:r>
                      <a:r>
                        <a:rPr lang="vi-VN" sz="2400" b="1" baseline="0" dirty="0" smtClean="0"/>
                        <a:t> minh Văn Lang – Âu Lạc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C.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Quảng</a:t>
                      </a:r>
                      <a:r>
                        <a:rPr lang="vi-VN" sz="2400" b="1" baseline="0" dirty="0" smtClean="0"/>
                        <a:t> Nam</a:t>
                      </a:r>
                      <a:endParaRPr lang="en-US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D.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Phong tục,</a:t>
                      </a:r>
                      <a:r>
                        <a:rPr lang="vi-VN" sz="2400" b="1" baseline="0" dirty="0" smtClean="0"/>
                        <a:t> tập quán của cư dân Văn Lang-Âu Lạc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E.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Sùng</a:t>
                      </a:r>
                      <a:r>
                        <a:rPr lang="vi-VN" sz="2400" b="1" baseline="0" dirty="0" smtClean="0"/>
                        <a:t> bái các vị thần  Hin-đu giáo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F.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Phú</a:t>
                      </a:r>
                      <a:r>
                        <a:rPr lang="vi-VN" sz="2400" b="1" baseline="0" dirty="0" smtClean="0"/>
                        <a:t> Thọ</a:t>
                      </a:r>
                      <a:endParaRPr lang="en-US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G.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Thờ</a:t>
                      </a:r>
                      <a:r>
                        <a:rPr lang="vi-VN" sz="2400" b="1" baseline="0" dirty="0" smtClean="0"/>
                        <a:t> các vị thần tự nhiên, thờ cúng tổ tiên</a:t>
                      </a:r>
                      <a:endParaRPr lang="en-US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H.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Dệt</a:t>
                      </a:r>
                      <a:r>
                        <a:rPr lang="vi-VN" sz="2400" b="1" baseline="0" dirty="0" smtClean="0"/>
                        <a:t> vải, làm gốm, chế tạo đồ trang sức</a:t>
                      </a:r>
                      <a:endParaRPr lang="en-US" sz="2400" b="1" dirty="0"/>
                    </a:p>
                  </a:txBody>
                  <a:tcPr/>
                </a:tc>
              </a:tr>
              <a:tr h="82296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K.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Trung tâm</a:t>
                      </a:r>
                      <a:r>
                        <a:rPr lang="vi-VN" sz="2400" b="1" baseline="0" dirty="0" smtClean="0"/>
                        <a:t> thương mại lớn  của khu vực</a:t>
                      </a:r>
                      <a:endParaRPr lang="en-US" sz="2400" b="1" dirty="0"/>
                    </a:p>
                  </a:txBody>
                  <a:tcPr/>
                </a:tc>
              </a:tr>
              <a:tr h="693420"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M.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400" b="1" dirty="0" smtClean="0"/>
                        <a:t>Âu</a:t>
                      </a:r>
                      <a:r>
                        <a:rPr lang="vi-VN" sz="2400" b="1" baseline="0" dirty="0" smtClean="0"/>
                        <a:t> Lạc</a:t>
                      </a:r>
                      <a:endParaRPr lang="en-US" sz="2400" b="1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4419600" y="2247900"/>
            <a:ext cx="5410200" cy="3581400"/>
          </a:xfrm>
          <a:prstGeom prst="line">
            <a:avLst/>
          </a:prstGeom>
          <a:ln w="28575">
            <a:solidFill>
              <a:srgbClr val="057F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934012" y="3009900"/>
            <a:ext cx="4895850" cy="5486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971800" y="2247900"/>
            <a:ext cx="6858000" cy="1447800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5181600" y="2971800"/>
            <a:ext cx="4800600" cy="140970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181600" y="3676650"/>
            <a:ext cx="4648200" cy="146685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810000" y="5829300"/>
            <a:ext cx="6172200" cy="2057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181600" y="5143500"/>
            <a:ext cx="4800600" cy="198120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4267200" y="6667500"/>
            <a:ext cx="5791200" cy="1219200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934012" y="7277100"/>
            <a:ext cx="4895850" cy="1219200"/>
          </a:xfrm>
          <a:prstGeom prst="line">
            <a:avLst/>
          </a:prstGeom>
          <a:ln w="38100">
            <a:solidFill>
              <a:srgbClr val="F313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076525" y="9192727"/>
            <a:ext cx="9429750" cy="538607"/>
          </a:xfrm>
          <a:prstGeom prst="rect">
            <a:avLst/>
          </a:prstGeom>
          <a:noFill/>
        </p:spPr>
        <p:txBody>
          <a:bodyPr wrap="square" lIns="91196" tIns="45597" rIns="91196" bIns="45597" rtlCol="0">
            <a:spAutoFit/>
          </a:bodyPr>
          <a:lstStyle/>
          <a:p>
            <a:pPr algn="ctr"/>
            <a:r>
              <a:rPr lang="vi-VN" sz="2900" b="1" dirty="0">
                <a:solidFill>
                  <a:srgbClr val="FF0000"/>
                </a:solidFill>
              </a:rPr>
              <a:t>ĐÁP ÁN: 1F, 2M, 3A, 4B, 5C, 6K, 7D, 8E, 9G, 10H.</a:t>
            </a:r>
            <a:endParaRPr lang="en-US" sz="2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644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11566">
            <a:off x="399774" y="960995"/>
            <a:ext cx="6037670" cy="64848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3048000" y="8282178"/>
            <a:ext cx="7315200" cy="36667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828956" y="6937538"/>
            <a:ext cx="857244" cy="195941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295472" y="1156877"/>
            <a:ext cx="4544054" cy="6555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0"/>
              </a:spcBef>
            </a:pP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nền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fr-FR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Nam. </a:t>
            </a:r>
            <a:endParaRPr lang="en-US" sz="48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</a:pPr>
            <a:endParaRPr lang="en-US" sz="45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017C4D-D11D-A684-08C1-FCB0611750BB}"/>
              </a:ext>
            </a:extLst>
          </p:cNvPr>
          <p:cNvSpPr/>
          <p:nvPr/>
        </p:nvSpPr>
        <p:spPr>
          <a:xfrm>
            <a:off x="6781815" y="1028874"/>
            <a:ext cx="10929272" cy="6324458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269" tIns="45135" rIns="90269" bIns="45135" rtlCol="0" anchor="ctr"/>
          <a:lstStyle/>
          <a:p>
            <a:pPr algn="just">
              <a:lnSpc>
                <a:spcPct val="150000"/>
              </a:lnSpc>
            </a:pP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24822" y="1156434"/>
            <a:ext cx="9372600" cy="1754324"/>
          </a:xfrm>
          <a:prstGeom prst="rect">
            <a:avLst/>
          </a:prstGeom>
          <a:noFill/>
        </p:spPr>
        <p:txBody>
          <a:bodyPr wrap="square" lIns="91196" tIns="45597" rIns="91196" bIns="45597" rtlCol="0">
            <a:spAutoFit/>
          </a:bodyPr>
          <a:lstStyle/>
          <a:p>
            <a:pPr algn="ctr"/>
            <a:r>
              <a:rPr lang="vi-VN" sz="3600" b="1" u="sng" dirty="0">
                <a:solidFill>
                  <a:srgbClr val="C00000"/>
                </a:solidFill>
                <a:cs typeface="Arial" panose="020B0604020202020204" pitchFamily="34" charset="0"/>
              </a:rPr>
              <a:t>BÀI TẬP  2</a:t>
            </a:r>
          </a:p>
          <a:p>
            <a:pPr algn="ctr"/>
            <a:r>
              <a:rPr lang="vi-VN" sz="3600" b="1" u="sng" dirty="0">
                <a:solidFill>
                  <a:srgbClr val="C00000"/>
                </a:solidFill>
                <a:cs typeface="Arial" panose="020B0604020202020204" pitchFamily="34" charset="0"/>
              </a:rPr>
              <a:t>Hoạt động nhóm</a:t>
            </a:r>
          </a:p>
          <a:p>
            <a:pPr algn="ctr"/>
            <a:endParaRPr lang="vi-VN" sz="3600" b="1" u="sng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3400" y="3467141"/>
            <a:ext cx="8077200" cy="1569659"/>
          </a:xfrm>
          <a:prstGeom prst="rect">
            <a:avLst/>
          </a:prstGeom>
          <a:noFill/>
        </p:spPr>
        <p:txBody>
          <a:bodyPr wrap="square" lIns="91196" tIns="45597" rIns="91196" bIns="45597" rtlCol="0">
            <a:spAutoFit/>
          </a:bodyPr>
          <a:lstStyle/>
          <a:p>
            <a:r>
              <a:rPr lang="vi-VN" sz="4800" dirty="0"/>
              <a:t>Mời các em tham gia trò chơi «Cuộc đua kì thú»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10853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5"/>
          <p:cNvSpPr/>
          <p:nvPr/>
        </p:nvSpPr>
        <p:spPr>
          <a:xfrm>
            <a:off x="8229612" y="20974"/>
            <a:ext cx="1896863" cy="189686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16624" tIns="216624" rIns="216624" bIns="216624" anchor="ctr" anchorCtr="0">
            <a:noAutofit/>
          </a:bodyPr>
          <a:lstStyle/>
          <a:p>
            <a:pPr algn="ctr" defTabSz="2166329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35"/>
          <p:cNvSpPr/>
          <p:nvPr/>
        </p:nvSpPr>
        <p:spPr>
          <a:xfrm>
            <a:off x="8009747" y="3315185"/>
            <a:ext cx="1896863" cy="189686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16624" tIns="216624" rIns="216624" bIns="216624" anchor="ctr" anchorCtr="0">
            <a:noAutofit/>
          </a:bodyPr>
          <a:lstStyle/>
          <a:p>
            <a:pPr algn="ctr" defTabSz="2166329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36" name="Google Shape;436;p35"/>
          <p:cNvGrpSpPr/>
          <p:nvPr/>
        </p:nvGrpSpPr>
        <p:grpSpPr>
          <a:xfrm>
            <a:off x="14295059" y="8741692"/>
            <a:ext cx="3992981" cy="1317194"/>
            <a:chOff x="6999675" y="4238205"/>
            <a:chExt cx="1996490" cy="658597"/>
          </a:xfrm>
        </p:grpSpPr>
        <p:grpSp>
          <p:nvGrpSpPr>
            <p:cNvPr id="437" name="Google Shape;437;p35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8" name="Google Shape;438;p35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2166329">
                  <a:buClr>
                    <a:srgbClr val="000000"/>
                  </a:buClr>
                </a:pPr>
                <a:endParaRPr sz="57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39" name="Google Shape;439;p35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2166329">
                  <a:buClr>
                    <a:srgbClr val="000000"/>
                  </a:buClr>
                </a:pPr>
                <a:endParaRPr sz="57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0" name="Google Shape;440;p35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2166329">
                  <a:buClr>
                    <a:srgbClr val="000000"/>
                  </a:buClr>
                </a:pPr>
                <a:endParaRPr sz="57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1" name="Google Shape;441;p35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2166329">
                  <a:buClr>
                    <a:srgbClr val="000000"/>
                  </a:buClr>
                </a:pPr>
                <a:endParaRPr sz="57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2" name="Google Shape;442;p35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2166329">
                  <a:buClr>
                    <a:srgbClr val="000000"/>
                  </a:buClr>
                </a:pPr>
                <a:endParaRPr sz="57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3" name="Google Shape;443;p35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2166329">
                  <a:buClr>
                    <a:srgbClr val="000000"/>
                  </a:buClr>
                </a:pPr>
                <a:endParaRPr sz="57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444" name="Google Shape;444;p35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2166329">
                  <a:buClr>
                    <a:srgbClr val="000000"/>
                  </a:buClr>
                </a:pPr>
                <a:endParaRPr sz="5700" b="1" ker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445" name="Google Shape;445;p35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2166329">
                <a:buClr>
                  <a:srgbClr val="000000"/>
                </a:buClr>
              </a:pPr>
              <a:endParaRPr sz="57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447" name="Google Shape;447;p35"/>
          <p:cNvSpPr txBox="1">
            <a:spLocks noGrp="1"/>
          </p:cNvSpPr>
          <p:nvPr>
            <p:ph type="title" idx="2"/>
          </p:nvPr>
        </p:nvSpPr>
        <p:spPr>
          <a:xfrm>
            <a:off x="8428331" y="437672"/>
            <a:ext cx="1499400" cy="1152000"/>
          </a:xfrm>
          <a:prstGeom prst="rect">
            <a:avLst/>
          </a:prstGeom>
        </p:spPr>
        <p:txBody>
          <a:bodyPr spcFirstLastPara="1" wrap="square" lIns="216624" tIns="216624" rIns="216624" bIns="216624" anchor="ctr" anchorCtr="0">
            <a:noAutofit/>
          </a:bodyPr>
          <a:lstStyle/>
          <a:p>
            <a:r>
              <a:rPr lang="en" dirty="0"/>
              <a:t>1</a:t>
            </a:r>
            <a:endParaRPr dirty="0"/>
          </a:p>
        </p:txBody>
      </p:sp>
      <p:sp>
        <p:nvSpPr>
          <p:cNvPr id="450" name="Google Shape;450;p35"/>
          <p:cNvSpPr txBox="1">
            <a:spLocks noGrp="1"/>
          </p:cNvSpPr>
          <p:nvPr>
            <p:ph type="title" idx="4"/>
          </p:nvPr>
        </p:nvSpPr>
        <p:spPr>
          <a:xfrm>
            <a:off x="8101800" y="3657600"/>
            <a:ext cx="1499400" cy="1152000"/>
          </a:xfrm>
          <a:prstGeom prst="rect">
            <a:avLst/>
          </a:prstGeom>
        </p:spPr>
        <p:txBody>
          <a:bodyPr spcFirstLastPara="1" wrap="square" lIns="216624" tIns="216624" rIns="216624" bIns="216624" anchor="ctr" anchorCtr="0">
            <a:noAutofit/>
          </a:bodyPr>
          <a:lstStyle/>
          <a:p>
            <a:r>
              <a:rPr lang="en" dirty="0"/>
              <a:t>2</a:t>
            </a:r>
            <a:endParaRPr dirty="0"/>
          </a:p>
        </p:txBody>
      </p:sp>
      <p:pic>
        <p:nvPicPr>
          <p:cNvPr id="456" name="Google Shape;45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768" y="4351800"/>
            <a:ext cx="5127600" cy="593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66" name="Google Shape;466;p35"/>
          <p:cNvSpPr/>
          <p:nvPr/>
        </p:nvSpPr>
        <p:spPr>
          <a:xfrm rot="2006702">
            <a:off x="318525" y="8999450"/>
            <a:ext cx="1177652" cy="1132190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16624" tIns="216624" rIns="216624" bIns="216624" anchor="ctr" anchorCtr="0">
            <a:noAutofit/>
          </a:bodyPr>
          <a:lstStyle/>
          <a:p>
            <a:pPr defTabSz="2166329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842041-4ED6-9A2F-9CBD-2CF04AE6EC39}"/>
              </a:ext>
            </a:extLst>
          </p:cNvPr>
          <p:cNvSpPr txBox="1"/>
          <p:nvPr/>
        </p:nvSpPr>
        <p:spPr>
          <a:xfrm>
            <a:off x="10290920" y="204072"/>
            <a:ext cx="6930294" cy="2334689"/>
          </a:xfrm>
          <a:prstGeom prst="rect">
            <a:avLst/>
          </a:prstGeom>
          <a:noFill/>
          <a:ln w="57150">
            <a:solidFill>
              <a:srgbClr val="92D050"/>
            </a:solidFill>
            <a:prstDash val="sysDash"/>
          </a:ln>
        </p:spPr>
        <p:txBody>
          <a:bodyPr wrap="square" lIns="162822" tIns="81440" rIns="162822" bIns="81440" rtlCol="0">
            <a:spAutoFit/>
          </a:bodyPr>
          <a:lstStyle/>
          <a:p>
            <a:pPr algn="ctr" defTabSz="1625027"/>
            <a:r>
              <a:rPr lang="vi-VN" sz="4700" b="1" dirty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Chia lớp thành 2 đội chơi: Đội Tên lửa và đội Tàu vũ trụ</a:t>
            </a:r>
            <a:endParaRPr lang="x-none" sz="4700" b="1" dirty="0">
              <a:solidFill>
                <a:srgbClr val="FF0000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3D1E2F8B-8EEB-1968-BED1-DC8F813033FF}"/>
              </a:ext>
            </a:extLst>
          </p:cNvPr>
          <p:cNvSpPr txBox="1"/>
          <p:nvPr/>
        </p:nvSpPr>
        <p:spPr>
          <a:xfrm>
            <a:off x="10052138" y="3086566"/>
            <a:ext cx="6944024" cy="3057965"/>
          </a:xfrm>
          <a:prstGeom prst="rect">
            <a:avLst/>
          </a:prstGeom>
          <a:noFill/>
          <a:ln w="57150">
            <a:solidFill>
              <a:srgbClr val="92D050"/>
            </a:solidFill>
            <a:prstDash val="dash"/>
          </a:ln>
        </p:spPr>
        <p:txBody>
          <a:bodyPr wrap="square" lIns="162822" tIns="81440" rIns="162822" bIns="81440" rtlCol="0">
            <a:spAutoFit/>
          </a:bodyPr>
          <a:lstStyle/>
          <a:p>
            <a:pPr algn="ctr" defTabSz="1625027"/>
            <a:r>
              <a:rPr lang="vi-VN" sz="4700" b="1" dirty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Các đội lần lượt chinh phục thử thách với 10 câu hỏi chia đều cho 2 đội.</a:t>
            </a:r>
            <a:endParaRPr lang="x-none" sz="4700" b="1" dirty="0">
              <a:solidFill>
                <a:srgbClr val="FF0000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14361" y="342903"/>
            <a:ext cx="7943915" cy="2220357"/>
          </a:xfrm>
          <a:prstGeom prst="rect">
            <a:avLst/>
          </a:prstGeom>
          <a:noFill/>
        </p:spPr>
        <p:txBody>
          <a:bodyPr wrap="none" lIns="216660" tIns="108569" rIns="216660" bIns="108569">
            <a:spAutoFit/>
          </a:bodyPr>
          <a:lstStyle/>
          <a:p>
            <a:pPr algn="ctr" defTabSz="2166434">
              <a:buClr>
                <a:srgbClr val="000000"/>
              </a:buClr>
              <a:defRPr/>
            </a:pPr>
            <a:r>
              <a:rPr lang="vi-VN" sz="6500" b="1" kern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cs typeface="Times New Roman" panose="02020603050405020304" charset="0"/>
                <a:sym typeface="Arial" panose="020B0604020202020204"/>
              </a:rPr>
              <a:t>TRÒ CHƠI</a:t>
            </a:r>
          </a:p>
          <a:p>
            <a:pPr algn="ctr" defTabSz="2166434">
              <a:buClr>
                <a:srgbClr val="000000"/>
              </a:buClr>
              <a:defRPr/>
            </a:pPr>
            <a:r>
              <a:rPr lang="vi-VN" sz="6500" b="1" kern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cs typeface="Times New Roman" panose="02020603050405020304" charset="0"/>
                <a:sym typeface="Arial" panose="020B0604020202020204"/>
              </a:rPr>
              <a:t>CUỘC ĐUA KÌ THÚ</a:t>
            </a:r>
            <a:endParaRPr lang="en-US" sz="6500" b="1" kern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3810000" y="3025493"/>
            <a:ext cx="3810000" cy="2068085"/>
          </a:xfrm>
          <a:prstGeom prst="wedgeEllipseCallout">
            <a:avLst>
              <a:gd name="adj1" fmla="val -47015"/>
              <a:gd name="adj2" fmla="val 81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rtlCol="0" anchor="ctr"/>
          <a:lstStyle/>
          <a:p>
            <a:pPr algn="ctr" defTabSz="1625069"/>
            <a:r>
              <a:rPr lang="vi-VN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LUẬT CHƠI</a:t>
            </a:r>
            <a:endParaRPr lang="en-US" sz="5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Google Shape;434;p35"/>
          <p:cNvSpPr/>
          <p:nvPr/>
        </p:nvSpPr>
        <p:spPr>
          <a:xfrm>
            <a:off x="8382018" y="6744185"/>
            <a:ext cx="1896863" cy="189686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216624" tIns="216624" rIns="216624" bIns="216624" anchor="ctr" anchorCtr="0">
            <a:noAutofit/>
          </a:bodyPr>
          <a:lstStyle/>
          <a:p>
            <a:pPr algn="ctr" defTabSz="2166329">
              <a:buClr>
                <a:srgbClr val="000000"/>
              </a:buClr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450;p35"/>
          <p:cNvSpPr txBox="1">
            <a:spLocks noGrp="1"/>
          </p:cNvSpPr>
          <p:nvPr>
            <p:ph type="title" idx="4"/>
          </p:nvPr>
        </p:nvSpPr>
        <p:spPr>
          <a:xfrm>
            <a:off x="8686800" y="7086600"/>
            <a:ext cx="1499400" cy="1152000"/>
          </a:xfrm>
          <a:prstGeom prst="rect">
            <a:avLst/>
          </a:prstGeom>
        </p:spPr>
        <p:txBody>
          <a:bodyPr spcFirstLastPara="1" wrap="square" lIns="216624" tIns="216624" rIns="216624" bIns="216624" anchor="ctr" anchorCtr="0">
            <a:noAutofit/>
          </a:bodyPr>
          <a:lstStyle/>
          <a:p>
            <a:r>
              <a:rPr lang="vi-VN" dirty="0"/>
              <a:t>3</a:t>
            </a:r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3D1E2F8B-8EEB-1968-BED1-DC8F813033FF}"/>
              </a:ext>
            </a:extLst>
          </p:cNvPr>
          <p:cNvSpPr txBox="1"/>
          <p:nvPr/>
        </p:nvSpPr>
        <p:spPr>
          <a:xfrm>
            <a:off x="10175922" y="6481707"/>
            <a:ext cx="7502522" cy="3550407"/>
          </a:xfrm>
          <a:prstGeom prst="rect">
            <a:avLst/>
          </a:prstGeom>
          <a:noFill/>
          <a:ln w="57150">
            <a:solidFill>
              <a:srgbClr val="92D050"/>
            </a:solidFill>
            <a:prstDash val="dash"/>
          </a:ln>
        </p:spPr>
        <p:txBody>
          <a:bodyPr wrap="square" lIns="162822" tIns="81440" rIns="162822" bIns="81440" rtlCol="0">
            <a:spAutoFit/>
          </a:bodyPr>
          <a:lstStyle/>
          <a:p>
            <a:pPr algn="ctr" defTabSz="1625027"/>
            <a:r>
              <a:rPr lang="vi-VN" sz="4400" b="1" dirty="0">
                <a:solidFill>
                  <a:srgbClr val="FF0000"/>
                </a:solidFill>
                <a:cs typeface="Times New Roman" panose="02020603050405020304" pitchFamily="18" charset="0"/>
                <a:sym typeface="Arial"/>
              </a:rPr>
              <a:t>Đội trả lời đúng được đi trước, trả lời sai phải dừng lại. Đội nào đến được sao Hỏa trước sẽ là đội chiến thắng.</a:t>
            </a:r>
            <a:endParaRPr lang="x-none" sz="4400" b="1" dirty="0">
              <a:solidFill>
                <a:srgbClr val="FF0000"/>
              </a:solidFill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7329" y="-21075"/>
            <a:ext cx="3683897" cy="149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61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" grpId="0" animBg="1"/>
      <p:bldP spid="434" grpId="0" animBg="1"/>
      <p:bldP spid="447" grpId="0"/>
      <p:bldP spid="450" grpId="0"/>
      <p:bldP spid="17" grpId="0" animBg="1"/>
      <p:bldP spid="52" grpId="0" animBg="1"/>
      <p:bldP spid="32" grpId="0" animBg="1"/>
      <p:bldP spid="33" grpId="0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7"/>
          <a:stretch/>
        </p:blipFill>
        <p:spPr>
          <a:xfrm>
            <a:off x="0" y="-125389"/>
            <a:ext cx="18288000" cy="10412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62400" y="123688"/>
            <a:ext cx="11355984" cy="1395971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243"/>
            <a:r>
              <a:rPr lang="vi-VN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oppins SemiBold" panose="00000700000000000000" pitchFamily="2" charset="0"/>
              </a:rPr>
              <a:t>CUỘC ĐUA KÌ THÚ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oppins SemiBold" panose="00000700000000000000" pitchFamily="2" charset="0"/>
            </a:endParaRPr>
          </a:p>
        </p:txBody>
      </p:sp>
      <p:pic>
        <p:nvPicPr>
          <p:cNvPr id="8" name="Picture 34" descr="Checkered fl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0" y="123642"/>
            <a:ext cx="2290368" cy="137421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3642"/>
            <a:ext cx="2290368" cy="1374219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7475166" y="3395936"/>
            <a:ext cx="2724993" cy="450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Flying saucer with an alien insid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7430198"/>
            <a:ext cx="4267200" cy="197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21529" y="1714500"/>
            <a:ext cx="10221533" cy="3858183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defTabSz="1625243"/>
            <a:r>
              <a:rPr lang="vi-VN" sz="8000" dirty="0">
                <a:solidFill>
                  <a:srgbClr val="FFFF00"/>
                </a:solidFill>
                <a:cs typeface="Poppins SemiBold" panose="00000700000000000000" pitchFamily="2" charset="0"/>
              </a:rPr>
              <a:t>HAI ĐỘI CHỌN:</a:t>
            </a:r>
          </a:p>
          <a:p>
            <a:pPr marL="1320357" indent="-1320357" defTabSz="1625243">
              <a:buFontTx/>
              <a:buAutoNum type="arabicPeriod"/>
            </a:pPr>
            <a:r>
              <a:rPr lang="vi-VN" sz="8000" dirty="0">
                <a:solidFill>
                  <a:srgbClr val="FFFF00"/>
                </a:solidFill>
                <a:cs typeface="Poppins SemiBold" panose="00000700000000000000" pitchFamily="2" charset="0"/>
              </a:rPr>
              <a:t>TÀU VŨ TRỤ</a:t>
            </a:r>
          </a:p>
          <a:p>
            <a:pPr marL="1320357" indent="-1320357" defTabSz="1625243">
              <a:buFontTx/>
              <a:buAutoNum type="arabicPeriod"/>
            </a:pPr>
            <a:r>
              <a:rPr lang="vi-VN" sz="8000" dirty="0">
                <a:solidFill>
                  <a:srgbClr val="FFFF00"/>
                </a:solidFill>
                <a:cs typeface="Poppins SemiBold" panose="00000700000000000000" pitchFamily="2" charset="0"/>
              </a:rPr>
              <a:t>TÊN LỬA</a:t>
            </a:r>
            <a:endParaRPr lang="en-US" sz="8000" dirty="0">
              <a:solidFill>
                <a:srgbClr val="FFFF00"/>
              </a:solidFill>
              <a:cs typeface="Poppins SemiBold" panose="00000700000000000000" pitchFamily="2" charset="0"/>
            </a:endParaRPr>
          </a:p>
        </p:txBody>
      </p:sp>
      <p:sp>
        <p:nvSpPr>
          <p:cNvPr id="13" name="Action Button: End 12">
            <a:hlinkClick r:id="" action="ppaction://hlinkshowjump?jump=nextslide" highlightClick="1"/>
          </p:cNvPr>
          <p:cNvSpPr/>
          <p:nvPr/>
        </p:nvSpPr>
        <p:spPr>
          <a:xfrm>
            <a:off x="14420120" y="8442590"/>
            <a:ext cx="3048000" cy="1528878"/>
          </a:xfrm>
          <a:prstGeom prst="actionButtonEnd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rtlCol="0" anchor="ctr"/>
          <a:lstStyle/>
          <a:p>
            <a:pPr algn="ctr" defTabSz="1625243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58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40"/>
          <a:stretch/>
        </p:blipFill>
        <p:spPr>
          <a:xfrm>
            <a:off x="0" y="-125973"/>
            <a:ext cx="18288000" cy="10412973"/>
          </a:xfrm>
          <a:prstGeom prst="rect">
            <a:avLst/>
          </a:prstGeom>
        </p:spPr>
      </p:pic>
      <p:pic>
        <p:nvPicPr>
          <p:cNvPr id="1026" name="Picture 2" descr="Planet Earth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32766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red plane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41" y="7886703"/>
            <a:ext cx="2953313" cy="222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lue and red rocket with engines ignited vector graphic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920">
            <a:off x="1141291" y="-72947"/>
            <a:ext cx="945791" cy="156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ying saucer with an alien insid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11" y="1489787"/>
            <a:ext cx="1773608" cy="81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IR space statio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1348" y="-27871"/>
            <a:ext cx="1870790" cy="12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tlantis vector drawi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30000" y="5293318"/>
            <a:ext cx="1872120" cy="54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Grayscale full Moon drawi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160" y="1899490"/>
            <a:ext cx="1773608" cy="1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irebal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6546028" y="5702250"/>
            <a:ext cx="414446" cy="55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7352928" y="5540387"/>
            <a:ext cx="65722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7182639" y="6298748"/>
            <a:ext cx="65722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4" descr="Firebal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6068626" y="5955192"/>
            <a:ext cx="65722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4" descr="Fireb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8195203" y="6375915"/>
            <a:ext cx="458660" cy="61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Fireb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8195200" y="6846201"/>
            <a:ext cx="458660" cy="61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4" descr="Firebal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91947">
            <a:off x="8529400" y="5951045"/>
            <a:ext cx="458660" cy="611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Satellite icon vector clip art"/>
          <p:cNvPicPr>
            <a:picLocks noChangeAspect="1" noChangeArrowheads="1"/>
          </p:cNvPicPr>
          <p:nvPr/>
        </p:nvPicPr>
        <p:blipFill>
          <a:blip r:embed="rId1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11269">
            <a:off x="562850" y="2700618"/>
            <a:ext cx="1185584" cy="88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Satellite icon vector clip art"/>
          <p:cNvPicPr>
            <a:picLocks noChangeAspect="1" noChangeArrowheads="1"/>
          </p:cNvPicPr>
          <p:nvPr/>
        </p:nvPicPr>
        <p:blipFill>
          <a:blip r:embed="rId1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6355">
            <a:off x="4120498" y="794004"/>
            <a:ext cx="526604" cy="70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094664" y="-6696"/>
            <a:ext cx="6200372" cy="841973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444"/>
            <a:r>
              <a:rPr lang="vi-VN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oppins SemiBold" panose="00000700000000000000" pitchFamily="2" charset="0"/>
              </a:rPr>
              <a:t>CUỘC ĐUA KÌ THÚ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oppins SemiBold" panose="00000700000000000000" pitchFamily="2" charset="0"/>
            </a:endParaRPr>
          </a:p>
        </p:txBody>
      </p:sp>
      <p:pic>
        <p:nvPicPr>
          <p:cNvPr id="1058" name="Picture 34" descr="Checkered fla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53" y="160665"/>
            <a:ext cx="684726" cy="41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4" descr="Checkered fla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80" y="160665"/>
            <a:ext cx="684726" cy="41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753229" y="2857500"/>
            <a:ext cx="5535611" cy="5627913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444"/>
            <a:r>
              <a:rPr lang="en-US" sz="356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58102" y="2857500"/>
            <a:ext cx="5535611" cy="5627913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444"/>
            <a:r>
              <a:rPr lang="en-US" sz="356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010508" y="2857500"/>
            <a:ext cx="5535611" cy="5627913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444"/>
            <a:r>
              <a:rPr lang="en-US" sz="356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14800" y="2857500"/>
            <a:ext cx="11430000" cy="5627913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444"/>
            <a:r>
              <a:rPr lang="en-US" sz="35600" dirty="0">
                <a:solidFill>
                  <a:srgbClr val="FFFF00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GO!</a:t>
            </a:r>
            <a:endParaRPr lang="en-US" dirty="0">
              <a:solidFill>
                <a:srgbClr val="FFFF00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025373" y="3631554"/>
            <a:ext cx="16224222" cy="2338002"/>
            <a:chOff x="512442" y="2632532"/>
            <a:chExt cx="8112111" cy="1558668"/>
          </a:xfrm>
        </p:grpSpPr>
        <p:sp>
          <p:nvSpPr>
            <p:cNvPr id="31" name="Flowchart: Process 30"/>
            <p:cNvSpPr/>
            <p:nvPr/>
          </p:nvSpPr>
          <p:spPr>
            <a:xfrm>
              <a:off x="512442" y="2632532"/>
              <a:ext cx="8112111" cy="1558668"/>
            </a:xfrm>
            <a:prstGeom prst="flowChartProcess">
              <a:avLst/>
            </a:prstGeom>
            <a:solidFill>
              <a:srgbClr val="00B0F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444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2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5200" y="3011170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 descr="Blue and red rocket with engines ignited vector graphic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492167">
              <a:off x="1556890" y="2875474"/>
              <a:ext cx="983433" cy="1220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908220" y="2680769"/>
              <a:ext cx="5254580" cy="969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25444"/>
              <a:r>
                <a:rPr lang="en-US" sz="8600" dirty="0">
                  <a:solidFill>
                    <a:srgbClr val="00206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ROCKET SHIP </a:t>
              </a:r>
              <a:r>
                <a:rPr lang="en-US" sz="86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36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994036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>
            <a:off x="1066826" y="3658235"/>
            <a:ext cx="16224222" cy="2851836"/>
            <a:chOff x="533400" y="2877903"/>
            <a:chExt cx="8112111" cy="1680746"/>
          </a:xfrm>
        </p:grpSpPr>
        <p:sp>
          <p:nvSpPr>
            <p:cNvPr id="38" name="Flowchart: Process 37"/>
            <p:cNvSpPr/>
            <p:nvPr/>
          </p:nvSpPr>
          <p:spPr>
            <a:xfrm>
              <a:off x="533400" y="2877903"/>
              <a:ext cx="8112111" cy="1558668"/>
            </a:xfrm>
            <a:prstGeom prst="flowChartProcess">
              <a:avLst/>
            </a:prstGeom>
            <a:solidFill>
              <a:srgbClr val="00FF0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25444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9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158" y="3256541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1929178" y="2926140"/>
              <a:ext cx="5254580" cy="1632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625444"/>
              <a:r>
                <a:rPr lang="en-US" sz="8600" dirty="0">
                  <a:solidFill>
                    <a:srgbClr val="7030A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ALIEN SHIP </a:t>
              </a:r>
            </a:p>
            <a:p>
              <a:pPr algn="ctr" defTabSz="1625444"/>
              <a:r>
                <a:rPr lang="en-US" sz="8600" dirty="0">
                  <a:solidFill>
                    <a:srgbClr val="FF0000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WINS!</a:t>
              </a:r>
            </a:p>
          </p:txBody>
        </p:sp>
        <p:pic>
          <p:nvPicPr>
            <p:cNvPr id="45" name="Picture 34" descr="Checkered fla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558" y="3239407"/>
              <a:ext cx="1044577" cy="835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Flying saucer with an alien insid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2843" y="3239407"/>
              <a:ext cx="1492213" cy="9192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un 1">
            <a:hlinkClick r:id="rId19" action="ppaction://hlinksldjump"/>
          </p:cNvPr>
          <p:cNvSpPr/>
          <p:nvPr/>
        </p:nvSpPr>
        <p:spPr>
          <a:xfrm>
            <a:off x="705018" y="8801100"/>
            <a:ext cx="1559248" cy="1309482"/>
          </a:xfrm>
          <a:prstGeom prst="sun">
            <a:avLst/>
          </a:prstGeom>
          <a:solidFill>
            <a:srgbClr val="F715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4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69 C 0.03906 0.00069 0.18629 0.00069 0.23525 0.00069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7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000"/>
                            </p:stCondLst>
                            <p:childTnLst>
                              <p:par>
                                <p:cTn id="56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3889E-18 -1.48148E-6 C 0.03281 0.00116 0.05712 -1.48148E-6 0.10208 -1.48148E-6 C 0.14705 -1.48148E-6 0.23472 -0.00023 0.26979 -0.00023 " pathEditMode="relative" rAng="0" ptsTypes="aaa">
                                      <p:cBhvr>
                                        <p:cTn id="57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90" y="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525 0.00069 L 0.43386 0.08672 L 0.62535 0.06545 " pathEditMode="relative" rAng="0" ptsTypes="AAA">
                                      <p:cBhvr>
                                        <p:cTn id="62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7" y="43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372 0.07377 C 0.64844 0.07262 0.78039 0.04255 0.82292 0.06915 C 0.86546 0.09597 0.86094 0.1783 0.86875 0.2352 C 0.87657 0.29186 0.86945 0.37373 0.86962 0.41027 " pathEditMode="relative" rAng="0" ptsTypes="aaaa">
                                      <p:cBhvr>
                                        <p:cTn id="6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15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8" presetClass="emp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5400000">
                                      <p:cBhvr>
                                        <p:cTn id="68" dur="1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962 0.41026 C 0.8573 0.43709 0.8257 0.54324 0.79636 0.57146 C 0.76719 0.60013 0.71667 0.59042 0.69462 0.58001 C 0.6724 0.56938 0.66424 0.53908 0.6632 0.50948 C 0.66216 0.47988 0.6882 0.44148 0.68837 0.40194 C 0.68855 0.36216 0.68178 0.30319 0.66424 0.27104 C 0.64619 0.23889 0.60938 0.22594 0.58282 0.20883 C 0.55573 0.19195 0.51997 0.17807 0.50348 0.17021 " pathEditMode="relative" rAng="0" ptsTypes="aaaaaaaa">
                                      <p:cBhvr>
                                        <p:cTn id="72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16" y="-25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0800000">
                                      <p:cBhvr>
                                        <p:cTn id="74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-5400000">
                                      <p:cBhvr>
                                        <p:cTn id="76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81 0.178 C 0.48125 0.17638 0.40243 0.16435 0.34879 0.16759 C 0.29514 0.17083 0.2382 0.17662 0.18629 0.19722 C 0.13438 0.21782 0.06945 0.24375 0.03768 0.29166 C 0.0059 0.33958 0.00434 0.44398 -0.00434 0.48402 " pathEditMode="relative" rAng="0" ptsTypes="aaaaa">
                                      <p:cBhvr>
                                        <p:cTn id="80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08" y="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82" dur="11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48264 C 0.00052 0.52222 0.00104 0.66528 0.01927 0.72083 C 0.0375 0.77639 0.05712 0.79537 0.10573 0.81574 C 0.15434 0.83611 0.2684 0.8368 0.31128 0.84236 " pathEditMode="relative" rAng="0" ptsTypes="aaaa">
                                      <p:cBhvr>
                                        <p:cTn id="86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179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-5400000">
                                      <p:cBhvr>
                                        <p:cTn id="88" dur="9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-10800000">
                                      <p:cBhvr>
                                        <p:cTn id="90" dur="7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0800000">
                                      <p:cBhvr>
                                        <p:cTn id="9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0200000">
                                      <p:cBhvr>
                                        <p:cTn id="94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8700000">
                                      <p:cBhvr>
                                        <p:cTn id="96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Rot by="3900000">
                                      <p:cBhvr>
                                        <p:cTn id="9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174 0.57909 C 0.60174 0.5976 0.60295 0.65379 0.60347 0.69241 C 0.60399 0.73104 0.58767 0.787 0.60469 0.81129 C 0.62188 0.83534 0.66945 0.83696 0.70608 0.83788 C 0.74271 0.83904 0.8 0.82123 0.82465 0.81684 " pathEditMode="relative" rAng="0" ptsTypes="aaaaa">
                                      <p:cBhvr>
                                        <p:cTn id="102" dur="3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34" y="129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cket sound 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700000">
                                      <p:cBhvr>
                                        <p:cTn id="10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8" presetClass="emp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4200000">
                                      <p:cBhvr>
                                        <p:cTn id="106" dur="8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000"/>
                            </p:stCondLst>
                            <p:childTnLst>
                              <p:par>
                                <p:cTn id="1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79 -0.00023 L 0.53316 -0.07516 " pathEditMode="relative" ptsTypes="AA">
                                      <p:cBhvr>
                                        <p:cTn id="117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291 -0.07523 C 0.54809 -0.07407 0.62361 -0.07569 0.67378 -0.06759 C 0.72396 -0.05949 0.79236 -0.06435 0.82448 -0.02615 C 0.85659 0.01204 0.85798 0.12246 0.86684 0.16158 " pathEditMode="relative" rAng="0" ptsTypes="aaaa">
                                      <p:cBhvr>
                                        <p:cTn id="121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88" y="1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23" dur="8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4 0.16166 C 0.86667 0.17553 0.86511 0.21577 0.86511 0.24607 C 0.86511 0.27637 0.8698 0.29996 0.86736 0.34367 C 0.86493 0.38738 0.87275 0.47919 0.8507 0.50879 C 0.82865 0.53862 0.76389 0.53284 0.73559 0.52174 C 0.70747 0.51087 0.68785 0.47387 0.68091 0.44311 C 0.67414 0.41258 0.69115 0.37188 0.6941 0.33719 C 0.69705 0.30296 0.70539 0.26318 0.69896 0.23636 C 0.69254 0.20953 0.67188 0.18756 0.65608 0.17623 C 0.64028 0.1649 0.63091 0.16998 0.60486 0.16813 C 0.57882 0.16628 0.53611 0.16651 0.49948 0.16536 C 0.46285 0.16397 0.40851 0.16143 0.38473 0.1605 " pathEditMode="relative" rAng="0" ptsTypes="aaaaaaaaaaaa">
                                      <p:cBhvr>
                                        <p:cTn id="127" dur="53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9" y="1877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10800000">
                                      <p:cBhvr>
                                        <p:cTn id="129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-5400000">
                                      <p:cBhvr>
                                        <p:cTn id="131" dur="6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403 0.15911 C 0.36146 0.15449 0.28438 0.13437 0.24809 0.1309 C 0.21181 0.1272 0.19271 0.13044 0.16615 0.1383 C 0.13958 0.14593 0.10625 0.16258 0.08837 0.17715 C 0.07049 0.19172 0.06615 0.20791 0.0592 0.22526 C 0.05226 0.2426 0.04931 0.2611 0.0467 0.28076 C 0.0441 0.30042 0.04445 0.31568 0.04392 0.34367 C 0.0434 0.37165 0.04306 0.42045 0.04392 0.44935 C 0.04479 0.47826 0.04827 0.50301 0.04948 0.51712 " pathEditMode="relative" rAng="0" ptsTypes="aaaaaaaaa">
                                      <p:cBhvr>
                                        <p:cTn id="135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49" y="163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5400000">
                                      <p:cBhvr>
                                        <p:cTn id="137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0.51526 C 0.04878 0.53029 0.04461 0.58187 0.04583 0.60731 C 0.04722 0.63298 0.0526 0.65171 0.05781 0.6679 C 0.06302 0.68432 0.06579 0.69334 0.07725 0.70513 C 0.08871 0.71693 0.11163 0.7308 0.12639 0.73867 C 0.14114 0.7463 0.1526 0.74815 0.16545 0.75162 C 0.17847 0.75509 0.19635 0.75786 0.20451 0.75948 " pathEditMode="relative" rAng="0" ptsTypes="aaaaaaa">
                                      <p:cBhvr>
                                        <p:cTn id="141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122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2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100000">
                                      <p:cBhvr>
                                        <p:cTn id="14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800000">
                                      <p:cBhvr>
                                        <p:cTn id="145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10500000">
                                      <p:cBhvr>
                                        <p:cTn id="147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7200000">
                                      <p:cBhvr>
                                        <p:cTn id="14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-10500000">
                                      <p:cBhvr>
                                        <p:cTn id="15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9000000">
                                      <p:cBhvr>
                                        <p:cTn id="153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33 0.57562 C 0.55244 0.58927 0.54827 0.63298 0.54844 0.65911 C 0.54896 0.68501 0.54844 0.71115 0.55643 0.73219 C 0.56459 0.75347 0.57535 0.77937 0.59723 0.78585 C 0.61893 0.79255 0.654 0.77845 0.68733 0.77128 C 0.72049 0.76411 0.77431 0.74908 0.79723 0.74329 " pathEditMode="relative" rAng="0" ptsTypes="aaaaaa">
                                      <p:cBhvr>
                                        <p:cTn id="157" dur="3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4" y="10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lie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5700000">
                                      <p:cBhvr>
                                        <p:cTn id="159" dur="11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-5700000">
                                      <p:cBhvr>
                                        <p:cTn id="161" dur="7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42" grpId="0"/>
      <p:bldP spid="42" grpId="1"/>
      <p:bldP spid="43" grpId="0"/>
      <p:bldP spid="43" grpId="1"/>
      <p:bldP spid="44" grpId="0"/>
      <p:bldP spid="44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" b="7756"/>
          <a:stretch/>
        </p:blipFill>
        <p:spPr>
          <a:xfrm>
            <a:off x="19050" y="195059"/>
            <a:ext cx="18288000" cy="10640990"/>
          </a:xfrm>
          <a:prstGeom prst="rect">
            <a:avLst/>
          </a:prstGeom>
        </p:spPr>
      </p:pic>
      <p:pic>
        <p:nvPicPr>
          <p:cNvPr id="9" name="Picture 34" descr="Checkered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0872" y="467064"/>
            <a:ext cx="936060" cy="5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4" descr="Checkered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67064"/>
            <a:ext cx="936060" cy="5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lanet Earth imag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80" y="914400"/>
            <a:ext cx="2590800" cy="23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hlinkClick r:id="rId5" action="ppaction://hlinksldjump"/>
          </p:cNvPr>
          <p:cNvSpPr txBox="1"/>
          <p:nvPr/>
        </p:nvSpPr>
        <p:spPr>
          <a:xfrm>
            <a:off x="1498242" y="815742"/>
            <a:ext cx="2565042" cy="2150037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657"/>
            <a:r>
              <a:rPr lang="en-US" sz="12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pic>
        <p:nvPicPr>
          <p:cNvPr id="21" name="Picture 2" descr="Planet Earth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78" y="3656526"/>
            <a:ext cx="2590800" cy="247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hlinkClick r:id="rId7" action="ppaction://hlinksldjump"/>
          </p:cNvPr>
          <p:cNvSpPr txBox="1"/>
          <p:nvPr/>
        </p:nvSpPr>
        <p:spPr>
          <a:xfrm>
            <a:off x="1579919" y="3831663"/>
            <a:ext cx="2483405" cy="2150037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657"/>
            <a:r>
              <a:rPr lang="en-US" sz="12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pic>
        <p:nvPicPr>
          <p:cNvPr id="24" name="Picture 2" descr="Planet Earth imag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878" y="6618825"/>
            <a:ext cx="2590800" cy="241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hlinkClick r:id="rId8" action="ppaction://hlinksldjump"/>
          </p:cNvPr>
          <p:cNvSpPr txBox="1"/>
          <p:nvPr/>
        </p:nvSpPr>
        <p:spPr>
          <a:xfrm>
            <a:off x="1444778" y="6727263"/>
            <a:ext cx="2590800" cy="2150037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657"/>
            <a:r>
              <a:rPr lang="en-US" sz="12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pic>
        <p:nvPicPr>
          <p:cNvPr id="29" name="Picture 22" descr="Grayscale full Moon drawi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346" y="1139074"/>
            <a:ext cx="2596896" cy="24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hlinkClick r:id="rId9" action="ppaction://hlinksldjump"/>
          </p:cNvPr>
          <p:cNvSpPr txBox="1"/>
          <p:nvPr/>
        </p:nvSpPr>
        <p:spPr>
          <a:xfrm>
            <a:off x="5965260" y="1139034"/>
            <a:ext cx="2397591" cy="2150037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657"/>
            <a:r>
              <a:rPr lang="en-US" sz="12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43" name="Picture 22" descr="Grayscale full Moon drawi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440" y="3810556"/>
            <a:ext cx="2596896" cy="239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hlinkClick r:id="rId11" action="ppaction://hlinksldjump"/>
          </p:cNvPr>
          <p:cNvSpPr txBox="1"/>
          <p:nvPr/>
        </p:nvSpPr>
        <p:spPr>
          <a:xfrm>
            <a:off x="5763006" y="3935388"/>
            <a:ext cx="2687388" cy="2150037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657"/>
            <a:r>
              <a:rPr lang="en-US" sz="12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pic>
        <p:nvPicPr>
          <p:cNvPr id="46" name="Picture 22" descr="Grayscale full Moon drawi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104" y="6575895"/>
            <a:ext cx="2596896" cy="230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hlinkClick r:id="rId12" action="ppaction://hlinksldjump"/>
          </p:cNvPr>
          <p:cNvSpPr txBox="1"/>
          <p:nvPr/>
        </p:nvSpPr>
        <p:spPr>
          <a:xfrm>
            <a:off x="5523864" y="6651579"/>
            <a:ext cx="3050148" cy="2150037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657"/>
            <a:r>
              <a:rPr lang="en-US" sz="12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  <p:pic>
        <p:nvPicPr>
          <p:cNvPr id="11" name="Picture 4" descr="Cartoon red plane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127" y="1167021"/>
            <a:ext cx="2953313" cy="2664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hlinkClick r:id="rId14" action="ppaction://hlinksldjump"/>
          </p:cNvPr>
          <p:cNvSpPr txBox="1"/>
          <p:nvPr/>
        </p:nvSpPr>
        <p:spPr>
          <a:xfrm>
            <a:off x="9945127" y="1393263"/>
            <a:ext cx="2953313" cy="2150037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657"/>
            <a:r>
              <a:rPr lang="en-US" sz="12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54" name="Picture 4" descr="Cartoon red planet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7611" y="3885126"/>
            <a:ext cx="2953313" cy="270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hlinkClick r:id="rId15" action="ppaction://hlinksldjump"/>
          </p:cNvPr>
          <p:cNvSpPr txBox="1"/>
          <p:nvPr/>
        </p:nvSpPr>
        <p:spPr>
          <a:xfrm>
            <a:off x="9979274" y="4212663"/>
            <a:ext cx="2867658" cy="2150037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657"/>
            <a:r>
              <a:rPr lang="en-US" sz="12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2050" name="Picture 2" descr="Vector illustration of planet Venus in color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526" y="991714"/>
            <a:ext cx="2460188" cy="229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hlinkClick r:id="rId16" action="ppaction://hlinksldjump"/>
          </p:cNvPr>
          <p:cNvSpPr txBox="1"/>
          <p:nvPr/>
        </p:nvSpPr>
        <p:spPr>
          <a:xfrm>
            <a:off x="14163300" y="991674"/>
            <a:ext cx="2460188" cy="2150037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657"/>
            <a:r>
              <a:rPr lang="en-US" sz="12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66" name="Picture 2" descr="Vector illustration of planet Venus in colo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3020" y="4391829"/>
            <a:ext cx="2460188" cy="227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hlinkClick r:id="rId2" action="ppaction://hlinksldjump"/>
          </p:cNvPr>
          <p:cNvSpPr txBox="1"/>
          <p:nvPr/>
        </p:nvSpPr>
        <p:spPr>
          <a:xfrm>
            <a:off x="14163308" y="4441263"/>
            <a:ext cx="2408675" cy="2150037"/>
          </a:xfrm>
          <a:prstGeom prst="rect">
            <a:avLst/>
          </a:prstGeom>
          <a:noFill/>
        </p:spPr>
        <p:txBody>
          <a:bodyPr wrap="square" lIns="162822" tIns="81440" rIns="162822" bIns="81440" rtlCol="0">
            <a:spAutoFit/>
          </a:bodyPr>
          <a:lstStyle/>
          <a:p>
            <a:pPr algn="ctr" defTabSz="1625657"/>
            <a:r>
              <a:rPr lang="en-US" sz="12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4" name="Rectangle 3"/>
          <p:cNvSpPr/>
          <p:nvPr/>
        </p:nvSpPr>
        <p:spPr>
          <a:xfrm>
            <a:off x="6267791" y="354504"/>
            <a:ext cx="5334426" cy="834278"/>
          </a:xfrm>
          <a:prstGeom prst="rect">
            <a:avLst/>
          </a:prstGeom>
          <a:noFill/>
        </p:spPr>
        <p:txBody>
          <a:bodyPr wrap="none" lIns="162822" tIns="81440" rIns="162822" bIns="8144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defTabSz="1625657"/>
            <a:r>
              <a:rPr lang="vi-VN" sz="4400" b="1" cap="all" dirty="0">
                <a:ln/>
                <a:solidFill>
                  <a:prstClr val="white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</a:rPr>
              <a:t>CUỘC ĐUA KÌ THÚ</a:t>
            </a:r>
            <a:endParaRPr lang="en-US" sz="4400" b="1" cap="all" dirty="0">
              <a:ln/>
              <a:solidFill>
                <a:prstClr val="white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0837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6" grpId="0"/>
      <p:bldP spid="22" grpId="0"/>
      <p:bldP spid="25" grpId="0"/>
      <p:bldP spid="30" grpId="0"/>
      <p:bldP spid="44" grpId="0"/>
      <p:bldP spid="47" grpId="0"/>
      <p:bldP spid="51" grpId="0"/>
      <p:bldP spid="55" grpId="0"/>
      <p:bldP spid="63" grpId="0"/>
      <p:bldP spid="6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630280-19B2-4F6D-977F-F3AD8764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247" y="5862924"/>
            <a:ext cx="1221582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DD2BFE-036D-46BB-A4D7-86915673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995" y="6701463"/>
            <a:ext cx="91440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DA999D4-A380-4270-A7BA-B00EBE02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263" y="7393782"/>
            <a:ext cx="585788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="" xmlns:a16="http://schemas.microsoft.com/office/drawing/2014/main" id="{285B0A13-FD96-4994-8D78-F5C6EE5BC7D6}"/>
              </a:ext>
            </a:extLst>
          </p:cNvPr>
          <p:cNvSpPr/>
          <p:nvPr/>
        </p:nvSpPr>
        <p:spPr>
          <a:xfrm>
            <a:off x="1148014" y="229195"/>
            <a:ext cx="15952304" cy="13713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just" defTabSz="1219400">
              <a:defRPr/>
            </a:pPr>
            <a:r>
              <a:rPr lang="vi-VN" sz="5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Câu 1. Văn minh Chăm - pa có đặc điểm nổi bật nào sau đây?</a:t>
            </a:r>
            <a:endParaRPr lang="en-US" sz="50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70221C1-2288-421A-A18C-4F3D7BF28326}"/>
              </a:ext>
            </a:extLst>
          </p:cNvPr>
          <p:cNvSpPr/>
          <p:nvPr/>
        </p:nvSpPr>
        <p:spPr>
          <a:xfrm>
            <a:off x="644514" y="2582388"/>
            <a:ext cx="7926924" cy="17145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400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A. Kết hợp giữa văn hoá bản địa với văn hoá Ấn Độ..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="" xmlns:a16="http://schemas.microsoft.com/office/drawing/2014/main" id="{5202AD58-B91E-4AA9-AE75-07CFF1A834A6}"/>
              </a:ext>
            </a:extLst>
          </p:cNvPr>
          <p:cNvSpPr/>
          <p:nvPr/>
        </p:nvSpPr>
        <p:spPr>
          <a:xfrm>
            <a:off x="-769146" y="7136910"/>
            <a:ext cx="638177" cy="39290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19400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B7C6A3CD-E507-406F-8AD9-173161981A1F}"/>
              </a:ext>
            </a:extLst>
          </p:cNvPr>
          <p:cNvSpPr/>
          <p:nvPr/>
        </p:nvSpPr>
        <p:spPr>
          <a:xfrm>
            <a:off x="19909661" y="6912771"/>
            <a:ext cx="1002506" cy="61674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19400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BD725DFD-2C03-4A39-8651-10F11FE713E7}"/>
              </a:ext>
            </a:extLst>
          </p:cNvPr>
          <p:cNvSpPr/>
          <p:nvPr/>
        </p:nvSpPr>
        <p:spPr>
          <a:xfrm>
            <a:off x="9601286" y="2514600"/>
            <a:ext cx="7772354" cy="16507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400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B. Kết hợp giữa văn hoá Ấn Độ với văn hoá Trung Hoa.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261FF02-3AD4-43D0-AA39-2091AA87037E}"/>
              </a:ext>
            </a:extLst>
          </p:cNvPr>
          <p:cNvSpPr/>
          <p:nvPr/>
        </p:nvSpPr>
        <p:spPr>
          <a:xfrm>
            <a:off x="9391665" y="5067302"/>
            <a:ext cx="8033718" cy="15433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400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D. Kết hợp giữa văn hoá Ấn Độ với văn hoá Phù Nam.</a:t>
            </a:r>
            <a:endParaRPr lang="en-US" sz="4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783C06F2-4698-4340-9370-D1429DFF1E3F}"/>
              </a:ext>
            </a:extLst>
          </p:cNvPr>
          <p:cNvSpPr/>
          <p:nvPr/>
        </p:nvSpPr>
        <p:spPr>
          <a:xfrm>
            <a:off x="644514" y="5067302"/>
            <a:ext cx="7926924" cy="14400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400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Kết hợp giữa văn hoá Ấn Độ với văn hoá Đại Việt.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360D1B80-0CB5-4E23-ABBC-D808D6D29E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380828" y="3405072"/>
            <a:ext cx="995780" cy="79656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A4DC8C9E-4F06-4D37-88CB-DE9683221E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/>
        </p:blipFill>
        <p:spPr>
          <a:xfrm>
            <a:off x="16432220" y="5860733"/>
            <a:ext cx="685908" cy="6002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C7A18AFB-815E-42A4-91AD-648E3236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921" y="5922348"/>
            <a:ext cx="630827" cy="5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A33F7C84-6C1D-4076-8E6D-9FF9E8353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213" y="3405072"/>
            <a:ext cx="65021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2879" y="8267700"/>
            <a:ext cx="2699588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89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6607B69-BFA6-4420-B2D2-865C9C9F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247" y="5526882"/>
            <a:ext cx="1221582" cy="133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F411AFE-5BAD-41D6-9982-ABEE53CF9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995" y="6365082"/>
            <a:ext cx="914400" cy="99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596661D-AF59-411F-A455-00986514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263" y="7058617"/>
            <a:ext cx="585788" cy="63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="" xmlns:a16="http://schemas.microsoft.com/office/drawing/2014/main" id="{580D9456-F058-45E8-AC4C-C15F17A66A90}"/>
              </a:ext>
            </a:extLst>
          </p:cNvPr>
          <p:cNvSpPr/>
          <p:nvPr/>
        </p:nvSpPr>
        <p:spPr>
          <a:xfrm>
            <a:off x="1818990" y="342900"/>
            <a:ext cx="14699975" cy="22860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just" defTabSz="1219575">
              <a:defRPr/>
            </a:pPr>
            <a:r>
              <a:rPr lang="vi-VN" sz="5000" i="1" dirty="0">
                <a:solidFill>
                  <a:srgbClr val="FF0000"/>
                </a:solidFill>
                <a:cs typeface="Arial" pitchFamily="34" charset="0"/>
              </a:rPr>
              <a:t>Câu 2. Loại hình tôn giáo nào xuất hiện trong đời sống tâm linh của cư dân Phù Nam?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1E80582-FB02-4EA1-A82C-3CAB6EEDD2DC}"/>
              </a:ext>
            </a:extLst>
          </p:cNvPr>
          <p:cNvSpPr/>
          <p:nvPr/>
        </p:nvSpPr>
        <p:spPr>
          <a:xfrm>
            <a:off x="1219214" y="3791542"/>
            <a:ext cx="7476630" cy="13668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575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A. Hồi giáo.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="" xmlns:a16="http://schemas.microsoft.com/office/drawing/2014/main" id="{FA2A8E96-10EB-4E87-A264-D4D67BB09A11}"/>
              </a:ext>
            </a:extLst>
          </p:cNvPr>
          <p:cNvSpPr/>
          <p:nvPr/>
        </p:nvSpPr>
        <p:spPr>
          <a:xfrm>
            <a:off x="-769146" y="6800850"/>
            <a:ext cx="638177" cy="392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19575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803EFDB8-5E00-4230-BC33-434A7691C67F}"/>
              </a:ext>
            </a:extLst>
          </p:cNvPr>
          <p:cNvSpPr/>
          <p:nvPr/>
        </p:nvSpPr>
        <p:spPr>
          <a:xfrm>
            <a:off x="19909661" y="6577604"/>
            <a:ext cx="1002506" cy="61674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19575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9E8027F7-7323-49F6-B3AD-6A880653D74A}"/>
              </a:ext>
            </a:extLst>
          </p:cNvPr>
          <p:cNvSpPr/>
          <p:nvPr/>
        </p:nvSpPr>
        <p:spPr>
          <a:xfrm>
            <a:off x="9453176" y="3736220"/>
            <a:ext cx="8072864" cy="133112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575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B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vi-VN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Hin-đu giáo và Phật giáo.</a:t>
            </a:r>
            <a:endParaRPr lang="vi-VN" sz="44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4220D35C-E3A5-4002-8AE6-F1684DFA9B49}"/>
              </a:ext>
            </a:extLst>
          </p:cNvPr>
          <p:cNvSpPr/>
          <p:nvPr/>
        </p:nvSpPr>
        <p:spPr>
          <a:xfrm>
            <a:off x="1333881" y="5715042"/>
            <a:ext cx="7496828" cy="13668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575">
              <a:defRPr/>
            </a:pPr>
            <a:r>
              <a:rPr lang="vi-VN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Công giáo.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BF7A6E0F-777C-49F7-B562-2DCBF6066A3D}"/>
              </a:ext>
            </a:extLst>
          </p:cNvPr>
          <p:cNvSpPr/>
          <p:nvPr/>
        </p:nvSpPr>
        <p:spPr>
          <a:xfrm>
            <a:off x="9570286" y="5715000"/>
            <a:ext cx="6279356" cy="13430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575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D. Nho giáo.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9A47E373-2119-463D-B398-3F58D1B08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186" y="4040152"/>
            <a:ext cx="907259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803EAC3D-53B9-4D9B-97BE-E6AD319470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/>
        </p:blipFill>
        <p:spPr>
          <a:xfrm>
            <a:off x="7790779" y="6053460"/>
            <a:ext cx="905105" cy="79209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0AD76B12-9FD2-4287-9689-ED5BD2F1A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4255" y="6079443"/>
            <a:ext cx="90487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0DC1B2FC-1F26-4408-AD4A-3B0F9783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568" y="3791501"/>
            <a:ext cx="90487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Planet Earth imag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6653" y="8244476"/>
            <a:ext cx="3333750" cy="250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90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3959700" y="2011773"/>
            <a:ext cx="7563188" cy="7555281"/>
            <a:chOff x="5425622" y="292789"/>
            <a:chExt cx="5834378" cy="58282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89"/>
              <a:ext cx="5834378" cy="582827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26832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1451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vi-VN" sz="3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gói bim bim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03325" y="208731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1451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10 điểm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8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1451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kẹo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1940181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1451">
                <a:defRPr/>
              </a:pPr>
              <a:r>
                <a:rPr lang="vi-VN" sz="30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bắt tay của bạn ngồi bên trái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77778" y="3257643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1451">
                <a:defRPr/>
              </a:pPr>
              <a:r>
                <a:rPr lang="vi-VN" sz="30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ôm của bạn ngồi bên phải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1451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9 điểm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57777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1451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tràng pháo tay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1451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8 điểm</a:t>
              </a:r>
            </a:p>
          </p:txBody>
        </p:sp>
      </p:grpSp>
      <p:sp>
        <p:nvSpPr>
          <p:cNvPr id="25" name="quay dung"/>
          <p:cNvSpPr/>
          <p:nvPr/>
        </p:nvSpPr>
        <p:spPr>
          <a:xfrm>
            <a:off x="12029069" y="7936782"/>
            <a:ext cx="5676234" cy="1632456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446" tIns="67814" rIns="135446" bIns="67814" rtlCol="0" anchor="ctr"/>
          <a:lstStyle/>
          <a:p>
            <a:pPr algn="ctr" defTabSz="1351451">
              <a:defRPr/>
            </a:pPr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11088" y="152829"/>
            <a:ext cx="13070084" cy="1506890"/>
          </a:xfrm>
          <a:prstGeom prst="rect">
            <a:avLst/>
          </a:prstGeom>
          <a:solidFill>
            <a:schemeClr val="bg1"/>
          </a:solidFill>
        </p:spPr>
        <p:txBody>
          <a:bodyPr wrap="none" lIns="135446" tIns="67814" rIns="135446" bIns="67814">
            <a:spAutoFit/>
          </a:bodyPr>
          <a:lstStyle/>
          <a:p>
            <a:pPr algn="ctr" defTabSz="1351451">
              <a:defRPr/>
            </a:pPr>
            <a:r>
              <a:rPr lang="en-US" sz="8900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2" y="1268298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25" y="1811208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31" y="1020417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598" y="1955045"/>
            <a:ext cx="1071564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71" y="4884539"/>
            <a:ext cx="2031323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1832237" y="4033868"/>
            <a:ext cx="908574" cy="198010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446" tIns="67814" rIns="135446" bIns="67814" rtlCol="0" anchor="ctr"/>
          <a:lstStyle/>
          <a:p>
            <a:pPr algn="ctr" defTabSz="1351451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2853611" y="4435984"/>
            <a:ext cx="1153185" cy="117565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446" tIns="67814" rIns="135446" bIns="67814" rtlCol="0" anchor="ctr"/>
          <a:lstStyle/>
          <a:p>
            <a:pPr algn="ctr" defTabSz="1351451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711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E764114-FE6F-4A64-8003-50B849D8C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247" y="5526882"/>
            <a:ext cx="1221582" cy="133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73E6C75-FFBC-4C0F-B51C-9D896ECF9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995" y="6365082"/>
            <a:ext cx="914400" cy="99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AD6AEB7D-7971-45CF-A7E4-D0DC5A096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263" y="7058581"/>
            <a:ext cx="585788" cy="63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="" xmlns:a16="http://schemas.microsoft.com/office/drawing/2014/main" id="{2BFB4DB8-244F-4717-888F-D14E86B00184}"/>
              </a:ext>
            </a:extLst>
          </p:cNvPr>
          <p:cNvSpPr/>
          <p:nvPr/>
        </p:nvSpPr>
        <p:spPr>
          <a:xfrm>
            <a:off x="1237462" y="571500"/>
            <a:ext cx="15683948" cy="2057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just" defTabSz="1219761">
              <a:defRPr/>
            </a:pPr>
            <a:r>
              <a:rPr lang="vi-VN" sz="5000" b="1" i="1" dirty="0">
                <a:solidFill>
                  <a:srgbClr val="C00000"/>
                </a:solidFill>
                <a:cs typeface="Arial" pitchFamily="34" charset="0"/>
              </a:rPr>
              <a:t>Câu 3. Tổ chức nhà nước thời Văn Lang – Âu Lạc theo thứ tự từ trung ương đến địa phương là </a:t>
            </a:r>
            <a:endParaRPr lang="en-US" sz="50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2AEAAB9-D3AD-49B2-98D1-3E922D3D3673}"/>
              </a:ext>
            </a:extLst>
          </p:cNvPr>
          <p:cNvSpPr/>
          <p:nvPr/>
        </p:nvSpPr>
        <p:spPr>
          <a:xfrm>
            <a:off x="1997179" y="2973913"/>
            <a:ext cx="12530930" cy="1114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761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A. Vua – Lạc hầu, Lạc tướng – Lạc dân.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="" xmlns:a16="http://schemas.microsoft.com/office/drawing/2014/main" id="{81FBCCEE-EF86-41E9-9463-D0D75FAA4755}"/>
              </a:ext>
            </a:extLst>
          </p:cNvPr>
          <p:cNvSpPr/>
          <p:nvPr/>
        </p:nvSpPr>
        <p:spPr>
          <a:xfrm>
            <a:off x="-769146" y="6800850"/>
            <a:ext cx="638177" cy="392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19761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2F840588-1235-4F58-A4C8-868F4344379E}"/>
              </a:ext>
            </a:extLst>
          </p:cNvPr>
          <p:cNvSpPr/>
          <p:nvPr/>
        </p:nvSpPr>
        <p:spPr>
          <a:xfrm>
            <a:off x="19909661" y="6577568"/>
            <a:ext cx="1002506" cy="61674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19761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7A8A2A91-034E-4F79-8264-BFC8676070B7}"/>
              </a:ext>
            </a:extLst>
          </p:cNvPr>
          <p:cNvSpPr/>
          <p:nvPr/>
        </p:nvSpPr>
        <p:spPr>
          <a:xfrm>
            <a:off x="1981240" y="4533940"/>
            <a:ext cx="12721838" cy="107037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761">
              <a:defRPr/>
            </a:pPr>
            <a:r>
              <a:rPr lang="vi-VN" sz="4400" b="1" dirty="0">
                <a:solidFill>
                  <a:prstClr val="black"/>
                </a:solidFill>
              </a:rPr>
              <a:t>B. Vua – Vương công, quý tộc – Bồ chính.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FD134931-58D9-4FCC-9BAF-0F034AF9822E}"/>
              </a:ext>
            </a:extLst>
          </p:cNvPr>
          <p:cNvSpPr/>
          <p:nvPr/>
        </p:nvSpPr>
        <p:spPr>
          <a:xfrm>
            <a:off x="1981266" y="7658100"/>
            <a:ext cx="11760927" cy="10712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761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D. Vua – Lạc hầu, Lạc tướng – Bồ chính.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7FB67D00-1CE4-48AA-839A-0E1CDDDABA4C}"/>
              </a:ext>
            </a:extLst>
          </p:cNvPr>
          <p:cNvSpPr/>
          <p:nvPr/>
        </p:nvSpPr>
        <p:spPr>
          <a:xfrm>
            <a:off x="1997084" y="6057940"/>
            <a:ext cx="12705954" cy="104485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761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C. Vua – Lạc hầu, Lạc tướng – Tù trưởng.</a:t>
            </a:r>
            <a:endParaRPr lang="vi-VN" sz="44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C60F75B9-A348-40CA-990C-1A9FB467B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411" y="3132237"/>
            <a:ext cx="904877" cy="7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71BDAC5-E0A2-4251-8CB4-96901C9A7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557" y="7831787"/>
            <a:ext cx="90487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E4472EEE-4E9C-492B-9746-EC070C530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0282" y="6202006"/>
            <a:ext cx="90487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7C8567D4-0D47-4E3B-8F7A-A2986121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308" y="4767858"/>
            <a:ext cx="82391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Planet Earth imag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1199" y="8115300"/>
            <a:ext cx="3400421" cy="255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70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F9B657-804A-4603-803C-87BAA5009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247" y="5526882"/>
            <a:ext cx="1221582" cy="133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214BAE-B485-4FB1-ABEE-F7D2EB8B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995" y="6365082"/>
            <a:ext cx="914400" cy="99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C82F5EF-AA74-47FF-A981-FC4E1781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263" y="7058543"/>
            <a:ext cx="585788" cy="63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="" xmlns:a16="http://schemas.microsoft.com/office/drawing/2014/main" id="{0799D3E1-862D-4877-B12D-A7054667B35F}"/>
              </a:ext>
            </a:extLst>
          </p:cNvPr>
          <p:cNvSpPr/>
          <p:nvPr/>
        </p:nvSpPr>
        <p:spPr>
          <a:xfrm>
            <a:off x="1774182" y="342900"/>
            <a:ext cx="14744699" cy="2057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just" defTabSz="1219953">
              <a:defRPr/>
            </a:pPr>
            <a:r>
              <a:rPr lang="vi-VN" sz="5000" i="1" dirty="0">
                <a:solidFill>
                  <a:srgbClr val="C00000"/>
                </a:solidFill>
                <a:cs typeface="Arial" pitchFamily="34" charset="0"/>
              </a:rPr>
              <a:t>Câu 4. Nội dung nào sau đây là biểu hiện cho sự phát triển kinh tế của cư dân Văn Lang – Âu Lạc? </a:t>
            </a:r>
            <a:endParaRPr lang="en-US" sz="50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71478C7-6779-4106-8CDA-3D9A7057D01D}"/>
              </a:ext>
            </a:extLst>
          </p:cNvPr>
          <p:cNvSpPr/>
          <p:nvPr/>
        </p:nvSpPr>
        <p:spPr>
          <a:xfrm>
            <a:off x="1371600" y="2895600"/>
            <a:ext cx="12246660" cy="9525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953">
              <a:defRPr/>
            </a:pPr>
            <a:r>
              <a:rPr lang="vi-VN" sz="2900" b="1" dirty="0">
                <a:solidFill>
                  <a:prstClr val="black"/>
                </a:solidFill>
                <a:cs typeface="Arial" pitchFamily="34" charset="0"/>
              </a:rPr>
              <a:t>A. Có cảng thị Óc Eo là trung tâm buôn bán với nhiều quốc gia.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="" xmlns:a16="http://schemas.microsoft.com/office/drawing/2014/main" id="{D547A80E-86BC-42C1-A6B7-9A94220FB738}"/>
              </a:ext>
            </a:extLst>
          </p:cNvPr>
          <p:cNvSpPr/>
          <p:nvPr/>
        </p:nvSpPr>
        <p:spPr>
          <a:xfrm>
            <a:off x="-769146" y="6800850"/>
            <a:ext cx="638177" cy="392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19953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37F94354-D3C0-4811-8C96-5BBA8630DA3D}"/>
              </a:ext>
            </a:extLst>
          </p:cNvPr>
          <p:cNvSpPr/>
          <p:nvPr/>
        </p:nvSpPr>
        <p:spPr>
          <a:xfrm>
            <a:off x="19909661" y="6577531"/>
            <a:ext cx="1002506" cy="61674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19953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911D8780-F978-4074-BC75-F0E38EFB43C4}"/>
              </a:ext>
            </a:extLst>
          </p:cNvPr>
          <p:cNvSpPr/>
          <p:nvPr/>
        </p:nvSpPr>
        <p:spPr>
          <a:xfrm>
            <a:off x="1409740" y="7058543"/>
            <a:ext cx="10938704" cy="106718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953">
              <a:defRPr/>
            </a:pPr>
            <a:r>
              <a:rPr lang="vi-VN" sz="2900" b="1" dirty="0">
                <a:solidFill>
                  <a:prstClr val="black"/>
                </a:solidFill>
                <a:cs typeface="Arial" pitchFamily="34" charset="0"/>
              </a:rPr>
              <a:t>D. Kĩ thuật luyện kim (đồ đồng) phát triển đến trình độ cao.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FDAEA7E8-C650-4147-9A8E-37621B1A1736}"/>
              </a:ext>
            </a:extLst>
          </p:cNvPr>
          <p:cNvSpPr/>
          <p:nvPr/>
        </p:nvSpPr>
        <p:spPr>
          <a:xfrm>
            <a:off x="1371627" y="5676900"/>
            <a:ext cx="11920274" cy="102122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953">
              <a:defRPr/>
            </a:pPr>
            <a:r>
              <a:rPr lang="vi-VN" sz="2900" b="1" dirty="0">
                <a:solidFill>
                  <a:prstClr val="black"/>
                </a:solidFill>
                <a:cs typeface="Arial" pitchFamily="34" charset="0"/>
              </a:rPr>
              <a:t>C. Mở rộng ảnh hưởng ra nhiều quốc gia ở khu vực Đông Nam Á. </a:t>
            </a:r>
            <a:endParaRPr lang="vi-VN" sz="29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EEA2E88A-23AB-41A0-A221-8A3D34DF7E11}"/>
              </a:ext>
            </a:extLst>
          </p:cNvPr>
          <p:cNvSpPr/>
          <p:nvPr/>
        </p:nvSpPr>
        <p:spPr>
          <a:xfrm>
            <a:off x="1371641" y="4359744"/>
            <a:ext cx="11187653" cy="8729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19953">
              <a:defRPr/>
            </a:pPr>
            <a:r>
              <a:rPr lang="vi-VN" sz="2900" b="1" dirty="0">
                <a:solidFill>
                  <a:prstClr val="black"/>
                </a:solidFill>
              </a:rPr>
              <a:t>B. Có nhiều cảng thị nổi tiếng như: Đại Chiêm, Thị Nại...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F4013D6-95EB-4A54-A7F2-D6AD155A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0708" y="3117447"/>
            <a:ext cx="578676" cy="50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1F77D52-2773-4EE7-9176-F72450BA2D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/>
        </p:blipFill>
        <p:spPr>
          <a:xfrm>
            <a:off x="12640079" y="5845742"/>
            <a:ext cx="792348" cy="69342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20267DB-DDCC-4329-9022-77364BEC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40" y="4644387"/>
            <a:ext cx="669359" cy="588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38C776C3-7878-4E1D-9753-DB1982969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191" y="7449491"/>
            <a:ext cx="639707" cy="513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Planet Earth imag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484" y="8125691"/>
            <a:ext cx="357901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29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2AD8A9-F47F-474C-87D9-CC2AF5A64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247" y="6017420"/>
            <a:ext cx="1221582" cy="133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02F04B-0566-40A1-8C44-6475EB6F1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995" y="6858476"/>
            <a:ext cx="91440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D934184-3C4D-402B-8E74-C2334592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263" y="7548564"/>
            <a:ext cx="5857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="" xmlns:a16="http://schemas.microsoft.com/office/drawing/2014/main" id="{BF879C02-0B99-4728-8C43-4187807CA9C4}"/>
              </a:ext>
            </a:extLst>
          </p:cNvPr>
          <p:cNvSpPr/>
          <p:nvPr/>
        </p:nvSpPr>
        <p:spPr>
          <a:xfrm>
            <a:off x="852539" y="342900"/>
            <a:ext cx="16548653" cy="21717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just" defTabSz="1220159">
              <a:defRPr/>
            </a:pPr>
            <a:r>
              <a:rPr lang="vi-VN" sz="5000" b="1" i="1" dirty="0">
                <a:solidFill>
                  <a:srgbClr val="C00000"/>
                </a:solidFill>
                <a:cs typeface="Arial" pitchFamily="34" charset="0"/>
              </a:rPr>
              <a:t>Câu 5. Chữ Chăm cổ được sáng tạo trên cơ sở của  chữ viết nào? </a:t>
            </a:r>
            <a:endParaRPr lang="en-US" sz="50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279C27C-C90A-44AE-ADAE-FCA56A506E0F}"/>
              </a:ext>
            </a:extLst>
          </p:cNvPr>
          <p:cNvSpPr/>
          <p:nvPr/>
        </p:nvSpPr>
        <p:spPr>
          <a:xfrm>
            <a:off x="1371612" y="3314702"/>
            <a:ext cx="4564856" cy="81915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159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A. Chữ Hán.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="" xmlns:a16="http://schemas.microsoft.com/office/drawing/2014/main" id="{B752FC73-B712-4958-A9BC-8FDDA950DBA5}"/>
              </a:ext>
            </a:extLst>
          </p:cNvPr>
          <p:cNvSpPr/>
          <p:nvPr/>
        </p:nvSpPr>
        <p:spPr>
          <a:xfrm>
            <a:off x="-769146" y="7294080"/>
            <a:ext cx="638177" cy="39290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20159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34E59748-E7D4-4E31-A49F-91ABBBEC48C2}"/>
              </a:ext>
            </a:extLst>
          </p:cNvPr>
          <p:cNvSpPr/>
          <p:nvPr/>
        </p:nvSpPr>
        <p:spPr>
          <a:xfrm>
            <a:off x="19909661" y="7067550"/>
            <a:ext cx="1002506" cy="6191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20159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A824A1E0-FB20-4645-90C5-3A6EC0FF6682}"/>
              </a:ext>
            </a:extLst>
          </p:cNvPr>
          <p:cNvSpPr/>
          <p:nvPr/>
        </p:nvSpPr>
        <p:spPr>
          <a:xfrm>
            <a:off x="7696215" y="3267077"/>
            <a:ext cx="5105123" cy="9144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159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B. Chữ La-tinh.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0C057B44-D621-4308-B81F-EEC6135E636F}"/>
              </a:ext>
            </a:extLst>
          </p:cNvPr>
          <p:cNvSpPr/>
          <p:nvPr/>
        </p:nvSpPr>
        <p:spPr>
          <a:xfrm>
            <a:off x="8001021" y="5194818"/>
            <a:ext cx="4800323" cy="101548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159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D. Chữ Nôm.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1D0B6446-CC5F-43EB-8E21-D6D24FA12E68}"/>
              </a:ext>
            </a:extLst>
          </p:cNvPr>
          <p:cNvSpPr/>
          <p:nvPr/>
        </p:nvSpPr>
        <p:spPr>
          <a:xfrm>
            <a:off x="1308759" y="5067104"/>
            <a:ext cx="4701530" cy="9503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159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C. Chữ Phạn.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84F0B6DF-D17A-4B0E-A937-53BE64BF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2" y="3336132"/>
            <a:ext cx="678656" cy="59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336D7EE3-B843-42DB-8F5F-B2133C1E9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450" y="5355491"/>
            <a:ext cx="82391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CC96C80C-4CDC-4BE6-88ED-3741D5528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40" y="5180306"/>
            <a:ext cx="90487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A6823FB-95D3-44BF-9C98-6F122B51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336172"/>
            <a:ext cx="646485" cy="62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Planet Earth imag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039" y="8548954"/>
            <a:ext cx="3064038" cy="211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3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6607B69-BFA6-4420-B2D2-865C9C9FB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247" y="5526882"/>
            <a:ext cx="1221582" cy="133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F411AFE-5BAD-41D6-9982-ABEE53CF9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995" y="6365082"/>
            <a:ext cx="914400" cy="99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596661D-AF59-411F-A455-009865143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263" y="7058460"/>
            <a:ext cx="585788" cy="63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="" xmlns:a16="http://schemas.microsoft.com/office/drawing/2014/main" id="{580D9456-F058-45E8-AC4C-C15F17A66A90}"/>
              </a:ext>
            </a:extLst>
          </p:cNvPr>
          <p:cNvSpPr/>
          <p:nvPr/>
        </p:nvSpPr>
        <p:spPr>
          <a:xfrm>
            <a:off x="1818990" y="342900"/>
            <a:ext cx="14699975" cy="2819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just" defTabSz="1220372">
              <a:defRPr/>
            </a:pPr>
            <a:r>
              <a:rPr lang="vi-VN" sz="5000" b="1" i="1" dirty="0">
                <a:solidFill>
                  <a:srgbClr val="C00000"/>
                </a:solidFill>
                <a:cs typeface="Arial" pitchFamily="34" charset="0"/>
              </a:rPr>
              <a:t>Câu 6. Văn minh Phù Nam được hình thành và phát triền chủ yếu ở khu vực nào của Việt Nam ngày nay? </a:t>
            </a:r>
            <a:endParaRPr lang="vi-VN" sz="5000" i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F1E80582-FB02-4EA1-A82C-3CAB6EEDD2DC}"/>
              </a:ext>
            </a:extLst>
          </p:cNvPr>
          <p:cNvSpPr/>
          <p:nvPr/>
        </p:nvSpPr>
        <p:spPr>
          <a:xfrm>
            <a:off x="2776891" y="4410075"/>
            <a:ext cx="5161235" cy="10763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372">
              <a:defRPr/>
            </a:pPr>
            <a:r>
              <a:rPr lang="vi-VN" sz="4400" b="1" dirty="0">
                <a:solidFill>
                  <a:prstClr val="black"/>
                </a:solidFill>
              </a:rPr>
              <a:t>A. Bắc Bộ. 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="" xmlns:a16="http://schemas.microsoft.com/office/drawing/2014/main" id="{FA2A8E96-10EB-4E87-A264-D4D67BB09A11}"/>
              </a:ext>
            </a:extLst>
          </p:cNvPr>
          <p:cNvSpPr/>
          <p:nvPr/>
        </p:nvSpPr>
        <p:spPr>
          <a:xfrm>
            <a:off x="-769146" y="6800850"/>
            <a:ext cx="638177" cy="392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20372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803EFDB8-5E00-4230-BC33-434A7691C67F}"/>
              </a:ext>
            </a:extLst>
          </p:cNvPr>
          <p:cNvSpPr/>
          <p:nvPr/>
        </p:nvSpPr>
        <p:spPr>
          <a:xfrm>
            <a:off x="19909661" y="6577448"/>
            <a:ext cx="1002506" cy="61674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20372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9E8027F7-7323-49F6-B3AD-6A880653D74A}"/>
              </a:ext>
            </a:extLst>
          </p:cNvPr>
          <p:cNvSpPr/>
          <p:nvPr/>
        </p:nvSpPr>
        <p:spPr>
          <a:xfrm>
            <a:off x="9906027" y="4419600"/>
            <a:ext cx="4955873" cy="9931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372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B. Nam Bộ.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4220D35C-E3A5-4002-8AE6-F1684DFA9B49}"/>
              </a:ext>
            </a:extLst>
          </p:cNvPr>
          <p:cNvSpPr/>
          <p:nvPr/>
        </p:nvSpPr>
        <p:spPr>
          <a:xfrm>
            <a:off x="2676555" y="6284361"/>
            <a:ext cx="5261489" cy="10785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372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C. Trung Bộ.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BF7A6E0F-777C-49F7-B562-2DCBF6066A3D}"/>
              </a:ext>
            </a:extLst>
          </p:cNvPr>
          <p:cNvSpPr/>
          <p:nvPr/>
        </p:nvSpPr>
        <p:spPr>
          <a:xfrm>
            <a:off x="9906000" y="6284120"/>
            <a:ext cx="5074452" cy="109200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372">
              <a:defRPr/>
            </a:pPr>
            <a:r>
              <a:rPr lang="vi-VN" sz="4400" b="1" dirty="0">
                <a:solidFill>
                  <a:prstClr val="black"/>
                </a:solidFill>
              </a:rPr>
              <a:t>D. Tây Nguyên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9A47E373-2119-463D-B398-3F58D1B08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539" y="4617680"/>
            <a:ext cx="907259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803EAC3D-53B9-4D9B-97BE-E6AD3194703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/>
        </p:blipFill>
        <p:spPr>
          <a:xfrm>
            <a:off x="7010441" y="6489540"/>
            <a:ext cx="905105" cy="79209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0AD76B12-9FD2-4287-9689-ED5BD2F1A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143" y="6489585"/>
            <a:ext cx="90487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0DC1B2FC-1F26-4408-AD4A-3B0F9783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9381" y="4419600"/>
            <a:ext cx="90487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Planet Earth imag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1909" y="8115300"/>
            <a:ext cx="3730937" cy="256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12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630280-19B2-4F6D-977F-F3AD8764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247" y="5862909"/>
            <a:ext cx="1221582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DD2BFE-036D-46BB-A4D7-86915673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995" y="6701225"/>
            <a:ext cx="91440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DA999D4-A380-4270-A7BA-B00EBE02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263" y="7393782"/>
            <a:ext cx="585788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="" xmlns:a16="http://schemas.microsoft.com/office/drawing/2014/main" id="{285B0A13-FD96-4994-8D78-F5C6EE5BC7D6}"/>
              </a:ext>
            </a:extLst>
          </p:cNvPr>
          <p:cNvSpPr/>
          <p:nvPr/>
        </p:nvSpPr>
        <p:spPr>
          <a:xfrm>
            <a:off x="969301" y="647700"/>
            <a:ext cx="15952304" cy="25908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just" defTabSz="1220594">
              <a:defRPr/>
            </a:pPr>
            <a:r>
              <a:rPr lang="vi-VN" sz="5000" b="1" i="1" dirty="0">
                <a:solidFill>
                  <a:srgbClr val="C00000"/>
                </a:solidFill>
                <a:cs typeface="Arial" pitchFamily="34" charset="0"/>
              </a:rPr>
              <a:t>Câu 7. Loại hình cư trú phổ biến của cư dân Văn Lang-Âu Lạc, Cham-pa, Phù Nam là</a:t>
            </a:r>
            <a:endParaRPr lang="en-US" sz="50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70221C1-2288-421A-A18C-4F3D7BF28326}"/>
              </a:ext>
            </a:extLst>
          </p:cNvPr>
          <p:cNvSpPr/>
          <p:nvPr/>
        </p:nvSpPr>
        <p:spPr>
          <a:xfrm>
            <a:off x="1252346" y="3915163"/>
            <a:ext cx="7479714" cy="12739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594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A. Nhà sàn.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="" xmlns:a16="http://schemas.microsoft.com/office/drawing/2014/main" id="{5202AD58-B91E-4AA9-AE75-07CFF1A834A6}"/>
              </a:ext>
            </a:extLst>
          </p:cNvPr>
          <p:cNvSpPr/>
          <p:nvPr/>
        </p:nvSpPr>
        <p:spPr>
          <a:xfrm>
            <a:off x="-769146" y="7136910"/>
            <a:ext cx="638177" cy="39290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20594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B7C6A3CD-E507-406F-8AD9-173161981A1F}"/>
              </a:ext>
            </a:extLst>
          </p:cNvPr>
          <p:cNvSpPr/>
          <p:nvPr/>
        </p:nvSpPr>
        <p:spPr>
          <a:xfrm>
            <a:off x="19909661" y="6912771"/>
            <a:ext cx="1002506" cy="61674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20594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BD725DFD-2C03-4A39-8651-10F11FE713E7}"/>
              </a:ext>
            </a:extLst>
          </p:cNvPr>
          <p:cNvSpPr/>
          <p:nvPr/>
        </p:nvSpPr>
        <p:spPr>
          <a:xfrm>
            <a:off x="9182298" y="3931445"/>
            <a:ext cx="7739270" cy="12739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594">
              <a:lnSpc>
                <a:spcPts val="5142"/>
              </a:lnSpc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B. Nhà tầng</a:t>
            </a:r>
            <a:endParaRPr lang="vi-VN" sz="7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261FF02-3AD4-43D0-AA39-2091AA87037E}"/>
              </a:ext>
            </a:extLst>
          </p:cNvPr>
          <p:cNvSpPr/>
          <p:nvPr/>
        </p:nvSpPr>
        <p:spPr>
          <a:xfrm>
            <a:off x="1183325" y="5862900"/>
            <a:ext cx="7479714" cy="12739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594">
              <a:defRPr/>
            </a:pP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Nhà nổi</a:t>
            </a:r>
            <a:r>
              <a:rPr lang="en-US" sz="4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783C06F2-4698-4340-9370-D1429DFF1E3F}"/>
              </a:ext>
            </a:extLst>
          </p:cNvPr>
          <p:cNvSpPr/>
          <p:nvPr/>
        </p:nvSpPr>
        <p:spPr>
          <a:xfrm>
            <a:off x="9208520" y="5862909"/>
            <a:ext cx="7891979" cy="13287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594">
              <a:defRPr/>
            </a:pPr>
            <a:r>
              <a:rPr lang="vi-VN" sz="4400" b="1" dirty="0">
                <a:solidFill>
                  <a:prstClr val="black"/>
                </a:solidFill>
                <a:cs typeface="Arial" pitchFamily="34" charset="0"/>
              </a:rPr>
              <a:t>D. Nhà trệt.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360D1B80-0CB5-4E23-ABBC-D808D6D29E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7736308" y="4392371"/>
            <a:ext cx="995780" cy="79656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A4DC8C9E-4F06-4D37-88CB-DE9683221E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/>
        </p:blipFill>
        <p:spPr>
          <a:xfrm>
            <a:off x="7629335" y="6303399"/>
            <a:ext cx="905105" cy="79209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C7A18AFB-815E-42A4-91AD-648E3236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5565" y="6303399"/>
            <a:ext cx="90487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A33F7C84-6C1D-4076-8E6D-9FF9E8353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128" y="4186972"/>
            <a:ext cx="90487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Planet Earth imag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097" y="8211561"/>
            <a:ext cx="3304181" cy="247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89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F9B657-804A-4603-803C-87BAA5009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247" y="5526882"/>
            <a:ext cx="1221582" cy="133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7214BAE-B485-4FB1-ABEE-F7D2EB8B3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995" y="6365082"/>
            <a:ext cx="914400" cy="99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C82F5EF-AA74-47FF-A981-FC4E1781C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263" y="7058369"/>
            <a:ext cx="585788" cy="63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="" xmlns:a16="http://schemas.microsoft.com/office/drawing/2014/main" id="{0799D3E1-862D-4877-B12D-A7054667B35F}"/>
              </a:ext>
            </a:extLst>
          </p:cNvPr>
          <p:cNvSpPr/>
          <p:nvPr/>
        </p:nvSpPr>
        <p:spPr>
          <a:xfrm>
            <a:off x="609641" y="342900"/>
            <a:ext cx="15909281" cy="22098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just" defTabSz="1220825">
              <a:defRPr/>
            </a:pPr>
            <a:r>
              <a:rPr lang="vi-VN" sz="5000" b="1" i="1" dirty="0">
                <a:solidFill>
                  <a:srgbClr val="FF0000"/>
                </a:solidFill>
                <a:cs typeface="Arial" pitchFamily="34" charset="0"/>
              </a:rPr>
              <a:t>Câu 8. Nội dung nào dưới đây không phản ánh đúng đời sống vật chất của cư dân Việt cổ? </a:t>
            </a:r>
            <a:endParaRPr lang="en-US" sz="50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C71478C7-6779-4106-8CDA-3D9A7057D01D}"/>
              </a:ext>
            </a:extLst>
          </p:cNvPr>
          <p:cNvSpPr/>
          <p:nvPr/>
        </p:nvSpPr>
        <p:spPr>
          <a:xfrm>
            <a:off x="1143040" y="4050507"/>
            <a:ext cx="6896099" cy="13215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825">
              <a:defRPr/>
            </a:pPr>
            <a:r>
              <a:rPr lang="vi-VN" sz="3200" b="1" dirty="0">
                <a:solidFill>
                  <a:prstClr val="black"/>
                </a:solidFill>
                <a:cs typeface="Arial" pitchFamily="34" charset="0"/>
              </a:rPr>
              <a:t>A. Nguồn lương thực chủ yếu là gạo nếp, gạo tẻ.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="" xmlns:a16="http://schemas.microsoft.com/office/drawing/2014/main" id="{D547A80E-86BC-42C1-A6B7-9A94220FB738}"/>
              </a:ext>
            </a:extLst>
          </p:cNvPr>
          <p:cNvSpPr/>
          <p:nvPr/>
        </p:nvSpPr>
        <p:spPr>
          <a:xfrm>
            <a:off x="-769146" y="6800850"/>
            <a:ext cx="638177" cy="392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20825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37F94354-D3C0-4811-8C96-5BBA8630DA3D}"/>
              </a:ext>
            </a:extLst>
          </p:cNvPr>
          <p:cNvSpPr/>
          <p:nvPr/>
        </p:nvSpPr>
        <p:spPr>
          <a:xfrm>
            <a:off x="19909661" y="6577357"/>
            <a:ext cx="1002506" cy="61674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20825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911D8780-F978-4074-BC75-F0E38EFB43C4}"/>
              </a:ext>
            </a:extLst>
          </p:cNvPr>
          <p:cNvSpPr/>
          <p:nvPr/>
        </p:nvSpPr>
        <p:spPr>
          <a:xfrm>
            <a:off x="9005906" y="5943758"/>
            <a:ext cx="6956214" cy="131921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825">
              <a:defRPr/>
            </a:pPr>
            <a:r>
              <a:rPr lang="vi-VN" sz="3200" b="1" dirty="0">
                <a:solidFill>
                  <a:prstClr val="black"/>
                </a:solidFill>
                <a:cs typeface="Arial" pitchFamily="34" charset="0"/>
              </a:rPr>
              <a:t>D. Lễ hội thường được tổ chức vào mùa xuân.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FDAEA7E8-C650-4147-9A8E-37621B1A1736}"/>
              </a:ext>
            </a:extLst>
          </p:cNvPr>
          <p:cNvSpPr/>
          <p:nvPr/>
        </p:nvSpPr>
        <p:spPr>
          <a:xfrm>
            <a:off x="1066840" y="5923299"/>
            <a:ext cx="6747272" cy="13395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825">
              <a:defRPr/>
            </a:pPr>
            <a:r>
              <a:rPr lang="vi-VN" sz="3200" b="1" dirty="0">
                <a:solidFill>
                  <a:prstClr val="black"/>
                </a:solidFill>
              </a:rPr>
              <a:t>C. Phương tiện đi lại chủ yếu trên sông nước là thuyền, bè.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EEA2E88A-23AB-41A0-A221-8A3D34DF7E11}"/>
              </a:ext>
            </a:extLst>
          </p:cNvPr>
          <p:cNvSpPr/>
          <p:nvPr/>
        </p:nvSpPr>
        <p:spPr>
          <a:xfrm>
            <a:off x="9005906" y="4002882"/>
            <a:ext cx="6956214" cy="136921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0825">
              <a:defRPr/>
            </a:pPr>
            <a:r>
              <a:rPr lang="vi-VN" sz="3200" b="1" dirty="0">
                <a:solidFill>
                  <a:prstClr val="black"/>
                </a:solidFill>
                <a:cs typeface="Arial" pitchFamily="34" charset="0"/>
              </a:rPr>
              <a:t>B. Nhà ở phổ biến là kiểu nhà sàn từ gỗ, tre, nứa.</a:t>
            </a:r>
            <a:endParaRPr lang="vi-VN" sz="32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0F4013D6-95EB-4A54-A7F2-D6AD155A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484" y="4577954"/>
            <a:ext cx="907256" cy="79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E1F77D52-2773-4EE7-9176-F72450BA2D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/>
        </p:blipFill>
        <p:spPr>
          <a:xfrm>
            <a:off x="7019735" y="6351090"/>
            <a:ext cx="905105" cy="79209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220267DB-DDCC-4329-9022-77364BEC2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283" y="4580374"/>
            <a:ext cx="90487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38C776C3-7878-4E1D-9753-DB1982969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7283" y="6467475"/>
            <a:ext cx="904877" cy="72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Planet Earth imag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40" y="8103651"/>
            <a:ext cx="3432572" cy="2574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74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F2AD8A9-F47F-474C-87D9-CC2AF5A64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247" y="6017420"/>
            <a:ext cx="1221582" cy="1331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202F04B-0566-40A1-8C44-6475EB6F1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995" y="6858290"/>
            <a:ext cx="91440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D934184-3C4D-402B-8E74-C23345926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263" y="7548564"/>
            <a:ext cx="585788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="" xmlns:a16="http://schemas.microsoft.com/office/drawing/2014/main" id="{BF879C02-0B99-4728-8C43-4187807CA9C4}"/>
              </a:ext>
            </a:extLst>
          </p:cNvPr>
          <p:cNvSpPr/>
          <p:nvPr/>
        </p:nvSpPr>
        <p:spPr>
          <a:xfrm>
            <a:off x="304921" y="114300"/>
            <a:ext cx="16764002" cy="26289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just" defTabSz="1221065">
              <a:defRPr/>
            </a:pPr>
            <a:r>
              <a:rPr lang="vi-VN" sz="5000" b="1" i="1" dirty="0">
                <a:solidFill>
                  <a:srgbClr val="C00000"/>
                </a:solidFill>
                <a:cs typeface="Arial" pitchFamily="34" charset="0"/>
              </a:rPr>
              <a:t>Câu 9. Nhận xét nào dưới đây là đúng về vai trò của các nền văn minh cổ trên lãnh thổ Việt Nam? </a:t>
            </a:r>
            <a:endParaRPr lang="en-US" sz="50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5279C27C-C90A-44AE-ADAE-FCA56A506E0F}"/>
              </a:ext>
            </a:extLst>
          </p:cNvPr>
          <p:cNvSpPr/>
          <p:nvPr/>
        </p:nvSpPr>
        <p:spPr>
          <a:xfrm>
            <a:off x="1895460" y="3301494"/>
            <a:ext cx="13496940" cy="115620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1065">
              <a:defRPr/>
            </a:pPr>
            <a:r>
              <a:rPr lang="vi-VN" sz="3200" b="1" dirty="0">
                <a:solidFill>
                  <a:prstClr val="black"/>
                </a:solidFill>
                <a:cs typeface="Arial" pitchFamily="34" charset="0"/>
              </a:rPr>
              <a:t>A. Tạo nên sự tách biệt, đối lập trong truyền thống văn hóa Việt.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="" xmlns:a16="http://schemas.microsoft.com/office/drawing/2014/main" id="{B752FC73-B712-4958-A9BC-8FDDA950DBA5}"/>
              </a:ext>
            </a:extLst>
          </p:cNvPr>
          <p:cNvSpPr/>
          <p:nvPr/>
        </p:nvSpPr>
        <p:spPr>
          <a:xfrm>
            <a:off x="-769146" y="7294060"/>
            <a:ext cx="638177" cy="39290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21065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34E59748-E7D4-4E31-A49F-91ABBBEC48C2}"/>
              </a:ext>
            </a:extLst>
          </p:cNvPr>
          <p:cNvSpPr/>
          <p:nvPr/>
        </p:nvSpPr>
        <p:spPr>
          <a:xfrm>
            <a:off x="19909661" y="7067550"/>
            <a:ext cx="1002506" cy="61912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ctr" defTabSz="1221065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A824A1E0-FB20-4645-90C5-3A6EC0FF6682}"/>
              </a:ext>
            </a:extLst>
          </p:cNvPr>
          <p:cNvSpPr/>
          <p:nvPr/>
        </p:nvSpPr>
        <p:spPr>
          <a:xfrm>
            <a:off x="1917910" y="6400800"/>
            <a:ext cx="13474532" cy="139455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1065">
              <a:defRPr/>
            </a:pPr>
            <a:r>
              <a:rPr lang="vi-VN" sz="3200" b="1" dirty="0">
                <a:solidFill>
                  <a:prstClr val="black"/>
                </a:solidFill>
                <a:cs typeface="Arial" pitchFamily="34" charset="0"/>
              </a:rPr>
              <a:t>C. Tạo điều kiện để giao lưu hòa tan với các nền văn hóa khu vực.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0C057B44-D621-4308-B81F-EEC6135E636F}"/>
              </a:ext>
            </a:extLst>
          </p:cNvPr>
          <p:cNvSpPr/>
          <p:nvPr/>
        </p:nvSpPr>
        <p:spPr>
          <a:xfrm>
            <a:off x="1895567" y="8032857"/>
            <a:ext cx="11869571" cy="11943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algn="just" defTabSz="1221065">
              <a:defRPr/>
            </a:pPr>
            <a:r>
              <a:rPr lang="vi-VN" sz="3200" b="1" dirty="0">
                <a:solidFill>
                  <a:prstClr val="black"/>
                </a:solidFill>
                <a:cs typeface="Arial" pitchFamily="34" charset="0"/>
              </a:rPr>
              <a:t>D. Tạo cơ sở cho sự ra đời của một nền văn hóa mới.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1D0B6446-CC5F-43EB-8E21-D6D24FA12E68}"/>
              </a:ext>
            </a:extLst>
          </p:cNvPr>
          <p:cNvSpPr/>
          <p:nvPr/>
        </p:nvSpPr>
        <p:spPr>
          <a:xfrm>
            <a:off x="1895581" y="4800600"/>
            <a:ext cx="13552358" cy="14295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22" tIns="81440" rIns="162822" bIns="81440" anchor="ctr"/>
          <a:lstStyle/>
          <a:p>
            <a:pPr defTabSz="1221065">
              <a:defRPr/>
            </a:pPr>
            <a:r>
              <a:rPr lang="vi-VN" sz="3200" b="1" dirty="0">
                <a:solidFill>
                  <a:prstClr val="black"/>
                </a:solidFill>
                <a:cs typeface="Arial" pitchFamily="34" charset="0"/>
              </a:rPr>
              <a:t>B. Tạo nên sự đa dạng, đặc trưng của truyền thống văn hóa Việt.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84F0B6DF-D17A-4B0E-A937-53BE64BF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9240" y="3334968"/>
            <a:ext cx="907256" cy="79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336D7EE3-B843-42DB-8F5F-B2133C1E9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40" y="8268105"/>
            <a:ext cx="823913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CC96C80C-4CDC-4BE6-88ED-3741D5528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9639" y="5428820"/>
            <a:ext cx="90487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5A6823FB-95D3-44BF-9C98-6F122B519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696" y="6667994"/>
            <a:ext cx="823913" cy="79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Planet Earth imag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7857" y="8538554"/>
            <a:ext cx="2900153" cy="217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06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0630280-19B2-4F6D-977F-F3AD8764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2243" y="5862866"/>
            <a:ext cx="1221582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9DD2BFE-036D-46BB-A4D7-86915673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4995" y="6701066"/>
            <a:ext cx="914400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DA999D4-A380-4270-A7BA-B00EBE02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2263" y="7393782"/>
            <a:ext cx="585788" cy="63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nip Diagonal Corner Rectangle 3">
            <a:extLst>
              <a:ext uri="{FF2B5EF4-FFF2-40B4-BE49-F238E27FC236}">
                <a16:creationId xmlns="" xmlns:a16="http://schemas.microsoft.com/office/drawing/2014/main" id="{285B0A13-FD96-4994-8D78-F5C6EE5BC7D6}"/>
              </a:ext>
            </a:extLst>
          </p:cNvPr>
          <p:cNvSpPr/>
          <p:nvPr/>
        </p:nvSpPr>
        <p:spPr>
          <a:xfrm>
            <a:off x="1148014" y="228752"/>
            <a:ext cx="15952304" cy="262875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37" tIns="81440" rIns="162837" bIns="81440" anchor="ctr"/>
          <a:lstStyle/>
          <a:p>
            <a:pPr algn="just" defTabSz="1221317">
              <a:defRPr/>
            </a:pPr>
            <a:r>
              <a:rPr lang="vi-VN" sz="5000" b="1" i="1" dirty="0">
                <a:solidFill>
                  <a:srgbClr val="C00000"/>
                </a:solidFill>
                <a:cs typeface="Arial" pitchFamily="34" charset="0"/>
              </a:rPr>
              <a:t>Câu 10. Điểm giống nhau về cơ sở hình thành của các nền văn minh cổ trên lãnh thổ Việt Nam là </a:t>
            </a:r>
            <a:endParaRPr lang="en-US" sz="5000" i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470221C1-2288-421A-A18C-4F3D7BF28326}"/>
              </a:ext>
            </a:extLst>
          </p:cNvPr>
          <p:cNvSpPr/>
          <p:nvPr/>
        </p:nvSpPr>
        <p:spPr>
          <a:xfrm>
            <a:off x="1387199" y="3510645"/>
            <a:ext cx="14405291" cy="12739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37" tIns="81440" rIns="162837" bIns="81440" anchor="ctr"/>
          <a:lstStyle/>
          <a:p>
            <a:pPr defTabSz="1221317">
              <a:defRPr/>
            </a:pPr>
            <a:r>
              <a:rPr lang="vi-VN" sz="4100" b="1" dirty="0">
                <a:solidFill>
                  <a:prstClr val="black"/>
                </a:solidFill>
                <a:cs typeface="Arial" pitchFamily="34" charset="0"/>
              </a:rPr>
              <a:t>A. xuất phát từ nhu cầu bảo vệ cuộc sống cộng đồng..</a:t>
            </a:r>
          </a:p>
        </p:txBody>
      </p:sp>
      <p:sp>
        <p:nvSpPr>
          <p:cNvPr id="40" name="Cloud 39">
            <a:extLst>
              <a:ext uri="{FF2B5EF4-FFF2-40B4-BE49-F238E27FC236}">
                <a16:creationId xmlns="" xmlns:a16="http://schemas.microsoft.com/office/drawing/2014/main" id="{5202AD58-B91E-4AA9-AE75-07CFF1A834A6}"/>
              </a:ext>
            </a:extLst>
          </p:cNvPr>
          <p:cNvSpPr/>
          <p:nvPr/>
        </p:nvSpPr>
        <p:spPr>
          <a:xfrm>
            <a:off x="-769146" y="7136793"/>
            <a:ext cx="638177" cy="39290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37" tIns="81440" rIns="162837" bIns="81440" anchor="ctr"/>
          <a:lstStyle/>
          <a:p>
            <a:pPr algn="ctr" defTabSz="1221317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1" name="Cloud 40">
            <a:extLst>
              <a:ext uri="{FF2B5EF4-FFF2-40B4-BE49-F238E27FC236}">
                <a16:creationId xmlns="" xmlns:a16="http://schemas.microsoft.com/office/drawing/2014/main" id="{B7C6A3CD-E507-406F-8AD9-173161981A1F}"/>
              </a:ext>
            </a:extLst>
          </p:cNvPr>
          <p:cNvSpPr/>
          <p:nvPr/>
        </p:nvSpPr>
        <p:spPr>
          <a:xfrm>
            <a:off x="19909661" y="6912771"/>
            <a:ext cx="1002506" cy="61674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37" tIns="81440" rIns="162837" bIns="81440" anchor="ctr"/>
          <a:lstStyle/>
          <a:p>
            <a:pPr algn="ctr" defTabSz="1221317">
              <a:defRPr/>
            </a:pPr>
            <a:endParaRPr lang="vi-VN" sz="7100">
              <a:solidFill>
                <a:prstClr val="white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BD725DFD-2C03-4A39-8651-10F11FE713E7}"/>
              </a:ext>
            </a:extLst>
          </p:cNvPr>
          <p:cNvSpPr/>
          <p:nvPr/>
        </p:nvSpPr>
        <p:spPr>
          <a:xfrm>
            <a:off x="1354131" y="4944128"/>
            <a:ext cx="13348922" cy="12739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37" tIns="81440" rIns="162837" bIns="81440" anchor="ctr"/>
          <a:lstStyle/>
          <a:p>
            <a:pPr defTabSz="1221317">
              <a:defRPr/>
            </a:pPr>
            <a:r>
              <a:rPr lang="vi-VN" sz="4100" b="1" dirty="0">
                <a:solidFill>
                  <a:prstClr val="black"/>
                </a:solidFill>
                <a:cs typeface="Arial" pitchFamily="34" charset="0"/>
              </a:rPr>
              <a:t>B. đều chịu ảnh hưởng từ nền văn minh Ấn Độ.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="" xmlns:a16="http://schemas.microsoft.com/office/drawing/2014/main" id="{A261FF02-3AD4-43D0-AA39-2091AA87037E}"/>
              </a:ext>
            </a:extLst>
          </p:cNvPr>
          <p:cNvSpPr/>
          <p:nvPr/>
        </p:nvSpPr>
        <p:spPr>
          <a:xfrm>
            <a:off x="1354180" y="6373319"/>
            <a:ext cx="13348895" cy="127397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37" tIns="81440" rIns="162837" bIns="81440" anchor="ctr"/>
          <a:lstStyle/>
          <a:p>
            <a:pPr defTabSz="1221317">
              <a:defRPr/>
            </a:pPr>
            <a:r>
              <a:rPr lang="vi-VN" sz="4100" b="1" dirty="0">
                <a:solidFill>
                  <a:prstClr val="black"/>
                </a:solidFill>
                <a:cs typeface="Arial" pitchFamily="34" charset="0"/>
              </a:rPr>
              <a:t>C. đều hình thành ở những vùng đất đai khô cằn.</a:t>
            </a:r>
            <a:endParaRPr lang="en-US" sz="4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783C06F2-4698-4340-9370-D1429DFF1E3F}"/>
              </a:ext>
            </a:extLst>
          </p:cNvPr>
          <p:cNvSpPr/>
          <p:nvPr/>
        </p:nvSpPr>
        <p:spPr>
          <a:xfrm>
            <a:off x="1387160" y="7793909"/>
            <a:ext cx="12872670" cy="13287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837" tIns="81440" rIns="162837" bIns="81440" anchor="ctr"/>
          <a:lstStyle/>
          <a:p>
            <a:pPr defTabSz="1221317">
              <a:defRPr/>
            </a:pPr>
            <a:r>
              <a:rPr lang="vi-VN" sz="4100" b="1" dirty="0">
                <a:solidFill>
                  <a:prstClr val="black"/>
                </a:solidFill>
                <a:cs typeface="Arial" pitchFamily="34" charset="0"/>
              </a:rPr>
              <a:t>D. đều chịu ảnh hưởng bởi văn minh Trung Hoa.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="" xmlns:a16="http://schemas.microsoft.com/office/drawing/2014/main" id="{360D1B80-0CB5-4E23-ABBC-D808D6D29E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r="-5485"/>
          <a:stretch/>
        </p:blipFill>
        <p:spPr>
          <a:xfrm>
            <a:off x="14796710" y="3749316"/>
            <a:ext cx="995780" cy="79656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A4DC8C9E-4F06-4D37-88CB-DE9683221E3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3472"/>
          <a:stretch/>
        </p:blipFill>
        <p:spPr>
          <a:xfrm>
            <a:off x="13622948" y="6701025"/>
            <a:ext cx="905105" cy="79209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C7A18AFB-815E-42A4-91AD-648E32366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7407" y="8005802"/>
            <a:ext cx="90487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A33F7C84-6C1D-4076-8E6D-9FF9E8353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8305" y="5278155"/>
            <a:ext cx="90487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Planet Earth image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600" y="8629650"/>
            <a:ext cx="281940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3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 nodeType="clickPar">
                      <p:stCondLst>
                        <p:cond delay="0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FED870-0F3F-49C7-9F00-857219FCC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16805"/>
            <a:ext cx="15697200" cy="864951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4148737">
            <a:off x="3626237" y="1694621"/>
            <a:ext cx="1882379" cy="2407694"/>
          </a:xfrm>
          <a:prstGeom prst="rect">
            <a:avLst/>
          </a:prstGeom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xmlns="" id="{A3DEEA00-25EA-FB4A-9E15-25EDA1721333}"/>
              </a:ext>
            </a:extLst>
          </p:cNvPr>
          <p:cNvSpPr txBox="1"/>
          <p:nvPr/>
        </p:nvSpPr>
        <p:spPr>
          <a:xfrm>
            <a:off x="2982401" y="4263438"/>
            <a:ext cx="13019750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iới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vi-V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về một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tựu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fr-F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vi-VN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 Văn Lang-Âu Lạc, Cham-Pa, Phù Nam mà nhóm em thích.</a:t>
            </a:r>
            <a:endParaRPr lang="en-U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85D30557-4FC0-742E-994A-86BE6BADB16D}"/>
              </a:ext>
            </a:extLst>
          </p:cNvPr>
          <p:cNvGrpSpPr/>
          <p:nvPr/>
        </p:nvGrpSpPr>
        <p:grpSpPr>
          <a:xfrm>
            <a:off x="5974365" y="1769609"/>
            <a:ext cx="7035800" cy="2257718"/>
            <a:chOff x="3020848" y="1476082"/>
            <a:chExt cx="6299200" cy="1997359"/>
          </a:xfrm>
        </p:grpSpPr>
        <p:pic>
          <p:nvPicPr>
            <p:cNvPr id="20" name="Picture 5">
              <a:extLst>
                <a:ext uri="{FF2B5EF4-FFF2-40B4-BE49-F238E27FC236}">
                  <a16:creationId xmlns:a16="http://schemas.microsoft.com/office/drawing/2014/main" xmlns="" id="{EF65F6A1-4AA3-8B1C-E02F-176A6C0A6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020848" y="1476082"/>
              <a:ext cx="6299200" cy="1997359"/>
            </a:xfrm>
            <a:prstGeom prst="rect">
              <a:avLst/>
            </a:prstGeom>
          </p:spPr>
        </p:pic>
        <p:sp>
          <p:nvSpPr>
            <p:cNvPr id="21" name="TextBox 5">
              <a:extLst>
                <a:ext uri="{FF2B5EF4-FFF2-40B4-BE49-F238E27FC236}">
                  <a16:creationId xmlns:a16="http://schemas.microsoft.com/office/drawing/2014/main" xmlns="" id="{2D1DB673-2098-9B58-765A-CB0530A9E3C8}"/>
                </a:ext>
              </a:extLst>
            </p:cNvPr>
            <p:cNvSpPr txBox="1"/>
            <p:nvPr/>
          </p:nvSpPr>
          <p:spPr>
            <a:xfrm>
              <a:off x="3666773" y="1807145"/>
              <a:ext cx="5054253" cy="12661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6200" b="1" dirty="0">
                  <a:latin typeface="Arial" panose="020B0604020202020204" pitchFamily="34" charset="0"/>
                  <a:cs typeface="Arial" panose="020B0604020202020204" pitchFamily="34" charset="0"/>
                </a:rPr>
                <a:t>Nhiệm vụ 3</a:t>
              </a:r>
              <a:endParaRPr lang="en-US" sz="6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ADEA66FB-C0D2-4A58-B53B-FF4D6236DD6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544913" y="6056797"/>
            <a:ext cx="2381402" cy="422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68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" name="Google Shape;3320;p47"/>
          <p:cNvSpPr txBox="1">
            <a:spLocks noGrp="1"/>
          </p:cNvSpPr>
          <p:nvPr>
            <p:ph type="title"/>
          </p:nvPr>
        </p:nvSpPr>
        <p:spPr>
          <a:xfrm>
            <a:off x="1440000" y="1188720"/>
            <a:ext cx="15408000" cy="1298400"/>
          </a:xfrm>
          <a:prstGeom prst="rect">
            <a:avLst/>
          </a:prstGeom>
        </p:spPr>
        <p:txBody>
          <a:bodyPr spcFirstLastPara="1" wrap="square" lIns="181863" tIns="181863" rIns="181863" bIns="181863" anchor="t" anchorCtr="0">
            <a:noAutofit/>
          </a:bodyPr>
          <a:lstStyle/>
          <a:p>
            <a:r>
              <a:rPr lang="en-US" sz="8000" b="1"/>
              <a:t>THUYẾT TRÌNH</a:t>
            </a:r>
          </a:p>
        </p:txBody>
      </p:sp>
      <p:sp>
        <p:nvSpPr>
          <p:cNvPr id="3325" name="Google Shape;3325;p47"/>
          <p:cNvSpPr txBox="1">
            <a:spLocks noGrp="1"/>
          </p:cNvSpPr>
          <p:nvPr>
            <p:ph type="title" idx="5"/>
          </p:nvPr>
        </p:nvSpPr>
        <p:spPr>
          <a:xfrm>
            <a:off x="1995446" y="3817800"/>
            <a:ext cx="1294200" cy="895200"/>
          </a:xfrm>
          <a:prstGeom prst="rect">
            <a:avLst/>
          </a:prstGeom>
        </p:spPr>
        <p:txBody>
          <a:bodyPr spcFirstLastPara="1" wrap="square" lIns="181863" tIns="181863" rIns="181863" bIns="181863" anchor="ctr" anchorCtr="0">
            <a:noAutofit/>
          </a:bodyPr>
          <a:lstStyle/>
          <a:p>
            <a:r>
              <a:rPr lang="en" b="1">
                <a:solidFill>
                  <a:srgbClr val="0070C0"/>
                </a:solidFill>
              </a:rPr>
              <a:t>01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3326" name="Google Shape;3326;p47"/>
          <p:cNvSpPr txBox="1">
            <a:spLocks noGrp="1"/>
          </p:cNvSpPr>
          <p:nvPr>
            <p:ph type="title" idx="6"/>
          </p:nvPr>
        </p:nvSpPr>
        <p:spPr>
          <a:xfrm>
            <a:off x="1993346" y="6824882"/>
            <a:ext cx="1298400" cy="895200"/>
          </a:xfrm>
          <a:prstGeom prst="rect">
            <a:avLst/>
          </a:prstGeom>
        </p:spPr>
        <p:txBody>
          <a:bodyPr spcFirstLastPara="1" wrap="square" lIns="181863" tIns="181863" rIns="181863" bIns="181863" anchor="ctr" anchorCtr="0">
            <a:noAutofit/>
          </a:bodyPr>
          <a:lstStyle/>
          <a:p>
            <a:r>
              <a:rPr lang="en" b="1">
                <a:solidFill>
                  <a:srgbClr val="0070C0"/>
                </a:solidFill>
              </a:rPr>
              <a:t>03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3327" name="Google Shape;3327;p47"/>
          <p:cNvSpPr txBox="1">
            <a:spLocks noGrp="1"/>
          </p:cNvSpPr>
          <p:nvPr>
            <p:ph type="title" idx="7"/>
          </p:nvPr>
        </p:nvSpPr>
        <p:spPr>
          <a:xfrm>
            <a:off x="9826034" y="3883217"/>
            <a:ext cx="1298400" cy="895200"/>
          </a:xfrm>
          <a:prstGeom prst="rect">
            <a:avLst/>
          </a:prstGeom>
        </p:spPr>
        <p:txBody>
          <a:bodyPr spcFirstLastPara="1" wrap="square" lIns="181863" tIns="181863" rIns="181863" bIns="181863" anchor="ctr" anchorCtr="0">
            <a:noAutofit/>
          </a:bodyPr>
          <a:lstStyle/>
          <a:p>
            <a:r>
              <a:rPr lang="en" b="1">
                <a:solidFill>
                  <a:srgbClr val="0070C0"/>
                </a:solidFill>
              </a:rPr>
              <a:t>02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3328" name="Google Shape;3328;p47"/>
          <p:cNvSpPr txBox="1">
            <a:spLocks noGrp="1"/>
          </p:cNvSpPr>
          <p:nvPr>
            <p:ph type="title" idx="8"/>
          </p:nvPr>
        </p:nvSpPr>
        <p:spPr>
          <a:xfrm>
            <a:off x="9826008" y="6824882"/>
            <a:ext cx="1298400" cy="895200"/>
          </a:xfrm>
          <a:prstGeom prst="rect">
            <a:avLst/>
          </a:prstGeom>
        </p:spPr>
        <p:txBody>
          <a:bodyPr spcFirstLastPara="1" wrap="square" lIns="181863" tIns="181863" rIns="181863" bIns="181863" anchor="ctr" anchorCtr="0">
            <a:noAutofit/>
          </a:bodyPr>
          <a:lstStyle/>
          <a:p>
            <a:r>
              <a:rPr lang="en" b="1">
                <a:solidFill>
                  <a:srgbClr val="0070C0"/>
                </a:solidFill>
              </a:rPr>
              <a:t>04</a:t>
            </a:r>
            <a:endParaRPr b="1">
              <a:solidFill>
                <a:srgbClr val="0070C0"/>
              </a:solidFill>
            </a:endParaRPr>
          </a:p>
        </p:txBody>
      </p:sp>
      <p:sp>
        <p:nvSpPr>
          <p:cNvPr id="3329" name="Google Shape;3329;p47"/>
          <p:cNvSpPr txBox="1">
            <a:spLocks noGrp="1"/>
          </p:cNvSpPr>
          <p:nvPr>
            <p:ph type="subTitle" idx="9"/>
          </p:nvPr>
        </p:nvSpPr>
        <p:spPr>
          <a:xfrm>
            <a:off x="3599569" y="3962679"/>
            <a:ext cx="4927800" cy="969600"/>
          </a:xfrm>
          <a:prstGeom prst="rect">
            <a:avLst/>
          </a:prstGeom>
        </p:spPr>
        <p:txBody>
          <a:bodyPr spcFirstLastPara="1" wrap="square" lIns="181863" tIns="181863" rIns="181863" bIns="181863" anchor="b" anchorCtr="0">
            <a:noAutofit/>
          </a:bodyPr>
          <a:lstStyle/>
          <a:p>
            <a:pPr marL="0" indent="0"/>
            <a:r>
              <a:rPr lang="en-US" b="1">
                <a:solidFill>
                  <a:srgbClr val="FF0000"/>
                </a:solidFill>
              </a:rPr>
              <a:t>NHÓM 1</a:t>
            </a:r>
          </a:p>
        </p:txBody>
      </p:sp>
      <p:sp>
        <p:nvSpPr>
          <p:cNvPr id="3330" name="Google Shape;3330;p47"/>
          <p:cNvSpPr txBox="1">
            <a:spLocks noGrp="1"/>
          </p:cNvSpPr>
          <p:nvPr>
            <p:ph type="subTitle" idx="13"/>
          </p:nvPr>
        </p:nvSpPr>
        <p:spPr>
          <a:xfrm>
            <a:off x="11892611" y="3970598"/>
            <a:ext cx="4919400" cy="969600"/>
          </a:xfrm>
          <a:prstGeom prst="rect">
            <a:avLst/>
          </a:prstGeom>
        </p:spPr>
        <p:txBody>
          <a:bodyPr spcFirstLastPara="1" wrap="square" lIns="181863" tIns="181863" rIns="181863" bIns="181863" anchor="b" anchorCtr="0">
            <a:noAutofit/>
          </a:bodyPr>
          <a:lstStyle/>
          <a:p>
            <a:pPr marL="0" indent="0"/>
            <a:r>
              <a:rPr lang="en-US" b="1">
                <a:solidFill>
                  <a:srgbClr val="FF0000"/>
                </a:solidFill>
              </a:rPr>
              <a:t>NHÓM 2</a:t>
            </a:r>
          </a:p>
        </p:txBody>
      </p:sp>
      <p:sp>
        <p:nvSpPr>
          <p:cNvPr id="3331" name="Google Shape;3331;p47"/>
          <p:cNvSpPr txBox="1">
            <a:spLocks noGrp="1"/>
          </p:cNvSpPr>
          <p:nvPr>
            <p:ph type="subTitle" idx="14"/>
          </p:nvPr>
        </p:nvSpPr>
        <p:spPr>
          <a:xfrm>
            <a:off x="3599569" y="6949539"/>
            <a:ext cx="4927800" cy="969600"/>
          </a:xfrm>
          <a:prstGeom prst="rect">
            <a:avLst/>
          </a:prstGeom>
        </p:spPr>
        <p:txBody>
          <a:bodyPr spcFirstLastPara="1" wrap="square" lIns="181863" tIns="181863" rIns="181863" bIns="181863" anchor="b" anchorCtr="0">
            <a:noAutofit/>
          </a:bodyPr>
          <a:lstStyle/>
          <a:p>
            <a:pPr marL="0" indent="0"/>
            <a:r>
              <a:rPr lang="en-US" b="1">
                <a:solidFill>
                  <a:srgbClr val="FF0000"/>
                </a:solidFill>
              </a:rPr>
              <a:t>NHÓM 3</a:t>
            </a:r>
          </a:p>
        </p:txBody>
      </p:sp>
      <p:sp>
        <p:nvSpPr>
          <p:cNvPr id="3332" name="Google Shape;3332;p47"/>
          <p:cNvSpPr txBox="1">
            <a:spLocks noGrp="1"/>
          </p:cNvSpPr>
          <p:nvPr>
            <p:ph type="subTitle" idx="15"/>
          </p:nvPr>
        </p:nvSpPr>
        <p:spPr>
          <a:xfrm>
            <a:off x="11895338" y="6949539"/>
            <a:ext cx="4919400" cy="969600"/>
          </a:xfrm>
          <a:prstGeom prst="rect">
            <a:avLst/>
          </a:prstGeom>
        </p:spPr>
        <p:txBody>
          <a:bodyPr spcFirstLastPara="1" wrap="square" lIns="181863" tIns="181863" rIns="181863" bIns="181863" anchor="b" anchorCtr="0">
            <a:noAutofit/>
          </a:bodyPr>
          <a:lstStyle/>
          <a:p>
            <a:pPr marL="0" indent="0"/>
            <a:r>
              <a:rPr lang="en-US" b="1">
                <a:solidFill>
                  <a:srgbClr val="FF0000"/>
                </a:solidFill>
              </a:rPr>
              <a:t>NHÓM 4</a:t>
            </a:r>
          </a:p>
        </p:txBody>
      </p:sp>
      <p:sp>
        <p:nvSpPr>
          <p:cNvPr id="3333" name="Google Shape;3333;p47"/>
          <p:cNvSpPr/>
          <p:nvPr/>
        </p:nvSpPr>
        <p:spPr>
          <a:xfrm>
            <a:off x="1890506" y="3456115"/>
            <a:ext cx="1504158" cy="1619471"/>
          </a:xfrm>
          <a:custGeom>
            <a:avLst/>
            <a:gdLst/>
            <a:ahLst/>
            <a:cxnLst/>
            <a:rect l="l" t="t" r="r" b="b"/>
            <a:pathLst>
              <a:path w="67451" h="72622" extrusionOk="0">
                <a:moveTo>
                  <a:pt x="40409" y="3591"/>
                </a:moveTo>
                <a:cubicBezTo>
                  <a:pt x="41044" y="3591"/>
                  <a:pt x="41342" y="3955"/>
                  <a:pt x="41642" y="4542"/>
                </a:cubicBezTo>
                <a:cubicBezTo>
                  <a:pt x="41856" y="4961"/>
                  <a:pt x="42015" y="5293"/>
                  <a:pt x="42236" y="5594"/>
                </a:cubicBezTo>
                <a:cubicBezTo>
                  <a:pt x="40955" y="5589"/>
                  <a:pt x="39674" y="5587"/>
                  <a:pt x="38392" y="5586"/>
                </a:cubicBezTo>
                <a:cubicBezTo>
                  <a:pt x="38604" y="4618"/>
                  <a:pt x="39175" y="3690"/>
                  <a:pt x="40252" y="3598"/>
                </a:cubicBezTo>
                <a:cubicBezTo>
                  <a:pt x="40306" y="3593"/>
                  <a:pt x="40359" y="3591"/>
                  <a:pt x="40409" y="3591"/>
                </a:cubicBezTo>
                <a:close/>
                <a:moveTo>
                  <a:pt x="30690" y="3591"/>
                </a:moveTo>
                <a:cubicBezTo>
                  <a:pt x="31325" y="3591"/>
                  <a:pt x="31623" y="3955"/>
                  <a:pt x="31923" y="4542"/>
                </a:cubicBezTo>
                <a:cubicBezTo>
                  <a:pt x="32136" y="4959"/>
                  <a:pt x="32294" y="5289"/>
                  <a:pt x="32513" y="5589"/>
                </a:cubicBezTo>
                <a:cubicBezTo>
                  <a:pt x="31232" y="5591"/>
                  <a:pt x="29952" y="5595"/>
                  <a:pt x="28671" y="5599"/>
                </a:cubicBezTo>
                <a:cubicBezTo>
                  <a:pt x="28880" y="4626"/>
                  <a:pt x="29450" y="3690"/>
                  <a:pt x="30532" y="3598"/>
                </a:cubicBezTo>
                <a:cubicBezTo>
                  <a:pt x="30587" y="3593"/>
                  <a:pt x="30640" y="3591"/>
                  <a:pt x="30690" y="3591"/>
                </a:cubicBezTo>
                <a:close/>
                <a:moveTo>
                  <a:pt x="20971" y="3591"/>
                </a:moveTo>
                <a:cubicBezTo>
                  <a:pt x="21607" y="3591"/>
                  <a:pt x="21905" y="3955"/>
                  <a:pt x="22203" y="4542"/>
                </a:cubicBezTo>
                <a:cubicBezTo>
                  <a:pt x="22426" y="4976"/>
                  <a:pt x="22588" y="5316"/>
                  <a:pt x="22822" y="5626"/>
                </a:cubicBezTo>
                <a:cubicBezTo>
                  <a:pt x="21528" y="5632"/>
                  <a:pt x="20235" y="5640"/>
                  <a:pt x="18941" y="5647"/>
                </a:cubicBezTo>
                <a:cubicBezTo>
                  <a:pt x="19142" y="4658"/>
                  <a:pt x="19714" y="3691"/>
                  <a:pt x="20813" y="3598"/>
                </a:cubicBezTo>
                <a:cubicBezTo>
                  <a:pt x="20868" y="3593"/>
                  <a:pt x="20921" y="3591"/>
                  <a:pt x="20971" y="3591"/>
                </a:cubicBezTo>
                <a:close/>
                <a:moveTo>
                  <a:pt x="50128" y="3591"/>
                </a:moveTo>
                <a:cubicBezTo>
                  <a:pt x="50763" y="3591"/>
                  <a:pt x="51061" y="3955"/>
                  <a:pt x="51361" y="4542"/>
                </a:cubicBezTo>
                <a:cubicBezTo>
                  <a:pt x="51594" y="4998"/>
                  <a:pt x="51759" y="5351"/>
                  <a:pt x="52013" y="5673"/>
                </a:cubicBezTo>
                <a:cubicBezTo>
                  <a:pt x="50710" y="5657"/>
                  <a:pt x="49406" y="5642"/>
                  <a:pt x="48102" y="5629"/>
                </a:cubicBezTo>
                <a:cubicBezTo>
                  <a:pt x="48306" y="4646"/>
                  <a:pt x="48878" y="3691"/>
                  <a:pt x="49971" y="3598"/>
                </a:cubicBezTo>
                <a:cubicBezTo>
                  <a:pt x="50025" y="3593"/>
                  <a:pt x="50078" y="3591"/>
                  <a:pt x="50128" y="3591"/>
                </a:cubicBezTo>
                <a:close/>
                <a:moveTo>
                  <a:pt x="11253" y="3591"/>
                </a:moveTo>
                <a:cubicBezTo>
                  <a:pt x="11888" y="3591"/>
                  <a:pt x="12186" y="3955"/>
                  <a:pt x="12485" y="4542"/>
                </a:cubicBezTo>
                <a:cubicBezTo>
                  <a:pt x="12721" y="5002"/>
                  <a:pt x="12887" y="5357"/>
                  <a:pt x="13145" y="5682"/>
                </a:cubicBezTo>
                <a:cubicBezTo>
                  <a:pt x="12666" y="5685"/>
                  <a:pt x="12186" y="5688"/>
                  <a:pt x="11707" y="5690"/>
                </a:cubicBezTo>
                <a:lnTo>
                  <a:pt x="9211" y="5705"/>
                </a:lnTo>
                <a:cubicBezTo>
                  <a:pt x="9400" y="4695"/>
                  <a:pt x="9974" y="3694"/>
                  <a:pt x="11094" y="3598"/>
                </a:cubicBezTo>
                <a:lnTo>
                  <a:pt x="11095" y="3598"/>
                </a:lnTo>
                <a:cubicBezTo>
                  <a:pt x="11150" y="3593"/>
                  <a:pt x="11203" y="3591"/>
                  <a:pt x="11253" y="3591"/>
                </a:cubicBezTo>
                <a:close/>
                <a:moveTo>
                  <a:pt x="1967" y="63962"/>
                </a:moveTo>
                <a:cubicBezTo>
                  <a:pt x="1983" y="63962"/>
                  <a:pt x="2034" y="63993"/>
                  <a:pt x="2150" y="64085"/>
                </a:cubicBezTo>
                <a:cubicBezTo>
                  <a:pt x="2132" y="64081"/>
                  <a:pt x="2114" y="64078"/>
                  <a:pt x="2097" y="64075"/>
                </a:cubicBezTo>
                <a:cubicBezTo>
                  <a:pt x="2094" y="64079"/>
                  <a:pt x="2091" y="64081"/>
                  <a:pt x="2086" y="64081"/>
                </a:cubicBezTo>
                <a:cubicBezTo>
                  <a:pt x="2048" y="64081"/>
                  <a:pt x="1938" y="63962"/>
                  <a:pt x="1967" y="63962"/>
                </a:cubicBezTo>
                <a:close/>
                <a:moveTo>
                  <a:pt x="59355" y="64055"/>
                </a:moveTo>
                <a:cubicBezTo>
                  <a:pt x="59361" y="64055"/>
                  <a:pt x="59364" y="64057"/>
                  <a:pt x="59364" y="64064"/>
                </a:cubicBezTo>
                <a:cubicBezTo>
                  <a:pt x="59364" y="64070"/>
                  <a:pt x="59330" y="64080"/>
                  <a:pt x="59286" y="64091"/>
                </a:cubicBezTo>
                <a:cubicBezTo>
                  <a:pt x="59312" y="64073"/>
                  <a:pt x="59341" y="64055"/>
                  <a:pt x="59355" y="64055"/>
                </a:cubicBezTo>
                <a:close/>
                <a:moveTo>
                  <a:pt x="25129" y="7423"/>
                </a:moveTo>
                <a:cubicBezTo>
                  <a:pt x="25333" y="9088"/>
                  <a:pt x="26031" y="10701"/>
                  <a:pt x="27181" y="11898"/>
                </a:cubicBezTo>
                <a:cubicBezTo>
                  <a:pt x="28126" y="12881"/>
                  <a:pt x="29544" y="13551"/>
                  <a:pt x="30933" y="13551"/>
                </a:cubicBezTo>
                <a:cubicBezTo>
                  <a:pt x="31709" y="13551"/>
                  <a:pt x="32475" y="13342"/>
                  <a:pt x="33144" y="12861"/>
                </a:cubicBezTo>
                <a:cubicBezTo>
                  <a:pt x="34071" y="12195"/>
                  <a:pt x="33944" y="10853"/>
                  <a:pt x="32832" y="10469"/>
                </a:cubicBezTo>
                <a:cubicBezTo>
                  <a:pt x="32322" y="10294"/>
                  <a:pt x="31785" y="10235"/>
                  <a:pt x="31248" y="10198"/>
                </a:cubicBezTo>
                <a:cubicBezTo>
                  <a:pt x="30675" y="10159"/>
                  <a:pt x="30795" y="10262"/>
                  <a:pt x="30251" y="9970"/>
                </a:cubicBezTo>
                <a:cubicBezTo>
                  <a:pt x="29353" y="9489"/>
                  <a:pt x="28849" y="8453"/>
                  <a:pt x="28661" y="7427"/>
                </a:cubicBezTo>
                <a:lnTo>
                  <a:pt x="28661" y="7427"/>
                </a:lnTo>
                <a:cubicBezTo>
                  <a:pt x="30725" y="7431"/>
                  <a:pt x="32788" y="7438"/>
                  <a:pt x="34850" y="7447"/>
                </a:cubicBezTo>
                <a:cubicBezTo>
                  <a:pt x="35057" y="9104"/>
                  <a:pt x="35756" y="10707"/>
                  <a:pt x="36899" y="11897"/>
                </a:cubicBezTo>
                <a:cubicBezTo>
                  <a:pt x="37845" y="12880"/>
                  <a:pt x="39263" y="13551"/>
                  <a:pt x="40651" y="13551"/>
                </a:cubicBezTo>
                <a:cubicBezTo>
                  <a:pt x="41427" y="13551"/>
                  <a:pt x="42194" y="13341"/>
                  <a:pt x="42863" y="12860"/>
                </a:cubicBezTo>
                <a:cubicBezTo>
                  <a:pt x="43790" y="12194"/>
                  <a:pt x="43663" y="10851"/>
                  <a:pt x="42551" y="10469"/>
                </a:cubicBezTo>
                <a:cubicBezTo>
                  <a:pt x="42041" y="10293"/>
                  <a:pt x="41504" y="10234"/>
                  <a:pt x="40968" y="10198"/>
                </a:cubicBezTo>
                <a:cubicBezTo>
                  <a:pt x="40393" y="10159"/>
                  <a:pt x="40515" y="10262"/>
                  <a:pt x="39970" y="9970"/>
                </a:cubicBezTo>
                <a:cubicBezTo>
                  <a:pt x="39083" y="9495"/>
                  <a:pt x="38580" y="8478"/>
                  <a:pt x="38387" y="7463"/>
                </a:cubicBezTo>
                <a:lnTo>
                  <a:pt x="38387" y="7463"/>
                </a:lnTo>
                <a:cubicBezTo>
                  <a:pt x="40450" y="7474"/>
                  <a:pt x="42513" y="7486"/>
                  <a:pt x="44576" y="7498"/>
                </a:cubicBezTo>
                <a:cubicBezTo>
                  <a:pt x="44791" y="9136"/>
                  <a:pt x="45486" y="10718"/>
                  <a:pt x="46618" y="11897"/>
                </a:cubicBezTo>
                <a:cubicBezTo>
                  <a:pt x="47564" y="12880"/>
                  <a:pt x="48982" y="13550"/>
                  <a:pt x="50371" y="13550"/>
                </a:cubicBezTo>
                <a:cubicBezTo>
                  <a:pt x="51146" y="13550"/>
                  <a:pt x="51913" y="13341"/>
                  <a:pt x="52582" y="12860"/>
                </a:cubicBezTo>
                <a:cubicBezTo>
                  <a:pt x="53508" y="12194"/>
                  <a:pt x="53381" y="10851"/>
                  <a:pt x="52269" y="10468"/>
                </a:cubicBezTo>
                <a:cubicBezTo>
                  <a:pt x="51759" y="10293"/>
                  <a:pt x="51222" y="10234"/>
                  <a:pt x="50686" y="10198"/>
                </a:cubicBezTo>
                <a:cubicBezTo>
                  <a:pt x="50112" y="10158"/>
                  <a:pt x="50233" y="10261"/>
                  <a:pt x="49688" y="9969"/>
                </a:cubicBezTo>
                <a:cubicBezTo>
                  <a:pt x="48818" y="9502"/>
                  <a:pt x="48317" y="8516"/>
                  <a:pt x="48118" y="7519"/>
                </a:cubicBezTo>
                <a:lnTo>
                  <a:pt x="48118" y="7519"/>
                </a:lnTo>
                <a:lnTo>
                  <a:pt x="49718" y="7529"/>
                </a:lnTo>
                <a:cubicBezTo>
                  <a:pt x="52765" y="7546"/>
                  <a:pt x="55812" y="7564"/>
                  <a:pt x="58860" y="7620"/>
                </a:cubicBezTo>
                <a:cubicBezTo>
                  <a:pt x="59496" y="24229"/>
                  <a:pt x="59566" y="40841"/>
                  <a:pt x="59072" y="57455"/>
                </a:cubicBezTo>
                <a:cubicBezTo>
                  <a:pt x="59013" y="59424"/>
                  <a:pt x="58950" y="61394"/>
                  <a:pt x="58880" y="63365"/>
                </a:cubicBezTo>
                <a:cubicBezTo>
                  <a:pt x="58875" y="63535"/>
                  <a:pt x="58789" y="63902"/>
                  <a:pt x="58794" y="64137"/>
                </a:cubicBezTo>
                <a:cubicBezTo>
                  <a:pt x="58227" y="64171"/>
                  <a:pt x="57338" y="64298"/>
                  <a:pt x="56680" y="64337"/>
                </a:cubicBezTo>
                <a:cubicBezTo>
                  <a:pt x="53280" y="64533"/>
                  <a:pt x="49871" y="64591"/>
                  <a:pt x="46467" y="64649"/>
                </a:cubicBezTo>
                <a:cubicBezTo>
                  <a:pt x="41237" y="64738"/>
                  <a:pt x="36006" y="64783"/>
                  <a:pt x="30775" y="64783"/>
                </a:cubicBezTo>
                <a:cubicBezTo>
                  <a:pt x="26496" y="64783"/>
                  <a:pt x="22215" y="64753"/>
                  <a:pt x="17934" y="64693"/>
                </a:cubicBezTo>
                <a:cubicBezTo>
                  <a:pt x="14168" y="64646"/>
                  <a:pt x="10398" y="64585"/>
                  <a:pt x="6633" y="64428"/>
                </a:cubicBezTo>
                <a:cubicBezTo>
                  <a:pt x="5476" y="64382"/>
                  <a:pt x="4314" y="64333"/>
                  <a:pt x="3160" y="64226"/>
                </a:cubicBezTo>
                <a:cubicBezTo>
                  <a:pt x="2904" y="64202"/>
                  <a:pt x="2761" y="64172"/>
                  <a:pt x="2632" y="64151"/>
                </a:cubicBezTo>
                <a:cubicBezTo>
                  <a:pt x="2641" y="63954"/>
                  <a:pt x="2553" y="63613"/>
                  <a:pt x="2544" y="63367"/>
                </a:cubicBezTo>
                <a:cubicBezTo>
                  <a:pt x="1896" y="44781"/>
                  <a:pt x="1853" y="26206"/>
                  <a:pt x="2563" y="7621"/>
                </a:cubicBezTo>
                <a:cubicBezTo>
                  <a:pt x="3613" y="7601"/>
                  <a:pt x="4662" y="7583"/>
                  <a:pt x="5712" y="7567"/>
                </a:cubicBezTo>
                <a:cubicBezTo>
                  <a:pt x="5936" y="9181"/>
                  <a:pt x="6627" y="10737"/>
                  <a:pt x="7743" y="11898"/>
                </a:cubicBezTo>
                <a:cubicBezTo>
                  <a:pt x="8688" y="12881"/>
                  <a:pt x="10107" y="13552"/>
                  <a:pt x="11495" y="13552"/>
                </a:cubicBezTo>
                <a:cubicBezTo>
                  <a:pt x="12271" y="13552"/>
                  <a:pt x="13038" y="13342"/>
                  <a:pt x="13707" y="12861"/>
                </a:cubicBezTo>
                <a:cubicBezTo>
                  <a:pt x="14633" y="12196"/>
                  <a:pt x="14507" y="10853"/>
                  <a:pt x="13395" y="10470"/>
                </a:cubicBezTo>
                <a:cubicBezTo>
                  <a:pt x="12885" y="10294"/>
                  <a:pt x="12348" y="10235"/>
                  <a:pt x="11811" y="10199"/>
                </a:cubicBezTo>
                <a:cubicBezTo>
                  <a:pt x="11237" y="10160"/>
                  <a:pt x="11358" y="10263"/>
                  <a:pt x="10813" y="9971"/>
                </a:cubicBezTo>
                <a:cubicBezTo>
                  <a:pt x="9941" y="9503"/>
                  <a:pt x="9441" y="8512"/>
                  <a:pt x="9241" y="7515"/>
                </a:cubicBezTo>
                <a:cubicBezTo>
                  <a:pt x="11298" y="7489"/>
                  <a:pt x="13356" y="7470"/>
                  <a:pt x="15414" y="7456"/>
                </a:cubicBezTo>
                <a:cubicBezTo>
                  <a:pt x="15621" y="9110"/>
                  <a:pt x="16320" y="10710"/>
                  <a:pt x="17462" y="11898"/>
                </a:cubicBezTo>
                <a:cubicBezTo>
                  <a:pt x="18408" y="12882"/>
                  <a:pt x="19826" y="13552"/>
                  <a:pt x="21214" y="13552"/>
                </a:cubicBezTo>
                <a:cubicBezTo>
                  <a:pt x="21990" y="13552"/>
                  <a:pt x="22756" y="13343"/>
                  <a:pt x="23425" y="12862"/>
                </a:cubicBezTo>
                <a:cubicBezTo>
                  <a:pt x="24351" y="12196"/>
                  <a:pt x="24225" y="10853"/>
                  <a:pt x="23113" y="10470"/>
                </a:cubicBezTo>
                <a:cubicBezTo>
                  <a:pt x="22603" y="10294"/>
                  <a:pt x="22066" y="10235"/>
                  <a:pt x="21529" y="10199"/>
                </a:cubicBezTo>
                <a:cubicBezTo>
                  <a:pt x="20956" y="10160"/>
                  <a:pt x="21076" y="10263"/>
                  <a:pt x="20532" y="9971"/>
                </a:cubicBezTo>
                <a:cubicBezTo>
                  <a:pt x="19637" y="9491"/>
                  <a:pt x="19133" y="8460"/>
                  <a:pt x="18944" y="7435"/>
                </a:cubicBezTo>
                <a:cubicBezTo>
                  <a:pt x="21005" y="7427"/>
                  <a:pt x="23068" y="7423"/>
                  <a:pt x="25129" y="7423"/>
                </a:cubicBezTo>
                <a:close/>
                <a:moveTo>
                  <a:pt x="60742" y="8659"/>
                </a:moveTo>
                <a:lnTo>
                  <a:pt x="60742" y="8659"/>
                </a:lnTo>
                <a:cubicBezTo>
                  <a:pt x="60855" y="8750"/>
                  <a:pt x="60963" y="8839"/>
                  <a:pt x="61055" y="8928"/>
                </a:cubicBezTo>
                <a:cubicBezTo>
                  <a:pt x="61609" y="9456"/>
                  <a:pt x="62148" y="10001"/>
                  <a:pt x="62677" y="10554"/>
                </a:cubicBezTo>
                <a:lnTo>
                  <a:pt x="62678" y="10554"/>
                </a:lnTo>
                <a:cubicBezTo>
                  <a:pt x="62899" y="17331"/>
                  <a:pt x="62596" y="24103"/>
                  <a:pt x="62625" y="30880"/>
                </a:cubicBezTo>
                <a:cubicBezTo>
                  <a:pt x="62662" y="40204"/>
                  <a:pt x="62495" y="49523"/>
                  <a:pt x="62342" y="58844"/>
                </a:cubicBezTo>
                <a:cubicBezTo>
                  <a:pt x="62300" y="61441"/>
                  <a:pt x="62284" y="64041"/>
                  <a:pt x="62210" y="66638"/>
                </a:cubicBezTo>
                <a:cubicBezTo>
                  <a:pt x="61732" y="66174"/>
                  <a:pt x="61190" y="65601"/>
                  <a:pt x="60613" y="65152"/>
                </a:cubicBezTo>
                <a:cubicBezTo>
                  <a:pt x="60618" y="65139"/>
                  <a:pt x="60628" y="65129"/>
                  <a:pt x="60633" y="65116"/>
                </a:cubicBezTo>
                <a:cubicBezTo>
                  <a:pt x="60866" y="64500"/>
                  <a:pt x="60716" y="63526"/>
                  <a:pt x="60738" y="62870"/>
                </a:cubicBezTo>
                <a:cubicBezTo>
                  <a:pt x="60775" y="61801"/>
                  <a:pt x="60810" y="60732"/>
                  <a:pt x="60845" y="59662"/>
                </a:cubicBezTo>
                <a:cubicBezTo>
                  <a:pt x="60909" y="57625"/>
                  <a:pt x="60968" y="55588"/>
                  <a:pt x="61021" y="53550"/>
                </a:cubicBezTo>
                <a:cubicBezTo>
                  <a:pt x="61126" y="49393"/>
                  <a:pt x="61199" y="45235"/>
                  <a:pt x="61239" y="41077"/>
                </a:cubicBezTo>
                <a:cubicBezTo>
                  <a:pt x="61317" y="32093"/>
                  <a:pt x="61214" y="23110"/>
                  <a:pt x="60931" y="14129"/>
                </a:cubicBezTo>
                <a:cubicBezTo>
                  <a:pt x="60875" y="12305"/>
                  <a:pt x="60811" y="10482"/>
                  <a:pt x="60742" y="8659"/>
                </a:cubicBezTo>
                <a:close/>
                <a:moveTo>
                  <a:pt x="59391" y="66008"/>
                </a:moveTo>
                <a:cubicBezTo>
                  <a:pt x="59830" y="66584"/>
                  <a:pt x="60427" y="67114"/>
                  <a:pt x="60943" y="67593"/>
                </a:cubicBezTo>
                <a:cubicBezTo>
                  <a:pt x="45609" y="68079"/>
                  <a:pt x="30232" y="68059"/>
                  <a:pt x="14895" y="68126"/>
                </a:cubicBezTo>
                <a:cubicBezTo>
                  <a:pt x="14372" y="68128"/>
                  <a:pt x="13849" y="68129"/>
                  <a:pt x="13326" y="68129"/>
                </a:cubicBezTo>
                <a:cubicBezTo>
                  <a:pt x="10850" y="68129"/>
                  <a:pt x="8370" y="68101"/>
                  <a:pt x="5898" y="68014"/>
                </a:cubicBezTo>
                <a:cubicBezTo>
                  <a:pt x="5454" y="67597"/>
                  <a:pt x="5015" y="67174"/>
                  <a:pt x="4587" y="66740"/>
                </a:cubicBezTo>
                <a:cubicBezTo>
                  <a:pt x="4401" y="66552"/>
                  <a:pt x="4178" y="66347"/>
                  <a:pt x="3947" y="66129"/>
                </a:cubicBezTo>
                <a:cubicBezTo>
                  <a:pt x="3959" y="66129"/>
                  <a:pt x="3972" y="66130"/>
                  <a:pt x="3984" y="66130"/>
                </a:cubicBezTo>
                <a:cubicBezTo>
                  <a:pt x="7375" y="66366"/>
                  <a:pt x="10782" y="66416"/>
                  <a:pt x="14178" y="66478"/>
                </a:cubicBezTo>
                <a:cubicBezTo>
                  <a:pt x="19650" y="66578"/>
                  <a:pt x="25122" y="66628"/>
                  <a:pt x="30595" y="66628"/>
                </a:cubicBezTo>
                <a:cubicBezTo>
                  <a:pt x="35031" y="66628"/>
                  <a:pt x="39468" y="66595"/>
                  <a:pt x="43906" y="66530"/>
                </a:cubicBezTo>
                <a:cubicBezTo>
                  <a:pt x="47768" y="66479"/>
                  <a:pt x="51633" y="66419"/>
                  <a:pt x="55492" y="66240"/>
                </a:cubicBezTo>
                <a:cubicBezTo>
                  <a:pt x="55591" y="66235"/>
                  <a:pt x="55707" y="66234"/>
                  <a:pt x="55836" y="66234"/>
                </a:cubicBezTo>
                <a:cubicBezTo>
                  <a:pt x="56139" y="66234"/>
                  <a:pt x="56516" y="66242"/>
                  <a:pt x="56926" y="66242"/>
                </a:cubicBezTo>
                <a:cubicBezTo>
                  <a:pt x="57729" y="66242"/>
                  <a:pt x="58656" y="66209"/>
                  <a:pt x="59391" y="66008"/>
                </a:cubicBezTo>
                <a:close/>
                <a:moveTo>
                  <a:pt x="63357" y="11251"/>
                </a:moveTo>
                <a:cubicBezTo>
                  <a:pt x="63935" y="11847"/>
                  <a:pt x="64520" y="12465"/>
                  <a:pt x="64972" y="13143"/>
                </a:cubicBezTo>
                <a:cubicBezTo>
                  <a:pt x="65637" y="30120"/>
                  <a:pt x="65710" y="47099"/>
                  <a:pt x="65191" y="64079"/>
                </a:cubicBezTo>
                <a:cubicBezTo>
                  <a:pt x="65141" y="65764"/>
                  <a:pt x="65086" y="67450"/>
                  <a:pt x="65027" y="69134"/>
                </a:cubicBezTo>
                <a:cubicBezTo>
                  <a:pt x="64729" y="68818"/>
                  <a:pt x="64399" y="68518"/>
                  <a:pt x="64061" y="68228"/>
                </a:cubicBezTo>
                <a:cubicBezTo>
                  <a:pt x="64044" y="68143"/>
                  <a:pt x="64016" y="68060"/>
                  <a:pt x="63978" y="67983"/>
                </a:cubicBezTo>
                <a:cubicBezTo>
                  <a:pt x="64033" y="67864"/>
                  <a:pt x="64063" y="67735"/>
                  <a:pt x="64067" y="67604"/>
                </a:cubicBezTo>
                <a:cubicBezTo>
                  <a:pt x="64325" y="60862"/>
                  <a:pt x="64298" y="54105"/>
                  <a:pt x="64311" y="47359"/>
                </a:cubicBezTo>
                <a:cubicBezTo>
                  <a:pt x="64328" y="37913"/>
                  <a:pt x="64309" y="28488"/>
                  <a:pt x="63873" y="19053"/>
                </a:cubicBezTo>
                <a:cubicBezTo>
                  <a:pt x="63754" y="16480"/>
                  <a:pt x="63765" y="13816"/>
                  <a:pt x="63357" y="11251"/>
                </a:cubicBezTo>
                <a:close/>
                <a:moveTo>
                  <a:pt x="8144" y="70115"/>
                </a:moveTo>
                <a:cubicBezTo>
                  <a:pt x="8149" y="70115"/>
                  <a:pt x="8172" y="70125"/>
                  <a:pt x="8208" y="70148"/>
                </a:cubicBezTo>
                <a:cubicBezTo>
                  <a:pt x="8157" y="70127"/>
                  <a:pt x="8139" y="70115"/>
                  <a:pt x="8144" y="70115"/>
                </a:cubicBezTo>
                <a:close/>
                <a:moveTo>
                  <a:pt x="6585" y="68657"/>
                </a:moveTo>
                <a:lnTo>
                  <a:pt x="6585" y="68657"/>
                </a:lnTo>
                <a:cubicBezTo>
                  <a:pt x="8795" y="69022"/>
                  <a:pt x="11072" y="69038"/>
                  <a:pt x="13297" y="69150"/>
                </a:cubicBezTo>
                <a:cubicBezTo>
                  <a:pt x="17621" y="69367"/>
                  <a:pt x="21949" y="69616"/>
                  <a:pt x="26279" y="69630"/>
                </a:cubicBezTo>
                <a:cubicBezTo>
                  <a:pt x="31112" y="69645"/>
                  <a:pt x="35945" y="69664"/>
                  <a:pt x="40778" y="69664"/>
                </a:cubicBezTo>
                <a:cubicBezTo>
                  <a:pt x="45323" y="69664"/>
                  <a:pt x="49869" y="69647"/>
                  <a:pt x="54413" y="69594"/>
                </a:cubicBezTo>
                <a:cubicBezTo>
                  <a:pt x="57165" y="69562"/>
                  <a:pt x="59919" y="69522"/>
                  <a:pt x="62671" y="69425"/>
                </a:cubicBezTo>
                <a:cubicBezTo>
                  <a:pt x="62978" y="69760"/>
                  <a:pt x="63295" y="70090"/>
                  <a:pt x="63628" y="70389"/>
                </a:cubicBezTo>
                <a:cubicBezTo>
                  <a:pt x="63294" y="70420"/>
                  <a:pt x="62965" y="70449"/>
                  <a:pt x="62696" y="70462"/>
                </a:cubicBezTo>
                <a:cubicBezTo>
                  <a:pt x="59189" y="70640"/>
                  <a:pt x="55674" y="70680"/>
                  <a:pt x="52164" y="70719"/>
                </a:cubicBezTo>
                <a:cubicBezTo>
                  <a:pt x="48399" y="70762"/>
                  <a:pt x="44635" y="70782"/>
                  <a:pt x="40870" y="70782"/>
                </a:cubicBezTo>
                <a:cubicBezTo>
                  <a:pt x="35049" y="70782"/>
                  <a:pt x="29228" y="70734"/>
                  <a:pt x="23408" y="70652"/>
                </a:cubicBezTo>
                <a:cubicBezTo>
                  <a:pt x="19640" y="70598"/>
                  <a:pt x="15871" y="70537"/>
                  <a:pt x="12105" y="70397"/>
                </a:cubicBezTo>
                <a:cubicBezTo>
                  <a:pt x="11036" y="70358"/>
                  <a:pt x="9965" y="70321"/>
                  <a:pt x="8899" y="70233"/>
                </a:cubicBezTo>
                <a:cubicBezTo>
                  <a:pt x="8529" y="70203"/>
                  <a:pt x="8317" y="70189"/>
                  <a:pt x="8260" y="70169"/>
                </a:cubicBezTo>
                <a:cubicBezTo>
                  <a:pt x="8247" y="70164"/>
                  <a:pt x="8240" y="70160"/>
                  <a:pt x="8229" y="70156"/>
                </a:cubicBezTo>
                <a:cubicBezTo>
                  <a:pt x="7684" y="69681"/>
                  <a:pt x="7148" y="69175"/>
                  <a:pt x="6615" y="68685"/>
                </a:cubicBezTo>
                <a:lnTo>
                  <a:pt x="6585" y="68657"/>
                </a:lnTo>
                <a:close/>
                <a:moveTo>
                  <a:pt x="21074" y="0"/>
                </a:moveTo>
                <a:cubicBezTo>
                  <a:pt x="18823" y="0"/>
                  <a:pt x="16926" y="1381"/>
                  <a:pt x="15999" y="3338"/>
                </a:cubicBezTo>
                <a:cubicBezTo>
                  <a:pt x="15371" y="1516"/>
                  <a:pt x="13331" y="46"/>
                  <a:pt x="11487" y="2"/>
                </a:cubicBezTo>
                <a:cubicBezTo>
                  <a:pt x="11444" y="1"/>
                  <a:pt x="11400" y="0"/>
                  <a:pt x="11357" y="0"/>
                </a:cubicBezTo>
                <a:cubicBezTo>
                  <a:pt x="8680" y="0"/>
                  <a:pt x="6495" y="1949"/>
                  <a:pt x="5858" y="4505"/>
                </a:cubicBezTo>
                <a:cubicBezTo>
                  <a:pt x="5759" y="4910"/>
                  <a:pt x="5694" y="5321"/>
                  <a:pt x="5660" y="5736"/>
                </a:cubicBezTo>
                <a:cubicBezTo>
                  <a:pt x="4333" y="5751"/>
                  <a:pt x="3005" y="5772"/>
                  <a:pt x="1677" y="5798"/>
                </a:cubicBezTo>
                <a:cubicBezTo>
                  <a:pt x="1165" y="5808"/>
                  <a:pt x="776" y="6211"/>
                  <a:pt x="757" y="6718"/>
                </a:cubicBezTo>
                <a:cubicBezTo>
                  <a:pt x="59" y="24365"/>
                  <a:pt x="0" y="42014"/>
                  <a:pt x="580" y="59663"/>
                </a:cubicBezTo>
                <a:cubicBezTo>
                  <a:pt x="612" y="60649"/>
                  <a:pt x="644" y="61636"/>
                  <a:pt x="678" y="62622"/>
                </a:cubicBezTo>
                <a:cubicBezTo>
                  <a:pt x="680" y="62664"/>
                  <a:pt x="678" y="62711"/>
                  <a:pt x="678" y="62755"/>
                </a:cubicBezTo>
                <a:cubicBezTo>
                  <a:pt x="670" y="62954"/>
                  <a:pt x="665" y="63151"/>
                  <a:pt x="665" y="63349"/>
                </a:cubicBezTo>
                <a:cubicBezTo>
                  <a:pt x="640" y="63962"/>
                  <a:pt x="611" y="64638"/>
                  <a:pt x="791" y="65116"/>
                </a:cubicBezTo>
                <a:cubicBezTo>
                  <a:pt x="880" y="65351"/>
                  <a:pt x="1009" y="65510"/>
                  <a:pt x="1174" y="65631"/>
                </a:cubicBezTo>
                <a:cubicBezTo>
                  <a:pt x="1260" y="65781"/>
                  <a:pt x="1359" y="65924"/>
                  <a:pt x="1469" y="66058"/>
                </a:cubicBezTo>
                <a:cubicBezTo>
                  <a:pt x="2775" y="67628"/>
                  <a:pt x="4264" y="69039"/>
                  <a:pt x="5776" y="70407"/>
                </a:cubicBezTo>
                <a:cubicBezTo>
                  <a:pt x="6339" y="70917"/>
                  <a:pt x="6928" y="71665"/>
                  <a:pt x="7663" y="71921"/>
                </a:cubicBezTo>
                <a:cubicBezTo>
                  <a:pt x="8303" y="72143"/>
                  <a:pt x="9147" y="72097"/>
                  <a:pt x="9817" y="72135"/>
                </a:cubicBezTo>
                <a:cubicBezTo>
                  <a:pt x="13141" y="72326"/>
                  <a:pt x="16477" y="72374"/>
                  <a:pt x="19805" y="72435"/>
                </a:cubicBezTo>
                <a:cubicBezTo>
                  <a:pt x="26650" y="72559"/>
                  <a:pt x="33495" y="72622"/>
                  <a:pt x="40341" y="72622"/>
                </a:cubicBezTo>
                <a:cubicBezTo>
                  <a:pt x="43461" y="72622"/>
                  <a:pt x="46580" y="72609"/>
                  <a:pt x="49700" y="72583"/>
                </a:cubicBezTo>
                <a:cubicBezTo>
                  <a:pt x="53656" y="72551"/>
                  <a:pt x="57614" y="72512"/>
                  <a:pt x="61566" y="72353"/>
                </a:cubicBezTo>
                <a:cubicBezTo>
                  <a:pt x="61639" y="72350"/>
                  <a:pt x="61722" y="72349"/>
                  <a:pt x="61813" y="72349"/>
                </a:cubicBezTo>
                <a:cubicBezTo>
                  <a:pt x="62183" y="72349"/>
                  <a:pt x="62691" y="72368"/>
                  <a:pt x="63242" y="72368"/>
                </a:cubicBezTo>
                <a:cubicBezTo>
                  <a:pt x="64642" y="72368"/>
                  <a:pt x="66319" y="72244"/>
                  <a:pt x="66720" y="71360"/>
                </a:cubicBezTo>
                <a:cubicBezTo>
                  <a:pt x="66985" y="70776"/>
                  <a:pt x="66842" y="69881"/>
                  <a:pt x="66864" y="69252"/>
                </a:cubicBezTo>
                <a:cubicBezTo>
                  <a:pt x="66903" y="68100"/>
                  <a:pt x="66942" y="66948"/>
                  <a:pt x="66978" y="65795"/>
                </a:cubicBezTo>
                <a:cubicBezTo>
                  <a:pt x="67043" y="63759"/>
                  <a:pt x="67102" y="61723"/>
                  <a:pt x="67153" y="59685"/>
                </a:cubicBezTo>
                <a:cubicBezTo>
                  <a:pt x="67260" y="55528"/>
                  <a:pt x="67333" y="51369"/>
                  <a:pt x="67371" y="47211"/>
                </a:cubicBezTo>
                <a:cubicBezTo>
                  <a:pt x="67451" y="38227"/>
                  <a:pt x="67349" y="29244"/>
                  <a:pt x="67064" y="20262"/>
                </a:cubicBezTo>
                <a:cubicBezTo>
                  <a:pt x="66990" y="17834"/>
                  <a:pt x="66904" y="15406"/>
                  <a:pt x="66807" y="12978"/>
                </a:cubicBezTo>
                <a:cubicBezTo>
                  <a:pt x="66837" y="12794"/>
                  <a:pt x="66805" y="12594"/>
                  <a:pt x="66677" y="12388"/>
                </a:cubicBezTo>
                <a:cubicBezTo>
                  <a:pt x="65476" y="10457"/>
                  <a:pt x="63579" y="8733"/>
                  <a:pt x="61914" y="7212"/>
                </a:cubicBezTo>
                <a:cubicBezTo>
                  <a:pt x="61379" y="6724"/>
                  <a:pt x="60915" y="6282"/>
                  <a:pt x="60357" y="6044"/>
                </a:cubicBezTo>
                <a:cubicBezTo>
                  <a:pt x="60211" y="5902"/>
                  <a:pt x="60011" y="5803"/>
                  <a:pt x="59749" y="5799"/>
                </a:cubicBezTo>
                <a:cubicBezTo>
                  <a:pt x="58091" y="5763"/>
                  <a:pt x="56435" y="5734"/>
                  <a:pt x="54778" y="5712"/>
                </a:cubicBezTo>
                <a:cubicBezTo>
                  <a:pt x="54848" y="5600"/>
                  <a:pt x="54904" y="5479"/>
                  <a:pt x="54942" y="5352"/>
                </a:cubicBezTo>
                <a:cubicBezTo>
                  <a:pt x="55711" y="2730"/>
                  <a:pt x="52857" y="63"/>
                  <a:pt x="50362" y="3"/>
                </a:cubicBezTo>
                <a:cubicBezTo>
                  <a:pt x="50319" y="2"/>
                  <a:pt x="50275" y="1"/>
                  <a:pt x="50231" y="1"/>
                </a:cubicBezTo>
                <a:cubicBezTo>
                  <a:pt x="47981" y="1"/>
                  <a:pt x="46082" y="1382"/>
                  <a:pt x="45155" y="3339"/>
                </a:cubicBezTo>
                <a:cubicBezTo>
                  <a:pt x="44527" y="1517"/>
                  <a:pt x="42489" y="47"/>
                  <a:pt x="40643" y="3"/>
                </a:cubicBezTo>
                <a:cubicBezTo>
                  <a:pt x="40600" y="2"/>
                  <a:pt x="40556" y="1"/>
                  <a:pt x="40512" y="1"/>
                </a:cubicBezTo>
                <a:cubicBezTo>
                  <a:pt x="38262" y="1"/>
                  <a:pt x="36363" y="1382"/>
                  <a:pt x="35436" y="3339"/>
                </a:cubicBezTo>
                <a:cubicBezTo>
                  <a:pt x="34808" y="1517"/>
                  <a:pt x="32770" y="47"/>
                  <a:pt x="30924" y="3"/>
                </a:cubicBezTo>
                <a:cubicBezTo>
                  <a:pt x="30880" y="2"/>
                  <a:pt x="30837" y="1"/>
                  <a:pt x="30793" y="1"/>
                </a:cubicBezTo>
                <a:cubicBezTo>
                  <a:pt x="28543" y="1"/>
                  <a:pt x="26645" y="1382"/>
                  <a:pt x="25718" y="3339"/>
                </a:cubicBezTo>
                <a:cubicBezTo>
                  <a:pt x="25090" y="1516"/>
                  <a:pt x="23050" y="46"/>
                  <a:pt x="21205" y="2"/>
                </a:cubicBezTo>
                <a:cubicBezTo>
                  <a:pt x="21161" y="1"/>
                  <a:pt x="21118" y="0"/>
                  <a:pt x="21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1863" tIns="181863" rIns="181863" bIns="181863" anchor="ctr" anchorCtr="0">
            <a:noAutofit/>
          </a:bodyPr>
          <a:lstStyle/>
          <a:p>
            <a:pPr defTabSz="1819782">
              <a:buClr>
                <a:srgbClr val="000000"/>
              </a:buClr>
              <a:defRPr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4" name="Google Shape;3334;p47"/>
          <p:cNvSpPr/>
          <p:nvPr/>
        </p:nvSpPr>
        <p:spPr>
          <a:xfrm>
            <a:off x="9723155" y="3456115"/>
            <a:ext cx="1504158" cy="1619471"/>
          </a:xfrm>
          <a:custGeom>
            <a:avLst/>
            <a:gdLst/>
            <a:ahLst/>
            <a:cxnLst/>
            <a:rect l="l" t="t" r="r" b="b"/>
            <a:pathLst>
              <a:path w="67451" h="72622" extrusionOk="0">
                <a:moveTo>
                  <a:pt x="40409" y="3591"/>
                </a:moveTo>
                <a:cubicBezTo>
                  <a:pt x="41044" y="3591"/>
                  <a:pt x="41342" y="3955"/>
                  <a:pt x="41642" y="4542"/>
                </a:cubicBezTo>
                <a:cubicBezTo>
                  <a:pt x="41856" y="4961"/>
                  <a:pt x="42015" y="5293"/>
                  <a:pt x="42236" y="5594"/>
                </a:cubicBezTo>
                <a:cubicBezTo>
                  <a:pt x="40955" y="5589"/>
                  <a:pt x="39674" y="5587"/>
                  <a:pt x="38392" y="5586"/>
                </a:cubicBezTo>
                <a:cubicBezTo>
                  <a:pt x="38604" y="4618"/>
                  <a:pt x="39175" y="3690"/>
                  <a:pt x="40252" y="3598"/>
                </a:cubicBezTo>
                <a:cubicBezTo>
                  <a:pt x="40306" y="3593"/>
                  <a:pt x="40359" y="3591"/>
                  <a:pt x="40409" y="3591"/>
                </a:cubicBezTo>
                <a:close/>
                <a:moveTo>
                  <a:pt x="30690" y="3591"/>
                </a:moveTo>
                <a:cubicBezTo>
                  <a:pt x="31325" y="3591"/>
                  <a:pt x="31623" y="3955"/>
                  <a:pt x="31923" y="4542"/>
                </a:cubicBezTo>
                <a:cubicBezTo>
                  <a:pt x="32136" y="4959"/>
                  <a:pt x="32294" y="5289"/>
                  <a:pt x="32513" y="5589"/>
                </a:cubicBezTo>
                <a:cubicBezTo>
                  <a:pt x="31232" y="5591"/>
                  <a:pt x="29952" y="5595"/>
                  <a:pt x="28671" y="5599"/>
                </a:cubicBezTo>
                <a:cubicBezTo>
                  <a:pt x="28880" y="4626"/>
                  <a:pt x="29450" y="3690"/>
                  <a:pt x="30532" y="3598"/>
                </a:cubicBezTo>
                <a:cubicBezTo>
                  <a:pt x="30587" y="3593"/>
                  <a:pt x="30640" y="3591"/>
                  <a:pt x="30690" y="3591"/>
                </a:cubicBezTo>
                <a:close/>
                <a:moveTo>
                  <a:pt x="20971" y="3591"/>
                </a:moveTo>
                <a:cubicBezTo>
                  <a:pt x="21607" y="3591"/>
                  <a:pt x="21905" y="3955"/>
                  <a:pt x="22203" y="4542"/>
                </a:cubicBezTo>
                <a:cubicBezTo>
                  <a:pt x="22426" y="4976"/>
                  <a:pt x="22588" y="5316"/>
                  <a:pt x="22822" y="5626"/>
                </a:cubicBezTo>
                <a:cubicBezTo>
                  <a:pt x="21528" y="5632"/>
                  <a:pt x="20235" y="5640"/>
                  <a:pt x="18941" y="5647"/>
                </a:cubicBezTo>
                <a:cubicBezTo>
                  <a:pt x="19142" y="4658"/>
                  <a:pt x="19714" y="3691"/>
                  <a:pt x="20813" y="3598"/>
                </a:cubicBezTo>
                <a:cubicBezTo>
                  <a:pt x="20868" y="3593"/>
                  <a:pt x="20921" y="3591"/>
                  <a:pt x="20971" y="3591"/>
                </a:cubicBezTo>
                <a:close/>
                <a:moveTo>
                  <a:pt x="50128" y="3591"/>
                </a:moveTo>
                <a:cubicBezTo>
                  <a:pt x="50763" y="3591"/>
                  <a:pt x="51061" y="3955"/>
                  <a:pt x="51361" y="4542"/>
                </a:cubicBezTo>
                <a:cubicBezTo>
                  <a:pt x="51594" y="4998"/>
                  <a:pt x="51759" y="5351"/>
                  <a:pt x="52013" y="5673"/>
                </a:cubicBezTo>
                <a:cubicBezTo>
                  <a:pt x="50710" y="5657"/>
                  <a:pt x="49406" y="5642"/>
                  <a:pt x="48102" y="5629"/>
                </a:cubicBezTo>
                <a:cubicBezTo>
                  <a:pt x="48306" y="4646"/>
                  <a:pt x="48878" y="3691"/>
                  <a:pt x="49971" y="3598"/>
                </a:cubicBezTo>
                <a:cubicBezTo>
                  <a:pt x="50025" y="3593"/>
                  <a:pt x="50078" y="3591"/>
                  <a:pt x="50128" y="3591"/>
                </a:cubicBezTo>
                <a:close/>
                <a:moveTo>
                  <a:pt x="11253" y="3591"/>
                </a:moveTo>
                <a:cubicBezTo>
                  <a:pt x="11888" y="3591"/>
                  <a:pt x="12186" y="3955"/>
                  <a:pt x="12485" y="4542"/>
                </a:cubicBezTo>
                <a:cubicBezTo>
                  <a:pt x="12721" y="5002"/>
                  <a:pt x="12887" y="5357"/>
                  <a:pt x="13145" y="5682"/>
                </a:cubicBezTo>
                <a:cubicBezTo>
                  <a:pt x="12666" y="5685"/>
                  <a:pt x="12186" y="5688"/>
                  <a:pt x="11707" y="5690"/>
                </a:cubicBezTo>
                <a:lnTo>
                  <a:pt x="9211" y="5705"/>
                </a:lnTo>
                <a:cubicBezTo>
                  <a:pt x="9400" y="4695"/>
                  <a:pt x="9974" y="3694"/>
                  <a:pt x="11094" y="3598"/>
                </a:cubicBezTo>
                <a:lnTo>
                  <a:pt x="11095" y="3598"/>
                </a:lnTo>
                <a:cubicBezTo>
                  <a:pt x="11150" y="3593"/>
                  <a:pt x="11203" y="3591"/>
                  <a:pt x="11253" y="3591"/>
                </a:cubicBezTo>
                <a:close/>
                <a:moveTo>
                  <a:pt x="1967" y="63962"/>
                </a:moveTo>
                <a:cubicBezTo>
                  <a:pt x="1983" y="63962"/>
                  <a:pt x="2034" y="63993"/>
                  <a:pt x="2150" y="64085"/>
                </a:cubicBezTo>
                <a:cubicBezTo>
                  <a:pt x="2132" y="64081"/>
                  <a:pt x="2114" y="64078"/>
                  <a:pt x="2097" y="64075"/>
                </a:cubicBezTo>
                <a:cubicBezTo>
                  <a:pt x="2094" y="64079"/>
                  <a:pt x="2091" y="64081"/>
                  <a:pt x="2086" y="64081"/>
                </a:cubicBezTo>
                <a:cubicBezTo>
                  <a:pt x="2048" y="64081"/>
                  <a:pt x="1938" y="63962"/>
                  <a:pt x="1967" y="63962"/>
                </a:cubicBezTo>
                <a:close/>
                <a:moveTo>
                  <a:pt x="59355" y="64055"/>
                </a:moveTo>
                <a:cubicBezTo>
                  <a:pt x="59361" y="64055"/>
                  <a:pt x="59364" y="64057"/>
                  <a:pt x="59364" y="64064"/>
                </a:cubicBezTo>
                <a:cubicBezTo>
                  <a:pt x="59364" y="64070"/>
                  <a:pt x="59330" y="64080"/>
                  <a:pt x="59286" y="64091"/>
                </a:cubicBezTo>
                <a:cubicBezTo>
                  <a:pt x="59312" y="64073"/>
                  <a:pt x="59341" y="64055"/>
                  <a:pt x="59355" y="64055"/>
                </a:cubicBezTo>
                <a:close/>
                <a:moveTo>
                  <a:pt x="25129" y="7423"/>
                </a:moveTo>
                <a:cubicBezTo>
                  <a:pt x="25333" y="9088"/>
                  <a:pt x="26031" y="10701"/>
                  <a:pt x="27181" y="11898"/>
                </a:cubicBezTo>
                <a:cubicBezTo>
                  <a:pt x="28126" y="12881"/>
                  <a:pt x="29544" y="13551"/>
                  <a:pt x="30933" y="13551"/>
                </a:cubicBezTo>
                <a:cubicBezTo>
                  <a:pt x="31709" y="13551"/>
                  <a:pt x="32475" y="13342"/>
                  <a:pt x="33144" y="12861"/>
                </a:cubicBezTo>
                <a:cubicBezTo>
                  <a:pt x="34071" y="12195"/>
                  <a:pt x="33944" y="10853"/>
                  <a:pt x="32832" y="10469"/>
                </a:cubicBezTo>
                <a:cubicBezTo>
                  <a:pt x="32322" y="10294"/>
                  <a:pt x="31785" y="10235"/>
                  <a:pt x="31248" y="10198"/>
                </a:cubicBezTo>
                <a:cubicBezTo>
                  <a:pt x="30675" y="10159"/>
                  <a:pt x="30795" y="10262"/>
                  <a:pt x="30251" y="9970"/>
                </a:cubicBezTo>
                <a:cubicBezTo>
                  <a:pt x="29353" y="9489"/>
                  <a:pt x="28849" y="8453"/>
                  <a:pt x="28661" y="7427"/>
                </a:cubicBezTo>
                <a:lnTo>
                  <a:pt x="28661" y="7427"/>
                </a:lnTo>
                <a:cubicBezTo>
                  <a:pt x="30725" y="7431"/>
                  <a:pt x="32788" y="7438"/>
                  <a:pt x="34850" y="7447"/>
                </a:cubicBezTo>
                <a:cubicBezTo>
                  <a:pt x="35057" y="9104"/>
                  <a:pt x="35756" y="10707"/>
                  <a:pt x="36899" y="11897"/>
                </a:cubicBezTo>
                <a:cubicBezTo>
                  <a:pt x="37845" y="12880"/>
                  <a:pt x="39263" y="13551"/>
                  <a:pt x="40651" y="13551"/>
                </a:cubicBezTo>
                <a:cubicBezTo>
                  <a:pt x="41427" y="13551"/>
                  <a:pt x="42194" y="13341"/>
                  <a:pt x="42863" y="12860"/>
                </a:cubicBezTo>
                <a:cubicBezTo>
                  <a:pt x="43790" y="12194"/>
                  <a:pt x="43663" y="10851"/>
                  <a:pt x="42551" y="10469"/>
                </a:cubicBezTo>
                <a:cubicBezTo>
                  <a:pt x="42041" y="10293"/>
                  <a:pt x="41504" y="10234"/>
                  <a:pt x="40968" y="10198"/>
                </a:cubicBezTo>
                <a:cubicBezTo>
                  <a:pt x="40393" y="10159"/>
                  <a:pt x="40515" y="10262"/>
                  <a:pt x="39970" y="9970"/>
                </a:cubicBezTo>
                <a:cubicBezTo>
                  <a:pt x="39083" y="9495"/>
                  <a:pt x="38580" y="8478"/>
                  <a:pt x="38387" y="7463"/>
                </a:cubicBezTo>
                <a:lnTo>
                  <a:pt x="38387" y="7463"/>
                </a:lnTo>
                <a:cubicBezTo>
                  <a:pt x="40450" y="7474"/>
                  <a:pt x="42513" y="7486"/>
                  <a:pt x="44576" y="7498"/>
                </a:cubicBezTo>
                <a:cubicBezTo>
                  <a:pt x="44791" y="9136"/>
                  <a:pt x="45486" y="10718"/>
                  <a:pt x="46618" y="11897"/>
                </a:cubicBezTo>
                <a:cubicBezTo>
                  <a:pt x="47564" y="12880"/>
                  <a:pt x="48982" y="13550"/>
                  <a:pt x="50371" y="13550"/>
                </a:cubicBezTo>
                <a:cubicBezTo>
                  <a:pt x="51146" y="13550"/>
                  <a:pt x="51913" y="13341"/>
                  <a:pt x="52582" y="12860"/>
                </a:cubicBezTo>
                <a:cubicBezTo>
                  <a:pt x="53508" y="12194"/>
                  <a:pt x="53381" y="10851"/>
                  <a:pt x="52269" y="10468"/>
                </a:cubicBezTo>
                <a:cubicBezTo>
                  <a:pt x="51759" y="10293"/>
                  <a:pt x="51222" y="10234"/>
                  <a:pt x="50686" y="10198"/>
                </a:cubicBezTo>
                <a:cubicBezTo>
                  <a:pt x="50112" y="10158"/>
                  <a:pt x="50233" y="10261"/>
                  <a:pt x="49688" y="9969"/>
                </a:cubicBezTo>
                <a:cubicBezTo>
                  <a:pt x="48818" y="9502"/>
                  <a:pt x="48317" y="8516"/>
                  <a:pt x="48118" y="7519"/>
                </a:cubicBezTo>
                <a:lnTo>
                  <a:pt x="48118" y="7519"/>
                </a:lnTo>
                <a:lnTo>
                  <a:pt x="49718" y="7529"/>
                </a:lnTo>
                <a:cubicBezTo>
                  <a:pt x="52765" y="7546"/>
                  <a:pt x="55812" y="7564"/>
                  <a:pt x="58860" y="7620"/>
                </a:cubicBezTo>
                <a:cubicBezTo>
                  <a:pt x="59496" y="24229"/>
                  <a:pt x="59566" y="40841"/>
                  <a:pt x="59072" y="57455"/>
                </a:cubicBezTo>
                <a:cubicBezTo>
                  <a:pt x="59013" y="59424"/>
                  <a:pt x="58950" y="61394"/>
                  <a:pt x="58880" y="63365"/>
                </a:cubicBezTo>
                <a:cubicBezTo>
                  <a:pt x="58875" y="63535"/>
                  <a:pt x="58789" y="63902"/>
                  <a:pt x="58794" y="64137"/>
                </a:cubicBezTo>
                <a:cubicBezTo>
                  <a:pt x="58227" y="64171"/>
                  <a:pt x="57338" y="64298"/>
                  <a:pt x="56680" y="64337"/>
                </a:cubicBezTo>
                <a:cubicBezTo>
                  <a:pt x="53280" y="64533"/>
                  <a:pt x="49871" y="64591"/>
                  <a:pt x="46467" y="64649"/>
                </a:cubicBezTo>
                <a:cubicBezTo>
                  <a:pt x="41237" y="64738"/>
                  <a:pt x="36006" y="64783"/>
                  <a:pt x="30775" y="64783"/>
                </a:cubicBezTo>
                <a:cubicBezTo>
                  <a:pt x="26496" y="64783"/>
                  <a:pt x="22215" y="64753"/>
                  <a:pt x="17934" y="64693"/>
                </a:cubicBezTo>
                <a:cubicBezTo>
                  <a:pt x="14168" y="64646"/>
                  <a:pt x="10398" y="64585"/>
                  <a:pt x="6633" y="64428"/>
                </a:cubicBezTo>
                <a:cubicBezTo>
                  <a:pt x="5476" y="64382"/>
                  <a:pt x="4314" y="64333"/>
                  <a:pt x="3160" y="64226"/>
                </a:cubicBezTo>
                <a:cubicBezTo>
                  <a:pt x="2904" y="64202"/>
                  <a:pt x="2761" y="64172"/>
                  <a:pt x="2632" y="64151"/>
                </a:cubicBezTo>
                <a:cubicBezTo>
                  <a:pt x="2641" y="63954"/>
                  <a:pt x="2553" y="63613"/>
                  <a:pt x="2544" y="63367"/>
                </a:cubicBezTo>
                <a:cubicBezTo>
                  <a:pt x="1896" y="44781"/>
                  <a:pt x="1853" y="26206"/>
                  <a:pt x="2563" y="7621"/>
                </a:cubicBezTo>
                <a:cubicBezTo>
                  <a:pt x="3613" y="7601"/>
                  <a:pt x="4662" y="7583"/>
                  <a:pt x="5712" y="7567"/>
                </a:cubicBezTo>
                <a:cubicBezTo>
                  <a:pt x="5936" y="9181"/>
                  <a:pt x="6627" y="10737"/>
                  <a:pt x="7743" y="11898"/>
                </a:cubicBezTo>
                <a:cubicBezTo>
                  <a:pt x="8688" y="12881"/>
                  <a:pt x="10107" y="13552"/>
                  <a:pt x="11495" y="13552"/>
                </a:cubicBezTo>
                <a:cubicBezTo>
                  <a:pt x="12271" y="13552"/>
                  <a:pt x="13038" y="13342"/>
                  <a:pt x="13707" y="12861"/>
                </a:cubicBezTo>
                <a:cubicBezTo>
                  <a:pt x="14633" y="12196"/>
                  <a:pt x="14507" y="10853"/>
                  <a:pt x="13395" y="10470"/>
                </a:cubicBezTo>
                <a:cubicBezTo>
                  <a:pt x="12885" y="10294"/>
                  <a:pt x="12348" y="10235"/>
                  <a:pt x="11811" y="10199"/>
                </a:cubicBezTo>
                <a:cubicBezTo>
                  <a:pt x="11237" y="10160"/>
                  <a:pt x="11358" y="10263"/>
                  <a:pt x="10813" y="9971"/>
                </a:cubicBezTo>
                <a:cubicBezTo>
                  <a:pt x="9941" y="9503"/>
                  <a:pt x="9441" y="8512"/>
                  <a:pt x="9241" y="7515"/>
                </a:cubicBezTo>
                <a:cubicBezTo>
                  <a:pt x="11298" y="7489"/>
                  <a:pt x="13356" y="7470"/>
                  <a:pt x="15414" y="7456"/>
                </a:cubicBezTo>
                <a:cubicBezTo>
                  <a:pt x="15621" y="9110"/>
                  <a:pt x="16320" y="10710"/>
                  <a:pt x="17462" y="11898"/>
                </a:cubicBezTo>
                <a:cubicBezTo>
                  <a:pt x="18408" y="12882"/>
                  <a:pt x="19826" y="13552"/>
                  <a:pt x="21214" y="13552"/>
                </a:cubicBezTo>
                <a:cubicBezTo>
                  <a:pt x="21990" y="13552"/>
                  <a:pt x="22756" y="13343"/>
                  <a:pt x="23425" y="12862"/>
                </a:cubicBezTo>
                <a:cubicBezTo>
                  <a:pt x="24351" y="12196"/>
                  <a:pt x="24225" y="10853"/>
                  <a:pt x="23113" y="10470"/>
                </a:cubicBezTo>
                <a:cubicBezTo>
                  <a:pt x="22603" y="10294"/>
                  <a:pt x="22066" y="10235"/>
                  <a:pt x="21529" y="10199"/>
                </a:cubicBezTo>
                <a:cubicBezTo>
                  <a:pt x="20956" y="10160"/>
                  <a:pt x="21076" y="10263"/>
                  <a:pt x="20532" y="9971"/>
                </a:cubicBezTo>
                <a:cubicBezTo>
                  <a:pt x="19637" y="9491"/>
                  <a:pt x="19133" y="8460"/>
                  <a:pt x="18944" y="7435"/>
                </a:cubicBezTo>
                <a:cubicBezTo>
                  <a:pt x="21005" y="7427"/>
                  <a:pt x="23068" y="7423"/>
                  <a:pt x="25129" y="7423"/>
                </a:cubicBezTo>
                <a:close/>
                <a:moveTo>
                  <a:pt x="60742" y="8659"/>
                </a:moveTo>
                <a:lnTo>
                  <a:pt x="60742" y="8659"/>
                </a:lnTo>
                <a:cubicBezTo>
                  <a:pt x="60855" y="8750"/>
                  <a:pt x="60963" y="8839"/>
                  <a:pt x="61055" y="8928"/>
                </a:cubicBezTo>
                <a:cubicBezTo>
                  <a:pt x="61609" y="9456"/>
                  <a:pt x="62148" y="10001"/>
                  <a:pt x="62677" y="10554"/>
                </a:cubicBezTo>
                <a:lnTo>
                  <a:pt x="62678" y="10554"/>
                </a:lnTo>
                <a:cubicBezTo>
                  <a:pt x="62899" y="17331"/>
                  <a:pt x="62596" y="24103"/>
                  <a:pt x="62625" y="30880"/>
                </a:cubicBezTo>
                <a:cubicBezTo>
                  <a:pt x="62662" y="40204"/>
                  <a:pt x="62495" y="49523"/>
                  <a:pt x="62342" y="58844"/>
                </a:cubicBezTo>
                <a:cubicBezTo>
                  <a:pt x="62300" y="61441"/>
                  <a:pt x="62284" y="64041"/>
                  <a:pt x="62210" y="66638"/>
                </a:cubicBezTo>
                <a:cubicBezTo>
                  <a:pt x="61732" y="66174"/>
                  <a:pt x="61190" y="65601"/>
                  <a:pt x="60613" y="65152"/>
                </a:cubicBezTo>
                <a:cubicBezTo>
                  <a:pt x="60618" y="65139"/>
                  <a:pt x="60628" y="65129"/>
                  <a:pt x="60633" y="65116"/>
                </a:cubicBezTo>
                <a:cubicBezTo>
                  <a:pt x="60866" y="64500"/>
                  <a:pt x="60716" y="63526"/>
                  <a:pt x="60738" y="62870"/>
                </a:cubicBezTo>
                <a:cubicBezTo>
                  <a:pt x="60775" y="61801"/>
                  <a:pt x="60810" y="60732"/>
                  <a:pt x="60845" y="59662"/>
                </a:cubicBezTo>
                <a:cubicBezTo>
                  <a:pt x="60909" y="57625"/>
                  <a:pt x="60968" y="55588"/>
                  <a:pt x="61021" y="53550"/>
                </a:cubicBezTo>
                <a:cubicBezTo>
                  <a:pt x="61126" y="49393"/>
                  <a:pt x="61199" y="45235"/>
                  <a:pt x="61239" y="41077"/>
                </a:cubicBezTo>
                <a:cubicBezTo>
                  <a:pt x="61317" y="32093"/>
                  <a:pt x="61214" y="23110"/>
                  <a:pt x="60931" y="14129"/>
                </a:cubicBezTo>
                <a:cubicBezTo>
                  <a:pt x="60875" y="12305"/>
                  <a:pt x="60811" y="10482"/>
                  <a:pt x="60742" y="8659"/>
                </a:cubicBezTo>
                <a:close/>
                <a:moveTo>
                  <a:pt x="59391" y="66008"/>
                </a:moveTo>
                <a:cubicBezTo>
                  <a:pt x="59830" y="66584"/>
                  <a:pt x="60427" y="67114"/>
                  <a:pt x="60943" y="67593"/>
                </a:cubicBezTo>
                <a:cubicBezTo>
                  <a:pt x="45609" y="68079"/>
                  <a:pt x="30232" y="68059"/>
                  <a:pt x="14895" y="68126"/>
                </a:cubicBezTo>
                <a:cubicBezTo>
                  <a:pt x="14372" y="68128"/>
                  <a:pt x="13849" y="68129"/>
                  <a:pt x="13326" y="68129"/>
                </a:cubicBezTo>
                <a:cubicBezTo>
                  <a:pt x="10850" y="68129"/>
                  <a:pt x="8370" y="68101"/>
                  <a:pt x="5898" y="68014"/>
                </a:cubicBezTo>
                <a:cubicBezTo>
                  <a:pt x="5454" y="67597"/>
                  <a:pt x="5015" y="67174"/>
                  <a:pt x="4587" y="66740"/>
                </a:cubicBezTo>
                <a:cubicBezTo>
                  <a:pt x="4401" y="66552"/>
                  <a:pt x="4178" y="66347"/>
                  <a:pt x="3947" y="66129"/>
                </a:cubicBezTo>
                <a:cubicBezTo>
                  <a:pt x="3959" y="66129"/>
                  <a:pt x="3972" y="66130"/>
                  <a:pt x="3984" y="66130"/>
                </a:cubicBezTo>
                <a:cubicBezTo>
                  <a:pt x="7375" y="66366"/>
                  <a:pt x="10782" y="66416"/>
                  <a:pt x="14178" y="66478"/>
                </a:cubicBezTo>
                <a:cubicBezTo>
                  <a:pt x="19650" y="66578"/>
                  <a:pt x="25122" y="66628"/>
                  <a:pt x="30595" y="66628"/>
                </a:cubicBezTo>
                <a:cubicBezTo>
                  <a:pt x="35031" y="66628"/>
                  <a:pt x="39468" y="66595"/>
                  <a:pt x="43906" y="66530"/>
                </a:cubicBezTo>
                <a:cubicBezTo>
                  <a:pt x="47768" y="66479"/>
                  <a:pt x="51633" y="66419"/>
                  <a:pt x="55492" y="66240"/>
                </a:cubicBezTo>
                <a:cubicBezTo>
                  <a:pt x="55591" y="66235"/>
                  <a:pt x="55707" y="66234"/>
                  <a:pt x="55836" y="66234"/>
                </a:cubicBezTo>
                <a:cubicBezTo>
                  <a:pt x="56139" y="66234"/>
                  <a:pt x="56516" y="66242"/>
                  <a:pt x="56926" y="66242"/>
                </a:cubicBezTo>
                <a:cubicBezTo>
                  <a:pt x="57729" y="66242"/>
                  <a:pt x="58656" y="66209"/>
                  <a:pt x="59391" y="66008"/>
                </a:cubicBezTo>
                <a:close/>
                <a:moveTo>
                  <a:pt x="63357" y="11251"/>
                </a:moveTo>
                <a:cubicBezTo>
                  <a:pt x="63935" y="11847"/>
                  <a:pt x="64520" y="12465"/>
                  <a:pt x="64972" y="13143"/>
                </a:cubicBezTo>
                <a:cubicBezTo>
                  <a:pt x="65637" y="30120"/>
                  <a:pt x="65710" y="47099"/>
                  <a:pt x="65191" y="64079"/>
                </a:cubicBezTo>
                <a:cubicBezTo>
                  <a:pt x="65141" y="65764"/>
                  <a:pt x="65086" y="67450"/>
                  <a:pt x="65027" y="69134"/>
                </a:cubicBezTo>
                <a:cubicBezTo>
                  <a:pt x="64729" y="68818"/>
                  <a:pt x="64399" y="68518"/>
                  <a:pt x="64061" y="68228"/>
                </a:cubicBezTo>
                <a:cubicBezTo>
                  <a:pt x="64044" y="68143"/>
                  <a:pt x="64016" y="68060"/>
                  <a:pt x="63978" y="67983"/>
                </a:cubicBezTo>
                <a:cubicBezTo>
                  <a:pt x="64033" y="67864"/>
                  <a:pt x="64063" y="67735"/>
                  <a:pt x="64067" y="67604"/>
                </a:cubicBezTo>
                <a:cubicBezTo>
                  <a:pt x="64325" y="60862"/>
                  <a:pt x="64298" y="54105"/>
                  <a:pt x="64311" y="47359"/>
                </a:cubicBezTo>
                <a:cubicBezTo>
                  <a:pt x="64328" y="37913"/>
                  <a:pt x="64309" y="28488"/>
                  <a:pt x="63873" y="19053"/>
                </a:cubicBezTo>
                <a:cubicBezTo>
                  <a:pt x="63754" y="16480"/>
                  <a:pt x="63765" y="13816"/>
                  <a:pt x="63357" y="11251"/>
                </a:cubicBezTo>
                <a:close/>
                <a:moveTo>
                  <a:pt x="8144" y="70115"/>
                </a:moveTo>
                <a:cubicBezTo>
                  <a:pt x="8149" y="70115"/>
                  <a:pt x="8172" y="70125"/>
                  <a:pt x="8208" y="70148"/>
                </a:cubicBezTo>
                <a:cubicBezTo>
                  <a:pt x="8157" y="70127"/>
                  <a:pt x="8139" y="70115"/>
                  <a:pt x="8144" y="70115"/>
                </a:cubicBezTo>
                <a:close/>
                <a:moveTo>
                  <a:pt x="6585" y="68657"/>
                </a:moveTo>
                <a:lnTo>
                  <a:pt x="6585" y="68657"/>
                </a:lnTo>
                <a:cubicBezTo>
                  <a:pt x="8795" y="69022"/>
                  <a:pt x="11072" y="69038"/>
                  <a:pt x="13297" y="69150"/>
                </a:cubicBezTo>
                <a:cubicBezTo>
                  <a:pt x="17621" y="69367"/>
                  <a:pt x="21949" y="69616"/>
                  <a:pt x="26279" y="69630"/>
                </a:cubicBezTo>
                <a:cubicBezTo>
                  <a:pt x="31112" y="69645"/>
                  <a:pt x="35945" y="69664"/>
                  <a:pt x="40778" y="69664"/>
                </a:cubicBezTo>
                <a:cubicBezTo>
                  <a:pt x="45323" y="69664"/>
                  <a:pt x="49869" y="69647"/>
                  <a:pt x="54413" y="69594"/>
                </a:cubicBezTo>
                <a:cubicBezTo>
                  <a:pt x="57165" y="69562"/>
                  <a:pt x="59919" y="69522"/>
                  <a:pt x="62671" y="69425"/>
                </a:cubicBezTo>
                <a:cubicBezTo>
                  <a:pt x="62978" y="69760"/>
                  <a:pt x="63295" y="70090"/>
                  <a:pt x="63628" y="70389"/>
                </a:cubicBezTo>
                <a:cubicBezTo>
                  <a:pt x="63294" y="70420"/>
                  <a:pt x="62965" y="70449"/>
                  <a:pt x="62696" y="70462"/>
                </a:cubicBezTo>
                <a:cubicBezTo>
                  <a:pt x="59189" y="70640"/>
                  <a:pt x="55674" y="70680"/>
                  <a:pt x="52164" y="70719"/>
                </a:cubicBezTo>
                <a:cubicBezTo>
                  <a:pt x="48399" y="70762"/>
                  <a:pt x="44635" y="70782"/>
                  <a:pt x="40870" y="70782"/>
                </a:cubicBezTo>
                <a:cubicBezTo>
                  <a:pt x="35049" y="70782"/>
                  <a:pt x="29228" y="70734"/>
                  <a:pt x="23408" y="70652"/>
                </a:cubicBezTo>
                <a:cubicBezTo>
                  <a:pt x="19640" y="70598"/>
                  <a:pt x="15871" y="70537"/>
                  <a:pt x="12105" y="70397"/>
                </a:cubicBezTo>
                <a:cubicBezTo>
                  <a:pt x="11036" y="70358"/>
                  <a:pt x="9965" y="70321"/>
                  <a:pt x="8899" y="70233"/>
                </a:cubicBezTo>
                <a:cubicBezTo>
                  <a:pt x="8529" y="70203"/>
                  <a:pt x="8317" y="70189"/>
                  <a:pt x="8260" y="70169"/>
                </a:cubicBezTo>
                <a:cubicBezTo>
                  <a:pt x="8247" y="70164"/>
                  <a:pt x="8240" y="70160"/>
                  <a:pt x="8229" y="70156"/>
                </a:cubicBezTo>
                <a:cubicBezTo>
                  <a:pt x="7684" y="69681"/>
                  <a:pt x="7148" y="69175"/>
                  <a:pt x="6615" y="68685"/>
                </a:cubicBezTo>
                <a:lnTo>
                  <a:pt x="6585" y="68657"/>
                </a:lnTo>
                <a:close/>
                <a:moveTo>
                  <a:pt x="21074" y="0"/>
                </a:moveTo>
                <a:cubicBezTo>
                  <a:pt x="18823" y="0"/>
                  <a:pt x="16926" y="1381"/>
                  <a:pt x="15999" y="3338"/>
                </a:cubicBezTo>
                <a:cubicBezTo>
                  <a:pt x="15371" y="1516"/>
                  <a:pt x="13331" y="46"/>
                  <a:pt x="11487" y="2"/>
                </a:cubicBezTo>
                <a:cubicBezTo>
                  <a:pt x="11444" y="1"/>
                  <a:pt x="11400" y="0"/>
                  <a:pt x="11357" y="0"/>
                </a:cubicBezTo>
                <a:cubicBezTo>
                  <a:pt x="8680" y="0"/>
                  <a:pt x="6495" y="1949"/>
                  <a:pt x="5858" y="4505"/>
                </a:cubicBezTo>
                <a:cubicBezTo>
                  <a:pt x="5759" y="4910"/>
                  <a:pt x="5694" y="5321"/>
                  <a:pt x="5660" y="5736"/>
                </a:cubicBezTo>
                <a:cubicBezTo>
                  <a:pt x="4333" y="5751"/>
                  <a:pt x="3005" y="5772"/>
                  <a:pt x="1677" y="5798"/>
                </a:cubicBezTo>
                <a:cubicBezTo>
                  <a:pt x="1165" y="5808"/>
                  <a:pt x="776" y="6211"/>
                  <a:pt x="757" y="6718"/>
                </a:cubicBezTo>
                <a:cubicBezTo>
                  <a:pt x="59" y="24365"/>
                  <a:pt x="0" y="42014"/>
                  <a:pt x="580" y="59663"/>
                </a:cubicBezTo>
                <a:cubicBezTo>
                  <a:pt x="612" y="60649"/>
                  <a:pt x="644" y="61636"/>
                  <a:pt x="678" y="62622"/>
                </a:cubicBezTo>
                <a:cubicBezTo>
                  <a:pt x="680" y="62664"/>
                  <a:pt x="678" y="62711"/>
                  <a:pt x="678" y="62755"/>
                </a:cubicBezTo>
                <a:cubicBezTo>
                  <a:pt x="670" y="62954"/>
                  <a:pt x="665" y="63151"/>
                  <a:pt x="665" y="63349"/>
                </a:cubicBezTo>
                <a:cubicBezTo>
                  <a:pt x="640" y="63962"/>
                  <a:pt x="611" y="64638"/>
                  <a:pt x="791" y="65116"/>
                </a:cubicBezTo>
                <a:cubicBezTo>
                  <a:pt x="880" y="65351"/>
                  <a:pt x="1009" y="65510"/>
                  <a:pt x="1174" y="65631"/>
                </a:cubicBezTo>
                <a:cubicBezTo>
                  <a:pt x="1260" y="65781"/>
                  <a:pt x="1359" y="65924"/>
                  <a:pt x="1469" y="66058"/>
                </a:cubicBezTo>
                <a:cubicBezTo>
                  <a:pt x="2775" y="67628"/>
                  <a:pt x="4264" y="69039"/>
                  <a:pt x="5776" y="70407"/>
                </a:cubicBezTo>
                <a:cubicBezTo>
                  <a:pt x="6339" y="70917"/>
                  <a:pt x="6928" y="71665"/>
                  <a:pt x="7663" y="71921"/>
                </a:cubicBezTo>
                <a:cubicBezTo>
                  <a:pt x="8303" y="72143"/>
                  <a:pt x="9147" y="72097"/>
                  <a:pt x="9817" y="72135"/>
                </a:cubicBezTo>
                <a:cubicBezTo>
                  <a:pt x="13141" y="72326"/>
                  <a:pt x="16477" y="72374"/>
                  <a:pt x="19805" y="72435"/>
                </a:cubicBezTo>
                <a:cubicBezTo>
                  <a:pt x="26650" y="72559"/>
                  <a:pt x="33495" y="72622"/>
                  <a:pt x="40341" y="72622"/>
                </a:cubicBezTo>
                <a:cubicBezTo>
                  <a:pt x="43461" y="72622"/>
                  <a:pt x="46580" y="72609"/>
                  <a:pt x="49700" y="72583"/>
                </a:cubicBezTo>
                <a:cubicBezTo>
                  <a:pt x="53656" y="72551"/>
                  <a:pt x="57614" y="72512"/>
                  <a:pt x="61566" y="72353"/>
                </a:cubicBezTo>
                <a:cubicBezTo>
                  <a:pt x="61639" y="72350"/>
                  <a:pt x="61722" y="72349"/>
                  <a:pt x="61813" y="72349"/>
                </a:cubicBezTo>
                <a:cubicBezTo>
                  <a:pt x="62183" y="72349"/>
                  <a:pt x="62691" y="72368"/>
                  <a:pt x="63242" y="72368"/>
                </a:cubicBezTo>
                <a:cubicBezTo>
                  <a:pt x="64642" y="72368"/>
                  <a:pt x="66319" y="72244"/>
                  <a:pt x="66720" y="71360"/>
                </a:cubicBezTo>
                <a:cubicBezTo>
                  <a:pt x="66985" y="70776"/>
                  <a:pt x="66842" y="69881"/>
                  <a:pt x="66864" y="69252"/>
                </a:cubicBezTo>
                <a:cubicBezTo>
                  <a:pt x="66903" y="68100"/>
                  <a:pt x="66942" y="66948"/>
                  <a:pt x="66978" y="65795"/>
                </a:cubicBezTo>
                <a:cubicBezTo>
                  <a:pt x="67043" y="63759"/>
                  <a:pt x="67102" y="61723"/>
                  <a:pt x="67153" y="59685"/>
                </a:cubicBezTo>
                <a:cubicBezTo>
                  <a:pt x="67260" y="55528"/>
                  <a:pt x="67333" y="51369"/>
                  <a:pt x="67371" y="47211"/>
                </a:cubicBezTo>
                <a:cubicBezTo>
                  <a:pt x="67451" y="38227"/>
                  <a:pt x="67349" y="29244"/>
                  <a:pt x="67064" y="20262"/>
                </a:cubicBezTo>
                <a:cubicBezTo>
                  <a:pt x="66990" y="17834"/>
                  <a:pt x="66904" y="15406"/>
                  <a:pt x="66807" y="12978"/>
                </a:cubicBezTo>
                <a:cubicBezTo>
                  <a:pt x="66837" y="12794"/>
                  <a:pt x="66805" y="12594"/>
                  <a:pt x="66677" y="12388"/>
                </a:cubicBezTo>
                <a:cubicBezTo>
                  <a:pt x="65476" y="10457"/>
                  <a:pt x="63579" y="8733"/>
                  <a:pt x="61914" y="7212"/>
                </a:cubicBezTo>
                <a:cubicBezTo>
                  <a:pt x="61379" y="6724"/>
                  <a:pt x="60915" y="6282"/>
                  <a:pt x="60357" y="6044"/>
                </a:cubicBezTo>
                <a:cubicBezTo>
                  <a:pt x="60211" y="5902"/>
                  <a:pt x="60011" y="5803"/>
                  <a:pt x="59749" y="5799"/>
                </a:cubicBezTo>
                <a:cubicBezTo>
                  <a:pt x="58091" y="5763"/>
                  <a:pt x="56435" y="5734"/>
                  <a:pt x="54778" y="5712"/>
                </a:cubicBezTo>
                <a:cubicBezTo>
                  <a:pt x="54848" y="5600"/>
                  <a:pt x="54904" y="5479"/>
                  <a:pt x="54942" y="5352"/>
                </a:cubicBezTo>
                <a:cubicBezTo>
                  <a:pt x="55711" y="2730"/>
                  <a:pt x="52857" y="63"/>
                  <a:pt x="50362" y="3"/>
                </a:cubicBezTo>
                <a:cubicBezTo>
                  <a:pt x="50319" y="2"/>
                  <a:pt x="50275" y="1"/>
                  <a:pt x="50231" y="1"/>
                </a:cubicBezTo>
                <a:cubicBezTo>
                  <a:pt x="47981" y="1"/>
                  <a:pt x="46082" y="1382"/>
                  <a:pt x="45155" y="3339"/>
                </a:cubicBezTo>
                <a:cubicBezTo>
                  <a:pt x="44527" y="1517"/>
                  <a:pt x="42489" y="47"/>
                  <a:pt x="40643" y="3"/>
                </a:cubicBezTo>
                <a:cubicBezTo>
                  <a:pt x="40600" y="2"/>
                  <a:pt x="40556" y="1"/>
                  <a:pt x="40512" y="1"/>
                </a:cubicBezTo>
                <a:cubicBezTo>
                  <a:pt x="38262" y="1"/>
                  <a:pt x="36363" y="1382"/>
                  <a:pt x="35436" y="3339"/>
                </a:cubicBezTo>
                <a:cubicBezTo>
                  <a:pt x="34808" y="1517"/>
                  <a:pt x="32770" y="47"/>
                  <a:pt x="30924" y="3"/>
                </a:cubicBezTo>
                <a:cubicBezTo>
                  <a:pt x="30880" y="2"/>
                  <a:pt x="30837" y="1"/>
                  <a:pt x="30793" y="1"/>
                </a:cubicBezTo>
                <a:cubicBezTo>
                  <a:pt x="28543" y="1"/>
                  <a:pt x="26645" y="1382"/>
                  <a:pt x="25718" y="3339"/>
                </a:cubicBezTo>
                <a:cubicBezTo>
                  <a:pt x="25090" y="1516"/>
                  <a:pt x="23050" y="46"/>
                  <a:pt x="21205" y="2"/>
                </a:cubicBezTo>
                <a:cubicBezTo>
                  <a:pt x="21161" y="1"/>
                  <a:pt x="21118" y="0"/>
                  <a:pt x="21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1863" tIns="181863" rIns="181863" bIns="181863" anchor="ctr" anchorCtr="0">
            <a:noAutofit/>
          </a:bodyPr>
          <a:lstStyle/>
          <a:p>
            <a:pPr defTabSz="1819782">
              <a:buClr>
                <a:srgbClr val="000000"/>
              </a:buClr>
              <a:defRPr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5" name="Google Shape;3335;p47"/>
          <p:cNvSpPr/>
          <p:nvPr/>
        </p:nvSpPr>
        <p:spPr>
          <a:xfrm>
            <a:off x="1890506" y="6463214"/>
            <a:ext cx="1504158" cy="1619471"/>
          </a:xfrm>
          <a:custGeom>
            <a:avLst/>
            <a:gdLst/>
            <a:ahLst/>
            <a:cxnLst/>
            <a:rect l="l" t="t" r="r" b="b"/>
            <a:pathLst>
              <a:path w="67451" h="72622" extrusionOk="0">
                <a:moveTo>
                  <a:pt x="40409" y="3591"/>
                </a:moveTo>
                <a:cubicBezTo>
                  <a:pt x="41044" y="3591"/>
                  <a:pt x="41342" y="3955"/>
                  <a:pt x="41642" y="4542"/>
                </a:cubicBezTo>
                <a:cubicBezTo>
                  <a:pt x="41856" y="4961"/>
                  <a:pt x="42015" y="5293"/>
                  <a:pt x="42236" y="5594"/>
                </a:cubicBezTo>
                <a:cubicBezTo>
                  <a:pt x="40955" y="5589"/>
                  <a:pt x="39674" y="5587"/>
                  <a:pt x="38392" y="5586"/>
                </a:cubicBezTo>
                <a:cubicBezTo>
                  <a:pt x="38604" y="4618"/>
                  <a:pt x="39175" y="3690"/>
                  <a:pt x="40252" y="3598"/>
                </a:cubicBezTo>
                <a:cubicBezTo>
                  <a:pt x="40306" y="3593"/>
                  <a:pt x="40359" y="3591"/>
                  <a:pt x="40409" y="3591"/>
                </a:cubicBezTo>
                <a:close/>
                <a:moveTo>
                  <a:pt x="30690" y="3591"/>
                </a:moveTo>
                <a:cubicBezTo>
                  <a:pt x="31325" y="3591"/>
                  <a:pt x="31623" y="3955"/>
                  <a:pt x="31923" y="4542"/>
                </a:cubicBezTo>
                <a:cubicBezTo>
                  <a:pt x="32136" y="4959"/>
                  <a:pt x="32294" y="5289"/>
                  <a:pt x="32513" y="5589"/>
                </a:cubicBezTo>
                <a:cubicBezTo>
                  <a:pt x="31232" y="5591"/>
                  <a:pt x="29952" y="5595"/>
                  <a:pt x="28671" y="5599"/>
                </a:cubicBezTo>
                <a:cubicBezTo>
                  <a:pt x="28880" y="4626"/>
                  <a:pt x="29450" y="3690"/>
                  <a:pt x="30532" y="3598"/>
                </a:cubicBezTo>
                <a:cubicBezTo>
                  <a:pt x="30587" y="3593"/>
                  <a:pt x="30640" y="3591"/>
                  <a:pt x="30690" y="3591"/>
                </a:cubicBezTo>
                <a:close/>
                <a:moveTo>
                  <a:pt x="20971" y="3591"/>
                </a:moveTo>
                <a:cubicBezTo>
                  <a:pt x="21607" y="3591"/>
                  <a:pt x="21905" y="3955"/>
                  <a:pt x="22203" y="4542"/>
                </a:cubicBezTo>
                <a:cubicBezTo>
                  <a:pt x="22426" y="4976"/>
                  <a:pt x="22588" y="5316"/>
                  <a:pt x="22822" y="5626"/>
                </a:cubicBezTo>
                <a:cubicBezTo>
                  <a:pt x="21528" y="5632"/>
                  <a:pt x="20235" y="5640"/>
                  <a:pt x="18941" y="5647"/>
                </a:cubicBezTo>
                <a:cubicBezTo>
                  <a:pt x="19142" y="4658"/>
                  <a:pt x="19714" y="3691"/>
                  <a:pt x="20813" y="3598"/>
                </a:cubicBezTo>
                <a:cubicBezTo>
                  <a:pt x="20868" y="3593"/>
                  <a:pt x="20921" y="3591"/>
                  <a:pt x="20971" y="3591"/>
                </a:cubicBezTo>
                <a:close/>
                <a:moveTo>
                  <a:pt x="50128" y="3591"/>
                </a:moveTo>
                <a:cubicBezTo>
                  <a:pt x="50763" y="3591"/>
                  <a:pt x="51061" y="3955"/>
                  <a:pt x="51361" y="4542"/>
                </a:cubicBezTo>
                <a:cubicBezTo>
                  <a:pt x="51594" y="4998"/>
                  <a:pt x="51759" y="5351"/>
                  <a:pt x="52013" y="5673"/>
                </a:cubicBezTo>
                <a:cubicBezTo>
                  <a:pt x="50710" y="5657"/>
                  <a:pt x="49406" y="5642"/>
                  <a:pt x="48102" y="5629"/>
                </a:cubicBezTo>
                <a:cubicBezTo>
                  <a:pt x="48306" y="4646"/>
                  <a:pt x="48878" y="3691"/>
                  <a:pt x="49971" y="3598"/>
                </a:cubicBezTo>
                <a:cubicBezTo>
                  <a:pt x="50025" y="3593"/>
                  <a:pt x="50078" y="3591"/>
                  <a:pt x="50128" y="3591"/>
                </a:cubicBezTo>
                <a:close/>
                <a:moveTo>
                  <a:pt x="11253" y="3591"/>
                </a:moveTo>
                <a:cubicBezTo>
                  <a:pt x="11888" y="3591"/>
                  <a:pt x="12186" y="3955"/>
                  <a:pt x="12485" y="4542"/>
                </a:cubicBezTo>
                <a:cubicBezTo>
                  <a:pt x="12721" y="5002"/>
                  <a:pt x="12887" y="5357"/>
                  <a:pt x="13145" y="5682"/>
                </a:cubicBezTo>
                <a:cubicBezTo>
                  <a:pt x="12666" y="5685"/>
                  <a:pt x="12186" y="5688"/>
                  <a:pt x="11707" y="5690"/>
                </a:cubicBezTo>
                <a:lnTo>
                  <a:pt x="9211" y="5705"/>
                </a:lnTo>
                <a:cubicBezTo>
                  <a:pt x="9400" y="4695"/>
                  <a:pt x="9974" y="3694"/>
                  <a:pt x="11094" y="3598"/>
                </a:cubicBezTo>
                <a:lnTo>
                  <a:pt x="11095" y="3598"/>
                </a:lnTo>
                <a:cubicBezTo>
                  <a:pt x="11150" y="3593"/>
                  <a:pt x="11203" y="3591"/>
                  <a:pt x="11253" y="3591"/>
                </a:cubicBezTo>
                <a:close/>
                <a:moveTo>
                  <a:pt x="1967" y="63962"/>
                </a:moveTo>
                <a:cubicBezTo>
                  <a:pt x="1983" y="63962"/>
                  <a:pt x="2034" y="63993"/>
                  <a:pt x="2150" y="64085"/>
                </a:cubicBezTo>
                <a:cubicBezTo>
                  <a:pt x="2132" y="64081"/>
                  <a:pt x="2114" y="64078"/>
                  <a:pt x="2097" y="64075"/>
                </a:cubicBezTo>
                <a:cubicBezTo>
                  <a:pt x="2094" y="64079"/>
                  <a:pt x="2091" y="64081"/>
                  <a:pt x="2086" y="64081"/>
                </a:cubicBezTo>
                <a:cubicBezTo>
                  <a:pt x="2048" y="64081"/>
                  <a:pt x="1938" y="63962"/>
                  <a:pt x="1967" y="63962"/>
                </a:cubicBezTo>
                <a:close/>
                <a:moveTo>
                  <a:pt x="59355" y="64055"/>
                </a:moveTo>
                <a:cubicBezTo>
                  <a:pt x="59361" y="64055"/>
                  <a:pt x="59364" y="64057"/>
                  <a:pt x="59364" y="64064"/>
                </a:cubicBezTo>
                <a:cubicBezTo>
                  <a:pt x="59364" y="64070"/>
                  <a:pt x="59330" y="64080"/>
                  <a:pt x="59286" y="64091"/>
                </a:cubicBezTo>
                <a:cubicBezTo>
                  <a:pt x="59312" y="64073"/>
                  <a:pt x="59341" y="64055"/>
                  <a:pt x="59355" y="64055"/>
                </a:cubicBezTo>
                <a:close/>
                <a:moveTo>
                  <a:pt x="25129" y="7423"/>
                </a:moveTo>
                <a:cubicBezTo>
                  <a:pt x="25333" y="9088"/>
                  <a:pt x="26031" y="10701"/>
                  <a:pt x="27181" y="11898"/>
                </a:cubicBezTo>
                <a:cubicBezTo>
                  <a:pt x="28126" y="12881"/>
                  <a:pt x="29544" y="13551"/>
                  <a:pt x="30933" y="13551"/>
                </a:cubicBezTo>
                <a:cubicBezTo>
                  <a:pt x="31709" y="13551"/>
                  <a:pt x="32475" y="13342"/>
                  <a:pt x="33144" y="12861"/>
                </a:cubicBezTo>
                <a:cubicBezTo>
                  <a:pt x="34071" y="12195"/>
                  <a:pt x="33944" y="10853"/>
                  <a:pt x="32832" y="10469"/>
                </a:cubicBezTo>
                <a:cubicBezTo>
                  <a:pt x="32322" y="10294"/>
                  <a:pt x="31785" y="10235"/>
                  <a:pt x="31248" y="10198"/>
                </a:cubicBezTo>
                <a:cubicBezTo>
                  <a:pt x="30675" y="10159"/>
                  <a:pt x="30795" y="10262"/>
                  <a:pt x="30251" y="9970"/>
                </a:cubicBezTo>
                <a:cubicBezTo>
                  <a:pt x="29353" y="9489"/>
                  <a:pt x="28849" y="8453"/>
                  <a:pt x="28661" y="7427"/>
                </a:cubicBezTo>
                <a:lnTo>
                  <a:pt x="28661" y="7427"/>
                </a:lnTo>
                <a:cubicBezTo>
                  <a:pt x="30725" y="7431"/>
                  <a:pt x="32788" y="7438"/>
                  <a:pt x="34850" y="7447"/>
                </a:cubicBezTo>
                <a:cubicBezTo>
                  <a:pt x="35057" y="9104"/>
                  <a:pt x="35756" y="10707"/>
                  <a:pt x="36899" y="11897"/>
                </a:cubicBezTo>
                <a:cubicBezTo>
                  <a:pt x="37845" y="12880"/>
                  <a:pt x="39263" y="13551"/>
                  <a:pt x="40651" y="13551"/>
                </a:cubicBezTo>
                <a:cubicBezTo>
                  <a:pt x="41427" y="13551"/>
                  <a:pt x="42194" y="13341"/>
                  <a:pt x="42863" y="12860"/>
                </a:cubicBezTo>
                <a:cubicBezTo>
                  <a:pt x="43790" y="12194"/>
                  <a:pt x="43663" y="10851"/>
                  <a:pt x="42551" y="10469"/>
                </a:cubicBezTo>
                <a:cubicBezTo>
                  <a:pt x="42041" y="10293"/>
                  <a:pt x="41504" y="10234"/>
                  <a:pt x="40968" y="10198"/>
                </a:cubicBezTo>
                <a:cubicBezTo>
                  <a:pt x="40393" y="10159"/>
                  <a:pt x="40515" y="10262"/>
                  <a:pt x="39970" y="9970"/>
                </a:cubicBezTo>
                <a:cubicBezTo>
                  <a:pt x="39083" y="9495"/>
                  <a:pt x="38580" y="8478"/>
                  <a:pt x="38387" y="7463"/>
                </a:cubicBezTo>
                <a:lnTo>
                  <a:pt x="38387" y="7463"/>
                </a:lnTo>
                <a:cubicBezTo>
                  <a:pt x="40450" y="7474"/>
                  <a:pt x="42513" y="7486"/>
                  <a:pt x="44576" y="7498"/>
                </a:cubicBezTo>
                <a:cubicBezTo>
                  <a:pt x="44791" y="9136"/>
                  <a:pt x="45486" y="10718"/>
                  <a:pt x="46618" y="11897"/>
                </a:cubicBezTo>
                <a:cubicBezTo>
                  <a:pt x="47564" y="12880"/>
                  <a:pt x="48982" y="13550"/>
                  <a:pt x="50371" y="13550"/>
                </a:cubicBezTo>
                <a:cubicBezTo>
                  <a:pt x="51146" y="13550"/>
                  <a:pt x="51913" y="13341"/>
                  <a:pt x="52582" y="12860"/>
                </a:cubicBezTo>
                <a:cubicBezTo>
                  <a:pt x="53508" y="12194"/>
                  <a:pt x="53381" y="10851"/>
                  <a:pt x="52269" y="10468"/>
                </a:cubicBezTo>
                <a:cubicBezTo>
                  <a:pt x="51759" y="10293"/>
                  <a:pt x="51222" y="10234"/>
                  <a:pt x="50686" y="10198"/>
                </a:cubicBezTo>
                <a:cubicBezTo>
                  <a:pt x="50112" y="10158"/>
                  <a:pt x="50233" y="10261"/>
                  <a:pt x="49688" y="9969"/>
                </a:cubicBezTo>
                <a:cubicBezTo>
                  <a:pt x="48818" y="9502"/>
                  <a:pt x="48317" y="8516"/>
                  <a:pt x="48118" y="7519"/>
                </a:cubicBezTo>
                <a:lnTo>
                  <a:pt x="48118" y="7519"/>
                </a:lnTo>
                <a:lnTo>
                  <a:pt x="49718" y="7529"/>
                </a:lnTo>
                <a:cubicBezTo>
                  <a:pt x="52765" y="7546"/>
                  <a:pt x="55812" y="7564"/>
                  <a:pt x="58860" y="7620"/>
                </a:cubicBezTo>
                <a:cubicBezTo>
                  <a:pt x="59496" y="24229"/>
                  <a:pt x="59566" y="40841"/>
                  <a:pt x="59072" y="57455"/>
                </a:cubicBezTo>
                <a:cubicBezTo>
                  <a:pt x="59013" y="59424"/>
                  <a:pt x="58950" y="61394"/>
                  <a:pt x="58880" y="63365"/>
                </a:cubicBezTo>
                <a:cubicBezTo>
                  <a:pt x="58875" y="63535"/>
                  <a:pt x="58789" y="63902"/>
                  <a:pt x="58794" y="64137"/>
                </a:cubicBezTo>
                <a:cubicBezTo>
                  <a:pt x="58227" y="64171"/>
                  <a:pt x="57338" y="64298"/>
                  <a:pt x="56680" y="64337"/>
                </a:cubicBezTo>
                <a:cubicBezTo>
                  <a:pt x="53280" y="64533"/>
                  <a:pt x="49871" y="64591"/>
                  <a:pt x="46467" y="64649"/>
                </a:cubicBezTo>
                <a:cubicBezTo>
                  <a:pt x="41237" y="64738"/>
                  <a:pt x="36006" y="64783"/>
                  <a:pt x="30775" y="64783"/>
                </a:cubicBezTo>
                <a:cubicBezTo>
                  <a:pt x="26496" y="64783"/>
                  <a:pt x="22215" y="64753"/>
                  <a:pt x="17934" y="64693"/>
                </a:cubicBezTo>
                <a:cubicBezTo>
                  <a:pt x="14168" y="64646"/>
                  <a:pt x="10398" y="64585"/>
                  <a:pt x="6633" y="64428"/>
                </a:cubicBezTo>
                <a:cubicBezTo>
                  <a:pt x="5476" y="64382"/>
                  <a:pt x="4314" y="64333"/>
                  <a:pt x="3160" y="64226"/>
                </a:cubicBezTo>
                <a:cubicBezTo>
                  <a:pt x="2904" y="64202"/>
                  <a:pt x="2761" y="64172"/>
                  <a:pt x="2632" y="64151"/>
                </a:cubicBezTo>
                <a:cubicBezTo>
                  <a:pt x="2641" y="63954"/>
                  <a:pt x="2553" y="63613"/>
                  <a:pt x="2544" y="63367"/>
                </a:cubicBezTo>
                <a:cubicBezTo>
                  <a:pt x="1896" y="44781"/>
                  <a:pt x="1853" y="26206"/>
                  <a:pt x="2563" y="7621"/>
                </a:cubicBezTo>
                <a:cubicBezTo>
                  <a:pt x="3613" y="7601"/>
                  <a:pt x="4662" y="7583"/>
                  <a:pt x="5712" y="7567"/>
                </a:cubicBezTo>
                <a:cubicBezTo>
                  <a:pt x="5936" y="9181"/>
                  <a:pt x="6627" y="10737"/>
                  <a:pt x="7743" y="11898"/>
                </a:cubicBezTo>
                <a:cubicBezTo>
                  <a:pt x="8688" y="12881"/>
                  <a:pt x="10107" y="13552"/>
                  <a:pt x="11495" y="13552"/>
                </a:cubicBezTo>
                <a:cubicBezTo>
                  <a:pt x="12271" y="13552"/>
                  <a:pt x="13038" y="13342"/>
                  <a:pt x="13707" y="12861"/>
                </a:cubicBezTo>
                <a:cubicBezTo>
                  <a:pt x="14633" y="12196"/>
                  <a:pt x="14507" y="10853"/>
                  <a:pt x="13395" y="10470"/>
                </a:cubicBezTo>
                <a:cubicBezTo>
                  <a:pt x="12885" y="10294"/>
                  <a:pt x="12348" y="10235"/>
                  <a:pt x="11811" y="10199"/>
                </a:cubicBezTo>
                <a:cubicBezTo>
                  <a:pt x="11237" y="10160"/>
                  <a:pt x="11358" y="10263"/>
                  <a:pt x="10813" y="9971"/>
                </a:cubicBezTo>
                <a:cubicBezTo>
                  <a:pt x="9941" y="9503"/>
                  <a:pt x="9441" y="8512"/>
                  <a:pt x="9241" y="7515"/>
                </a:cubicBezTo>
                <a:cubicBezTo>
                  <a:pt x="11298" y="7489"/>
                  <a:pt x="13356" y="7470"/>
                  <a:pt x="15414" y="7456"/>
                </a:cubicBezTo>
                <a:cubicBezTo>
                  <a:pt x="15621" y="9110"/>
                  <a:pt x="16320" y="10710"/>
                  <a:pt x="17462" y="11898"/>
                </a:cubicBezTo>
                <a:cubicBezTo>
                  <a:pt x="18408" y="12882"/>
                  <a:pt x="19826" y="13552"/>
                  <a:pt x="21214" y="13552"/>
                </a:cubicBezTo>
                <a:cubicBezTo>
                  <a:pt x="21990" y="13552"/>
                  <a:pt x="22756" y="13343"/>
                  <a:pt x="23425" y="12862"/>
                </a:cubicBezTo>
                <a:cubicBezTo>
                  <a:pt x="24351" y="12196"/>
                  <a:pt x="24225" y="10853"/>
                  <a:pt x="23113" y="10470"/>
                </a:cubicBezTo>
                <a:cubicBezTo>
                  <a:pt x="22603" y="10294"/>
                  <a:pt x="22066" y="10235"/>
                  <a:pt x="21529" y="10199"/>
                </a:cubicBezTo>
                <a:cubicBezTo>
                  <a:pt x="20956" y="10160"/>
                  <a:pt x="21076" y="10263"/>
                  <a:pt x="20532" y="9971"/>
                </a:cubicBezTo>
                <a:cubicBezTo>
                  <a:pt x="19637" y="9491"/>
                  <a:pt x="19133" y="8460"/>
                  <a:pt x="18944" y="7435"/>
                </a:cubicBezTo>
                <a:cubicBezTo>
                  <a:pt x="21005" y="7427"/>
                  <a:pt x="23068" y="7423"/>
                  <a:pt x="25129" y="7423"/>
                </a:cubicBezTo>
                <a:close/>
                <a:moveTo>
                  <a:pt x="60742" y="8659"/>
                </a:moveTo>
                <a:lnTo>
                  <a:pt x="60742" y="8659"/>
                </a:lnTo>
                <a:cubicBezTo>
                  <a:pt x="60855" y="8750"/>
                  <a:pt x="60963" y="8839"/>
                  <a:pt x="61055" y="8928"/>
                </a:cubicBezTo>
                <a:cubicBezTo>
                  <a:pt x="61609" y="9456"/>
                  <a:pt x="62148" y="10001"/>
                  <a:pt x="62677" y="10554"/>
                </a:cubicBezTo>
                <a:lnTo>
                  <a:pt x="62678" y="10554"/>
                </a:lnTo>
                <a:cubicBezTo>
                  <a:pt x="62899" y="17331"/>
                  <a:pt x="62596" y="24103"/>
                  <a:pt x="62625" y="30880"/>
                </a:cubicBezTo>
                <a:cubicBezTo>
                  <a:pt x="62662" y="40204"/>
                  <a:pt x="62495" y="49523"/>
                  <a:pt x="62342" y="58844"/>
                </a:cubicBezTo>
                <a:cubicBezTo>
                  <a:pt x="62300" y="61441"/>
                  <a:pt x="62284" y="64041"/>
                  <a:pt x="62210" y="66638"/>
                </a:cubicBezTo>
                <a:cubicBezTo>
                  <a:pt x="61732" y="66174"/>
                  <a:pt x="61190" y="65601"/>
                  <a:pt x="60613" y="65152"/>
                </a:cubicBezTo>
                <a:cubicBezTo>
                  <a:pt x="60618" y="65139"/>
                  <a:pt x="60628" y="65129"/>
                  <a:pt x="60633" y="65116"/>
                </a:cubicBezTo>
                <a:cubicBezTo>
                  <a:pt x="60866" y="64500"/>
                  <a:pt x="60716" y="63526"/>
                  <a:pt x="60738" y="62870"/>
                </a:cubicBezTo>
                <a:cubicBezTo>
                  <a:pt x="60775" y="61801"/>
                  <a:pt x="60810" y="60732"/>
                  <a:pt x="60845" y="59662"/>
                </a:cubicBezTo>
                <a:cubicBezTo>
                  <a:pt x="60909" y="57625"/>
                  <a:pt x="60968" y="55588"/>
                  <a:pt x="61021" y="53550"/>
                </a:cubicBezTo>
                <a:cubicBezTo>
                  <a:pt x="61126" y="49393"/>
                  <a:pt x="61199" y="45235"/>
                  <a:pt x="61239" y="41077"/>
                </a:cubicBezTo>
                <a:cubicBezTo>
                  <a:pt x="61317" y="32093"/>
                  <a:pt x="61214" y="23110"/>
                  <a:pt x="60931" y="14129"/>
                </a:cubicBezTo>
                <a:cubicBezTo>
                  <a:pt x="60875" y="12305"/>
                  <a:pt x="60811" y="10482"/>
                  <a:pt x="60742" y="8659"/>
                </a:cubicBezTo>
                <a:close/>
                <a:moveTo>
                  <a:pt x="59391" y="66008"/>
                </a:moveTo>
                <a:cubicBezTo>
                  <a:pt x="59830" y="66584"/>
                  <a:pt x="60427" y="67114"/>
                  <a:pt x="60943" y="67593"/>
                </a:cubicBezTo>
                <a:cubicBezTo>
                  <a:pt x="45609" y="68079"/>
                  <a:pt x="30232" y="68059"/>
                  <a:pt x="14895" y="68126"/>
                </a:cubicBezTo>
                <a:cubicBezTo>
                  <a:pt x="14372" y="68128"/>
                  <a:pt x="13849" y="68129"/>
                  <a:pt x="13326" y="68129"/>
                </a:cubicBezTo>
                <a:cubicBezTo>
                  <a:pt x="10850" y="68129"/>
                  <a:pt x="8370" y="68101"/>
                  <a:pt x="5898" y="68014"/>
                </a:cubicBezTo>
                <a:cubicBezTo>
                  <a:pt x="5454" y="67597"/>
                  <a:pt x="5015" y="67174"/>
                  <a:pt x="4587" y="66740"/>
                </a:cubicBezTo>
                <a:cubicBezTo>
                  <a:pt x="4401" y="66552"/>
                  <a:pt x="4178" y="66347"/>
                  <a:pt x="3947" y="66129"/>
                </a:cubicBezTo>
                <a:cubicBezTo>
                  <a:pt x="3959" y="66129"/>
                  <a:pt x="3972" y="66130"/>
                  <a:pt x="3984" y="66130"/>
                </a:cubicBezTo>
                <a:cubicBezTo>
                  <a:pt x="7375" y="66366"/>
                  <a:pt x="10782" y="66416"/>
                  <a:pt x="14178" y="66478"/>
                </a:cubicBezTo>
                <a:cubicBezTo>
                  <a:pt x="19650" y="66578"/>
                  <a:pt x="25122" y="66628"/>
                  <a:pt x="30595" y="66628"/>
                </a:cubicBezTo>
                <a:cubicBezTo>
                  <a:pt x="35031" y="66628"/>
                  <a:pt x="39468" y="66595"/>
                  <a:pt x="43906" y="66530"/>
                </a:cubicBezTo>
                <a:cubicBezTo>
                  <a:pt x="47768" y="66479"/>
                  <a:pt x="51633" y="66419"/>
                  <a:pt x="55492" y="66240"/>
                </a:cubicBezTo>
                <a:cubicBezTo>
                  <a:pt x="55591" y="66235"/>
                  <a:pt x="55707" y="66234"/>
                  <a:pt x="55836" y="66234"/>
                </a:cubicBezTo>
                <a:cubicBezTo>
                  <a:pt x="56139" y="66234"/>
                  <a:pt x="56516" y="66242"/>
                  <a:pt x="56926" y="66242"/>
                </a:cubicBezTo>
                <a:cubicBezTo>
                  <a:pt x="57729" y="66242"/>
                  <a:pt x="58656" y="66209"/>
                  <a:pt x="59391" y="66008"/>
                </a:cubicBezTo>
                <a:close/>
                <a:moveTo>
                  <a:pt x="63357" y="11251"/>
                </a:moveTo>
                <a:cubicBezTo>
                  <a:pt x="63935" y="11847"/>
                  <a:pt x="64520" y="12465"/>
                  <a:pt x="64972" y="13143"/>
                </a:cubicBezTo>
                <a:cubicBezTo>
                  <a:pt x="65637" y="30120"/>
                  <a:pt x="65710" y="47099"/>
                  <a:pt x="65191" y="64079"/>
                </a:cubicBezTo>
                <a:cubicBezTo>
                  <a:pt x="65141" y="65764"/>
                  <a:pt x="65086" y="67450"/>
                  <a:pt x="65027" y="69134"/>
                </a:cubicBezTo>
                <a:cubicBezTo>
                  <a:pt x="64729" y="68818"/>
                  <a:pt x="64399" y="68518"/>
                  <a:pt x="64061" y="68228"/>
                </a:cubicBezTo>
                <a:cubicBezTo>
                  <a:pt x="64044" y="68143"/>
                  <a:pt x="64016" y="68060"/>
                  <a:pt x="63978" y="67983"/>
                </a:cubicBezTo>
                <a:cubicBezTo>
                  <a:pt x="64033" y="67864"/>
                  <a:pt x="64063" y="67735"/>
                  <a:pt x="64067" y="67604"/>
                </a:cubicBezTo>
                <a:cubicBezTo>
                  <a:pt x="64325" y="60862"/>
                  <a:pt x="64298" y="54105"/>
                  <a:pt x="64311" y="47359"/>
                </a:cubicBezTo>
                <a:cubicBezTo>
                  <a:pt x="64328" y="37913"/>
                  <a:pt x="64309" y="28488"/>
                  <a:pt x="63873" y="19053"/>
                </a:cubicBezTo>
                <a:cubicBezTo>
                  <a:pt x="63754" y="16480"/>
                  <a:pt x="63765" y="13816"/>
                  <a:pt x="63357" y="11251"/>
                </a:cubicBezTo>
                <a:close/>
                <a:moveTo>
                  <a:pt x="8144" y="70115"/>
                </a:moveTo>
                <a:cubicBezTo>
                  <a:pt x="8149" y="70115"/>
                  <a:pt x="8172" y="70125"/>
                  <a:pt x="8208" y="70148"/>
                </a:cubicBezTo>
                <a:cubicBezTo>
                  <a:pt x="8157" y="70127"/>
                  <a:pt x="8139" y="70115"/>
                  <a:pt x="8144" y="70115"/>
                </a:cubicBezTo>
                <a:close/>
                <a:moveTo>
                  <a:pt x="6585" y="68657"/>
                </a:moveTo>
                <a:lnTo>
                  <a:pt x="6585" y="68657"/>
                </a:lnTo>
                <a:cubicBezTo>
                  <a:pt x="8795" y="69022"/>
                  <a:pt x="11072" y="69038"/>
                  <a:pt x="13297" y="69150"/>
                </a:cubicBezTo>
                <a:cubicBezTo>
                  <a:pt x="17621" y="69367"/>
                  <a:pt x="21949" y="69616"/>
                  <a:pt x="26279" y="69630"/>
                </a:cubicBezTo>
                <a:cubicBezTo>
                  <a:pt x="31112" y="69645"/>
                  <a:pt x="35945" y="69664"/>
                  <a:pt x="40778" y="69664"/>
                </a:cubicBezTo>
                <a:cubicBezTo>
                  <a:pt x="45323" y="69664"/>
                  <a:pt x="49869" y="69647"/>
                  <a:pt x="54413" y="69594"/>
                </a:cubicBezTo>
                <a:cubicBezTo>
                  <a:pt x="57165" y="69562"/>
                  <a:pt x="59919" y="69522"/>
                  <a:pt x="62671" y="69425"/>
                </a:cubicBezTo>
                <a:cubicBezTo>
                  <a:pt x="62978" y="69760"/>
                  <a:pt x="63295" y="70090"/>
                  <a:pt x="63628" y="70389"/>
                </a:cubicBezTo>
                <a:cubicBezTo>
                  <a:pt x="63294" y="70420"/>
                  <a:pt x="62965" y="70449"/>
                  <a:pt x="62696" y="70462"/>
                </a:cubicBezTo>
                <a:cubicBezTo>
                  <a:pt x="59189" y="70640"/>
                  <a:pt x="55674" y="70680"/>
                  <a:pt x="52164" y="70719"/>
                </a:cubicBezTo>
                <a:cubicBezTo>
                  <a:pt x="48399" y="70762"/>
                  <a:pt x="44635" y="70782"/>
                  <a:pt x="40870" y="70782"/>
                </a:cubicBezTo>
                <a:cubicBezTo>
                  <a:pt x="35049" y="70782"/>
                  <a:pt x="29228" y="70734"/>
                  <a:pt x="23408" y="70652"/>
                </a:cubicBezTo>
                <a:cubicBezTo>
                  <a:pt x="19640" y="70598"/>
                  <a:pt x="15871" y="70537"/>
                  <a:pt x="12105" y="70397"/>
                </a:cubicBezTo>
                <a:cubicBezTo>
                  <a:pt x="11036" y="70358"/>
                  <a:pt x="9965" y="70321"/>
                  <a:pt x="8899" y="70233"/>
                </a:cubicBezTo>
                <a:cubicBezTo>
                  <a:pt x="8529" y="70203"/>
                  <a:pt x="8317" y="70189"/>
                  <a:pt x="8260" y="70169"/>
                </a:cubicBezTo>
                <a:cubicBezTo>
                  <a:pt x="8247" y="70164"/>
                  <a:pt x="8240" y="70160"/>
                  <a:pt x="8229" y="70156"/>
                </a:cubicBezTo>
                <a:cubicBezTo>
                  <a:pt x="7684" y="69681"/>
                  <a:pt x="7148" y="69175"/>
                  <a:pt x="6615" y="68685"/>
                </a:cubicBezTo>
                <a:lnTo>
                  <a:pt x="6585" y="68657"/>
                </a:lnTo>
                <a:close/>
                <a:moveTo>
                  <a:pt x="21074" y="0"/>
                </a:moveTo>
                <a:cubicBezTo>
                  <a:pt x="18823" y="0"/>
                  <a:pt x="16926" y="1381"/>
                  <a:pt x="15999" y="3338"/>
                </a:cubicBezTo>
                <a:cubicBezTo>
                  <a:pt x="15371" y="1516"/>
                  <a:pt x="13331" y="46"/>
                  <a:pt x="11487" y="2"/>
                </a:cubicBezTo>
                <a:cubicBezTo>
                  <a:pt x="11444" y="1"/>
                  <a:pt x="11400" y="0"/>
                  <a:pt x="11357" y="0"/>
                </a:cubicBezTo>
                <a:cubicBezTo>
                  <a:pt x="8680" y="0"/>
                  <a:pt x="6495" y="1949"/>
                  <a:pt x="5858" y="4505"/>
                </a:cubicBezTo>
                <a:cubicBezTo>
                  <a:pt x="5759" y="4910"/>
                  <a:pt x="5694" y="5321"/>
                  <a:pt x="5660" y="5736"/>
                </a:cubicBezTo>
                <a:cubicBezTo>
                  <a:pt x="4333" y="5751"/>
                  <a:pt x="3005" y="5772"/>
                  <a:pt x="1677" y="5798"/>
                </a:cubicBezTo>
                <a:cubicBezTo>
                  <a:pt x="1165" y="5808"/>
                  <a:pt x="776" y="6211"/>
                  <a:pt x="757" y="6718"/>
                </a:cubicBezTo>
                <a:cubicBezTo>
                  <a:pt x="59" y="24365"/>
                  <a:pt x="0" y="42014"/>
                  <a:pt x="580" y="59663"/>
                </a:cubicBezTo>
                <a:cubicBezTo>
                  <a:pt x="612" y="60649"/>
                  <a:pt x="644" y="61636"/>
                  <a:pt x="678" y="62622"/>
                </a:cubicBezTo>
                <a:cubicBezTo>
                  <a:pt x="680" y="62664"/>
                  <a:pt x="678" y="62711"/>
                  <a:pt x="678" y="62755"/>
                </a:cubicBezTo>
                <a:cubicBezTo>
                  <a:pt x="670" y="62954"/>
                  <a:pt x="665" y="63151"/>
                  <a:pt x="665" y="63349"/>
                </a:cubicBezTo>
                <a:cubicBezTo>
                  <a:pt x="640" y="63962"/>
                  <a:pt x="611" y="64638"/>
                  <a:pt x="791" y="65116"/>
                </a:cubicBezTo>
                <a:cubicBezTo>
                  <a:pt x="880" y="65351"/>
                  <a:pt x="1009" y="65510"/>
                  <a:pt x="1174" y="65631"/>
                </a:cubicBezTo>
                <a:cubicBezTo>
                  <a:pt x="1260" y="65781"/>
                  <a:pt x="1359" y="65924"/>
                  <a:pt x="1469" y="66058"/>
                </a:cubicBezTo>
                <a:cubicBezTo>
                  <a:pt x="2775" y="67628"/>
                  <a:pt x="4264" y="69039"/>
                  <a:pt x="5776" y="70407"/>
                </a:cubicBezTo>
                <a:cubicBezTo>
                  <a:pt x="6339" y="70917"/>
                  <a:pt x="6928" y="71665"/>
                  <a:pt x="7663" y="71921"/>
                </a:cubicBezTo>
                <a:cubicBezTo>
                  <a:pt x="8303" y="72143"/>
                  <a:pt x="9147" y="72097"/>
                  <a:pt x="9817" y="72135"/>
                </a:cubicBezTo>
                <a:cubicBezTo>
                  <a:pt x="13141" y="72326"/>
                  <a:pt x="16477" y="72374"/>
                  <a:pt x="19805" y="72435"/>
                </a:cubicBezTo>
                <a:cubicBezTo>
                  <a:pt x="26650" y="72559"/>
                  <a:pt x="33495" y="72622"/>
                  <a:pt x="40341" y="72622"/>
                </a:cubicBezTo>
                <a:cubicBezTo>
                  <a:pt x="43461" y="72622"/>
                  <a:pt x="46580" y="72609"/>
                  <a:pt x="49700" y="72583"/>
                </a:cubicBezTo>
                <a:cubicBezTo>
                  <a:pt x="53656" y="72551"/>
                  <a:pt x="57614" y="72512"/>
                  <a:pt x="61566" y="72353"/>
                </a:cubicBezTo>
                <a:cubicBezTo>
                  <a:pt x="61639" y="72350"/>
                  <a:pt x="61722" y="72349"/>
                  <a:pt x="61813" y="72349"/>
                </a:cubicBezTo>
                <a:cubicBezTo>
                  <a:pt x="62183" y="72349"/>
                  <a:pt x="62691" y="72368"/>
                  <a:pt x="63242" y="72368"/>
                </a:cubicBezTo>
                <a:cubicBezTo>
                  <a:pt x="64642" y="72368"/>
                  <a:pt x="66319" y="72244"/>
                  <a:pt x="66720" y="71360"/>
                </a:cubicBezTo>
                <a:cubicBezTo>
                  <a:pt x="66985" y="70776"/>
                  <a:pt x="66842" y="69881"/>
                  <a:pt x="66864" y="69252"/>
                </a:cubicBezTo>
                <a:cubicBezTo>
                  <a:pt x="66903" y="68100"/>
                  <a:pt x="66942" y="66948"/>
                  <a:pt x="66978" y="65795"/>
                </a:cubicBezTo>
                <a:cubicBezTo>
                  <a:pt x="67043" y="63759"/>
                  <a:pt x="67102" y="61723"/>
                  <a:pt x="67153" y="59685"/>
                </a:cubicBezTo>
                <a:cubicBezTo>
                  <a:pt x="67260" y="55528"/>
                  <a:pt x="67333" y="51369"/>
                  <a:pt x="67371" y="47211"/>
                </a:cubicBezTo>
                <a:cubicBezTo>
                  <a:pt x="67451" y="38227"/>
                  <a:pt x="67349" y="29244"/>
                  <a:pt x="67064" y="20262"/>
                </a:cubicBezTo>
                <a:cubicBezTo>
                  <a:pt x="66990" y="17834"/>
                  <a:pt x="66904" y="15406"/>
                  <a:pt x="66807" y="12978"/>
                </a:cubicBezTo>
                <a:cubicBezTo>
                  <a:pt x="66837" y="12794"/>
                  <a:pt x="66805" y="12594"/>
                  <a:pt x="66677" y="12388"/>
                </a:cubicBezTo>
                <a:cubicBezTo>
                  <a:pt x="65476" y="10457"/>
                  <a:pt x="63579" y="8733"/>
                  <a:pt x="61914" y="7212"/>
                </a:cubicBezTo>
                <a:cubicBezTo>
                  <a:pt x="61379" y="6724"/>
                  <a:pt x="60915" y="6282"/>
                  <a:pt x="60357" y="6044"/>
                </a:cubicBezTo>
                <a:cubicBezTo>
                  <a:pt x="60211" y="5902"/>
                  <a:pt x="60011" y="5803"/>
                  <a:pt x="59749" y="5799"/>
                </a:cubicBezTo>
                <a:cubicBezTo>
                  <a:pt x="58091" y="5763"/>
                  <a:pt x="56435" y="5734"/>
                  <a:pt x="54778" y="5712"/>
                </a:cubicBezTo>
                <a:cubicBezTo>
                  <a:pt x="54848" y="5600"/>
                  <a:pt x="54904" y="5479"/>
                  <a:pt x="54942" y="5352"/>
                </a:cubicBezTo>
                <a:cubicBezTo>
                  <a:pt x="55711" y="2730"/>
                  <a:pt x="52857" y="63"/>
                  <a:pt x="50362" y="3"/>
                </a:cubicBezTo>
                <a:cubicBezTo>
                  <a:pt x="50319" y="2"/>
                  <a:pt x="50275" y="1"/>
                  <a:pt x="50231" y="1"/>
                </a:cubicBezTo>
                <a:cubicBezTo>
                  <a:pt x="47981" y="1"/>
                  <a:pt x="46082" y="1382"/>
                  <a:pt x="45155" y="3339"/>
                </a:cubicBezTo>
                <a:cubicBezTo>
                  <a:pt x="44527" y="1517"/>
                  <a:pt x="42489" y="47"/>
                  <a:pt x="40643" y="3"/>
                </a:cubicBezTo>
                <a:cubicBezTo>
                  <a:pt x="40600" y="2"/>
                  <a:pt x="40556" y="1"/>
                  <a:pt x="40512" y="1"/>
                </a:cubicBezTo>
                <a:cubicBezTo>
                  <a:pt x="38262" y="1"/>
                  <a:pt x="36363" y="1382"/>
                  <a:pt x="35436" y="3339"/>
                </a:cubicBezTo>
                <a:cubicBezTo>
                  <a:pt x="34808" y="1517"/>
                  <a:pt x="32770" y="47"/>
                  <a:pt x="30924" y="3"/>
                </a:cubicBezTo>
                <a:cubicBezTo>
                  <a:pt x="30880" y="2"/>
                  <a:pt x="30837" y="1"/>
                  <a:pt x="30793" y="1"/>
                </a:cubicBezTo>
                <a:cubicBezTo>
                  <a:pt x="28543" y="1"/>
                  <a:pt x="26645" y="1382"/>
                  <a:pt x="25718" y="3339"/>
                </a:cubicBezTo>
                <a:cubicBezTo>
                  <a:pt x="25090" y="1516"/>
                  <a:pt x="23050" y="46"/>
                  <a:pt x="21205" y="2"/>
                </a:cubicBezTo>
                <a:cubicBezTo>
                  <a:pt x="21161" y="1"/>
                  <a:pt x="21118" y="0"/>
                  <a:pt x="21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1863" tIns="181863" rIns="181863" bIns="181863" anchor="ctr" anchorCtr="0">
            <a:noAutofit/>
          </a:bodyPr>
          <a:lstStyle/>
          <a:p>
            <a:pPr defTabSz="1819782">
              <a:buClr>
                <a:srgbClr val="000000"/>
              </a:buClr>
              <a:defRPr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6" name="Google Shape;3336;p47"/>
          <p:cNvSpPr/>
          <p:nvPr/>
        </p:nvSpPr>
        <p:spPr>
          <a:xfrm>
            <a:off x="9723155" y="6463214"/>
            <a:ext cx="1504158" cy="1619471"/>
          </a:xfrm>
          <a:custGeom>
            <a:avLst/>
            <a:gdLst/>
            <a:ahLst/>
            <a:cxnLst/>
            <a:rect l="l" t="t" r="r" b="b"/>
            <a:pathLst>
              <a:path w="67451" h="72622" extrusionOk="0">
                <a:moveTo>
                  <a:pt x="40409" y="3591"/>
                </a:moveTo>
                <a:cubicBezTo>
                  <a:pt x="41044" y="3591"/>
                  <a:pt x="41342" y="3955"/>
                  <a:pt x="41642" y="4542"/>
                </a:cubicBezTo>
                <a:cubicBezTo>
                  <a:pt x="41856" y="4961"/>
                  <a:pt x="42015" y="5293"/>
                  <a:pt x="42236" y="5594"/>
                </a:cubicBezTo>
                <a:cubicBezTo>
                  <a:pt x="40955" y="5589"/>
                  <a:pt x="39674" y="5587"/>
                  <a:pt x="38392" y="5586"/>
                </a:cubicBezTo>
                <a:cubicBezTo>
                  <a:pt x="38604" y="4618"/>
                  <a:pt x="39175" y="3690"/>
                  <a:pt x="40252" y="3598"/>
                </a:cubicBezTo>
                <a:cubicBezTo>
                  <a:pt x="40306" y="3593"/>
                  <a:pt x="40359" y="3591"/>
                  <a:pt x="40409" y="3591"/>
                </a:cubicBezTo>
                <a:close/>
                <a:moveTo>
                  <a:pt x="30690" y="3591"/>
                </a:moveTo>
                <a:cubicBezTo>
                  <a:pt x="31325" y="3591"/>
                  <a:pt x="31623" y="3955"/>
                  <a:pt x="31923" y="4542"/>
                </a:cubicBezTo>
                <a:cubicBezTo>
                  <a:pt x="32136" y="4959"/>
                  <a:pt x="32294" y="5289"/>
                  <a:pt x="32513" y="5589"/>
                </a:cubicBezTo>
                <a:cubicBezTo>
                  <a:pt x="31232" y="5591"/>
                  <a:pt x="29952" y="5595"/>
                  <a:pt x="28671" y="5599"/>
                </a:cubicBezTo>
                <a:cubicBezTo>
                  <a:pt x="28880" y="4626"/>
                  <a:pt x="29450" y="3690"/>
                  <a:pt x="30532" y="3598"/>
                </a:cubicBezTo>
                <a:cubicBezTo>
                  <a:pt x="30587" y="3593"/>
                  <a:pt x="30640" y="3591"/>
                  <a:pt x="30690" y="3591"/>
                </a:cubicBezTo>
                <a:close/>
                <a:moveTo>
                  <a:pt x="20971" y="3591"/>
                </a:moveTo>
                <a:cubicBezTo>
                  <a:pt x="21607" y="3591"/>
                  <a:pt x="21905" y="3955"/>
                  <a:pt x="22203" y="4542"/>
                </a:cubicBezTo>
                <a:cubicBezTo>
                  <a:pt x="22426" y="4976"/>
                  <a:pt x="22588" y="5316"/>
                  <a:pt x="22822" y="5626"/>
                </a:cubicBezTo>
                <a:cubicBezTo>
                  <a:pt x="21528" y="5632"/>
                  <a:pt x="20235" y="5640"/>
                  <a:pt x="18941" y="5647"/>
                </a:cubicBezTo>
                <a:cubicBezTo>
                  <a:pt x="19142" y="4658"/>
                  <a:pt x="19714" y="3691"/>
                  <a:pt x="20813" y="3598"/>
                </a:cubicBezTo>
                <a:cubicBezTo>
                  <a:pt x="20868" y="3593"/>
                  <a:pt x="20921" y="3591"/>
                  <a:pt x="20971" y="3591"/>
                </a:cubicBezTo>
                <a:close/>
                <a:moveTo>
                  <a:pt x="50128" y="3591"/>
                </a:moveTo>
                <a:cubicBezTo>
                  <a:pt x="50763" y="3591"/>
                  <a:pt x="51061" y="3955"/>
                  <a:pt x="51361" y="4542"/>
                </a:cubicBezTo>
                <a:cubicBezTo>
                  <a:pt x="51594" y="4998"/>
                  <a:pt x="51759" y="5351"/>
                  <a:pt x="52013" y="5673"/>
                </a:cubicBezTo>
                <a:cubicBezTo>
                  <a:pt x="50710" y="5657"/>
                  <a:pt x="49406" y="5642"/>
                  <a:pt x="48102" y="5629"/>
                </a:cubicBezTo>
                <a:cubicBezTo>
                  <a:pt x="48306" y="4646"/>
                  <a:pt x="48878" y="3691"/>
                  <a:pt x="49971" y="3598"/>
                </a:cubicBezTo>
                <a:cubicBezTo>
                  <a:pt x="50025" y="3593"/>
                  <a:pt x="50078" y="3591"/>
                  <a:pt x="50128" y="3591"/>
                </a:cubicBezTo>
                <a:close/>
                <a:moveTo>
                  <a:pt x="11253" y="3591"/>
                </a:moveTo>
                <a:cubicBezTo>
                  <a:pt x="11888" y="3591"/>
                  <a:pt x="12186" y="3955"/>
                  <a:pt x="12485" y="4542"/>
                </a:cubicBezTo>
                <a:cubicBezTo>
                  <a:pt x="12721" y="5002"/>
                  <a:pt x="12887" y="5357"/>
                  <a:pt x="13145" y="5682"/>
                </a:cubicBezTo>
                <a:cubicBezTo>
                  <a:pt x="12666" y="5685"/>
                  <a:pt x="12186" y="5688"/>
                  <a:pt x="11707" y="5690"/>
                </a:cubicBezTo>
                <a:lnTo>
                  <a:pt x="9211" y="5705"/>
                </a:lnTo>
                <a:cubicBezTo>
                  <a:pt x="9400" y="4695"/>
                  <a:pt x="9974" y="3694"/>
                  <a:pt x="11094" y="3598"/>
                </a:cubicBezTo>
                <a:lnTo>
                  <a:pt x="11095" y="3598"/>
                </a:lnTo>
                <a:cubicBezTo>
                  <a:pt x="11150" y="3593"/>
                  <a:pt x="11203" y="3591"/>
                  <a:pt x="11253" y="3591"/>
                </a:cubicBezTo>
                <a:close/>
                <a:moveTo>
                  <a:pt x="1967" y="63962"/>
                </a:moveTo>
                <a:cubicBezTo>
                  <a:pt x="1983" y="63962"/>
                  <a:pt x="2034" y="63993"/>
                  <a:pt x="2150" y="64085"/>
                </a:cubicBezTo>
                <a:cubicBezTo>
                  <a:pt x="2132" y="64081"/>
                  <a:pt x="2114" y="64078"/>
                  <a:pt x="2097" y="64075"/>
                </a:cubicBezTo>
                <a:cubicBezTo>
                  <a:pt x="2094" y="64079"/>
                  <a:pt x="2091" y="64081"/>
                  <a:pt x="2086" y="64081"/>
                </a:cubicBezTo>
                <a:cubicBezTo>
                  <a:pt x="2048" y="64081"/>
                  <a:pt x="1938" y="63962"/>
                  <a:pt x="1967" y="63962"/>
                </a:cubicBezTo>
                <a:close/>
                <a:moveTo>
                  <a:pt x="59355" y="64055"/>
                </a:moveTo>
                <a:cubicBezTo>
                  <a:pt x="59361" y="64055"/>
                  <a:pt x="59364" y="64057"/>
                  <a:pt x="59364" y="64064"/>
                </a:cubicBezTo>
                <a:cubicBezTo>
                  <a:pt x="59364" y="64070"/>
                  <a:pt x="59330" y="64080"/>
                  <a:pt x="59286" y="64091"/>
                </a:cubicBezTo>
                <a:cubicBezTo>
                  <a:pt x="59312" y="64073"/>
                  <a:pt x="59341" y="64055"/>
                  <a:pt x="59355" y="64055"/>
                </a:cubicBezTo>
                <a:close/>
                <a:moveTo>
                  <a:pt x="25129" y="7423"/>
                </a:moveTo>
                <a:cubicBezTo>
                  <a:pt x="25333" y="9088"/>
                  <a:pt x="26031" y="10701"/>
                  <a:pt x="27181" y="11898"/>
                </a:cubicBezTo>
                <a:cubicBezTo>
                  <a:pt x="28126" y="12881"/>
                  <a:pt x="29544" y="13551"/>
                  <a:pt x="30933" y="13551"/>
                </a:cubicBezTo>
                <a:cubicBezTo>
                  <a:pt x="31709" y="13551"/>
                  <a:pt x="32475" y="13342"/>
                  <a:pt x="33144" y="12861"/>
                </a:cubicBezTo>
                <a:cubicBezTo>
                  <a:pt x="34071" y="12195"/>
                  <a:pt x="33944" y="10853"/>
                  <a:pt x="32832" y="10469"/>
                </a:cubicBezTo>
                <a:cubicBezTo>
                  <a:pt x="32322" y="10294"/>
                  <a:pt x="31785" y="10235"/>
                  <a:pt x="31248" y="10198"/>
                </a:cubicBezTo>
                <a:cubicBezTo>
                  <a:pt x="30675" y="10159"/>
                  <a:pt x="30795" y="10262"/>
                  <a:pt x="30251" y="9970"/>
                </a:cubicBezTo>
                <a:cubicBezTo>
                  <a:pt x="29353" y="9489"/>
                  <a:pt x="28849" y="8453"/>
                  <a:pt x="28661" y="7427"/>
                </a:cubicBezTo>
                <a:lnTo>
                  <a:pt x="28661" y="7427"/>
                </a:lnTo>
                <a:cubicBezTo>
                  <a:pt x="30725" y="7431"/>
                  <a:pt x="32788" y="7438"/>
                  <a:pt x="34850" y="7447"/>
                </a:cubicBezTo>
                <a:cubicBezTo>
                  <a:pt x="35057" y="9104"/>
                  <a:pt x="35756" y="10707"/>
                  <a:pt x="36899" y="11897"/>
                </a:cubicBezTo>
                <a:cubicBezTo>
                  <a:pt x="37845" y="12880"/>
                  <a:pt x="39263" y="13551"/>
                  <a:pt x="40651" y="13551"/>
                </a:cubicBezTo>
                <a:cubicBezTo>
                  <a:pt x="41427" y="13551"/>
                  <a:pt x="42194" y="13341"/>
                  <a:pt x="42863" y="12860"/>
                </a:cubicBezTo>
                <a:cubicBezTo>
                  <a:pt x="43790" y="12194"/>
                  <a:pt x="43663" y="10851"/>
                  <a:pt x="42551" y="10469"/>
                </a:cubicBezTo>
                <a:cubicBezTo>
                  <a:pt x="42041" y="10293"/>
                  <a:pt x="41504" y="10234"/>
                  <a:pt x="40968" y="10198"/>
                </a:cubicBezTo>
                <a:cubicBezTo>
                  <a:pt x="40393" y="10159"/>
                  <a:pt x="40515" y="10262"/>
                  <a:pt x="39970" y="9970"/>
                </a:cubicBezTo>
                <a:cubicBezTo>
                  <a:pt x="39083" y="9495"/>
                  <a:pt x="38580" y="8478"/>
                  <a:pt x="38387" y="7463"/>
                </a:cubicBezTo>
                <a:lnTo>
                  <a:pt x="38387" y="7463"/>
                </a:lnTo>
                <a:cubicBezTo>
                  <a:pt x="40450" y="7474"/>
                  <a:pt x="42513" y="7486"/>
                  <a:pt x="44576" y="7498"/>
                </a:cubicBezTo>
                <a:cubicBezTo>
                  <a:pt x="44791" y="9136"/>
                  <a:pt x="45486" y="10718"/>
                  <a:pt x="46618" y="11897"/>
                </a:cubicBezTo>
                <a:cubicBezTo>
                  <a:pt x="47564" y="12880"/>
                  <a:pt x="48982" y="13550"/>
                  <a:pt x="50371" y="13550"/>
                </a:cubicBezTo>
                <a:cubicBezTo>
                  <a:pt x="51146" y="13550"/>
                  <a:pt x="51913" y="13341"/>
                  <a:pt x="52582" y="12860"/>
                </a:cubicBezTo>
                <a:cubicBezTo>
                  <a:pt x="53508" y="12194"/>
                  <a:pt x="53381" y="10851"/>
                  <a:pt x="52269" y="10468"/>
                </a:cubicBezTo>
                <a:cubicBezTo>
                  <a:pt x="51759" y="10293"/>
                  <a:pt x="51222" y="10234"/>
                  <a:pt x="50686" y="10198"/>
                </a:cubicBezTo>
                <a:cubicBezTo>
                  <a:pt x="50112" y="10158"/>
                  <a:pt x="50233" y="10261"/>
                  <a:pt x="49688" y="9969"/>
                </a:cubicBezTo>
                <a:cubicBezTo>
                  <a:pt x="48818" y="9502"/>
                  <a:pt x="48317" y="8516"/>
                  <a:pt x="48118" y="7519"/>
                </a:cubicBezTo>
                <a:lnTo>
                  <a:pt x="48118" y="7519"/>
                </a:lnTo>
                <a:lnTo>
                  <a:pt x="49718" y="7529"/>
                </a:lnTo>
                <a:cubicBezTo>
                  <a:pt x="52765" y="7546"/>
                  <a:pt x="55812" y="7564"/>
                  <a:pt x="58860" y="7620"/>
                </a:cubicBezTo>
                <a:cubicBezTo>
                  <a:pt x="59496" y="24229"/>
                  <a:pt x="59566" y="40841"/>
                  <a:pt x="59072" y="57455"/>
                </a:cubicBezTo>
                <a:cubicBezTo>
                  <a:pt x="59013" y="59424"/>
                  <a:pt x="58950" y="61394"/>
                  <a:pt x="58880" y="63365"/>
                </a:cubicBezTo>
                <a:cubicBezTo>
                  <a:pt x="58875" y="63535"/>
                  <a:pt x="58789" y="63902"/>
                  <a:pt x="58794" y="64137"/>
                </a:cubicBezTo>
                <a:cubicBezTo>
                  <a:pt x="58227" y="64171"/>
                  <a:pt x="57338" y="64298"/>
                  <a:pt x="56680" y="64337"/>
                </a:cubicBezTo>
                <a:cubicBezTo>
                  <a:pt x="53280" y="64533"/>
                  <a:pt x="49871" y="64591"/>
                  <a:pt x="46467" y="64649"/>
                </a:cubicBezTo>
                <a:cubicBezTo>
                  <a:pt x="41237" y="64738"/>
                  <a:pt x="36006" y="64783"/>
                  <a:pt x="30775" y="64783"/>
                </a:cubicBezTo>
                <a:cubicBezTo>
                  <a:pt x="26496" y="64783"/>
                  <a:pt x="22215" y="64753"/>
                  <a:pt x="17934" y="64693"/>
                </a:cubicBezTo>
                <a:cubicBezTo>
                  <a:pt x="14168" y="64646"/>
                  <a:pt x="10398" y="64585"/>
                  <a:pt x="6633" y="64428"/>
                </a:cubicBezTo>
                <a:cubicBezTo>
                  <a:pt x="5476" y="64382"/>
                  <a:pt x="4314" y="64333"/>
                  <a:pt x="3160" y="64226"/>
                </a:cubicBezTo>
                <a:cubicBezTo>
                  <a:pt x="2904" y="64202"/>
                  <a:pt x="2761" y="64172"/>
                  <a:pt x="2632" y="64151"/>
                </a:cubicBezTo>
                <a:cubicBezTo>
                  <a:pt x="2641" y="63954"/>
                  <a:pt x="2553" y="63613"/>
                  <a:pt x="2544" y="63367"/>
                </a:cubicBezTo>
                <a:cubicBezTo>
                  <a:pt x="1896" y="44781"/>
                  <a:pt x="1853" y="26206"/>
                  <a:pt x="2563" y="7621"/>
                </a:cubicBezTo>
                <a:cubicBezTo>
                  <a:pt x="3613" y="7601"/>
                  <a:pt x="4662" y="7583"/>
                  <a:pt x="5712" y="7567"/>
                </a:cubicBezTo>
                <a:cubicBezTo>
                  <a:pt x="5936" y="9181"/>
                  <a:pt x="6627" y="10737"/>
                  <a:pt x="7743" y="11898"/>
                </a:cubicBezTo>
                <a:cubicBezTo>
                  <a:pt x="8688" y="12881"/>
                  <a:pt x="10107" y="13552"/>
                  <a:pt x="11495" y="13552"/>
                </a:cubicBezTo>
                <a:cubicBezTo>
                  <a:pt x="12271" y="13552"/>
                  <a:pt x="13038" y="13342"/>
                  <a:pt x="13707" y="12861"/>
                </a:cubicBezTo>
                <a:cubicBezTo>
                  <a:pt x="14633" y="12196"/>
                  <a:pt x="14507" y="10853"/>
                  <a:pt x="13395" y="10470"/>
                </a:cubicBezTo>
                <a:cubicBezTo>
                  <a:pt x="12885" y="10294"/>
                  <a:pt x="12348" y="10235"/>
                  <a:pt x="11811" y="10199"/>
                </a:cubicBezTo>
                <a:cubicBezTo>
                  <a:pt x="11237" y="10160"/>
                  <a:pt x="11358" y="10263"/>
                  <a:pt x="10813" y="9971"/>
                </a:cubicBezTo>
                <a:cubicBezTo>
                  <a:pt x="9941" y="9503"/>
                  <a:pt x="9441" y="8512"/>
                  <a:pt x="9241" y="7515"/>
                </a:cubicBezTo>
                <a:cubicBezTo>
                  <a:pt x="11298" y="7489"/>
                  <a:pt x="13356" y="7470"/>
                  <a:pt x="15414" y="7456"/>
                </a:cubicBezTo>
                <a:cubicBezTo>
                  <a:pt x="15621" y="9110"/>
                  <a:pt x="16320" y="10710"/>
                  <a:pt x="17462" y="11898"/>
                </a:cubicBezTo>
                <a:cubicBezTo>
                  <a:pt x="18408" y="12882"/>
                  <a:pt x="19826" y="13552"/>
                  <a:pt x="21214" y="13552"/>
                </a:cubicBezTo>
                <a:cubicBezTo>
                  <a:pt x="21990" y="13552"/>
                  <a:pt x="22756" y="13343"/>
                  <a:pt x="23425" y="12862"/>
                </a:cubicBezTo>
                <a:cubicBezTo>
                  <a:pt x="24351" y="12196"/>
                  <a:pt x="24225" y="10853"/>
                  <a:pt x="23113" y="10470"/>
                </a:cubicBezTo>
                <a:cubicBezTo>
                  <a:pt x="22603" y="10294"/>
                  <a:pt x="22066" y="10235"/>
                  <a:pt x="21529" y="10199"/>
                </a:cubicBezTo>
                <a:cubicBezTo>
                  <a:pt x="20956" y="10160"/>
                  <a:pt x="21076" y="10263"/>
                  <a:pt x="20532" y="9971"/>
                </a:cubicBezTo>
                <a:cubicBezTo>
                  <a:pt x="19637" y="9491"/>
                  <a:pt x="19133" y="8460"/>
                  <a:pt x="18944" y="7435"/>
                </a:cubicBezTo>
                <a:cubicBezTo>
                  <a:pt x="21005" y="7427"/>
                  <a:pt x="23068" y="7423"/>
                  <a:pt x="25129" y="7423"/>
                </a:cubicBezTo>
                <a:close/>
                <a:moveTo>
                  <a:pt x="60742" y="8659"/>
                </a:moveTo>
                <a:lnTo>
                  <a:pt x="60742" y="8659"/>
                </a:lnTo>
                <a:cubicBezTo>
                  <a:pt x="60855" y="8750"/>
                  <a:pt x="60963" y="8839"/>
                  <a:pt x="61055" y="8928"/>
                </a:cubicBezTo>
                <a:cubicBezTo>
                  <a:pt x="61609" y="9456"/>
                  <a:pt x="62148" y="10001"/>
                  <a:pt x="62677" y="10554"/>
                </a:cubicBezTo>
                <a:lnTo>
                  <a:pt x="62678" y="10554"/>
                </a:lnTo>
                <a:cubicBezTo>
                  <a:pt x="62899" y="17331"/>
                  <a:pt x="62596" y="24103"/>
                  <a:pt x="62625" y="30880"/>
                </a:cubicBezTo>
                <a:cubicBezTo>
                  <a:pt x="62662" y="40204"/>
                  <a:pt x="62495" y="49523"/>
                  <a:pt x="62342" y="58844"/>
                </a:cubicBezTo>
                <a:cubicBezTo>
                  <a:pt x="62300" y="61441"/>
                  <a:pt x="62284" y="64041"/>
                  <a:pt x="62210" y="66638"/>
                </a:cubicBezTo>
                <a:cubicBezTo>
                  <a:pt x="61732" y="66174"/>
                  <a:pt x="61190" y="65601"/>
                  <a:pt x="60613" y="65152"/>
                </a:cubicBezTo>
                <a:cubicBezTo>
                  <a:pt x="60618" y="65139"/>
                  <a:pt x="60628" y="65129"/>
                  <a:pt x="60633" y="65116"/>
                </a:cubicBezTo>
                <a:cubicBezTo>
                  <a:pt x="60866" y="64500"/>
                  <a:pt x="60716" y="63526"/>
                  <a:pt x="60738" y="62870"/>
                </a:cubicBezTo>
                <a:cubicBezTo>
                  <a:pt x="60775" y="61801"/>
                  <a:pt x="60810" y="60732"/>
                  <a:pt x="60845" y="59662"/>
                </a:cubicBezTo>
                <a:cubicBezTo>
                  <a:pt x="60909" y="57625"/>
                  <a:pt x="60968" y="55588"/>
                  <a:pt x="61021" y="53550"/>
                </a:cubicBezTo>
                <a:cubicBezTo>
                  <a:pt x="61126" y="49393"/>
                  <a:pt x="61199" y="45235"/>
                  <a:pt x="61239" y="41077"/>
                </a:cubicBezTo>
                <a:cubicBezTo>
                  <a:pt x="61317" y="32093"/>
                  <a:pt x="61214" y="23110"/>
                  <a:pt x="60931" y="14129"/>
                </a:cubicBezTo>
                <a:cubicBezTo>
                  <a:pt x="60875" y="12305"/>
                  <a:pt x="60811" y="10482"/>
                  <a:pt x="60742" y="8659"/>
                </a:cubicBezTo>
                <a:close/>
                <a:moveTo>
                  <a:pt x="59391" y="66008"/>
                </a:moveTo>
                <a:cubicBezTo>
                  <a:pt x="59830" y="66584"/>
                  <a:pt x="60427" y="67114"/>
                  <a:pt x="60943" y="67593"/>
                </a:cubicBezTo>
                <a:cubicBezTo>
                  <a:pt x="45609" y="68079"/>
                  <a:pt x="30232" y="68059"/>
                  <a:pt x="14895" y="68126"/>
                </a:cubicBezTo>
                <a:cubicBezTo>
                  <a:pt x="14372" y="68128"/>
                  <a:pt x="13849" y="68129"/>
                  <a:pt x="13326" y="68129"/>
                </a:cubicBezTo>
                <a:cubicBezTo>
                  <a:pt x="10850" y="68129"/>
                  <a:pt x="8370" y="68101"/>
                  <a:pt x="5898" y="68014"/>
                </a:cubicBezTo>
                <a:cubicBezTo>
                  <a:pt x="5454" y="67597"/>
                  <a:pt x="5015" y="67174"/>
                  <a:pt x="4587" y="66740"/>
                </a:cubicBezTo>
                <a:cubicBezTo>
                  <a:pt x="4401" y="66552"/>
                  <a:pt x="4178" y="66347"/>
                  <a:pt x="3947" y="66129"/>
                </a:cubicBezTo>
                <a:cubicBezTo>
                  <a:pt x="3959" y="66129"/>
                  <a:pt x="3972" y="66130"/>
                  <a:pt x="3984" y="66130"/>
                </a:cubicBezTo>
                <a:cubicBezTo>
                  <a:pt x="7375" y="66366"/>
                  <a:pt x="10782" y="66416"/>
                  <a:pt x="14178" y="66478"/>
                </a:cubicBezTo>
                <a:cubicBezTo>
                  <a:pt x="19650" y="66578"/>
                  <a:pt x="25122" y="66628"/>
                  <a:pt x="30595" y="66628"/>
                </a:cubicBezTo>
                <a:cubicBezTo>
                  <a:pt x="35031" y="66628"/>
                  <a:pt x="39468" y="66595"/>
                  <a:pt x="43906" y="66530"/>
                </a:cubicBezTo>
                <a:cubicBezTo>
                  <a:pt x="47768" y="66479"/>
                  <a:pt x="51633" y="66419"/>
                  <a:pt x="55492" y="66240"/>
                </a:cubicBezTo>
                <a:cubicBezTo>
                  <a:pt x="55591" y="66235"/>
                  <a:pt x="55707" y="66234"/>
                  <a:pt x="55836" y="66234"/>
                </a:cubicBezTo>
                <a:cubicBezTo>
                  <a:pt x="56139" y="66234"/>
                  <a:pt x="56516" y="66242"/>
                  <a:pt x="56926" y="66242"/>
                </a:cubicBezTo>
                <a:cubicBezTo>
                  <a:pt x="57729" y="66242"/>
                  <a:pt x="58656" y="66209"/>
                  <a:pt x="59391" y="66008"/>
                </a:cubicBezTo>
                <a:close/>
                <a:moveTo>
                  <a:pt x="63357" y="11251"/>
                </a:moveTo>
                <a:cubicBezTo>
                  <a:pt x="63935" y="11847"/>
                  <a:pt x="64520" y="12465"/>
                  <a:pt x="64972" y="13143"/>
                </a:cubicBezTo>
                <a:cubicBezTo>
                  <a:pt x="65637" y="30120"/>
                  <a:pt x="65710" y="47099"/>
                  <a:pt x="65191" y="64079"/>
                </a:cubicBezTo>
                <a:cubicBezTo>
                  <a:pt x="65141" y="65764"/>
                  <a:pt x="65086" y="67450"/>
                  <a:pt x="65027" y="69134"/>
                </a:cubicBezTo>
                <a:cubicBezTo>
                  <a:pt x="64729" y="68818"/>
                  <a:pt x="64399" y="68518"/>
                  <a:pt x="64061" y="68228"/>
                </a:cubicBezTo>
                <a:cubicBezTo>
                  <a:pt x="64044" y="68143"/>
                  <a:pt x="64016" y="68060"/>
                  <a:pt x="63978" y="67983"/>
                </a:cubicBezTo>
                <a:cubicBezTo>
                  <a:pt x="64033" y="67864"/>
                  <a:pt x="64063" y="67735"/>
                  <a:pt x="64067" y="67604"/>
                </a:cubicBezTo>
                <a:cubicBezTo>
                  <a:pt x="64325" y="60862"/>
                  <a:pt x="64298" y="54105"/>
                  <a:pt x="64311" y="47359"/>
                </a:cubicBezTo>
                <a:cubicBezTo>
                  <a:pt x="64328" y="37913"/>
                  <a:pt x="64309" y="28488"/>
                  <a:pt x="63873" y="19053"/>
                </a:cubicBezTo>
                <a:cubicBezTo>
                  <a:pt x="63754" y="16480"/>
                  <a:pt x="63765" y="13816"/>
                  <a:pt x="63357" y="11251"/>
                </a:cubicBezTo>
                <a:close/>
                <a:moveTo>
                  <a:pt x="8144" y="70115"/>
                </a:moveTo>
                <a:cubicBezTo>
                  <a:pt x="8149" y="70115"/>
                  <a:pt x="8172" y="70125"/>
                  <a:pt x="8208" y="70148"/>
                </a:cubicBezTo>
                <a:cubicBezTo>
                  <a:pt x="8157" y="70127"/>
                  <a:pt x="8139" y="70115"/>
                  <a:pt x="8144" y="70115"/>
                </a:cubicBezTo>
                <a:close/>
                <a:moveTo>
                  <a:pt x="6585" y="68657"/>
                </a:moveTo>
                <a:lnTo>
                  <a:pt x="6585" y="68657"/>
                </a:lnTo>
                <a:cubicBezTo>
                  <a:pt x="8795" y="69022"/>
                  <a:pt x="11072" y="69038"/>
                  <a:pt x="13297" y="69150"/>
                </a:cubicBezTo>
                <a:cubicBezTo>
                  <a:pt x="17621" y="69367"/>
                  <a:pt x="21949" y="69616"/>
                  <a:pt x="26279" y="69630"/>
                </a:cubicBezTo>
                <a:cubicBezTo>
                  <a:pt x="31112" y="69645"/>
                  <a:pt x="35945" y="69664"/>
                  <a:pt x="40778" y="69664"/>
                </a:cubicBezTo>
                <a:cubicBezTo>
                  <a:pt x="45323" y="69664"/>
                  <a:pt x="49869" y="69647"/>
                  <a:pt x="54413" y="69594"/>
                </a:cubicBezTo>
                <a:cubicBezTo>
                  <a:pt x="57165" y="69562"/>
                  <a:pt x="59919" y="69522"/>
                  <a:pt x="62671" y="69425"/>
                </a:cubicBezTo>
                <a:cubicBezTo>
                  <a:pt x="62978" y="69760"/>
                  <a:pt x="63295" y="70090"/>
                  <a:pt x="63628" y="70389"/>
                </a:cubicBezTo>
                <a:cubicBezTo>
                  <a:pt x="63294" y="70420"/>
                  <a:pt x="62965" y="70449"/>
                  <a:pt x="62696" y="70462"/>
                </a:cubicBezTo>
                <a:cubicBezTo>
                  <a:pt x="59189" y="70640"/>
                  <a:pt x="55674" y="70680"/>
                  <a:pt x="52164" y="70719"/>
                </a:cubicBezTo>
                <a:cubicBezTo>
                  <a:pt x="48399" y="70762"/>
                  <a:pt x="44635" y="70782"/>
                  <a:pt x="40870" y="70782"/>
                </a:cubicBezTo>
                <a:cubicBezTo>
                  <a:pt x="35049" y="70782"/>
                  <a:pt x="29228" y="70734"/>
                  <a:pt x="23408" y="70652"/>
                </a:cubicBezTo>
                <a:cubicBezTo>
                  <a:pt x="19640" y="70598"/>
                  <a:pt x="15871" y="70537"/>
                  <a:pt x="12105" y="70397"/>
                </a:cubicBezTo>
                <a:cubicBezTo>
                  <a:pt x="11036" y="70358"/>
                  <a:pt x="9965" y="70321"/>
                  <a:pt x="8899" y="70233"/>
                </a:cubicBezTo>
                <a:cubicBezTo>
                  <a:pt x="8529" y="70203"/>
                  <a:pt x="8317" y="70189"/>
                  <a:pt x="8260" y="70169"/>
                </a:cubicBezTo>
                <a:cubicBezTo>
                  <a:pt x="8247" y="70164"/>
                  <a:pt x="8240" y="70160"/>
                  <a:pt x="8229" y="70156"/>
                </a:cubicBezTo>
                <a:cubicBezTo>
                  <a:pt x="7684" y="69681"/>
                  <a:pt x="7148" y="69175"/>
                  <a:pt x="6615" y="68685"/>
                </a:cubicBezTo>
                <a:lnTo>
                  <a:pt x="6585" y="68657"/>
                </a:lnTo>
                <a:close/>
                <a:moveTo>
                  <a:pt x="21074" y="0"/>
                </a:moveTo>
                <a:cubicBezTo>
                  <a:pt x="18823" y="0"/>
                  <a:pt x="16926" y="1381"/>
                  <a:pt x="15999" y="3338"/>
                </a:cubicBezTo>
                <a:cubicBezTo>
                  <a:pt x="15371" y="1516"/>
                  <a:pt x="13331" y="46"/>
                  <a:pt x="11487" y="2"/>
                </a:cubicBezTo>
                <a:cubicBezTo>
                  <a:pt x="11444" y="1"/>
                  <a:pt x="11400" y="0"/>
                  <a:pt x="11357" y="0"/>
                </a:cubicBezTo>
                <a:cubicBezTo>
                  <a:pt x="8680" y="0"/>
                  <a:pt x="6495" y="1949"/>
                  <a:pt x="5858" y="4505"/>
                </a:cubicBezTo>
                <a:cubicBezTo>
                  <a:pt x="5759" y="4910"/>
                  <a:pt x="5694" y="5321"/>
                  <a:pt x="5660" y="5736"/>
                </a:cubicBezTo>
                <a:cubicBezTo>
                  <a:pt x="4333" y="5751"/>
                  <a:pt x="3005" y="5772"/>
                  <a:pt x="1677" y="5798"/>
                </a:cubicBezTo>
                <a:cubicBezTo>
                  <a:pt x="1165" y="5808"/>
                  <a:pt x="776" y="6211"/>
                  <a:pt x="757" y="6718"/>
                </a:cubicBezTo>
                <a:cubicBezTo>
                  <a:pt x="59" y="24365"/>
                  <a:pt x="0" y="42014"/>
                  <a:pt x="580" y="59663"/>
                </a:cubicBezTo>
                <a:cubicBezTo>
                  <a:pt x="612" y="60649"/>
                  <a:pt x="644" y="61636"/>
                  <a:pt x="678" y="62622"/>
                </a:cubicBezTo>
                <a:cubicBezTo>
                  <a:pt x="680" y="62664"/>
                  <a:pt x="678" y="62711"/>
                  <a:pt x="678" y="62755"/>
                </a:cubicBezTo>
                <a:cubicBezTo>
                  <a:pt x="670" y="62954"/>
                  <a:pt x="665" y="63151"/>
                  <a:pt x="665" y="63349"/>
                </a:cubicBezTo>
                <a:cubicBezTo>
                  <a:pt x="640" y="63962"/>
                  <a:pt x="611" y="64638"/>
                  <a:pt x="791" y="65116"/>
                </a:cubicBezTo>
                <a:cubicBezTo>
                  <a:pt x="880" y="65351"/>
                  <a:pt x="1009" y="65510"/>
                  <a:pt x="1174" y="65631"/>
                </a:cubicBezTo>
                <a:cubicBezTo>
                  <a:pt x="1260" y="65781"/>
                  <a:pt x="1359" y="65924"/>
                  <a:pt x="1469" y="66058"/>
                </a:cubicBezTo>
                <a:cubicBezTo>
                  <a:pt x="2775" y="67628"/>
                  <a:pt x="4264" y="69039"/>
                  <a:pt x="5776" y="70407"/>
                </a:cubicBezTo>
                <a:cubicBezTo>
                  <a:pt x="6339" y="70917"/>
                  <a:pt x="6928" y="71665"/>
                  <a:pt x="7663" y="71921"/>
                </a:cubicBezTo>
                <a:cubicBezTo>
                  <a:pt x="8303" y="72143"/>
                  <a:pt x="9147" y="72097"/>
                  <a:pt x="9817" y="72135"/>
                </a:cubicBezTo>
                <a:cubicBezTo>
                  <a:pt x="13141" y="72326"/>
                  <a:pt x="16477" y="72374"/>
                  <a:pt x="19805" y="72435"/>
                </a:cubicBezTo>
                <a:cubicBezTo>
                  <a:pt x="26650" y="72559"/>
                  <a:pt x="33495" y="72622"/>
                  <a:pt x="40341" y="72622"/>
                </a:cubicBezTo>
                <a:cubicBezTo>
                  <a:pt x="43461" y="72622"/>
                  <a:pt x="46580" y="72609"/>
                  <a:pt x="49700" y="72583"/>
                </a:cubicBezTo>
                <a:cubicBezTo>
                  <a:pt x="53656" y="72551"/>
                  <a:pt x="57614" y="72512"/>
                  <a:pt x="61566" y="72353"/>
                </a:cubicBezTo>
                <a:cubicBezTo>
                  <a:pt x="61639" y="72350"/>
                  <a:pt x="61722" y="72349"/>
                  <a:pt x="61813" y="72349"/>
                </a:cubicBezTo>
                <a:cubicBezTo>
                  <a:pt x="62183" y="72349"/>
                  <a:pt x="62691" y="72368"/>
                  <a:pt x="63242" y="72368"/>
                </a:cubicBezTo>
                <a:cubicBezTo>
                  <a:pt x="64642" y="72368"/>
                  <a:pt x="66319" y="72244"/>
                  <a:pt x="66720" y="71360"/>
                </a:cubicBezTo>
                <a:cubicBezTo>
                  <a:pt x="66985" y="70776"/>
                  <a:pt x="66842" y="69881"/>
                  <a:pt x="66864" y="69252"/>
                </a:cubicBezTo>
                <a:cubicBezTo>
                  <a:pt x="66903" y="68100"/>
                  <a:pt x="66942" y="66948"/>
                  <a:pt x="66978" y="65795"/>
                </a:cubicBezTo>
                <a:cubicBezTo>
                  <a:pt x="67043" y="63759"/>
                  <a:pt x="67102" y="61723"/>
                  <a:pt x="67153" y="59685"/>
                </a:cubicBezTo>
                <a:cubicBezTo>
                  <a:pt x="67260" y="55528"/>
                  <a:pt x="67333" y="51369"/>
                  <a:pt x="67371" y="47211"/>
                </a:cubicBezTo>
                <a:cubicBezTo>
                  <a:pt x="67451" y="38227"/>
                  <a:pt x="67349" y="29244"/>
                  <a:pt x="67064" y="20262"/>
                </a:cubicBezTo>
                <a:cubicBezTo>
                  <a:pt x="66990" y="17834"/>
                  <a:pt x="66904" y="15406"/>
                  <a:pt x="66807" y="12978"/>
                </a:cubicBezTo>
                <a:cubicBezTo>
                  <a:pt x="66837" y="12794"/>
                  <a:pt x="66805" y="12594"/>
                  <a:pt x="66677" y="12388"/>
                </a:cubicBezTo>
                <a:cubicBezTo>
                  <a:pt x="65476" y="10457"/>
                  <a:pt x="63579" y="8733"/>
                  <a:pt x="61914" y="7212"/>
                </a:cubicBezTo>
                <a:cubicBezTo>
                  <a:pt x="61379" y="6724"/>
                  <a:pt x="60915" y="6282"/>
                  <a:pt x="60357" y="6044"/>
                </a:cubicBezTo>
                <a:cubicBezTo>
                  <a:pt x="60211" y="5902"/>
                  <a:pt x="60011" y="5803"/>
                  <a:pt x="59749" y="5799"/>
                </a:cubicBezTo>
                <a:cubicBezTo>
                  <a:pt x="58091" y="5763"/>
                  <a:pt x="56435" y="5734"/>
                  <a:pt x="54778" y="5712"/>
                </a:cubicBezTo>
                <a:cubicBezTo>
                  <a:pt x="54848" y="5600"/>
                  <a:pt x="54904" y="5479"/>
                  <a:pt x="54942" y="5352"/>
                </a:cubicBezTo>
                <a:cubicBezTo>
                  <a:pt x="55711" y="2730"/>
                  <a:pt x="52857" y="63"/>
                  <a:pt x="50362" y="3"/>
                </a:cubicBezTo>
                <a:cubicBezTo>
                  <a:pt x="50319" y="2"/>
                  <a:pt x="50275" y="1"/>
                  <a:pt x="50231" y="1"/>
                </a:cubicBezTo>
                <a:cubicBezTo>
                  <a:pt x="47981" y="1"/>
                  <a:pt x="46082" y="1382"/>
                  <a:pt x="45155" y="3339"/>
                </a:cubicBezTo>
                <a:cubicBezTo>
                  <a:pt x="44527" y="1517"/>
                  <a:pt x="42489" y="47"/>
                  <a:pt x="40643" y="3"/>
                </a:cubicBezTo>
                <a:cubicBezTo>
                  <a:pt x="40600" y="2"/>
                  <a:pt x="40556" y="1"/>
                  <a:pt x="40512" y="1"/>
                </a:cubicBezTo>
                <a:cubicBezTo>
                  <a:pt x="38262" y="1"/>
                  <a:pt x="36363" y="1382"/>
                  <a:pt x="35436" y="3339"/>
                </a:cubicBezTo>
                <a:cubicBezTo>
                  <a:pt x="34808" y="1517"/>
                  <a:pt x="32770" y="47"/>
                  <a:pt x="30924" y="3"/>
                </a:cubicBezTo>
                <a:cubicBezTo>
                  <a:pt x="30880" y="2"/>
                  <a:pt x="30837" y="1"/>
                  <a:pt x="30793" y="1"/>
                </a:cubicBezTo>
                <a:cubicBezTo>
                  <a:pt x="28543" y="1"/>
                  <a:pt x="26645" y="1382"/>
                  <a:pt x="25718" y="3339"/>
                </a:cubicBezTo>
                <a:cubicBezTo>
                  <a:pt x="25090" y="1516"/>
                  <a:pt x="23050" y="46"/>
                  <a:pt x="21205" y="2"/>
                </a:cubicBezTo>
                <a:cubicBezTo>
                  <a:pt x="21161" y="1"/>
                  <a:pt x="21118" y="0"/>
                  <a:pt x="210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1863" tIns="181863" rIns="181863" bIns="181863" anchor="ctr" anchorCtr="0">
            <a:noAutofit/>
          </a:bodyPr>
          <a:lstStyle/>
          <a:p>
            <a:pPr defTabSz="1819782">
              <a:buClr>
                <a:srgbClr val="000000"/>
              </a:buClr>
              <a:defRPr/>
            </a:pPr>
            <a:endParaRPr sz="2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337" name="Google Shape;3337;p47"/>
          <p:cNvGrpSpPr/>
          <p:nvPr/>
        </p:nvGrpSpPr>
        <p:grpSpPr>
          <a:xfrm rot="1478417">
            <a:off x="15396330" y="2295813"/>
            <a:ext cx="2473932" cy="775865"/>
            <a:chOff x="1948575" y="1942581"/>
            <a:chExt cx="1237025" cy="387950"/>
          </a:xfrm>
        </p:grpSpPr>
        <p:sp>
          <p:nvSpPr>
            <p:cNvPr id="3338" name="Google Shape;3338;p47"/>
            <p:cNvSpPr/>
            <p:nvPr/>
          </p:nvSpPr>
          <p:spPr>
            <a:xfrm>
              <a:off x="1948588" y="1942581"/>
              <a:ext cx="1237000" cy="387950"/>
            </a:xfrm>
            <a:custGeom>
              <a:avLst/>
              <a:gdLst/>
              <a:ahLst/>
              <a:cxnLst/>
              <a:rect l="l" t="t" r="r" b="b"/>
              <a:pathLst>
                <a:path w="49480" h="15518" extrusionOk="0">
                  <a:moveTo>
                    <a:pt x="47997" y="0"/>
                  </a:moveTo>
                  <a:cubicBezTo>
                    <a:pt x="47994" y="0"/>
                    <a:pt x="47991" y="0"/>
                    <a:pt x="47988" y="1"/>
                  </a:cubicBezTo>
                  <a:lnTo>
                    <a:pt x="29456" y="285"/>
                  </a:lnTo>
                  <a:lnTo>
                    <a:pt x="11020" y="567"/>
                  </a:lnTo>
                  <a:lnTo>
                    <a:pt x="619" y="727"/>
                  </a:lnTo>
                  <a:cubicBezTo>
                    <a:pt x="502" y="729"/>
                    <a:pt x="443" y="820"/>
                    <a:pt x="440" y="912"/>
                  </a:cubicBezTo>
                  <a:cubicBezTo>
                    <a:pt x="436" y="911"/>
                    <a:pt x="431" y="911"/>
                    <a:pt x="427" y="911"/>
                  </a:cubicBezTo>
                  <a:cubicBezTo>
                    <a:pt x="295" y="911"/>
                    <a:pt x="172" y="1096"/>
                    <a:pt x="284" y="1236"/>
                  </a:cubicBezTo>
                  <a:cubicBezTo>
                    <a:pt x="688" y="1741"/>
                    <a:pt x="1116" y="2225"/>
                    <a:pt x="1564" y="2690"/>
                  </a:cubicBezTo>
                  <a:cubicBezTo>
                    <a:pt x="986" y="3308"/>
                    <a:pt x="478" y="3986"/>
                    <a:pt x="49" y="4715"/>
                  </a:cubicBezTo>
                  <a:cubicBezTo>
                    <a:pt x="0" y="4799"/>
                    <a:pt x="27" y="4922"/>
                    <a:pt x="115" y="4969"/>
                  </a:cubicBezTo>
                  <a:cubicBezTo>
                    <a:pt x="657" y="5251"/>
                    <a:pt x="1175" y="5579"/>
                    <a:pt x="1660" y="5951"/>
                  </a:cubicBezTo>
                  <a:cubicBezTo>
                    <a:pt x="1262" y="6637"/>
                    <a:pt x="802" y="7284"/>
                    <a:pt x="283" y="7884"/>
                  </a:cubicBezTo>
                  <a:cubicBezTo>
                    <a:pt x="210" y="7969"/>
                    <a:pt x="208" y="8117"/>
                    <a:pt x="320" y="8175"/>
                  </a:cubicBezTo>
                  <a:lnTo>
                    <a:pt x="1937" y="9012"/>
                  </a:lnTo>
                  <a:lnTo>
                    <a:pt x="595" y="11236"/>
                  </a:lnTo>
                  <a:cubicBezTo>
                    <a:pt x="534" y="11336"/>
                    <a:pt x="589" y="11482"/>
                    <a:pt x="705" y="11509"/>
                  </a:cubicBezTo>
                  <a:cubicBezTo>
                    <a:pt x="1254" y="11638"/>
                    <a:pt x="1786" y="11825"/>
                    <a:pt x="2296" y="12065"/>
                  </a:cubicBezTo>
                  <a:cubicBezTo>
                    <a:pt x="1971" y="13163"/>
                    <a:pt x="1541" y="14226"/>
                    <a:pt x="1009" y="15238"/>
                  </a:cubicBezTo>
                  <a:cubicBezTo>
                    <a:pt x="932" y="15384"/>
                    <a:pt x="1061" y="15518"/>
                    <a:pt x="1185" y="15518"/>
                  </a:cubicBezTo>
                  <a:cubicBezTo>
                    <a:pt x="1231" y="15518"/>
                    <a:pt x="1276" y="15499"/>
                    <a:pt x="1310" y="15456"/>
                  </a:cubicBezTo>
                  <a:cubicBezTo>
                    <a:pt x="1337" y="15473"/>
                    <a:pt x="1370" y="15484"/>
                    <a:pt x="1403" y="15484"/>
                  </a:cubicBezTo>
                  <a:cubicBezTo>
                    <a:pt x="1406" y="15484"/>
                    <a:pt x="1409" y="15484"/>
                    <a:pt x="1412" y="15484"/>
                  </a:cubicBezTo>
                  <a:cubicBezTo>
                    <a:pt x="7321" y="15404"/>
                    <a:pt x="13231" y="15322"/>
                    <a:pt x="19132" y="14999"/>
                  </a:cubicBezTo>
                  <a:cubicBezTo>
                    <a:pt x="21890" y="14848"/>
                    <a:pt x="24645" y="14660"/>
                    <a:pt x="27405" y="14580"/>
                  </a:cubicBezTo>
                  <a:cubicBezTo>
                    <a:pt x="27579" y="14575"/>
                    <a:pt x="27751" y="14570"/>
                    <a:pt x="27924" y="14566"/>
                  </a:cubicBezTo>
                  <a:cubicBezTo>
                    <a:pt x="28060" y="14563"/>
                    <a:pt x="28196" y="14561"/>
                    <a:pt x="28332" y="14558"/>
                  </a:cubicBezTo>
                  <a:cubicBezTo>
                    <a:pt x="29169" y="14541"/>
                    <a:pt x="30007" y="14533"/>
                    <a:pt x="30844" y="14533"/>
                  </a:cubicBezTo>
                  <a:cubicBezTo>
                    <a:pt x="31153" y="14533"/>
                    <a:pt x="31461" y="14534"/>
                    <a:pt x="31770" y="14536"/>
                  </a:cubicBezTo>
                  <a:cubicBezTo>
                    <a:pt x="32115" y="14538"/>
                    <a:pt x="32462" y="14543"/>
                    <a:pt x="32807" y="14547"/>
                  </a:cubicBezTo>
                  <a:cubicBezTo>
                    <a:pt x="34114" y="14565"/>
                    <a:pt x="35421" y="14599"/>
                    <a:pt x="36727" y="14647"/>
                  </a:cubicBezTo>
                  <a:cubicBezTo>
                    <a:pt x="36866" y="14652"/>
                    <a:pt x="37006" y="14657"/>
                    <a:pt x="37146" y="14663"/>
                  </a:cubicBezTo>
                  <a:lnTo>
                    <a:pt x="37293" y="14668"/>
                  </a:lnTo>
                  <a:cubicBezTo>
                    <a:pt x="40398" y="14788"/>
                    <a:pt x="43499" y="14972"/>
                    <a:pt x="46601" y="15156"/>
                  </a:cubicBezTo>
                  <a:cubicBezTo>
                    <a:pt x="46606" y="15157"/>
                    <a:pt x="46612" y="15157"/>
                    <a:pt x="46618" y="15157"/>
                  </a:cubicBezTo>
                  <a:cubicBezTo>
                    <a:pt x="46651" y="15157"/>
                    <a:pt x="46683" y="15146"/>
                    <a:pt x="46710" y="15127"/>
                  </a:cubicBezTo>
                  <a:cubicBezTo>
                    <a:pt x="47592" y="15061"/>
                    <a:pt x="48466" y="14923"/>
                    <a:pt x="49325" y="14716"/>
                  </a:cubicBezTo>
                  <a:cubicBezTo>
                    <a:pt x="49421" y="14693"/>
                    <a:pt x="49480" y="14582"/>
                    <a:pt x="49453" y="14488"/>
                  </a:cubicBezTo>
                  <a:cubicBezTo>
                    <a:pt x="49418" y="14364"/>
                    <a:pt x="49369" y="14245"/>
                    <a:pt x="49306" y="14133"/>
                  </a:cubicBezTo>
                  <a:cubicBezTo>
                    <a:pt x="49322" y="14085"/>
                    <a:pt x="49317" y="14032"/>
                    <a:pt x="49289" y="13989"/>
                  </a:cubicBezTo>
                  <a:lnTo>
                    <a:pt x="47979" y="11919"/>
                  </a:lnTo>
                  <a:cubicBezTo>
                    <a:pt x="48447" y="11391"/>
                    <a:pt x="48849" y="10808"/>
                    <a:pt x="49174" y="10180"/>
                  </a:cubicBezTo>
                  <a:cubicBezTo>
                    <a:pt x="49183" y="10162"/>
                    <a:pt x="49190" y="10142"/>
                    <a:pt x="49193" y="10122"/>
                  </a:cubicBezTo>
                  <a:cubicBezTo>
                    <a:pt x="49204" y="10062"/>
                    <a:pt x="49193" y="9994"/>
                    <a:pt x="49145" y="9956"/>
                  </a:cubicBezTo>
                  <a:lnTo>
                    <a:pt x="49092" y="9913"/>
                  </a:lnTo>
                  <a:lnTo>
                    <a:pt x="47838" y="8911"/>
                  </a:lnTo>
                  <a:cubicBezTo>
                    <a:pt x="48062" y="8629"/>
                    <a:pt x="48277" y="8342"/>
                    <a:pt x="48480" y="8047"/>
                  </a:cubicBezTo>
                  <a:cubicBezTo>
                    <a:pt x="48689" y="7745"/>
                    <a:pt x="49044" y="7349"/>
                    <a:pt x="49005" y="6956"/>
                  </a:cubicBezTo>
                  <a:cubicBezTo>
                    <a:pt x="48968" y="6589"/>
                    <a:pt x="48557" y="6320"/>
                    <a:pt x="48294" y="6110"/>
                  </a:cubicBezTo>
                  <a:cubicBezTo>
                    <a:pt x="48015" y="5885"/>
                    <a:pt x="47719" y="5680"/>
                    <a:pt x="47412" y="5495"/>
                  </a:cubicBezTo>
                  <a:cubicBezTo>
                    <a:pt x="47882" y="4866"/>
                    <a:pt x="48351" y="4235"/>
                    <a:pt x="48820" y="3605"/>
                  </a:cubicBezTo>
                  <a:cubicBezTo>
                    <a:pt x="48868" y="3539"/>
                    <a:pt x="48843" y="3435"/>
                    <a:pt x="48791" y="3380"/>
                  </a:cubicBezTo>
                  <a:lnTo>
                    <a:pt x="47295" y="1827"/>
                  </a:lnTo>
                  <a:lnTo>
                    <a:pt x="48252" y="306"/>
                  </a:lnTo>
                  <a:cubicBezTo>
                    <a:pt x="48337" y="170"/>
                    <a:pt x="48221" y="42"/>
                    <a:pt x="48097" y="33"/>
                  </a:cubicBezTo>
                  <a:cubicBezTo>
                    <a:pt x="48067" y="12"/>
                    <a:pt x="48032" y="0"/>
                    <a:pt x="4799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819782">
                <a:buClr>
                  <a:srgbClr val="000000"/>
                </a:buClr>
                <a:defRPr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39" name="Google Shape;3339;p47"/>
            <p:cNvGrpSpPr/>
            <p:nvPr/>
          </p:nvGrpSpPr>
          <p:grpSpPr>
            <a:xfrm>
              <a:off x="1948575" y="1942581"/>
              <a:ext cx="1237025" cy="387950"/>
              <a:chOff x="1147825" y="1957275"/>
              <a:chExt cx="1237025" cy="387950"/>
            </a:xfrm>
          </p:grpSpPr>
          <p:sp>
            <p:nvSpPr>
              <p:cNvPr id="3340" name="Google Shape;3340;p47"/>
              <p:cNvSpPr/>
              <p:nvPr/>
            </p:nvSpPr>
            <p:spPr>
              <a:xfrm>
                <a:off x="1147825" y="1957275"/>
                <a:ext cx="1237025" cy="387950"/>
              </a:xfrm>
              <a:custGeom>
                <a:avLst/>
                <a:gdLst/>
                <a:ahLst/>
                <a:cxnLst/>
                <a:rect l="l" t="t" r="r" b="b"/>
                <a:pathLst>
                  <a:path w="49481" h="15518" extrusionOk="0">
                    <a:moveTo>
                      <a:pt x="3941" y="849"/>
                    </a:moveTo>
                    <a:cubicBezTo>
                      <a:pt x="4360" y="849"/>
                      <a:pt x="4767" y="1148"/>
                      <a:pt x="4957" y="1539"/>
                    </a:cubicBezTo>
                    <a:cubicBezTo>
                      <a:pt x="5187" y="2015"/>
                      <a:pt x="5151" y="2621"/>
                      <a:pt x="4794" y="3027"/>
                    </a:cubicBezTo>
                    <a:cubicBezTo>
                      <a:pt x="4574" y="3278"/>
                      <a:pt x="4246" y="3421"/>
                      <a:pt x="3918" y="3421"/>
                    </a:cubicBezTo>
                    <a:cubicBezTo>
                      <a:pt x="3754" y="3421"/>
                      <a:pt x="3591" y="3386"/>
                      <a:pt x="3442" y="3310"/>
                    </a:cubicBezTo>
                    <a:cubicBezTo>
                      <a:pt x="2971" y="3075"/>
                      <a:pt x="2549" y="2483"/>
                      <a:pt x="2608" y="1943"/>
                    </a:cubicBezTo>
                    <a:cubicBezTo>
                      <a:pt x="2664" y="1430"/>
                      <a:pt x="3054" y="1054"/>
                      <a:pt x="3536" y="951"/>
                    </a:cubicBezTo>
                    <a:cubicBezTo>
                      <a:pt x="3668" y="881"/>
                      <a:pt x="3805" y="849"/>
                      <a:pt x="3941" y="849"/>
                    </a:cubicBezTo>
                    <a:close/>
                    <a:moveTo>
                      <a:pt x="22738" y="849"/>
                    </a:moveTo>
                    <a:cubicBezTo>
                      <a:pt x="23157" y="849"/>
                      <a:pt x="23564" y="1148"/>
                      <a:pt x="23753" y="1539"/>
                    </a:cubicBezTo>
                    <a:cubicBezTo>
                      <a:pt x="23984" y="2015"/>
                      <a:pt x="23948" y="2621"/>
                      <a:pt x="23591" y="3027"/>
                    </a:cubicBezTo>
                    <a:cubicBezTo>
                      <a:pt x="23371" y="3278"/>
                      <a:pt x="23042" y="3421"/>
                      <a:pt x="22714" y="3421"/>
                    </a:cubicBezTo>
                    <a:cubicBezTo>
                      <a:pt x="22551" y="3421"/>
                      <a:pt x="22388" y="3386"/>
                      <a:pt x="22238" y="3310"/>
                    </a:cubicBezTo>
                    <a:cubicBezTo>
                      <a:pt x="21767" y="3075"/>
                      <a:pt x="21345" y="2483"/>
                      <a:pt x="21404" y="1943"/>
                    </a:cubicBezTo>
                    <a:lnTo>
                      <a:pt x="21405" y="1943"/>
                    </a:lnTo>
                    <a:cubicBezTo>
                      <a:pt x="21461" y="1430"/>
                      <a:pt x="21850" y="1054"/>
                      <a:pt x="22333" y="951"/>
                    </a:cubicBezTo>
                    <a:cubicBezTo>
                      <a:pt x="22464" y="881"/>
                      <a:pt x="22602" y="849"/>
                      <a:pt x="22738" y="849"/>
                    </a:cubicBezTo>
                    <a:close/>
                    <a:moveTo>
                      <a:pt x="35849" y="849"/>
                    </a:moveTo>
                    <a:cubicBezTo>
                      <a:pt x="36267" y="849"/>
                      <a:pt x="36675" y="1148"/>
                      <a:pt x="36864" y="1539"/>
                    </a:cubicBezTo>
                    <a:cubicBezTo>
                      <a:pt x="37095" y="2015"/>
                      <a:pt x="37059" y="2621"/>
                      <a:pt x="36702" y="3027"/>
                    </a:cubicBezTo>
                    <a:cubicBezTo>
                      <a:pt x="36482" y="3278"/>
                      <a:pt x="36153" y="3421"/>
                      <a:pt x="35825" y="3421"/>
                    </a:cubicBezTo>
                    <a:cubicBezTo>
                      <a:pt x="35662" y="3421"/>
                      <a:pt x="35499" y="3386"/>
                      <a:pt x="35349" y="3310"/>
                    </a:cubicBezTo>
                    <a:cubicBezTo>
                      <a:pt x="34878" y="3075"/>
                      <a:pt x="34456" y="2483"/>
                      <a:pt x="34516" y="1943"/>
                    </a:cubicBezTo>
                    <a:lnTo>
                      <a:pt x="34515" y="1943"/>
                    </a:lnTo>
                    <a:cubicBezTo>
                      <a:pt x="34571" y="1430"/>
                      <a:pt x="34961" y="1054"/>
                      <a:pt x="35444" y="951"/>
                    </a:cubicBezTo>
                    <a:cubicBezTo>
                      <a:pt x="35575" y="881"/>
                      <a:pt x="35713" y="849"/>
                      <a:pt x="35849" y="849"/>
                    </a:cubicBezTo>
                    <a:close/>
                    <a:moveTo>
                      <a:pt x="8394" y="850"/>
                    </a:moveTo>
                    <a:cubicBezTo>
                      <a:pt x="8813" y="850"/>
                      <a:pt x="9220" y="1149"/>
                      <a:pt x="9409" y="1539"/>
                    </a:cubicBezTo>
                    <a:cubicBezTo>
                      <a:pt x="9640" y="2016"/>
                      <a:pt x="9604" y="2622"/>
                      <a:pt x="9247" y="3027"/>
                    </a:cubicBezTo>
                    <a:cubicBezTo>
                      <a:pt x="9026" y="3278"/>
                      <a:pt x="8697" y="3421"/>
                      <a:pt x="8369" y="3421"/>
                    </a:cubicBezTo>
                    <a:cubicBezTo>
                      <a:pt x="8206" y="3421"/>
                      <a:pt x="8043" y="3386"/>
                      <a:pt x="7894" y="3311"/>
                    </a:cubicBezTo>
                    <a:cubicBezTo>
                      <a:pt x="7423" y="3075"/>
                      <a:pt x="7001" y="2483"/>
                      <a:pt x="7061" y="1943"/>
                    </a:cubicBezTo>
                    <a:lnTo>
                      <a:pt x="7061" y="1943"/>
                    </a:lnTo>
                    <a:lnTo>
                      <a:pt x="7061" y="1944"/>
                    </a:lnTo>
                    <a:cubicBezTo>
                      <a:pt x="7116" y="1430"/>
                      <a:pt x="7506" y="1054"/>
                      <a:pt x="7989" y="952"/>
                    </a:cubicBezTo>
                    <a:cubicBezTo>
                      <a:pt x="8120" y="882"/>
                      <a:pt x="8258" y="850"/>
                      <a:pt x="8394" y="850"/>
                    </a:cubicBezTo>
                    <a:close/>
                    <a:moveTo>
                      <a:pt x="13369" y="850"/>
                    </a:moveTo>
                    <a:cubicBezTo>
                      <a:pt x="13787" y="850"/>
                      <a:pt x="14194" y="1149"/>
                      <a:pt x="14384" y="1539"/>
                    </a:cubicBezTo>
                    <a:cubicBezTo>
                      <a:pt x="14615" y="2016"/>
                      <a:pt x="14578" y="2622"/>
                      <a:pt x="14221" y="3027"/>
                    </a:cubicBezTo>
                    <a:cubicBezTo>
                      <a:pt x="14001" y="3278"/>
                      <a:pt x="13672" y="3421"/>
                      <a:pt x="13343" y="3421"/>
                    </a:cubicBezTo>
                    <a:cubicBezTo>
                      <a:pt x="13180" y="3421"/>
                      <a:pt x="13017" y="3386"/>
                      <a:pt x="12868" y="3311"/>
                    </a:cubicBezTo>
                    <a:cubicBezTo>
                      <a:pt x="12398" y="3075"/>
                      <a:pt x="11975" y="2483"/>
                      <a:pt x="12034" y="1943"/>
                    </a:cubicBezTo>
                    <a:lnTo>
                      <a:pt x="12034" y="1943"/>
                    </a:lnTo>
                    <a:lnTo>
                      <a:pt x="12034" y="1944"/>
                    </a:lnTo>
                    <a:cubicBezTo>
                      <a:pt x="12091" y="1430"/>
                      <a:pt x="12480" y="1054"/>
                      <a:pt x="12963" y="952"/>
                    </a:cubicBezTo>
                    <a:cubicBezTo>
                      <a:pt x="13095" y="882"/>
                      <a:pt x="13232" y="850"/>
                      <a:pt x="13369" y="850"/>
                    </a:cubicBezTo>
                    <a:close/>
                    <a:moveTo>
                      <a:pt x="18286" y="850"/>
                    </a:moveTo>
                    <a:cubicBezTo>
                      <a:pt x="18704" y="850"/>
                      <a:pt x="19112" y="1149"/>
                      <a:pt x="19301" y="1539"/>
                    </a:cubicBezTo>
                    <a:cubicBezTo>
                      <a:pt x="19532" y="2016"/>
                      <a:pt x="19495" y="2622"/>
                      <a:pt x="19138" y="3027"/>
                    </a:cubicBezTo>
                    <a:cubicBezTo>
                      <a:pt x="18918" y="3278"/>
                      <a:pt x="18589" y="3421"/>
                      <a:pt x="18260" y="3421"/>
                    </a:cubicBezTo>
                    <a:cubicBezTo>
                      <a:pt x="18097" y="3421"/>
                      <a:pt x="17934" y="3386"/>
                      <a:pt x="17785" y="3311"/>
                    </a:cubicBezTo>
                    <a:cubicBezTo>
                      <a:pt x="17315" y="3075"/>
                      <a:pt x="16892" y="2483"/>
                      <a:pt x="16951" y="1943"/>
                    </a:cubicBezTo>
                    <a:lnTo>
                      <a:pt x="16951" y="1943"/>
                    </a:lnTo>
                    <a:lnTo>
                      <a:pt x="16951" y="1944"/>
                    </a:lnTo>
                    <a:cubicBezTo>
                      <a:pt x="17008" y="1430"/>
                      <a:pt x="17397" y="1054"/>
                      <a:pt x="17881" y="952"/>
                    </a:cubicBezTo>
                    <a:cubicBezTo>
                      <a:pt x="18012" y="882"/>
                      <a:pt x="18149" y="850"/>
                      <a:pt x="18286" y="850"/>
                    </a:cubicBezTo>
                    <a:close/>
                    <a:moveTo>
                      <a:pt x="27713" y="850"/>
                    </a:moveTo>
                    <a:cubicBezTo>
                      <a:pt x="28131" y="850"/>
                      <a:pt x="28538" y="1149"/>
                      <a:pt x="28727" y="1539"/>
                    </a:cubicBezTo>
                    <a:cubicBezTo>
                      <a:pt x="28959" y="2016"/>
                      <a:pt x="28923" y="2622"/>
                      <a:pt x="28565" y="3027"/>
                    </a:cubicBezTo>
                    <a:cubicBezTo>
                      <a:pt x="28344" y="3278"/>
                      <a:pt x="28016" y="3421"/>
                      <a:pt x="27687" y="3421"/>
                    </a:cubicBezTo>
                    <a:cubicBezTo>
                      <a:pt x="27524" y="3421"/>
                      <a:pt x="27361" y="3386"/>
                      <a:pt x="27212" y="3311"/>
                    </a:cubicBezTo>
                    <a:cubicBezTo>
                      <a:pt x="26742" y="3075"/>
                      <a:pt x="26319" y="2483"/>
                      <a:pt x="26378" y="1943"/>
                    </a:cubicBezTo>
                    <a:lnTo>
                      <a:pt x="26378" y="1943"/>
                    </a:lnTo>
                    <a:lnTo>
                      <a:pt x="26378" y="1944"/>
                    </a:lnTo>
                    <a:cubicBezTo>
                      <a:pt x="26435" y="1430"/>
                      <a:pt x="26824" y="1054"/>
                      <a:pt x="27308" y="952"/>
                    </a:cubicBezTo>
                    <a:cubicBezTo>
                      <a:pt x="27439" y="882"/>
                      <a:pt x="27577" y="850"/>
                      <a:pt x="27713" y="850"/>
                    </a:cubicBezTo>
                    <a:close/>
                    <a:moveTo>
                      <a:pt x="31398" y="850"/>
                    </a:moveTo>
                    <a:cubicBezTo>
                      <a:pt x="31816" y="850"/>
                      <a:pt x="32223" y="1149"/>
                      <a:pt x="32412" y="1539"/>
                    </a:cubicBezTo>
                    <a:cubicBezTo>
                      <a:pt x="32643" y="2015"/>
                      <a:pt x="32606" y="2621"/>
                      <a:pt x="32249" y="3027"/>
                    </a:cubicBezTo>
                    <a:cubicBezTo>
                      <a:pt x="32029" y="3278"/>
                      <a:pt x="31700" y="3421"/>
                      <a:pt x="31372" y="3421"/>
                    </a:cubicBezTo>
                    <a:cubicBezTo>
                      <a:pt x="31209" y="3421"/>
                      <a:pt x="31046" y="3386"/>
                      <a:pt x="30897" y="3311"/>
                    </a:cubicBezTo>
                    <a:cubicBezTo>
                      <a:pt x="30426" y="3075"/>
                      <a:pt x="30004" y="2483"/>
                      <a:pt x="30062" y="1943"/>
                    </a:cubicBezTo>
                    <a:lnTo>
                      <a:pt x="30062" y="1943"/>
                    </a:lnTo>
                    <a:lnTo>
                      <a:pt x="30063" y="1944"/>
                    </a:lnTo>
                    <a:cubicBezTo>
                      <a:pt x="30120" y="1430"/>
                      <a:pt x="30509" y="1054"/>
                      <a:pt x="30993" y="952"/>
                    </a:cubicBezTo>
                    <a:cubicBezTo>
                      <a:pt x="31124" y="882"/>
                      <a:pt x="31261" y="850"/>
                      <a:pt x="31398" y="850"/>
                    </a:cubicBezTo>
                    <a:close/>
                    <a:moveTo>
                      <a:pt x="40824" y="850"/>
                    </a:moveTo>
                    <a:cubicBezTo>
                      <a:pt x="41242" y="850"/>
                      <a:pt x="41649" y="1149"/>
                      <a:pt x="41838" y="1539"/>
                    </a:cubicBezTo>
                    <a:cubicBezTo>
                      <a:pt x="42070" y="2016"/>
                      <a:pt x="42033" y="2622"/>
                      <a:pt x="41676" y="3027"/>
                    </a:cubicBezTo>
                    <a:cubicBezTo>
                      <a:pt x="41455" y="3278"/>
                      <a:pt x="41126" y="3421"/>
                      <a:pt x="40798" y="3421"/>
                    </a:cubicBezTo>
                    <a:cubicBezTo>
                      <a:pt x="40635" y="3421"/>
                      <a:pt x="40472" y="3386"/>
                      <a:pt x="40323" y="3311"/>
                    </a:cubicBezTo>
                    <a:cubicBezTo>
                      <a:pt x="39853" y="3075"/>
                      <a:pt x="39431" y="2483"/>
                      <a:pt x="39489" y="1943"/>
                    </a:cubicBezTo>
                    <a:lnTo>
                      <a:pt x="39489" y="1943"/>
                    </a:lnTo>
                    <a:lnTo>
                      <a:pt x="39489" y="1944"/>
                    </a:lnTo>
                    <a:cubicBezTo>
                      <a:pt x="39546" y="1430"/>
                      <a:pt x="39935" y="1054"/>
                      <a:pt x="40418" y="952"/>
                    </a:cubicBezTo>
                    <a:cubicBezTo>
                      <a:pt x="40550" y="882"/>
                      <a:pt x="40687" y="850"/>
                      <a:pt x="40824" y="850"/>
                    </a:cubicBezTo>
                    <a:close/>
                    <a:moveTo>
                      <a:pt x="45741" y="850"/>
                    </a:moveTo>
                    <a:cubicBezTo>
                      <a:pt x="46159" y="850"/>
                      <a:pt x="46566" y="1149"/>
                      <a:pt x="46755" y="1539"/>
                    </a:cubicBezTo>
                    <a:cubicBezTo>
                      <a:pt x="46987" y="2016"/>
                      <a:pt x="46951" y="2622"/>
                      <a:pt x="46593" y="3027"/>
                    </a:cubicBezTo>
                    <a:cubicBezTo>
                      <a:pt x="46372" y="3278"/>
                      <a:pt x="46044" y="3421"/>
                      <a:pt x="45715" y="3421"/>
                    </a:cubicBezTo>
                    <a:cubicBezTo>
                      <a:pt x="45552" y="3421"/>
                      <a:pt x="45389" y="3386"/>
                      <a:pt x="45240" y="3311"/>
                    </a:cubicBezTo>
                    <a:cubicBezTo>
                      <a:pt x="44770" y="3075"/>
                      <a:pt x="44348" y="2483"/>
                      <a:pt x="44406" y="1943"/>
                    </a:cubicBezTo>
                    <a:lnTo>
                      <a:pt x="44406" y="1943"/>
                    </a:lnTo>
                    <a:lnTo>
                      <a:pt x="44406" y="1944"/>
                    </a:lnTo>
                    <a:cubicBezTo>
                      <a:pt x="44463" y="1430"/>
                      <a:pt x="44852" y="1054"/>
                      <a:pt x="45336" y="952"/>
                    </a:cubicBezTo>
                    <a:cubicBezTo>
                      <a:pt x="45467" y="882"/>
                      <a:pt x="45605" y="850"/>
                      <a:pt x="45741" y="850"/>
                    </a:cubicBezTo>
                    <a:close/>
                    <a:moveTo>
                      <a:pt x="3501" y="4478"/>
                    </a:moveTo>
                    <a:cubicBezTo>
                      <a:pt x="3920" y="4478"/>
                      <a:pt x="4327" y="4777"/>
                      <a:pt x="4517" y="5167"/>
                    </a:cubicBezTo>
                    <a:cubicBezTo>
                      <a:pt x="4747" y="5644"/>
                      <a:pt x="4711" y="6250"/>
                      <a:pt x="4354" y="6655"/>
                    </a:cubicBezTo>
                    <a:cubicBezTo>
                      <a:pt x="4134" y="6906"/>
                      <a:pt x="3805" y="7049"/>
                      <a:pt x="3476" y="7049"/>
                    </a:cubicBezTo>
                    <a:cubicBezTo>
                      <a:pt x="3313" y="7049"/>
                      <a:pt x="3150" y="7014"/>
                      <a:pt x="3001" y="6939"/>
                    </a:cubicBezTo>
                    <a:cubicBezTo>
                      <a:pt x="2531" y="6703"/>
                      <a:pt x="2109" y="6111"/>
                      <a:pt x="2167" y="5572"/>
                    </a:cubicBezTo>
                    <a:cubicBezTo>
                      <a:pt x="2223" y="5057"/>
                      <a:pt x="2614" y="4682"/>
                      <a:pt x="3096" y="4580"/>
                    </a:cubicBezTo>
                    <a:cubicBezTo>
                      <a:pt x="3228" y="4509"/>
                      <a:pt x="3365" y="4478"/>
                      <a:pt x="3501" y="4478"/>
                    </a:cubicBezTo>
                    <a:close/>
                    <a:moveTo>
                      <a:pt x="17845" y="4478"/>
                    </a:moveTo>
                    <a:cubicBezTo>
                      <a:pt x="18264" y="4478"/>
                      <a:pt x="18671" y="4777"/>
                      <a:pt x="18860" y="5167"/>
                    </a:cubicBezTo>
                    <a:cubicBezTo>
                      <a:pt x="19090" y="5644"/>
                      <a:pt x="19055" y="6250"/>
                      <a:pt x="18698" y="6655"/>
                    </a:cubicBezTo>
                    <a:cubicBezTo>
                      <a:pt x="18477" y="6906"/>
                      <a:pt x="18148" y="7049"/>
                      <a:pt x="17820" y="7049"/>
                    </a:cubicBezTo>
                    <a:cubicBezTo>
                      <a:pt x="17657" y="7049"/>
                      <a:pt x="17494" y="7014"/>
                      <a:pt x="17345" y="6939"/>
                    </a:cubicBezTo>
                    <a:cubicBezTo>
                      <a:pt x="16875" y="6703"/>
                      <a:pt x="16453" y="6111"/>
                      <a:pt x="16511" y="5572"/>
                    </a:cubicBezTo>
                    <a:cubicBezTo>
                      <a:pt x="16568" y="5058"/>
                      <a:pt x="16957" y="4682"/>
                      <a:pt x="17440" y="4580"/>
                    </a:cubicBezTo>
                    <a:cubicBezTo>
                      <a:pt x="17572" y="4509"/>
                      <a:pt x="17709" y="4478"/>
                      <a:pt x="17845" y="4478"/>
                    </a:cubicBezTo>
                    <a:close/>
                    <a:moveTo>
                      <a:pt x="22820" y="4478"/>
                    </a:moveTo>
                    <a:cubicBezTo>
                      <a:pt x="23239" y="4478"/>
                      <a:pt x="23646" y="4777"/>
                      <a:pt x="23834" y="5167"/>
                    </a:cubicBezTo>
                    <a:cubicBezTo>
                      <a:pt x="24066" y="5644"/>
                      <a:pt x="24030" y="6250"/>
                      <a:pt x="23673" y="6655"/>
                    </a:cubicBezTo>
                    <a:cubicBezTo>
                      <a:pt x="23452" y="6906"/>
                      <a:pt x="23123" y="7049"/>
                      <a:pt x="22795" y="7049"/>
                    </a:cubicBezTo>
                    <a:cubicBezTo>
                      <a:pt x="22632" y="7049"/>
                      <a:pt x="22469" y="7014"/>
                      <a:pt x="22319" y="6939"/>
                    </a:cubicBezTo>
                    <a:cubicBezTo>
                      <a:pt x="21849" y="6703"/>
                      <a:pt x="21426" y="6111"/>
                      <a:pt x="21486" y="5572"/>
                    </a:cubicBezTo>
                    <a:cubicBezTo>
                      <a:pt x="21542" y="5057"/>
                      <a:pt x="21931" y="4682"/>
                      <a:pt x="22415" y="4580"/>
                    </a:cubicBezTo>
                    <a:cubicBezTo>
                      <a:pt x="22546" y="4509"/>
                      <a:pt x="22684" y="4478"/>
                      <a:pt x="22820" y="4478"/>
                    </a:cubicBezTo>
                    <a:close/>
                    <a:moveTo>
                      <a:pt x="26504" y="4478"/>
                    </a:moveTo>
                    <a:cubicBezTo>
                      <a:pt x="26923" y="4478"/>
                      <a:pt x="27330" y="4777"/>
                      <a:pt x="27519" y="5167"/>
                    </a:cubicBezTo>
                    <a:cubicBezTo>
                      <a:pt x="27750" y="5644"/>
                      <a:pt x="27714" y="6250"/>
                      <a:pt x="27356" y="6655"/>
                    </a:cubicBezTo>
                    <a:cubicBezTo>
                      <a:pt x="27136" y="6906"/>
                      <a:pt x="26807" y="7049"/>
                      <a:pt x="26478" y="7049"/>
                    </a:cubicBezTo>
                    <a:cubicBezTo>
                      <a:pt x="26315" y="7049"/>
                      <a:pt x="26153" y="7014"/>
                      <a:pt x="26003" y="6939"/>
                    </a:cubicBezTo>
                    <a:lnTo>
                      <a:pt x="26004" y="6939"/>
                    </a:lnTo>
                    <a:cubicBezTo>
                      <a:pt x="25533" y="6703"/>
                      <a:pt x="25111" y="6112"/>
                      <a:pt x="25171" y="5572"/>
                    </a:cubicBezTo>
                    <a:cubicBezTo>
                      <a:pt x="25226" y="5057"/>
                      <a:pt x="25616" y="4682"/>
                      <a:pt x="26099" y="4580"/>
                    </a:cubicBezTo>
                    <a:cubicBezTo>
                      <a:pt x="26230" y="4509"/>
                      <a:pt x="26368" y="4478"/>
                      <a:pt x="26504" y="4478"/>
                    </a:cubicBezTo>
                    <a:close/>
                    <a:moveTo>
                      <a:pt x="30956" y="4478"/>
                    </a:moveTo>
                    <a:cubicBezTo>
                      <a:pt x="31375" y="4478"/>
                      <a:pt x="31782" y="4777"/>
                      <a:pt x="31972" y="5167"/>
                    </a:cubicBezTo>
                    <a:cubicBezTo>
                      <a:pt x="32202" y="5644"/>
                      <a:pt x="32166" y="6250"/>
                      <a:pt x="31809" y="6655"/>
                    </a:cubicBezTo>
                    <a:cubicBezTo>
                      <a:pt x="31589" y="6906"/>
                      <a:pt x="31260" y="7049"/>
                      <a:pt x="30931" y="7049"/>
                    </a:cubicBezTo>
                    <a:cubicBezTo>
                      <a:pt x="30769" y="7049"/>
                      <a:pt x="30606" y="7014"/>
                      <a:pt x="30457" y="6939"/>
                    </a:cubicBezTo>
                    <a:cubicBezTo>
                      <a:pt x="29986" y="6703"/>
                      <a:pt x="29564" y="6111"/>
                      <a:pt x="29622" y="5572"/>
                    </a:cubicBezTo>
                    <a:lnTo>
                      <a:pt x="29623" y="5572"/>
                    </a:lnTo>
                    <a:cubicBezTo>
                      <a:pt x="29680" y="5058"/>
                      <a:pt x="30069" y="4682"/>
                      <a:pt x="30551" y="4580"/>
                    </a:cubicBezTo>
                    <a:cubicBezTo>
                      <a:pt x="30683" y="4510"/>
                      <a:pt x="30820" y="4478"/>
                      <a:pt x="30956" y="4478"/>
                    </a:cubicBezTo>
                    <a:close/>
                    <a:moveTo>
                      <a:pt x="35931" y="4478"/>
                    </a:moveTo>
                    <a:cubicBezTo>
                      <a:pt x="36350" y="4478"/>
                      <a:pt x="36757" y="4777"/>
                      <a:pt x="36945" y="5167"/>
                    </a:cubicBezTo>
                    <a:cubicBezTo>
                      <a:pt x="37176" y="5644"/>
                      <a:pt x="37141" y="6250"/>
                      <a:pt x="36784" y="6655"/>
                    </a:cubicBezTo>
                    <a:cubicBezTo>
                      <a:pt x="36563" y="6906"/>
                      <a:pt x="36234" y="7049"/>
                      <a:pt x="35905" y="7049"/>
                    </a:cubicBezTo>
                    <a:cubicBezTo>
                      <a:pt x="35742" y="7049"/>
                      <a:pt x="35580" y="7014"/>
                      <a:pt x="35430" y="6939"/>
                    </a:cubicBezTo>
                    <a:cubicBezTo>
                      <a:pt x="34960" y="6703"/>
                      <a:pt x="34537" y="6111"/>
                      <a:pt x="34597" y="5572"/>
                    </a:cubicBezTo>
                    <a:cubicBezTo>
                      <a:pt x="34653" y="5057"/>
                      <a:pt x="35042" y="4682"/>
                      <a:pt x="35526" y="4580"/>
                    </a:cubicBezTo>
                    <a:cubicBezTo>
                      <a:pt x="35657" y="4509"/>
                      <a:pt x="35795" y="4478"/>
                      <a:pt x="35931" y="4478"/>
                    </a:cubicBezTo>
                    <a:close/>
                    <a:moveTo>
                      <a:pt x="45300" y="4478"/>
                    </a:moveTo>
                    <a:cubicBezTo>
                      <a:pt x="45718" y="4478"/>
                      <a:pt x="46125" y="4777"/>
                      <a:pt x="46315" y="5167"/>
                    </a:cubicBezTo>
                    <a:cubicBezTo>
                      <a:pt x="46545" y="5644"/>
                      <a:pt x="46509" y="6250"/>
                      <a:pt x="46152" y="6655"/>
                    </a:cubicBezTo>
                    <a:cubicBezTo>
                      <a:pt x="45932" y="6906"/>
                      <a:pt x="45603" y="7049"/>
                      <a:pt x="45275" y="7049"/>
                    </a:cubicBezTo>
                    <a:cubicBezTo>
                      <a:pt x="45112" y="7049"/>
                      <a:pt x="44949" y="7014"/>
                      <a:pt x="44800" y="6939"/>
                    </a:cubicBezTo>
                    <a:cubicBezTo>
                      <a:pt x="44330" y="6703"/>
                      <a:pt x="43907" y="6111"/>
                      <a:pt x="43966" y="5572"/>
                    </a:cubicBezTo>
                    <a:cubicBezTo>
                      <a:pt x="44023" y="5057"/>
                      <a:pt x="44412" y="4682"/>
                      <a:pt x="44894" y="4580"/>
                    </a:cubicBezTo>
                    <a:cubicBezTo>
                      <a:pt x="45026" y="4509"/>
                      <a:pt x="45163" y="4478"/>
                      <a:pt x="45300" y="4478"/>
                    </a:cubicBezTo>
                    <a:close/>
                    <a:moveTo>
                      <a:pt x="8475" y="4478"/>
                    </a:moveTo>
                    <a:cubicBezTo>
                      <a:pt x="8894" y="4478"/>
                      <a:pt x="9302" y="4777"/>
                      <a:pt x="9491" y="5168"/>
                    </a:cubicBezTo>
                    <a:cubicBezTo>
                      <a:pt x="9722" y="5644"/>
                      <a:pt x="9686" y="6250"/>
                      <a:pt x="9328" y="6656"/>
                    </a:cubicBezTo>
                    <a:cubicBezTo>
                      <a:pt x="9108" y="6906"/>
                      <a:pt x="8779" y="7049"/>
                      <a:pt x="8451" y="7049"/>
                    </a:cubicBezTo>
                    <a:cubicBezTo>
                      <a:pt x="8288" y="7049"/>
                      <a:pt x="8125" y="7014"/>
                      <a:pt x="7975" y="6939"/>
                    </a:cubicBezTo>
                    <a:cubicBezTo>
                      <a:pt x="7505" y="6703"/>
                      <a:pt x="7083" y="6111"/>
                      <a:pt x="7142" y="5572"/>
                    </a:cubicBezTo>
                    <a:cubicBezTo>
                      <a:pt x="7198" y="5058"/>
                      <a:pt x="7587" y="4683"/>
                      <a:pt x="8071" y="4580"/>
                    </a:cubicBezTo>
                    <a:cubicBezTo>
                      <a:pt x="8202" y="4510"/>
                      <a:pt x="8339" y="4478"/>
                      <a:pt x="8475" y="4478"/>
                    </a:cubicBezTo>
                    <a:close/>
                    <a:moveTo>
                      <a:pt x="13392" y="4478"/>
                    </a:moveTo>
                    <a:cubicBezTo>
                      <a:pt x="13811" y="4478"/>
                      <a:pt x="14219" y="4777"/>
                      <a:pt x="14407" y="5168"/>
                    </a:cubicBezTo>
                    <a:cubicBezTo>
                      <a:pt x="14638" y="5644"/>
                      <a:pt x="14603" y="6250"/>
                      <a:pt x="14246" y="6656"/>
                    </a:cubicBezTo>
                    <a:cubicBezTo>
                      <a:pt x="14025" y="6906"/>
                      <a:pt x="13696" y="7049"/>
                      <a:pt x="13368" y="7049"/>
                    </a:cubicBezTo>
                    <a:cubicBezTo>
                      <a:pt x="13205" y="7049"/>
                      <a:pt x="13042" y="7014"/>
                      <a:pt x="12892" y="6939"/>
                    </a:cubicBezTo>
                    <a:cubicBezTo>
                      <a:pt x="12421" y="6703"/>
                      <a:pt x="11999" y="6111"/>
                      <a:pt x="12059" y="5572"/>
                    </a:cubicBezTo>
                    <a:lnTo>
                      <a:pt x="12059" y="5572"/>
                    </a:lnTo>
                    <a:lnTo>
                      <a:pt x="12059" y="5573"/>
                    </a:lnTo>
                    <a:cubicBezTo>
                      <a:pt x="12115" y="5058"/>
                      <a:pt x="12504" y="4683"/>
                      <a:pt x="12988" y="4580"/>
                    </a:cubicBezTo>
                    <a:cubicBezTo>
                      <a:pt x="13119" y="4510"/>
                      <a:pt x="13256" y="4478"/>
                      <a:pt x="13392" y="4478"/>
                    </a:cubicBezTo>
                    <a:close/>
                    <a:moveTo>
                      <a:pt x="40847" y="4478"/>
                    </a:moveTo>
                    <a:cubicBezTo>
                      <a:pt x="41265" y="4478"/>
                      <a:pt x="41673" y="4777"/>
                      <a:pt x="41862" y="5168"/>
                    </a:cubicBezTo>
                    <a:cubicBezTo>
                      <a:pt x="42093" y="5644"/>
                      <a:pt x="42057" y="6250"/>
                      <a:pt x="41700" y="6656"/>
                    </a:cubicBezTo>
                    <a:cubicBezTo>
                      <a:pt x="41479" y="6906"/>
                      <a:pt x="41151" y="7049"/>
                      <a:pt x="40822" y="7049"/>
                    </a:cubicBezTo>
                    <a:cubicBezTo>
                      <a:pt x="40659" y="7049"/>
                      <a:pt x="40497" y="7014"/>
                      <a:pt x="40347" y="6939"/>
                    </a:cubicBezTo>
                    <a:cubicBezTo>
                      <a:pt x="39876" y="6703"/>
                      <a:pt x="39454" y="6111"/>
                      <a:pt x="39514" y="5572"/>
                    </a:cubicBezTo>
                    <a:cubicBezTo>
                      <a:pt x="39569" y="5058"/>
                      <a:pt x="39959" y="4683"/>
                      <a:pt x="40442" y="4580"/>
                    </a:cubicBezTo>
                    <a:cubicBezTo>
                      <a:pt x="40573" y="4510"/>
                      <a:pt x="40711" y="4478"/>
                      <a:pt x="40847" y="4478"/>
                    </a:cubicBezTo>
                    <a:close/>
                    <a:moveTo>
                      <a:pt x="4094" y="8288"/>
                    </a:moveTo>
                    <a:cubicBezTo>
                      <a:pt x="4512" y="8288"/>
                      <a:pt x="4919" y="8587"/>
                      <a:pt x="5109" y="8977"/>
                    </a:cubicBezTo>
                    <a:cubicBezTo>
                      <a:pt x="5339" y="9453"/>
                      <a:pt x="5303" y="10059"/>
                      <a:pt x="4946" y="10465"/>
                    </a:cubicBezTo>
                    <a:cubicBezTo>
                      <a:pt x="4726" y="10716"/>
                      <a:pt x="4398" y="10859"/>
                      <a:pt x="4069" y="10859"/>
                    </a:cubicBezTo>
                    <a:cubicBezTo>
                      <a:pt x="3906" y="10859"/>
                      <a:pt x="3743" y="10823"/>
                      <a:pt x="3593" y="10748"/>
                    </a:cubicBezTo>
                    <a:cubicBezTo>
                      <a:pt x="3123" y="10512"/>
                      <a:pt x="2701" y="9921"/>
                      <a:pt x="2759" y="9381"/>
                    </a:cubicBezTo>
                    <a:lnTo>
                      <a:pt x="2759" y="9381"/>
                    </a:lnTo>
                    <a:lnTo>
                      <a:pt x="2759" y="9382"/>
                    </a:lnTo>
                    <a:cubicBezTo>
                      <a:pt x="2816" y="8867"/>
                      <a:pt x="3206" y="8492"/>
                      <a:pt x="3688" y="8390"/>
                    </a:cubicBezTo>
                    <a:cubicBezTo>
                      <a:pt x="3820" y="8320"/>
                      <a:pt x="3957" y="8288"/>
                      <a:pt x="4094" y="8288"/>
                    </a:cubicBezTo>
                    <a:close/>
                    <a:moveTo>
                      <a:pt x="22889" y="8288"/>
                    </a:moveTo>
                    <a:cubicBezTo>
                      <a:pt x="23308" y="8288"/>
                      <a:pt x="23716" y="8587"/>
                      <a:pt x="23905" y="8977"/>
                    </a:cubicBezTo>
                    <a:cubicBezTo>
                      <a:pt x="24136" y="9453"/>
                      <a:pt x="24100" y="10059"/>
                      <a:pt x="23743" y="10465"/>
                    </a:cubicBezTo>
                    <a:cubicBezTo>
                      <a:pt x="23523" y="10716"/>
                      <a:pt x="23194" y="10859"/>
                      <a:pt x="22866" y="10859"/>
                    </a:cubicBezTo>
                    <a:cubicBezTo>
                      <a:pt x="22703" y="10859"/>
                      <a:pt x="22540" y="10823"/>
                      <a:pt x="22390" y="10748"/>
                    </a:cubicBezTo>
                    <a:cubicBezTo>
                      <a:pt x="21919" y="10512"/>
                      <a:pt x="21497" y="9921"/>
                      <a:pt x="21557" y="9381"/>
                    </a:cubicBezTo>
                    <a:lnTo>
                      <a:pt x="21557" y="9381"/>
                    </a:lnTo>
                    <a:lnTo>
                      <a:pt x="21556" y="9382"/>
                    </a:lnTo>
                    <a:cubicBezTo>
                      <a:pt x="21612" y="8867"/>
                      <a:pt x="22002" y="8492"/>
                      <a:pt x="22485" y="8389"/>
                    </a:cubicBezTo>
                    <a:cubicBezTo>
                      <a:pt x="22616" y="8319"/>
                      <a:pt x="22753" y="8288"/>
                      <a:pt x="22889" y="8288"/>
                    </a:cubicBezTo>
                    <a:close/>
                    <a:moveTo>
                      <a:pt x="31549" y="8287"/>
                    </a:moveTo>
                    <a:cubicBezTo>
                      <a:pt x="31967" y="8287"/>
                      <a:pt x="32375" y="8586"/>
                      <a:pt x="32564" y="8976"/>
                    </a:cubicBezTo>
                    <a:cubicBezTo>
                      <a:pt x="32795" y="9453"/>
                      <a:pt x="32758" y="10059"/>
                      <a:pt x="32401" y="10465"/>
                    </a:cubicBezTo>
                    <a:cubicBezTo>
                      <a:pt x="32180" y="10716"/>
                      <a:pt x="31852" y="10859"/>
                      <a:pt x="31524" y="10859"/>
                    </a:cubicBezTo>
                    <a:cubicBezTo>
                      <a:pt x="31361" y="10859"/>
                      <a:pt x="31198" y="10823"/>
                      <a:pt x="31048" y="10748"/>
                    </a:cubicBezTo>
                    <a:cubicBezTo>
                      <a:pt x="30578" y="10513"/>
                      <a:pt x="30156" y="9921"/>
                      <a:pt x="30214" y="9381"/>
                    </a:cubicBezTo>
                    <a:cubicBezTo>
                      <a:pt x="30271" y="8867"/>
                      <a:pt x="30660" y="8492"/>
                      <a:pt x="31143" y="8389"/>
                    </a:cubicBezTo>
                    <a:cubicBezTo>
                      <a:pt x="31275" y="8319"/>
                      <a:pt x="31412" y="8287"/>
                      <a:pt x="31549" y="8287"/>
                    </a:cubicBezTo>
                    <a:close/>
                    <a:moveTo>
                      <a:pt x="45891" y="8288"/>
                    </a:moveTo>
                    <a:cubicBezTo>
                      <a:pt x="46310" y="8288"/>
                      <a:pt x="46717" y="8587"/>
                      <a:pt x="46907" y="8977"/>
                    </a:cubicBezTo>
                    <a:cubicBezTo>
                      <a:pt x="47138" y="9453"/>
                      <a:pt x="47102" y="10059"/>
                      <a:pt x="46744" y="10465"/>
                    </a:cubicBezTo>
                    <a:cubicBezTo>
                      <a:pt x="46524" y="10716"/>
                      <a:pt x="46196" y="10859"/>
                      <a:pt x="45868" y="10859"/>
                    </a:cubicBezTo>
                    <a:cubicBezTo>
                      <a:pt x="45705" y="10859"/>
                      <a:pt x="45541" y="10823"/>
                      <a:pt x="45392" y="10748"/>
                    </a:cubicBezTo>
                    <a:cubicBezTo>
                      <a:pt x="44922" y="10512"/>
                      <a:pt x="44499" y="9921"/>
                      <a:pt x="44558" y="9381"/>
                    </a:cubicBezTo>
                    <a:lnTo>
                      <a:pt x="44558" y="9381"/>
                    </a:lnTo>
                    <a:lnTo>
                      <a:pt x="44558" y="9382"/>
                    </a:lnTo>
                    <a:cubicBezTo>
                      <a:pt x="44614" y="8867"/>
                      <a:pt x="45004" y="8492"/>
                      <a:pt x="45487" y="8389"/>
                    </a:cubicBezTo>
                    <a:cubicBezTo>
                      <a:pt x="45618" y="8319"/>
                      <a:pt x="45755" y="8288"/>
                      <a:pt x="45891" y="8288"/>
                    </a:cubicBezTo>
                    <a:close/>
                    <a:moveTo>
                      <a:pt x="8546" y="8288"/>
                    </a:moveTo>
                    <a:cubicBezTo>
                      <a:pt x="8965" y="8288"/>
                      <a:pt x="9372" y="8587"/>
                      <a:pt x="9561" y="8977"/>
                    </a:cubicBezTo>
                    <a:cubicBezTo>
                      <a:pt x="9792" y="9454"/>
                      <a:pt x="9756" y="10060"/>
                      <a:pt x="9399" y="10465"/>
                    </a:cubicBezTo>
                    <a:cubicBezTo>
                      <a:pt x="9178" y="10716"/>
                      <a:pt x="8849" y="10859"/>
                      <a:pt x="8521" y="10859"/>
                    </a:cubicBezTo>
                    <a:cubicBezTo>
                      <a:pt x="8358" y="10859"/>
                      <a:pt x="8195" y="10824"/>
                      <a:pt x="8045" y="10749"/>
                    </a:cubicBezTo>
                    <a:cubicBezTo>
                      <a:pt x="7575" y="10512"/>
                      <a:pt x="7153" y="9921"/>
                      <a:pt x="7213" y="9381"/>
                    </a:cubicBezTo>
                    <a:lnTo>
                      <a:pt x="7213" y="9381"/>
                    </a:lnTo>
                    <a:lnTo>
                      <a:pt x="7213" y="9382"/>
                    </a:lnTo>
                    <a:cubicBezTo>
                      <a:pt x="7268" y="8867"/>
                      <a:pt x="7658" y="8492"/>
                      <a:pt x="8141" y="8390"/>
                    </a:cubicBezTo>
                    <a:cubicBezTo>
                      <a:pt x="8272" y="8320"/>
                      <a:pt x="8410" y="8288"/>
                      <a:pt x="8546" y="8288"/>
                    </a:cubicBezTo>
                    <a:close/>
                    <a:moveTo>
                      <a:pt x="18437" y="8288"/>
                    </a:moveTo>
                    <a:cubicBezTo>
                      <a:pt x="18856" y="8288"/>
                      <a:pt x="19263" y="8587"/>
                      <a:pt x="19452" y="8977"/>
                    </a:cubicBezTo>
                    <a:cubicBezTo>
                      <a:pt x="19683" y="9454"/>
                      <a:pt x="19646" y="10060"/>
                      <a:pt x="19289" y="10465"/>
                    </a:cubicBezTo>
                    <a:cubicBezTo>
                      <a:pt x="19069" y="10716"/>
                      <a:pt x="18740" y="10859"/>
                      <a:pt x="18412" y="10859"/>
                    </a:cubicBezTo>
                    <a:cubicBezTo>
                      <a:pt x="18249" y="10859"/>
                      <a:pt x="18086" y="10824"/>
                      <a:pt x="17937" y="10749"/>
                    </a:cubicBezTo>
                    <a:cubicBezTo>
                      <a:pt x="17467" y="10512"/>
                      <a:pt x="17044" y="9921"/>
                      <a:pt x="17103" y="9381"/>
                    </a:cubicBezTo>
                    <a:lnTo>
                      <a:pt x="17103" y="9381"/>
                    </a:lnTo>
                    <a:lnTo>
                      <a:pt x="17103" y="9382"/>
                    </a:lnTo>
                    <a:cubicBezTo>
                      <a:pt x="17160" y="8867"/>
                      <a:pt x="17549" y="8492"/>
                      <a:pt x="18033" y="8390"/>
                    </a:cubicBezTo>
                    <a:cubicBezTo>
                      <a:pt x="18164" y="8320"/>
                      <a:pt x="18301" y="8288"/>
                      <a:pt x="18437" y="8288"/>
                    </a:cubicBezTo>
                    <a:close/>
                    <a:moveTo>
                      <a:pt x="27864" y="8288"/>
                    </a:moveTo>
                    <a:cubicBezTo>
                      <a:pt x="28283" y="8288"/>
                      <a:pt x="28691" y="8587"/>
                      <a:pt x="28880" y="8977"/>
                    </a:cubicBezTo>
                    <a:cubicBezTo>
                      <a:pt x="29110" y="9453"/>
                      <a:pt x="29074" y="10059"/>
                      <a:pt x="28716" y="10465"/>
                    </a:cubicBezTo>
                    <a:lnTo>
                      <a:pt x="28717" y="10465"/>
                    </a:lnTo>
                    <a:cubicBezTo>
                      <a:pt x="28496" y="10716"/>
                      <a:pt x="28168" y="10859"/>
                      <a:pt x="27839" y="10859"/>
                    </a:cubicBezTo>
                    <a:cubicBezTo>
                      <a:pt x="27676" y="10859"/>
                      <a:pt x="27513" y="10824"/>
                      <a:pt x="27364" y="10749"/>
                    </a:cubicBezTo>
                    <a:cubicBezTo>
                      <a:pt x="26894" y="10513"/>
                      <a:pt x="26472" y="9921"/>
                      <a:pt x="26530" y="9382"/>
                    </a:cubicBezTo>
                    <a:cubicBezTo>
                      <a:pt x="26587" y="8867"/>
                      <a:pt x="26976" y="8492"/>
                      <a:pt x="27460" y="8389"/>
                    </a:cubicBezTo>
                    <a:cubicBezTo>
                      <a:pt x="27591" y="8319"/>
                      <a:pt x="27728" y="8288"/>
                      <a:pt x="27864" y="8288"/>
                    </a:cubicBezTo>
                    <a:close/>
                    <a:moveTo>
                      <a:pt x="36000" y="8288"/>
                    </a:moveTo>
                    <a:cubicBezTo>
                      <a:pt x="36419" y="8288"/>
                      <a:pt x="36827" y="8587"/>
                      <a:pt x="37016" y="8977"/>
                    </a:cubicBezTo>
                    <a:cubicBezTo>
                      <a:pt x="37247" y="9453"/>
                      <a:pt x="37211" y="10059"/>
                      <a:pt x="36854" y="10465"/>
                    </a:cubicBezTo>
                    <a:cubicBezTo>
                      <a:pt x="36633" y="10716"/>
                      <a:pt x="36304" y="10859"/>
                      <a:pt x="35976" y="10859"/>
                    </a:cubicBezTo>
                    <a:cubicBezTo>
                      <a:pt x="35813" y="10859"/>
                      <a:pt x="35650" y="10824"/>
                      <a:pt x="35500" y="10749"/>
                    </a:cubicBezTo>
                    <a:cubicBezTo>
                      <a:pt x="35030" y="10513"/>
                      <a:pt x="34608" y="9921"/>
                      <a:pt x="34667" y="9382"/>
                    </a:cubicBezTo>
                    <a:cubicBezTo>
                      <a:pt x="34723" y="8867"/>
                      <a:pt x="35112" y="8492"/>
                      <a:pt x="35596" y="8389"/>
                    </a:cubicBezTo>
                    <a:cubicBezTo>
                      <a:pt x="35727" y="8319"/>
                      <a:pt x="35864" y="8288"/>
                      <a:pt x="36000" y="8288"/>
                    </a:cubicBezTo>
                    <a:close/>
                    <a:moveTo>
                      <a:pt x="40975" y="8288"/>
                    </a:moveTo>
                    <a:cubicBezTo>
                      <a:pt x="41394" y="8288"/>
                      <a:pt x="41801" y="8587"/>
                      <a:pt x="41990" y="8977"/>
                    </a:cubicBezTo>
                    <a:cubicBezTo>
                      <a:pt x="42221" y="9454"/>
                      <a:pt x="42184" y="10060"/>
                      <a:pt x="41827" y="10465"/>
                    </a:cubicBezTo>
                    <a:cubicBezTo>
                      <a:pt x="41607" y="10716"/>
                      <a:pt x="41278" y="10859"/>
                      <a:pt x="40950" y="10859"/>
                    </a:cubicBezTo>
                    <a:cubicBezTo>
                      <a:pt x="40787" y="10859"/>
                      <a:pt x="40624" y="10824"/>
                      <a:pt x="40475" y="10749"/>
                    </a:cubicBezTo>
                    <a:cubicBezTo>
                      <a:pt x="40005" y="10512"/>
                      <a:pt x="39583" y="9921"/>
                      <a:pt x="39641" y="9381"/>
                    </a:cubicBezTo>
                    <a:lnTo>
                      <a:pt x="39641" y="9381"/>
                    </a:lnTo>
                    <a:lnTo>
                      <a:pt x="39641" y="9382"/>
                    </a:lnTo>
                    <a:cubicBezTo>
                      <a:pt x="39698" y="8867"/>
                      <a:pt x="40087" y="8492"/>
                      <a:pt x="40571" y="8390"/>
                    </a:cubicBezTo>
                    <a:cubicBezTo>
                      <a:pt x="40702" y="8320"/>
                      <a:pt x="40839" y="8288"/>
                      <a:pt x="40975" y="8288"/>
                    </a:cubicBezTo>
                    <a:close/>
                    <a:moveTo>
                      <a:pt x="13520" y="8288"/>
                    </a:moveTo>
                    <a:cubicBezTo>
                      <a:pt x="13939" y="8288"/>
                      <a:pt x="14346" y="8587"/>
                      <a:pt x="14535" y="8978"/>
                    </a:cubicBezTo>
                    <a:cubicBezTo>
                      <a:pt x="14767" y="9454"/>
                      <a:pt x="14730" y="10060"/>
                      <a:pt x="14373" y="10466"/>
                    </a:cubicBezTo>
                    <a:cubicBezTo>
                      <a:pt x="14152" y="10716"/>
                      <a:pt x="13824" y="10860"/>
                      <a:pt x="13495" y="10860"/>
                    </a:cubicBezTo>
                    <a:cubicBezTo>
                      <a:pt x="13332" y="10860"/>
                      <a:pt x="13169" y="10824"/>
                      <a:pt x="13020" y="10749"/>
                    </a:cubicBezTo>
                    <a:cubicBezTo>
                      <a:pt x="12550" y="10512"/>
                      <a:pt x="12128" y="9921"/>
                      <a:pt x="12186" y="9381"/>
                    </a:cubicBezTo>
                    <a:lnTo>
                      <a:pt x="12186" y="9381"/>
                    </a:lnTo>
                    <a:lnTo>
                      <a:pt x="12186" y="9382"/>
                    </a:lnTo>
                    <a:cubicBezTo>
                      <a:pt x="12243" y="8869"/>
                      <a:pt x="12632" y="8493"/>
                      <a:pt x="13115" y="8390"/>
                    </a:cubicBezTo>
                    <a:cubicBezTo>
                      <a:pt x="13247" y="8320"/>
                      <a:pt x="13384" y="8288"/>
                      <a:pt x="13520" y="8288"/>
                    </a:cubicBezTo>
                    <a:close/>
                    <a:moveTo>
                      <a:pt x="19202" y="12097"/>
                    </a:moveTo>
                    <a:cubicBezTo>
                      <a:pt x="19621" y="12097"/>
                      <a:pt x="20028" y="12396"/>
                      <a:pt x="20217" y="12786"/>
                    </a:cubicBezTo>
                    <a:cubicBezTo>
                      <a:pt x="20448" y="13264"/>
                      <a:pt x="20412" y="13870"/>
                      <a:pt x="20055" y="14276"/>
                    </a:cubicBezTo>
                    <a:cubicBezTo>
                      <a:pt x="19835" y="14526"/>
                      <a:pt x="19506" y="14669"/>
                      <a:pt x="19177" y="14669"/>
                    </a:cubicBezTo>
                    <a:cubicBezTo>
                      <a:pt x="19014" y="14669"/>
                      <a:pt x="18852" y="14634"/>
                      <a:pt x="18702" y="14559"/>
                    </a:cubicBezTo>
                    <a:cubicBezTo>
                      <a:pt x="18231" y="14323"/>
                      <a:pt x="17809" y="13731"/>
                      <a:pt x="17869" y="13191"/>
                    </a:cubicBezTo>
                    <a:cubicBezTo>
                      <a:pt x="17925" y="12677"/>
                      <a:pt x="18314" y="12301"/>
                      <a:pt x="18797" y="12199"/>
                    </a:cubicBezTo>
                    <a:cubicBezTo>
                      <a:pt x="18928" y="12129"/>
                      <a:pt x="19066" y="12097"/>
                      <a:pt x="19202" y="12097"/>
                    </a:cubicBezTo>
                    <a:close/>
                    <a:moveTo>
                      <a:pt x="24177" y="12097"/>
                    </a:moveTo>
                    <a:cubicBezTo>
                      <a:pt x="24595" y="12097"/>
                      <a:pt x="25003" y="12397"/>
                      <a:pt x="25192" y="12787"/>
                    </a:cubicBezTo>
                    <a:cubicBezTo>
                      <a:pt x="25423" y="13264"/>
                      <a:pt x="25386" y="13870"/>
                      <a:pt x="25029" y="14276"/>
                    </a:cubicBezTo>
                    <a:cubicBezTo>
                      <a:pt x="24809" y="14526"/>
                      <a:pt x="24481" y="14669"/>
                      <a:pt x="24152" y="14669"/>
                    </a:cubicBezTo>
                    <a:cubicBezTo>
                      <a:pt x="23989" y="14669"/>
                      <a:pt x="23826" y="14634"/>
                      <a:pt x="23676" y="14559"/>
                    </a:cubicBezTo>
                    <a:cubicBezTo>
                      <a:pt x="23206" y="14323"/>
                      <a:pt x="22784" y="13731"/>
                      <a:pt x="22842" y="13191"/>
                    </a:cubicBezTo>
                    <a:cubicBezTo>
                      <a:pt x="22899" y="12678"/>
                      <a:pt x="23289" y="12303"/>
                      <a:pt x="23772" y="12199"/>
                    </a:cubicBezTo>
                    <a:cubicBezTo>
                      <a:pt x="23903" y="12129"/>
                      <a:pt x="24040" y="12097"/>
                      <a:pt x="24177" y="12097"/>
                    </a:cubicBezTo>
                    <a:close/>
                    <a:moveTo>
                      <a:pt x="46657" y="12097"/>
                    </a:moveTo>
                    <a:cubicBezTo>
                      <a:pt x="47075" y="12097"/>
                      <a:pt x="47483" y="12397"/>
                      <a:pt x="47671" y="12787"/>
                    </a:cubicBezTo>
                    <a:cubicBezTo>
                      <a:pt x="47903" y="13264"/>
                      <a:pt x="47867" y="13870"/>
                      <a:pt x="47510" y="14276"/>
                    </a:cubicBezTo>
                    <a:lnTo>
                      <a:pt x="47509" y="14276"/>
                    </a:lnTo>
                    <a:cubicBezTo>
                      <a:pt x="47289" y="14526"/>
                      <a:pt x="46960" y="14669"/>
                      <a:pt x="46632" y="14669"/>
                    </a:cubicBezTo>
                    <a:cubicBezTo>
                      <a:pt x="46469" y="14669"/>
                      <a:pt x="46306" y="14634"/>
                      <a:pt x="46156" y="14559"/>
                    </a:cubicBezTo>
                    <a:cubicBezTo>
                      <a:pt x="45685" y="14323"/>
                      <a:pt x="45263" y="13731"/>
                      <a:pt x="45323" y="13191"/>
                    </a:cubicBezTo>
                    <a:cubicBezTo>
                      <a:pt x="45379" y="12678"/>
                      <a:pt x="45768" y="12303"/>
                      <a:pt x="46252" y="12199"/>
                    </a:cubicBezTo>
                    <a:cubicBezTo>
                      <a:pt x="46383" y="12129"/>
                      <a:pt x="46521" y="12097"/>
                      <a:pt x="46657" y="12097"/>
                    </a:cubicBezTo>
                    <a:close/>
                    <a:moveTo>
                      <a:pt x="4857" y="12098"/>
                    </a:moveTo>
                    <a:cubicBezTo>
                      <a:pt x="5276" y="12098"/>
                      <a:pt x="5684" y="12397"/>
                      <a:pt x="5873" y="12787"/>
                    </a:cubicBezTo>
                    <a:cubicBezTo>
                      <a:pt x="6104" y="13264"/>
                      <a:pt x="6068" y="13870"/>
                      <a:pt x="5711" y="14276"/>
                    </a:cubicBezTo>
                    <a:cubicBezTo>
                      <a:pt x="5490" y="14527"/>
                      <a:pt x="5161" y="14670"/>
                      <a:pt x="4833" y="14670"/>
                    </a:cubicBezTo>
                    <a:cubicBezTo>
                      <a:pt x="4670" y="14670"/>
                      <a:pt x="4507" y="14634"/>
                      <a:pt x="4358" y="14560"/>
                    </a:cubicBezTo>
                    <a:cubicBezTo>
                      <a:pt x="3887" y="14324"/>
                      <a:pt x="3465" y="13731"/>
                      <a:pt x="3525" y="13191"/>
                    </a:cubicBezTo>
                    <a:cubicBezTo>
                      <a:pt x="3580" y="12678"/>
                      <a:pt x="3970" y="12303"/>
                      <a:pt x="4453" y="12199"/>
                    </a:cubicBezTo>
                    <a:cubicBezTo>
                      <a:pt x="4584" y="12129"/>
                      <a:pt x="4721" y="12098"/>
                      <a:pt x="4857" y="12098"/>
                    </a:cubicBezTo>
                    <a:close/>
                    <a:moveTo>
                      <a:pt x="9832" y="12098"/>
                    </a:moveTo>
                    <a:cubicBezTo>
                      <a:pt x="10251" y="12098"/>
                      <a:pt x="10658" y="12397"/>
                      <a:pt x="10848" y="12787"/>
                    </a:cubicBezTo>
                    <a:cubicBezTo>
                      <a:pt x="11078" y="13264"/>
                      <a:pt x="11042" y="13870"/>
                      <a:pt x="10685" y="14276"/>
                    </a:cubicBezTo>
                    <a:cubicBezTo>
                      <a:pt x="10465" y="14527"/>
                      <a:pt x="10136" y="14670"/>
                      <a:pt x="9807" y="14670"/>
                    </a:cubicBezTo>
                    <a:cubicBezTo>
                      <a:pt x="9644" y="14670"/>
                      <a:pt x="9481" y="14634"/>
                      <a:pt x="9332" y="14560"/>
                    </a:cubicBezTo>
                    <a:cubicBezTo>
                      <a:pt x="8862" y="14324"/>
                      <a:pt x="8440" y="13732"/>
                      <a:pt x="8498" y="13192"/>
                    </a:cubicBezTo>
                    <a:cubicBezTo>
                      <a:pt x="8554" y="12678"/>
                      <a:pt x="8945" y="12303"/>
                      <a:pt x="9427" y="12200"/>
                    </a:cubicBezTo>
                    <a:cubicBezTo>
                      <a:pt x="9559" y="12130"/>
                      <a:pt x="9696" y="12098"/>
                      <a:pt x="9832" y="12098"/>
                    </a:cubicBezTo>
                    <a:close/>
                    <a:moveTo>
                      <a:pt x="42204" y="12098"/>
                    </a:moveTo>
                    <a:cubicBezTo>
                      <a:pt x="42622" y="12098"/>
                      <a:pt x="43030" y="12397"/>
                      <a:pt x="43219" y="12787"/>
                    </a:cubicBezTo>
                    <a:cubicBezTo>
                      <a:pt x="43451" y="13264"/>
                      <a:pt x="43414" y="13870"/>
                      <a:pt x="43057" y="14276"/>
                    </a:cubicBezTo>
                    <a:lnTo>
                      <a:pt x="43056" y="14276"/>
                    </a:lnTo>
                    <a:cubicBezTo>
                      <a:pt x="42836" y="14527"/>
                      <a:pt x="42507" y="14670"/>
                      <a:pt x="42179" y="14670"/>
                    </a:cubicBezTo>
                    <a:cubicBezTo>
                      <a:pt x="42016" y="14670"/>
                      <a:pt x="41853" y="14634"/>
                      <a:pt x="41704" y="14560"/>
                    </a:cubicBezTo>
                    <a:cubicBezTo>
                      <a:pt x="41233" y="14324"/>
                      <a:pt x="40811" y="13732"/>
                      <a:pt x="40870" y="13192"/>
                    </a:cubicBezTo>
                    <a:cubicBezTo>
                      <a:pt x="40927" y="12678"/>
                      <a:pt x="41316" y="12303"/>
                      <a:pt x="41798" y="12200"/>
                    </a:cubicBezTo>
                    <a:cubicBezTo>
                      <a:pt x="41930" y="12130"/>
                      <a:pt x="42067" y="12098"/>
                      <a:pt x="42204" y="12098"/>
                    </a:cubicBezTo>
                    <a:close/>
                    <a:moveTo>
                      <a:pt x="14750" y="12098"/>
                    </a:moveTo>
                    <a:cubicBezTo>
                      <a:pt x="15168" y="12098"/>
                      <a:pt x="15575" y="12397"/>
                      <a:pt x="15764" y="12787"/>
                    </a:cubicBezTo>
                    <a:cubicBezTo>
                      <a:pt x="15996" y="13264"/>
                      <a:pt x="15959" y="13870"/>
                      <a:pt x="15602" y="14276"/>
                    </a:cubicBezTo>
                    <a:lnTo>
                      <a:pt x="15602" y="14277"/>
                    </a:lnTo>
                    <a:cubicBezTo>
                      <a:pt x="15381" y="14527"/>
                      <a:pt x="15053" y="14670"/>
                      <a:pt x="14724" y="14670"/>
                    </a:cubicBezTo>
                    <a:cubicBezTo>
                      <a:pt x="14561" y="14670"/>
                      <a:pt x="14398" y="14635"/>
                      <a:pt x="14249" y="14560"/>
                    </a:cubicBezTo>
                    <a:cubicBezTo>
                      <a:pt x="13778" y="14324"/>
                      <a:pt x="13356" y="13732"/>
                      <a:pt x="13415" y="13192"/>
                    </a:cubicBezTo>
                    <a:cubicBezTo>
                      <a:pt x="13472" y="12678"/>
                      <a:pt x="13861" y="12303"/>
                      <a:pt x="14344" y="12200"/>
                    </a:cubicBezTo>
                    <a:cubicBezTo>
                      <a:pt x="14476" y="12130"/>
                      <a:pt x="14613" y="12098"/>
                      <a:pt x="14750" y="12098"/>
                    </a:cubicBezTo>
                    <a:close/>
                    <a:moveTo>
                      <a:pt x="47997" y="0"/>
                    </a:moveTo>
                    <a:cubicBezTo>
                      <a:pt x="47994" y="0"/>
                      <a:pt x="47991" y="0"/>
                      <a:pt x="47988" y="1"/>
                    </a:cubicBezTo>
                    <a:lnTo>
                      <a:pt x="29457" y="285"/>
                    </a:lnTo>
                    <a:lnTo>
                      <a:pt x="11021" y="567"/>
                    </a:lnTo>
                    <a:lnTo>
                      <a:pt x="620" y="727"/>
                    </a:lnTo>
                    <a:cubicBezTo>
                      <a:pt x="503" y="729"/>
                      <a:pt x="444" y="820"/>
                      <a:pt x="442" y="912"/>
                    </a:cubicBezTo>
                    <a:cubicBezTo>
                      <a:pt x="437" y="911"/>
                      <a:pt x="432" y="911"/>
                      <a:pt x="428" y="911"/>
                    </a:cubicBezTo>
                    <a:cubicBezTo>
                      <a:pt x="296" y="911"/>
                      <a:pt x="173" y="1096"/>
                      <a:pt x="285" y="1236"/>
                    </a:cubicBezTo>
                    <a:cubicBezTo>
                      <a:pt x="689" y="1741"/>
                      <a:pt x="1116" y="2225"/>
                      <a:pt x="1564" y="2690"/>
                    </a:cubicBezTo>
                    <a:cubicBezTo>
                      <a:pt x="987" y="3308"/>
                      <a:pt x="479" y="3986"/>
                      <a:pt x="49" y="4715"/>
                    </a:cubicBezTo>
                    <a:cubicBezTo>
                      <a:pt x="0" y="4799"/>
                      <a:pt x="27" y="4922"/>
                      <a:pt x="116" y="4969"/>
                    </a:cubicBezTo>
                    <a:cubicBezTo>
                      <a:pt x="658" y="5251"/>
                      <a:pt x="1175" y="5579"/>
                      <a:pt x="1661" y="5951"/>
                    </a:cubicBezTo>
                    <a:cubicBezTo>
                      <a:pt x="1263" y="6637"/>
                      <a:pt x="802" y="7284"/>
                      <a:pt x="284" y="7884"/>
                    </a:cubicBezTo>
                    <a:cubicBezTo>
                      <a:pt x="210" y="7969"/>
                      <a:pt x="209" y="8117"/>
                      <a:pt x="321" y="8175"/>
                    </a:cubicBezTo>
                    <a:lnTo>
                      <a:pt x="1938" y="9012"/>
                    </a:lnTo>
                    <a:lnTo>
                      <a:pt x="595" y="11237"/>
                    </a:lnTo>
                    <a:cubicBezTo>
                      <a:pt x="535" y="11337"/>
                      <a:pt x="589" y="11482"/>
                      <a:pt x="705" y="11509"/>
                    </a:cubicBezTo>
                    <a:cubicBezTo>
                      <a:pt x="1254" y="11638"/>
                      <a:pt x="1786" y="11825"/>
                      <a:pt x="2296" y="12067"/>
                    </a:cubicBezTo>
                    <a:cubicBezTo>
                      <a:pt x="1971" y="13163"/>
                      <a:pt x="1541" y="14226"/>
                      <a:pt x="1009" y="15238"/>
                    </a:cubicBezTo>
                    <a:cubicBezTo>
                      <a:pt x="933" y="15384"/>
                      <a:pt x="1062" y="15518"/>
                      <a:pt x="1185" y="15518"/>
                    </a:cubicBezTo>
                    <a:cubicBezTo>
                      <a:pt x="1231" y="15518"/>
                      <a:pt x="1276" y="15499"/>
                      <a:pt x="1310" y="15456"/>
                    </a:cubicBezTo>
                    <a:cubicBezTo>
                      <a:pt x="1338" y="15475"/>
                      <a:pt x="1372" y="15485"/>
                      <a:pt x="1407" y="15485"/>
                    </a:cubicBezTo>
                    <a:cubicBezTo>
                      <a:pt x="1409" y="15485"/>
                      <a:pt x="1410" y="15485"/>
                      <a:pt x="1412" y="15485"/>
                    </a:cubicBezTo>
                    <a:cubicBezTo>
                      <a:pt x="7321" y="15405"/>
                      <a:pt x="13231" y="15323"/>
                      <a:pt x="19133" y="15000"/>
                    </a:cubicBezTo>
                    <a:cubicBezTo>
                      <a:pt x="21890" y="14848"/>
                      <a:pt x="24645" y="14661"/>
                      <a:pt x="27405" y="14580"/>
                    </a:cubicBezTo>
                    <a:cubicBezTo>
                      <a:pt x="27391" y="14573"/>
                      <a:pt x="27376" y="14567"/>
                      <a:pt x="27360" y="14559"/>
                    </a:cubicBezTo>
                    <a:cubicBezTo>
                      <a:pt x="26890" y="14323"/>
                      <a:pt x="26468" y="13731"/>
                      <a:pt x="26526" y="13191"/>
                    </a:cubicBezTo>
                    <a:cubicBezTo>
                      <a:pt x="26583" y="12677"/>
                      <a:pt x="26973" y="12301"/>
                      <a:pt x="27455" y="12199"/>
                    </a:cubicBezTo>
                    <a:cubicBezTo>
                      <a:pt x="27587" y="12129"/>
                      <a:pt x="27724" y="12097"/>
                      <a:pt x="27860" y="12097"/>
                    </a:cubicBezTo>
                    <a:cubicBezTo>
                      <a:pt x="28279" y="12097"/>
                      <a:pt x="28686" y="12396"/>
                      <a:pt x="28876" y="12786"/>
                    </a:cubicBezTo>
                    <a:cubicBezTo>
                      <a:pt x="29106" y="13264"/>
                      <a:pt x="29070" y="13870"/>
                      <a:pt x="28713" y="14275"/>
                    </a:cubicBezTo>
                    <a:cubicBezTo>
                      <a:pt x="28607" y="14394"/>
                      <a:pt x="28478" y="14491"/>
                      <a:pt x="28334" y="14558"/>
                    </a:cubicBezTo>
                    <a:cubicBezTo>
                      <a:pt x="29173" y="14540"/>
                      <a:pt x="30013" y="14532"/>
                      <a:pt x="30853" y="14532"/>
                    </a:cubicBezTo>
                    <a:cubicBezTo>
                      <a:pt x="31159" y="14532"/>
                      <a:pt x="31464" y="14533"/>
                      <a:pt x="31770" y="14535"/>
                    </a:cubicBezTo>
                    <a:cubicBezTo>
                      <a:pt x="31317" y="14286"/>
                      <a:pt x="30922" y="13714"/>
                      <a:pt x="30980" y="13191"/>
                    </a:cubicBezTo>
                    <a:cubicBezTo>
                      <a:pt x="31035" y="12677"/>
                      <a:pt x="31425" y="12301"/>
                      <a:pt x="31908" y="12198"/>
                    </a:cubicBezTo>
                    <a:cubicBezTo>
                      <a:pt x="32039" y="12128"/>
                      <a:pt x="32176" y="12097"/>
                      <a:pt x="32312" y="12097"/>
                    </a:cubicBezTo>
                    <a:cubicBezTo>
                      <a:pt x="32731" y="12097"/>
                      <a:pt x="33139" y="12396"/>
                      <a:pt x="33328" y="12786"/>
                    </a:cubicBezTo>
                    <a:cubicBezTo>
                      <a:pt x="33559" y="13263"/>
                      <a:pt x="33523" y="13869"/>
                      <a:pt x="33166" y="14275"/>
                    </a:cubicBezTo>
                    <a:cubicBezTo>
                      <a:pt x="33066" y="14387"/>
                      <a:pt x="32943" y="14480"/>
                      <a:pt x="32808" y="14546"/>
                    </a:cubicBezTo>
                    <a:cubicBezTo>
                      <a:pt x="34115" y="14564"/>
                      <a:pt x="35421" y="14598"/>
                      <a:pt x="36727" y="14647"/>
                    </a:cubicBezTo>
                    <a:cubicBezTo>
                      <a:pt x="36866" y="14651"/>
                      <a:pt x="37007" y="14656"/>
                      <a:pt x="37146" y="14662"/>
                    </a:cubicBezTo>
                    <a:cubicBezTo>
                      <a:pt x="37022" y="14649"/>
                      <a:pt x="36899" y="14614"/>
                      <a:pt x="36788" y="14558"/>
                    </a:cubicBezTo>
                    <a:cubicBezTo>
                      <a:pt x="36317" y="14321"/>
                      <a:pt x="35895" y="13730"/>
                      <a:pt x="35953" y="13190"/>
                    </a:cubicBezTo>
                    <a:cubicBezTo>
                      <a:pt x="36010" y="12677"/>
                      <a:pt x="36400" y="12301"/>
                      <a:pt x="36882" y="12198"/>
                    </a:cubicBezTo>
                    <a:cubicBezTo>
                      <a:pt x="37014" y="12128"/>
                      <a:pt x="37151" y="12096"/>
                      <a:pt x="37287" y="12096"/>
                    </a:cubicBezTo>
                    <a:cubicBezTo>
                      <a:pt x="37706" y="12096"/>
                      <a:pt x="38113" y="12396"/>
                      <a:pt x="38303" y="12786"/>
                    </a:cubicBezTo>
                    <a:cubicBezTo>
                      <a:pt x="38534" y="13263"/>
                      <a:pt x="38497" y="13869"/>
                      <a:pt x="38140" y="14275"/>
                    </a:cubicBezTo>
                    <a:cubicBezTo>
                      <a:pt x="37924" y="14516"/>
                      <a:pt x="37618" y="14657"/>
                      <a:pt x="37294" y="14667"/>
                    </a:cubicBezTo>
                    <a:cubicBezTo>
                      <a:pt x="40398" y="14787"/>
                      <a:pt x="43501" y="14971"/>
                      <a:pt x="46602" y="15155"/>
                    </a:cubicBezTo>
                    <a:cubicBezTo>
                      <a:pt x="46607" y="15155"/>
                      <a:pt x="46611" y="15156"/>
                      <a:pt x="46616" y="15156"/>
                    </a:cubicBezTo>
                    <a:cubicBezTo>
                      <a:pt x="46650" y="15156"/>
                      <a:pt x="46683" y="15146"/>
                      <a:pt x="46711" y="15126"/>
                    </a:cubicBezTo>
                    <a:cubicBezTo>
                      <a:pt x="47593" y="15059"/>
                      <a:pt x="48467" y="14922"/>
                      <a:pt x="49325" y="14714"/>
                    </a:cubicBezTo>
                    <a:cubicBezTo>
                      <a:pt x="49422" y="14690"/>
                      <a:pt x="49481" y="14581"/>
                      <a:pt x="49454" y="14486"/>
                    </a:cubicBezTo>
                    <a:cubicBezTo>
                      <a:pt x="49419" y="14363"/>
                      <a:pt x="49370" y="14245"/>
                      <a:pt x="49309" y="14133"/>
                    </a:cubicBezTo>
                    <a:cubicBezTo>
                      <a:pt x="49325" y="14085"/>
                      <a:pt x="49318" y="14032"/>
                      <a:pt x="49292" y="13989"/>
                    </a:cubicBezTo>
                    <a:lnTo>
                      <a:pt x="47981" y="11919"/>
                    </a:lnTo>
                    <a:cubicBezTo>
                      <a:pt x="48450" y="11391"/>
                      <a:pt x="48850" y="10807"/>
                      <a:pt x="49176" y="10180"/>
                    </a:cubicBezTo>
                    <a:cubicBezTo>
                      <a:pt x="49184" y="10161"/>
                      <a:pt x="49191" y="10142"/>
                      <a:pt x="49195" y="10122"/>
                    </a:cubicBezTo>
                    <a:cubicBezTo>
                      <a:pt x="49156" y="10055"/>
                      <a:pt x="49122" y="9985"/>
                      <a:pt x="49093" y="9913"/>
                    </a:cubicBezTo>
                    <a:lnTo>
                      <a:pt x="47839" y="8911"/>
                    </a:lnTo>
                    <a:cubicBezTo>
                      <a:pt x="48063" y="8629"/>
                      <a:pt x="48278" y="8342"/>
                      <a:pt x="48482" y="8047"/>
                    </a:cubicBezTo>
                    <a:cubicBezTo>
                      <a:pt x="48690" y="7745"/>
                      <a:pt x="49045" y="7349"/>
                      <a:pt x="49006" y="6955"/>
                    </a:cubicBezTo>
                    <a:cubicBezTo>
                      <a:pt x="48969" y="6589"/>
                      <a:pt x="48558" y="6320"/>
                      <a:pt x="48295" y="6110"/>
                    </a:cubicBezTo>
                    <a:cubicBezTo>
                      <a:pt x="48016" y="5884"/>
                      <a:pt x="47720" y="5679"/>
                      <a:pt x="47413" y="5495"/>
                    </a:cubicBezTo>
                    <a:cubicBezTo>
                      <a:pt x="47882" y="4865"/>
                      <a:pt x="48352" y="4235"/>
                      <a:pt x="48821" y="3605"/>
                    </a:cubicBezTo>
                    <a:cubicBezTo>
                      <a:pt x="48870" y="3539"/>
                      <a:pt x="48844" y="3435"/>
                      <a:pt x="48792" y="3380"/>
                    </a:cubicBezTo>
                    <a:lnTo>
                      <a:pt x="47296" y="1827"/>
                    </a:lnTo>
                    <a:lnTo>
                      <a:pt x="48253" y="306"/>
                    </a:lnTo>
                    <a:cubicBezTo>
                      <a:pt x="48338" y="170"/>
                      <a:pt x="48222" y="42"/>
                      <a:pt x="48098" y="33"/>
                    </a:cubicBezTo>
                    <a:cubicBezTo>
                      <a:pt x="48068" y="12"/>
                      <a:pt x="48033" y="0"/>
                      <a:pt x="47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1" name="Google Shape;3341;p47"/>
              <p:cNvSpPr/>
              <p:nvPr/>
            </p:nvSpPr>
            <p:spPr>
              <a:xfrm>
                <a:off x="1211525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6" y="204"/>
                      <a:pt x="116" y="581"/>
                      <a:pt x="60" y="1094"/>
                    </a:cubicBezTo>
                    <a:cubicBezTo>
                      <a:pt x="1" y="1633"/>
                      <a:pt x="423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7" y="2571"/>
                      <a:pt x="2026" y="2428"/>
                      <a:pt x="2246" y="2177"/>
                    </a:cubicBezTo>
                    <a:cubicBezTo>
                      <a:pt x="2603" y="1771"/>
                      <a:pt x="2639" y="1165"/>
                      <a:pt x="2409" y="689"/>
                    </a:cubicBezTo>
                    <a:cubicBezTo>
                      <a:pt x="2219" y="299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2" name="Google Shape;3342;p47"/>
              <p:cNvSpPr/>
              <p:nvPr/>
            </p:nvSpPr>
            <p:spPr>
              <a:xfrm>
                <a:off x="1322850" y="1978525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3" y="0"/>
                    </a:moveTo>
                    <a:cubicBezTo>
                      <a:pt x="1257" y="0"/>
                      <a:pt x="1119" y="32"/>
                      <a:pt x="988" y="102"/>
                    </a:cubicBezTo>
                    <a:cubicBezTo>
                      <a:pt x="505" y="204"/>
                      <a:pt x="115" y="581"/>
                      <a:pt x="60" y="1094"/>
                    </a:cubicBezTo>
                    <a:cubicBezTo>
                      <a:pt x="0" y="1633"/>
                      <a:pt x="422" y="2225"/>
                      <a:pt x="893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6" y="2571"/>
                      <a:pt x="2025" y="2428"/>
                      <a:pt x="2246" y="2177"/>
                    </a:cubicBezTo>
                    <a:cubicBezTo>
                      <a:pt x="2603" y="1771"/>
                      <a:pt x="2639" y="1165"/>
                      <a:pt x="2408" y="689"/>
                    </a:cubicBezTo>
                    <a:cubicBezTo>
                      <a:pt x="2219" y="299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3" name="Google Shape;3343;p47"/>
              <p:cNvSpPr/>
              <p:nvPr/>
            </p:nvSpPr>
            <p:spPr>
              <a:xfrm>
                <a:off x="1447175" y="1978525"/>
                <a:ext cx="6602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2" extrusionOk="0">
                    <a:moveTo>
                      <a:pt x="1395" y="0"/>
                    </a:moveTo>
                    <a:cubicBezTo>
                      <a:pt x="1258" y="0"/>
                      <a:pt x="1121" y="32"/>
                      <a:pt x="989" y="102"/>
                    </a:cubicBezTo>
                    <a:cubicBezTo>
                      <a:pt x="507" y="204"/>
                      <a:pt x="117" y="581"/>
                      <a:pt x="60" y="1094"/>
                    </a:cubicBezTo>
                    <a:cubicBezTo>
                      <a:pt x="1" y="1633"/>
                      <a:pt x="424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8" y="2571"/>
                      <a:pt x="2027" y="2428"/>
                      <a:pt x="2247" y="2177"/>
                    </a:cubicBezTo>
                    <a:cubicBezTo>
                      <a:pt x="2604" y="1771"/>
                      <a:pt x="2641" y="1165"/>
                      <a:pt x="2410" y="689"/>
                    </a:cubicBezTo>
                    <a:cubicBezTo>
                      <a:pt x="2220" y="299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4" name="Google Shape;3344;p47"/>
              <p:cNvSpPr/>
              <p:nvPr/>
            </p:nvSpPr>
            <p:spPr>
              <a:xfrm>
                <a:off x="1570100" y="1978525"/>
                <a:ext cx="6602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2" extrusionOk="0">
                    <a:moveTo>
                      <a:pt x="1395" y="0"/>
                    </a:moveTo>
                    <a:cubicBezTo>
                      <a:pt x="1258" y="0"/>
                      <a:pt x="1121" y="32"/>
                      <a:pt x="990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3"/>
                      <a:pt x="424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8" y="2571"/>
                      <a:pt x="2027" y="2428"/>
                      <a:pt x="2247" y="2177"/>
                    </a:cubicBezTo>
                    <a:cubicBezTo>
                      <a:pt x="2604" y="1771"/>
                      <a:pt x="2641" y="1165"/>
                      <a:pt x="2410" y="689"/>
                    </a:cubicBezTo>
                    <a:cubicBezTo>
                      <a:pt x="2221" y="299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5" name="Google Shape;3345;p47"/>
              <p:cNvSpPr/>
              <p:nvPr/>
            </p:nvSpPr>
            <p:spPr>
              <a:xfrm>
                <a:off x="1681450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5" y="204"/>
                      <a:pt x="115" y="581"/>
                      <a:pt x="59" y="1094"/>
                    </a:cubicBezTo>
                    <a:cubicBezTo>
                      <a:pt x="0" y="1633"/>
                      <a:pt x="422" y="2225"/>
                      <a:pt x="892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6" y="2571"/>
                      <a:pt x="2026" y="2428"/>
                      <a:pt x="2246" y="2177"/>
                    </a:cubicBezTo>
                    <a:cubicBezTo>
                      <a:pt x="2603" y="1771"/>
                      <a:pt x="2639" y="1165"/>
                      <a:pt x="2408" y="689"/>
                    </a:cubicBezTo>
                    <a:cubicBezTo>
                      <a:pt x="2219" y="299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6" name="Google Shape;3346;p47"/>
              <p:cNvSpPr/>
              <p:nvPr/>
            </p:nvSpPr>
            <p:spPr>
              <a:xfrm>
                <a:off x="1805775" y="1978525"/>
                <a:ext cx="6602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2" extrusionOk="0">
                    <a:moveTo>
                      <a:pt x="1395" y="0"/>
                    </a:moveTo>
                    <a:cubicBezTo>
                      <a:pt x="1259" y="0"/>
                      <a:pt x="1121" y="32"/>
                      <a:pt x="990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3"/>
                      <a:pt x="424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8" y="2571"/>
                      <a:pt x="2027" y="2428"/>
                      <a:pt x="2247" y="2177"/>
                    </a:cubicBezTo>
                    <a:cubicBezTo>
                      <a:pt x="2605" y="1771"/>
                      <a:pt x="2641" y="1165"/>
                      <a:pt x="2409" y="689"/>
                    </a:cubicBezTo>
                    <a:cubicBezTo>
                      <a:pt x="2220" y="299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7" name="Google Shape;3347;p47"/>
              <p:cNvSpPr/>
              <p:nvPr/>
            </p:nvSpPr>
            <p:spPr>
              <a:xfrm>
                <a:off x="1897900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6" y="204"/>
                      <a:pt x="116" y="581"/>
                      <a:pt x="59" y="1094"/>
                    </a:cubicBezTo>
                    <a:cubicBezTo>
                      <a:pt x="1" y="1633"/>
                      <a:pt x="423" y="2225"/>
                      <a:pt x="894" y="2461"/>
                    </a:cubicBezTo>
                    <a:cubicBezTo>
                      <a:pt x="1043" y="2536"/>
                      <a:pt x="1206" y="2571"/>
                      <a:pt x="1369" y="2571"/>
                    </a:cubicBezTo>
                    <a:cubicBezTo>
                      <a:pt x="1697" y="2571"/>
                      <a:pt x="2026" y="2428"/>
                      <a:pt x="2246" y="2177"/>
                    </a:cubicBezTo>
                    <a:cubicBezTo>
                      <a:pt x="2603" y="1771"/>
                      <a:pt x="2640" y="1165"/>
                      <a:pt x="2409" y="689"/>
                    </a:cubicBezTo>
                    <a:cubicBezTo>
                      <a:pt x="2220" y="299"/>
                      <a:pt x="1812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8" name="Google Shape;3348;p47"/>
              <p:cNvSpPr/>
              <p:nvPr/>
            </p:nvSpPr>
            <p:spPr>
              <a:xfrm>
                <a:off x="2009225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0"/>
                    </a:moveTo>
                    <a:cubicBezTo>
                      <a:pt x="1257" y="0"/>
                      <a:pt x="1119" y="32"/>
                      <a:pt x="988" y="102"/>
                    </a:cubicBezTo>
                    <a:cubicBezTo>
                      <a:pt x="505" y="204"/>
                      <a:pt x="115" y="581"/>
                      <a:pt x="59" y="1094"/>
                    </a:cubicBezTo>
                    <a:cubicBezTo>
                      <a:pt x="0" y="1633"/>
                      <a:pt x="422" y="2225"/>
                      <a:pt x="893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6" y="2571"/>
                      <a:pt x="2025" y="2428"/>
                      <a:pt x="2246" y="2177"/>
                    </a:cubicBezTo>
                    <a:cubicBezTo>
                      <a:pt x="2603" y="1771"/>
                      <a:pt x="2639" y="1165"/>
                      <a:pt x="2408" y="689"/>
                    </a:cubicBezTo>
                    <a:cubicBezTo>
                      <a:pt x="2219" y="299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9" name="Google Shape;3349;p47"/>
              <p:cNvSpPr/>
              <p:nvPr/>
            </p:nvSpPr>
            <p:spPr>
              <a:xfrm>
                <a:off x="2133575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5" y="204"/>
                      <a:pt x="116" y="581"/>
                      <a:pt x="59" y="1094"/>
                    </a:cubicBezTo>
                    <a:cubicBezTo>
                      <a:pt x="1" y="1633"/>
                      <a:pt x="423" y="2225"/>
                      <a:pt x="893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7" y="2571"/>
                      <a:pt x="2026" y="2428"/>
                      <a:pt x="2246" y="2177"/>
                    </a:cubicBezTo>
                    <a:cubicBezTo>
                      <a:pt x="2603" y="1771"/>
                      <a:pt x="2640" y="1165"/>
                      <a:pt x="2409" y="689"/>
                    </a:cubicBezTo>
                    <a:cubicBezTo>
                      <a:pt x="2220" y="299"/>
                      <a:pt x="1812" y="0"/>
                      <a:pt x="13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0" name="Google Shape;3350;p47"/>
              <p:cNvSpPr/>
              <p:nvPr/>
            </p:nvSpPr>
            <p:spPr>
              <a:xfrm>
                <a:off x="2256500" y="1978525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0"/>
                    </a:moveTo>
                    <a:cubicBezTo>
                      <a:pt x="1258" y="0"/>
                      <a:pt x="1120" y="32"/>
                      <a:pt x="989" y="102"/>
                    </a:cubicBezTo>
                    <a:cubicBezTo>
                      <a:pt x="505" y="204"/>
                      <a:pt x="116" y="581"/>
                      <a:pt x="59" y="1094"/>
                    </a:cubicBezTo>
                    <a:cubicBezTo>
                      <a:pt x="1" y="1633"/>
                      <a:pt x="423" y="2225"/>
                      <a:pt x="893" y="2461"/>
                    </a:cubicBezTo>
                    <a:cubicBezTo>
                      <a:pt x="1042" y="2536"/>
                      <a:pt x="1205" y="2571"/>
                      <a:pt x="1368" y="2571"/>
                    </a:cubicBezTo>
                    <a:cubicBezTo>
                      <a:pt x="1697" y="2571"/>
                      <a:pt x="2026" y="2428"/>
                      <a:pt x="2246" y="2177"/>
                    </a:cubicBezTo>
                    <a:cubicBezTo>
                      <a:pt x="2604" y="1771"/>
                      <a:pt x="2640" y="1165"/>
                      <a:pt x="2409" y="689"/>
                    </a:cubicBezTo>
                    <a:cubicBezTo>
                      <a:pt x="2220" y="299"/>
                      <a:pt x="1812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1" name="Google Shape;3351;p47"/>
              <p:cNvSpPr/>
              <p:nvPr/>
            </p:nvSpPr>
            <p:spPr>
              <a:xfrm>
                <a:off x="1200525" y="2069200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1"/>
                    </a:moveTo>
                    <a:cubicBezTo>
                      <a:pt x="1257" y="1"/>
                      <a:pt x="1120" y="32"/>
                      <a:pt x="988" y="103"/>
                    </a:cubicBezTo>
                    <a:cubicBezTo>
                      <a:pt x="506" y="205"/>
                      <a:pt x="115" y="581"/>
                      <a:pt x="59" y="1095"/>
                    </a:cubicBezTo>
                    <a:cubicBezTo>
                      <a:pt x="1" y="1635"/>
                      <a:pt x="423" y="2226"/>
                      <a:pt x="894" y="2462"/>
                    </a:cubicBezTo>
                    <a:cubicBezTo>
                      <a:pt x="1043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8"/>
                    </a:cubicBezTo>
                    <a:cubicBezTo>
                      <a:pt x="2603" y="1772"/>
                      <a:pt x="2639" y="1166"/>
                      <a:pt x="2409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2" name="Google Shape;3352;p47"/>
              <p:cNvSpPr/>
              <p:nvPr/>
            </p:nvSpPr>
            <p:spPr>
              <a:xfrm>
                <a:off x="1324900" y="2069200"/>
                <a:ext cx="659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8" h="2572" extrusionOk="0">
                    <a:moveTo>
                      <a:pt x="1392" y="1"/>
                    </a:moveTo>
                    <a:cubicBezTo>
                      <a:pt x="1256" y="1"/>
                      <a:pt x="1118" y="32"/>
                      <a:pt x="987" y="103"/>
                    </a:cubicBezTo>
                    <a:cubicBezTo>
                      <a:pt x="504" y="205"/>
                      <a:pt x="115" y="581"/>
                      <a:pt x="59" y="1095"/>
                    </a:cubicBezTo>
                    <a:cubicBezTo>
                      <a:pt x="0" y="1634"/>
                      <a:pt x="422" y="2226"/>
                      <a:pt x="892" y="2462"/>
                    </a:cubicBezTo>
                    <a:cubicBezTo>
                      <a:pt x="1041" y="2537"/>
                      <a:pt x="1204" y="2572"/>
                      <a:pt x="1367" y="2572"/>
                    </a:cubicBezTo>
                    <a:cubicBezTo>
                      <a:pt x="1695" y="2572"/>
                      <a:pt x="2024" y="2429"/>
                      <a:pt x="2244" y="2178"/>
                    </a:cubicBezTo>
                    <a:cubicBezTo>
                      <a:pt x="2602" y="1772"/>
                      <a:pt x="2638" y="1166"/>
                      <a:pt x="2407" y="690"/>
                    </a:cubicBezTo>
                    <a:cubicBezTo>
                      <a:pt x="2219" y="300"/>
                      <a:pt x="1811" y="1"/>
                      <a:pt x="1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3" name="Google Shape;3353;p47"/>
              <p:cNvSpPr/>
              <p:nvPr/>
            </p:nvSpPr>
            <p:spPr>
              <a:xfrm>
                <a:off x="1447800" y="2069200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3" y="1"/>
                    </a:moveTo>
                    <a:cubicBezTo>
                      <a:pt x="1257" y="1"/>
                      <a:pt x="1119" y="32"/>
                      <a:pt x="988" y="103"/>
                    </a:cubicBezTo>
                    <a:cubicBezTo>
                      <a:pt x="505" y="205"/>
                      <a:pt x="116" y="581"/>
                      <a:pt x="60" y="1095"/>
                    </a:cubicBezTo>
                    <a:cubicBezTo>
                      <a:pt x="0" y="1634"/>
                      <a:pt x="422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20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4" name="Google Shape;3354;p47"/>
              <p:cNvSpPr/>
              <p:nvPr/>
            </p:nvSpPr>
            <p:spPr>
              <a:xfrm>
                <a:off x="1559125" y="2069200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1"/>
                    </a:moveTo>
                    <a:cubicBezTo>
                      <a:pt x="1257" y="1"/>
                      <a:pt x="1120" y="32"/>
                      <a:pt x="988" y="103"/>
                    </a:cubicBezTo>
                    <a:cubicBezTo>
                      <a:pt x="505" y="205"/>
                      <a:pt x="116" y="581"/>
                      <a:pt x="59" y="1095"/>
                    </a:cubicBezTo>
                    <a:cubicBezTo>
                      <a:pt x="1" y="1635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9" y="690"/>
                    </a:cubicBezTo>
                    <a:cubicBezTo>
                      <a:pt x="2219" y="300"/>
                      <a:pt x="1812" y="1"/>
                      <a:pt x="1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5" name="Google Shape;3355;p47"/>
              <p:cNvSpPr/>
              <p:nvPr/>
            </p:nvSpPr>
            <p:spPr>
              <a:xfrm>
                <a:off x="1683475" y="2069200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4" y="1"/>
                    </a:moveTo>
                    <a:cubicBezTo>
                      <a:pt x="1257" y="1"/>
                      <a:pt x="1120" y="32"/>
                      <a:pt x="989" y="103"/>
                    </a:cubicBezTo>
                    <a:cubicBezTo>
                      <a:pt x="505" y="205"/>
                      <a:pt x="116" y="581"/>
                      <a:pt x="60" y="1095"/>
                    </a:cubicBezTo>
                    <a:cubicBezTo>
                      <a:pt x="0" y="1634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20" y="300"/>
                      <a:pt x="1812" y="1"/>
                      <a:pt x="1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6" name="Google Shape;3356;p47"/>
              <p:cNvSpPr/>
              <p:nvPr/>
            </p:nvSpPr>
            <p:spPr>
              <a:xfrm>
                <a:off x="1775600" y="2069200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3" y="1"/>
                    </a:moveTo>
                    <a:cubicBezTo>
                      <a:pt x="1257" y="1"/>
                      <a:pt x="1119" y="32"/>
                      <a:pt x="988" y="103"/>
                    </a:cubicBezTo>
                    <a:cubicBezTo>
                      <a:pt x="504" y="205"/>
                      <a:pt x="115" y="581"/>
                      <a:pt x="59" y="1095"/>
                    </a:cubicBezTo>
                    <a:cubicBezTo>
                      <a:pt x="0" y="1635"/>
                      <a:pt x="422" y="2226"/>
                      <a:pt x="892" y="2462"/>
                    </a:cubicBezTo>
                    <a:cubicBezTo>
                      <a:pt x="1042" y="2537"/>
                      <a:pt x="1204" y="2572"/>
                      <a:pt x="1367" y="2572"/>
                    </a:cubicBezTo>
                    <a:cubicBezTo>
                      <a:pt x="1696" y="2572"/>
                      <a:pt x="2025" y="2429"/>
                      <a:pt x="2245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7" name="Google Shape;3357;p47"/>
              <p:cNvSpPr/>
              <p:nvPr/>
            </p:nvSpPr>
            <p:spPr>
              <a:xfrm>
                <a:off x="1886900" y="2069200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3" y="1"/>
                    </a:moveTo>
                    <a:cubicBezTo>
                      <a:pt x="1257" y="1"/>
                      <a:pt x="1120" y="32"/>
                      <a:pt x="988" y="103"/>
                    </a:cubicBezTo>
                    <a:cubicBezTo>
                      <a:pt x="505" y="205"/>
                      <a:pt x="115" y="581"/>
                      <a:pt x="59" y="1095"/>
                    </a:cubicBezTo>
                    <a:cubicBezTo>
                      <a:pt x="1" y="1635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8"/>
                    </a:cubicBezTo>
                    <a:cubicBezTo>
                      <a:pt x="2603" y="1772"/>
                      <a:pt x="2639" y="1166"/>
                      <a:pt x="2409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8" name="Google Shape;3358;p47"/>
              <p:cNvSpPr/>
              <p:nvPr/>
            </p:nvSpPr>
            <p:spPr>
              <a:xfrm>
                <a:off x="2011250" y="2069200"/>
                <a:ext cx="6600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2" extrusionOk="0">
                    <a:moveTo>
                      <a:pt x="1394" y="1"/>
                    </a:moveTo>
                    <a:cubicBezTo>
                      <a:pt x="1258" y="1"/>
                      <a:pt x="1120" y="32"/>
                      <a:pt x="989" y="103"/>
                    </a:cubicBezTo>
                    <a:cubicBezTo>
                      <a:pt x="505" y="205"/>
                      <a:pt x="116" y="581"/>
                      <a:pt x="60" y="1095"/>
                    </a:cubicBezTo>
                    <a:cubicBezTo>
                      <a:pt x="0" y="1634"/>
                      <a:pt x="423" y="2226"/>
                      <a:pt x="893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7" y="2572"/>
                      <a:pt x="2026" y="2429"/>
                      <a:pt x="2247" y="2178"/>
                    </a:cubicBezTo>
                    <a:cubicBezTo>
                      <a:pt x="2604" y="1772"/>
                      <a:pt x="2640" y="1166"/>
                      <a:pt x="2408" y="690"/>
                    </a:cubicBezTo>
                    <a:cubicBezTo>
                      <a:pt x="2220" y="300"/>
                      <a:pt x="1813" y="1"/>
                      <a:pt x="1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9" name="Google Shape;3359;p47"/>
              <p:cNvSpPr/>
              <p:nvPr/>
            </p:nvSpPr>
            <p:spPr>
              <a:xfrm>
                <a:off x="2134175" y="2069200"/>
                <a:ext cx="6597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2" extrusionOk="0">
                    <a:moveTo>
                      <a:pt x="1393" y="1"/>
                    </a:moveTo>
                    <a:cubicBezTo>
                      <a:pt x="1257" y="1"/>
                      <a:pt x="1119" y="32"/>
                      <a:pt x="988" y="103"/>
                    </a:cubicBezTo>
                    <a:cubicBezTo>
                      <a:pt x="505" y="205"/>
                      <a:pt x="116" y="581"/>
                      <a:pt x="60" y="1095"/>
                    </a:cubicBezTo>
                    <a:cubicBezTo>
                      <a:pt x="0" y="1634"/>
                      <a:pt x="422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6" y="2429"/>
                      <a:pt x="2247" y="2178"/>
                    </a:cubicBezTo>
                    <a:cubicBezTo>
                      <a:pt x="2604" y="1772"/>
                      <a:pt x="2639" y="1166"/>
                      <a:pt x="2408" y="690"/>
                    </a:cubicBezTo>
                    <a:cubicBezTo>
                      <a:pt x="2220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0" name="Google Shape;3360;p47"/>
              <p:cNvSpPr/>
              <p:nvPr/>
            </p:nvSpPr>
            <p:spPr>
              <a:xfrm>
                <a:off x="2245475" y="2069200"/>
                <a:ext cx="66025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2" extrusionOk="0">
                    <a:moveTo>
                      <a:pt x="1395" y="1"/>
                    </a:moveTo>
                    <a:cubicBezTo>
                      <a:pt x="1258" y="1"/>
                      <a:pt x="1121" y="32"/>
                      <a:pt x="989" y="103"/>
                    </a:cubicBezTo>
                    <a:cubicBezTo>
                      <a:pt x="506" y="205"/>
                      <a:pt x="117" y="581"/>
                      <a:pt x="60" y="1095"/>
                    </a:cubicBezTo>
                    <a:cubicBezTo>
                      <a:pt x="1" y="1635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8" y="2572"/>
                      <a:pt x="2027" y="2429"/>
                      <a:pt x="2247" y="2178"/>
                    </a:cubicBezTo>
                    <a:cubicBezTo>
                      <a:pt x="2604" y="1772"/>
                      <a:pt x="2641" y="1166"/>
                      <a:pt x="2409" y="690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1" name="Google Shape;3361;p47"/>
              <p:cNvSpPr/>
              <p:nvPr/>
            </p:nvSpPr>
            <p:spPr>
              <a:xfrm>
                <a:off x="1215325" y="216445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4" y="1"/>
                    </a:moveTo>
                    <a:cubicBezTo>
                      <a:pt x="1257" y="1"/>
                      <a:pt x="1120" y="33"/>
                      <a:pt x="988" y="103"/>
                    </a:cubicBezTo>
                    <a:cubicBezTo>
                      <a:pt x="506" y="205"/>
                      <a:pt x="116" y="582"/>
                      <a:pt x="59" y="1095"/>
                    </a:cubicBezTo>
                    <a:cubicBezTo>
                      <a:pt x="1" y="1635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8"/>
                    </a:cubicBezTo>
                    <a:cubicBezTo>
                      <a:pt x="2603" y="1772"/>
                      <a:pt x="2639" y="1166"/>
                      <a:pt x="2409" y="690"/>
                    </a:cubicBezTo>
                    <a:cubicBezTo>
                      <a:pt x="2219" y="300"/>
                      <a:pt x="1812" y="1"/>
                      <a:pt x="1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2" name="Google Shape;3362;p47"/>
              <p:cNvSpPr/>
              <p:nvPr/>
            </p:nvSpPr>
            <p:spPr>
              <a:xfrm>
                <a:off x="1326650" y="216445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1"/>
                    </a:moveTo>
                    <a:cubicBezTo>
                      <a:pt x="1257" y="1"/>
                      <a:pt x="1119" y="33"/>
                      <a:pt x="988" y="103"/>
                    </a:cubicBezTo>
                    <a:cubicBezTo>
                      <a:pt x="505" y="205"/>
                      <a:pt x="115" y="582"/>
                      <a:pt x="60" y="1095"/>
                    </a:cubicBezTo>
                    <a:cubicBezTo>
                      <a:pt x="0" y="1635"/>
                      <a:pt x="422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3" name="Google Shape;3363;p47"/>
              <p:cNvSpPr/>
              <p:nvPr/>
            </p:nvSpPr>
            <p:spPr>
              <a:xfrm>
                <a:off x="1451000" y="216445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4" y="1"/>
                    </a:moveTo>
                    <a:cubicBezTo>
                      <a:pt x="1257" y="1"/>
                      <a:pt x="1120" y="33"/>
                      <a:pt x="988" y="103"/>
                    </a:cubicBezTo>
                    <a:cubicBezTo>
                      <a:pt x="505" y="205"/>
                      <a:pt x="116" y="582"/>
                      <a:pt x="59" y="1095"/>
                    </a:cubicBezTo>
                    <a:cubicBezTo>
                      <a:pt x="1" y="1635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40" y="1166"/>
                      <a:pt x="2409" y="690"/>
                    </a:cubicBezTo>
                    <a:cubicBezTo>
                      <a:pt x="2220" y="300"/>
                      <a:pt x="1812" y="1"/>
                      <a:pt x="139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4" name="Google Shape;3364;p47"/>
              <p:cNvSpPr/>
              <p:nvPr/>
            </p:nvSpPr>
            <p:spPr>
              <a:xfrm>
                <a:off x="1573900" y="216445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1"/>
                    </a:moveTo>
                    <a:cubicBezTo>
                      <a:pt x="1258" y="1"/>
                      <a:pt x="1121" y="33"/>
                      <a:pt x="990" y="103"/>
                    </a:cubicBezTo>
                    <a:cubicBezTo>
                      <a:pt x="506" y="205"/>
                      <a:pt x="117" y="582"/>
                      <a:pt x="60" y="1095"/>
                    </a:cubicBezTo>
                    <a:cubicBezTo>
                      <a:pt x="1" y="1635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8" y="2572"/>
                      <a:pt x="2026" y="2429"/>
                      <a:pt x="2247" y="2178"/>
                    </a:cubicBezTo>
                    <a:cubicBezTo>
                      <a:pt x="2605" y="1772"/>
                      <a:pt x="2641" y="1166"/>
                      <a:pt x="2409" y="690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5" name="Google Shape;3365;p47"/>
              <p:cNvSpPr/>
              <p:nvPr/>
            </p:nvSpPr>
            <p:spPr>
              <a:xfrm>
                <a:off x="1685250" y="216445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1"/>
                    </a:moveTo>
                    <a:cubicBezTo>
                      <a:pt x="1257" y="1"/>
                      <a:pt x="1120" y="33"/>
                      <a:pt x="988" y="103"/>
                    </a:cubicBezTo>
                    <a:cubicBezTo>
                      <a:pt x="504" y="205"/>
                      <a:pt x="115" y="582"/>
                      <a:pt x="59" y="1095"/>
                    </a:cubicBezTo>
                    <a:cubicBezTo>
                      <a:pt x="0" y="1635"/>
                      <a:pt x="422" y="2226"/>
                      <a:pt x="892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8"/>
                    </a:cubicBezTo>
                    <a:cubicBezTo>
                      <a:pt x="2603" y="1772"/>
                      <a:pt x="2639" y="1166"/>
                      <a:pt x="2408" y="690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6" name="Google Shape;3366;p47"/>
              <p:cNvSpPr/>
              <p:nvPr/>
            </p:nvSpPr>
            <p:spPr>
              <a:xfrm>
                <a:off x="1809575" y="2164425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5" y="1"/>
                    </a:moveTo>
                    <a:cubicBezTo>
                      <a:pt x="1258" y="1"/>
                      <a:pt x="1121" y="33"/>
                      <a:pt x="990" y="103"/>
                    </a:cubicBezTo>
                    <a:cubicBezTo>
                      <a:pt x="506" y="206"/>
                      <a:pt x="117" y="581"/>
                      <a:pt x="60" y="1095"/>
                    </a:cubicBezTo>
                    <a:cubicBezTo>
                      <a:pt x="1" y="1635"/>
                      <a:pt x="423" y="2227"/>
                      <a:pt x="894" y="2462"/>
                    </a:cubicBezTo>
                    <a:cubicBezTo>
                      <a:pt x="1043" y="2537"/>
                      <a:pt x="1207" y="2573"/>
                      <a:pt x="1370" y="2573"/>
                    </a:cubicBezTo>
                    <a:cubicBezTo>
                      <a:pt x="1698" y="2573"/>
                      <a:pt x="2026" y="2430"/>
                      <a:pt x="2246" y="2179"/>
                    </a:cubicBezTo>
                    <a:cubicBezTo>
                      <a:pt x="2604" y="1773"/>
                      <a:pt x="2640" y="1167"/>
                      <a:pt x="2409" y="691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7" name="Google Shape;3367;p47"/>
              <p:cNvSpPr/>
              <p:nvPr/>
            </p:nvSpPr>
            <p:spPr>
              <a:xfrm>
                <a:off x="1901700" y="2164425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1"/>
                    </a:moveTo>
                    <a:cubicBezTo>
                      <a:pt x="1257" y="1"/>
                      <a:pt x="1120" y="33"/>
                      <a:pt x="988" y="103"/>
                    </a:cubicBezTo>
                    <a:cubicBezTo>
                      <a:pt x="505" y="206"/>
                      <a:pt x="116" y="581"/>
                      <a:pt x="59" y="1095"/>
                    </a:cubicBezTo>
                    <a:cubicBezTo>
                      <a:pt x="1" y="1635"/>
                      <a:pt x="423" y="2227"/>
                      <a:pt x="893" y="2462"/>
                    </a:cubicBezTo>
                    <a:cubicBezTo>
                      <a:pt x="1043" y="2537"/>
                      <a:pt x="1206" y="2573"/>
                      <a:pt x="1369" y="2573"/>
                    </a:cubicBezTo>
                    <a:cubicBezTo>
                      <a:pt x="1698" y="2573"/>
                      <a:pt x="2026" y="2430"/>
                      <a:pt x="2246" y="2179"/>
                    </a:cubicBezTo>
                    <a:cubicBezTo>
                      <a:pt x="2603" y="1773"/>
                      <a:pt x="2640" y="1167"/>
                      <a:pt x="2409" y="691"/>
                    </a:cubicBezTo>
                    <a:cubicBezTo>
                      <a:pt x="2220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8" name="Google Shape;3368;p47"/>
              <p:cNvSpPr/>
              <p:nvPr/>
            </p:nvSpPr>
            <p:spPr>
              <a:xfrm>
                <a:off x="2013025" y="2164425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1"/>
                    </a:moveTo>
                    <a:cubicBezTo>
                      <a:pt x="1257" y="1"/>
                      <a:pt x="1119" y="33"/>
                      <a:pt x="988" y="103"/>
                    </a:cubicBezTo>
                    <a:cubicBezTo>
                      <a:pt x="505" y="206"/>
                      <a:pt x="115" y="581"/>
                      <a:pt x="59" y="1095"/>
                    </a:cubicBezTo>
                    <a:cubicBezTo>
                      <a:pt x="0" y="1635"/>
                      <a:pt x="422" y="2227"/>
                      <a:pt x="892" y="2462"/>
                    </a:cubicBezTo>
                    <a:cubicBezTo>
                      <a:pt x="1042" y="2537"/>
                      <a:pt x="1206" y="2573"/>
                      <a:pt x="1369" y="2573"/>
                    </a:cubicBezTo>
                    <a:cubicBezTo>
                      <a:pt x="1697" y="2573"/>
                      <a:pt x="2026" y="2430"/>
                      <a:pt x="2246" y="2179"/>
                    </a:cubicBezTo>
                    <a:cubicBezTo>
                      <a:pt x="2603" y="1773"/>
                      <a:pt x="2639" y="1167"/>
                      <a:pt x="2408" y="691"/>
                    </a:cubicBezTo>
                    <a:cubicBezTo>
                      <a:pt x="2219" y="300"/>
                      <a:pt x="1812" y="1"/>
                      <a:pt x="13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9" name="Google Shape;3369;p47"/>
              <p:cNvSpPr/>
              <p:nvPr/>
            </p:nvSpPr>
            <p:spPr>
              <a:xfrm>
                <a:off x="2137350" y="216445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1"/>
                    </a:moveTo>
                    <a:cubicBezTo>
                      <a:pt x="1258" y="1"/>
                      <a:pt x="1121" y="33"/>
                      <a:pt x="990" y="103"/>
                    </a:cubicBezTo>
                    <a:cubicBezTo>
                      <a:pt x="506" y="205"/>
                      <a:pt x="117" y="582"/>
                      <a:pt x="60" y="1095"/>
                    </a:cubicBezTo>
                    <a:cubicBezTo>
                      <a:pt x="1" y="1635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7" y="2572"/>
                      <a:pt x="2026" y="2429"/>
                      <a:pt x="2247" y="2178"/>
                    </a:cubicBezTo>
                    <a:cubicBezTo>
                      <a:pt x="2604" y="1772"/>
                      <a:pt x="2641" y="1166"/>
                      <a:pt x="2409" y="690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0" name="Google Shape;3370;p47"/>
              <p:cNvSpPr/>
              <p:nvPr/>
            </p:nvSpPr>
            <p:spPr>
              <a:xfrm>
                <a:off x="2260275" y="216445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1"/>
                    </a:moveTo>
                    <a:cubicBezTo>
                      <a:pt x="1259" y="1"/>
                      <a:pt x="1121" y="33"/>
                      <a:pt x="990" y="103"/>
                    </a:cubicBezTo>
                    <a:cubicBezTo>
                      <a:pt x="506" y="205"/>
                      <a:pt x="117" y="582"/>
                      <a:pt x="60" y="1095"/>
                    </a:cubicBezTo>
                    <a:cubicBezTo>
                      <a:pt x="1" y="1635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8" y="2572"/>
                      <a:pt x="2026" y="2429"/>
                      <a:pt x="2247" y="2178"/>
                    </a:cubicBezTo>
                    <a:cubicBezTo>
                      <a:pt x="2605" y="1772"/>
                      <a:pt x="2641" y="1166"/>
                      <a:pt x="2409" y="690"/>
                    </a:cubicBezTo>
                    <a:cubicBezTo>
                      <a:pt x="2220" y="300"/>
                      <a:pt x="1813" y="1"/>
                      <a:pt x="13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1" name="Google Shape;3371;p47"/>
              <p:cNvSpPr/>
              <p:nvPr/>
            </p:nvSpPr>
            <p:spPr>
              <a:xfrm>
                <a:off x="2375100" y="2205075"/>
                <a:ext cx="290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1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9" y="73"/>
                      <a:pt x="63" y="143"/>
                      <a:pt x="103" y="210"/>
                    </a:cubicBezTo>
                    <a:cubicBezTo>
                      <a:pt x="116" y="150"/>
                      <a:pt x="104" y="82"/>
                      <a:pt x="55" y="44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5BBD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2" name="Google Shape;3372;p47"/>
              <p:cNvSpPr/>
              <p:nvPr/>
            </p:nvSpPr>
            <p:spPr>
              <a:xfrm>
                <a:off x="1234450" y="2259700"/>
                <a:ext cx="6597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39" h="2573" extrusionOk="0">
                    <a:moveTo>
                      <a:pt x="1393" y="0"/>
                    </a:moveTo>
                    <a:cubicBezTo>
                      <a:pt x="1257" y="0"/>
                      <a:pt x="1119" y="32"/>
                      <a:pt x="988" y="102"/>
                    </a:cubicBezTo>
                    <a:cubicBezTo>
                      <a:pt x="505" y="204"/>
                      <a:pt x="116" y="581"/>
                      <a:pt x="60" y="1094"/>
                    </a:cubicBezTo>
                    <a:cubicBezTo>
                      <a:pt x="0" y="1634"/>
                      <a:pt x="422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6" y="2572"/>
                      <a:pt x="2025" y="2429"/>
                      <a:pt x="2246" y="2179"/>
                    </a:cubicBezTo>
                    <a:cubicBezTo>
                      <a:pt x="2603" y="1773"/>
                      <a:pt x="2639" y="1167"/>
                      <a:pt x="2408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47"/>
              <p:cNvSpPr/>
              <p:nvPr/>
            </p:nvSpPr>
            <p:spPr>
              <a:xfrm>
                <a:off x="1358800" y="225970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6" y="204"/>
                      <a:pt x="115" y="581"/>
                      <a:pt x="59" y="1094"/>
                    </a:cubicBezTo>
                    <a:cubicBezTo>
                      <a:pt x="1" y="1634"/>
                      <a:pt x="423" y="2226"/>
                      <a:pt x="893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9"/>
                    </a:cubicBezTo>
                    <a:cubicBezTo>
                      <a:pt x="2603" y="1773"/>
                      <a:pt x="2639" y="1167"/>
                      <a:pt x="2409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47"/>
              <p:cNvSpPr/>
              <p:nvPr/>
            </p:nvSpPr>
            <p:spPr>
              <a:xfrm>
                <a:off x="1481700" y="225970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4" y="0"/>
                    </a:moveTo>
                    <a:cubicBezTo>
                      <a:pt x="1258" y="0"/>
                      <a:pt x="1121" y="32"/>
                      <a:pt x="989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4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70" y="2572"/>
                    </a:cubicBezTo>
                    <a:cubicBezTo>
                      <a:pt x="1698" y="2572"/>
                      <a:pt x="2027" y="2429"/>
                      <a:pt x="2247" y="2179"/>
                    </a:cubicBezTo>
                    <a:cubicBezTo>
                      <a:pt x="2604" y="1773"/>
                      <a:pt x="2641" y="1167"/>
                      <a:pt x="2409" y="690"/>
                    </a:cubicBezTo>
                    <a:cubicBezTo>
                      <a:pt x="2220" y="300"/>
                      <a:pt x="1813" y="0"/>
                      <a:pt x="13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47"/>
              <p:cNvSpPr/>
              <p:nvPr/>
            </p:nvSpPr>
            <p:spPr>
              <a:xfrm>
                <a:off x="1593050" y="225970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0"/>
                    </a:moveTo>
                    <a:cubicBezTo>
                      <a:pt x="1257" y="0"/>
                      <a:pt x="1119" y="32"/>
                      <a:pt x="988" y="102"/>
                    </a:cubicBezTo>
                    <a:cubicBezTo>
                      <a:pt x="505" y="204"/>
                      <a:pt x="115" y="581"/>
                      <a:pt x="59" y="1094"/>
                    </a:cubicBezTo>
                    <a:cubicBezTo>
                      <a:pt x="0" y="1634"/>
                      <a:pt x="422" y="2226"/>
                      <a:pt x="892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9"/>
                    </a:cubicBezTo>
                    <a:cubicBezTo>
                      <a:pt x="2603" y="1773"/>
                      <a:pt x="2639" y="1167"/>
                      <a:pt x="2408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47"/>
              <p:cNvSpPr/>
              <p:nvPr/>
            </p:nvSpPr>
            <p:spPr>
              <a:xfrm>
                <a:off x="1717375" y="225970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0"/>
                    </a:moveTo>
                    <a:cubicBezTo>
                      <a:pt x="1258" y="0"/>
                      <a:pt x="1121" y="32"/>
                      <a:pt x="990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4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70" y="2572"/>
                    </a:cubicBezTo>
                    <a:cubicBezTo>
                      <a:pt x="1698" y="2572"/>
                      <a:pt x="2027" y="2429"/>
                      <a:pt x="2247" y="2179"/>
                    </a:cubicBezTo>
                    <a:cubicBezTo>
                      <a:pt x="2604" y="1773"/>
                      <a:pt x="2641" y="1167"/>
                      <a:pt x="2409" y="690"/>
                    </a:cubicBezTo>
                    <a:cubicBezTo>
                      <a:pt x="2220" y="300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47"/>
              <p:cNvSpPr/>
              <p:nvPr/>
            </p:nvSpPr>
            <p:spPr>
              <a:xfrm>
                <a:off x="1809500" y="2259700"/>
                <a:ext cx="66000" cy="621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484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5" y="206"/>
                      <a:pt x="116" y="581"/>
                      <a:pt x="59" y="1094"/>
                    </a:cubicBezTo>
                    <a:cubicBezTo>
                      <a:pt x="1" y="1634"/>
                      <a:pt x="423" y="2227"/>
                      <a:pt x="893" y="2462"/>
                    </a:cubicBezTo>
                    <a:cubicBezTo>
                      <a:pt x="909" y="2470"/>
                      <a:pt x="924" y="2476"/>
                      <a:pt x="938" y="2484"/>
                    </a:cubicBezTo>
                    <a:cubicBezTo>
                      <a:pt x="1112" y="2479"/>
                      <a:pt x="1284" y="2474"/>
                      <a:pt x="1457" y="2470"/>
                    </a:cubicBezTo>
                    <a:cubicBezTo>
                      <a:pt x="1593" y="2467"/>
                      <a:pt x="1729" y="2464"/>
                      <a:pt x="1865" y="2462"/>
                    </a:cubicBezTo>
                    <a:cubicBezTo>
                      <a:pt x="2011" y="2395"/>
                      <a:pt x="2140" y="2298"/>
                      <a:pt x="2246" y="2179"/>
                    </a:cubicBezTo>
                    <a:cubicBezTo>
                      <a:pt x="2603" y="1773"/>
                      <a:pt x="2639" y="1167"/>
                      <a:pt x="2409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47"/>
              <p:cNvSpPr/>
              <p:nvPr/>
            </p:nvSpPr>
            <p:spPr>
              <a:xfrm>
                <a:off x="1920875" y="2259700"/>
                <a:ext cx="65925" cy="61250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2450" extrusionOk="0">
                    <a:moveTo>
                      <a:pt x="1391" y="0"/>
                    </a:moveTo>
                    <a:cubicBezTo>
                      <a:pt x="1255" y="0"/>
                      <a:pt x="1117" y="32"/>
                      <a:pt x="986" y="102"/>
                    </a:cubicBezTo>
                    <a:cubicBezTo>
                      <a:pt x="503" y="206"/>
                      <a:pt x="113" y="581"/>
                      <a:pt x="58" y="1094"/>
                    </a:cubicBezTo>
                    <a:cubicBezTo>
                      <a:pt x="0" y="1618"/>
                      <a:pt x="395" y="2190"/>
                      <a:pt x="848" y="2439"/>
                    </a:cubicBezTo>
                    <a:cubicBezTo>
                      <a:pt x="1194" y="2441"/>
                      <a:pt x="1540" y="2446"/>
                      <a:pt x="1886" y="2450"/>
                    </a:cubicBezTo>
                    <a:cubicBezTo>
                      <a:pt x="2022" y="2384"/>
                      <a:pt x="2144" y="2291"/>
                      <a:pt x="2244" y="2179"/>
                    </a:cubicBezTo>
                    <a:cubicBezTo>
                      <a:pt x="2601" y="1773"/>
                      <a:pt x="2637" y="1167"/>
                      <a:pt x="2406" y="690"/>
                    </a:cubicBezTo>
                    <a:cubicBezTo>
                      <a:pt x="2217" y="300"/>
                      <a:pt x="1810" y="0"/>
                      <a:pt x="13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47"/>
              <p:cNvSpPr/>
              <p:nvPr/>
            </p:nvSpPr>
            <p:spPr>
              <a:xfrm>
                <a:off x="2045175" y="225970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5" y="206"/>
                      <a:pt x="116" y="581"/>
                      <a:pt x="59" y="1094"/>
                    </a:cubicBezTo>
                    <a:cubicBezTo>
                      <a:pt x="1" y="1634"/>
                      <a:pt x="423" y="2227"/>
                      <a:pt x="893" y="2462"/>
                    </a:cubicBezTo>
                    <a:cubicBezTo>
                      <a:pt x="1005" y="2518"/>
                      <a:pt x="1127" y="2553"/>
                      <a:pt x="1252" y="2566"/>
                    </a:cubicBezTo>
                    <a:lnTo>
                      <a:pt x="1400" y="2572"/>
                    </a:lnTo>
                    <a:cubicBezTo>
                      <a:pt x="1723" y="2563"/>
                      <a:pt x="2029" y="2420"/>
                      <a:pt x="2246" y="2179"/>
                    </a:cubicBezTo>
                    <a:cubicBezTo>
                      <a:pt x="2603" y="1773"/>
                      <a:pt x="2640" y="1167"/>
                      <a:pt x="2409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47"/>
              <p:cNvSpPr/>
              <p:nvPr/>
            </p:nvSpPr>
            <p:spPr>
              <a:xfrm>
                <a:off x="2168075" y="2259700"/>
                <a:ext cx="66025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2573" extrusionOk="0">
                    <a:moveTo>
                      <a:pt x="1395" y="0"/>
                    </a:moveTo>
                    <a:cubicBezTo>
                      <a:pt x="1258" y="0"/>
                      <a:pt x="1121" y="32"/>
                      <a:pt x="990" y="102"/>
                    </a:cubicBezTo>
                    <a:cubicBezTo>
                      <a:pt x="506" y="204"/>
                      <a:pt x="117" y="581"/>
                      <a:pt x="60" y="1094"/>
                    </a:cubicBezTo>
                    <a:cubicBezTo>
                      <a:pt x="1" y="1634"/>
                      <a:pt x="424" y="2226"/>
                      <a:pt x="894" y="2462"/>
                    </a:cubicBezTo>
                    <a:cubicBezTo>
                      <a:pt x="1043" y="2537"/>
                      <a:pt x="1206" y="2572"/>
                      <a:pt x="1369" y="2572"/>
                    </a:cubicBezTo>
                    <a:cubicBezTo>
                      <a:pt x="1698" y="2572"/>
                      <a:pt x="2026" y="2429"/>
                      <a:pt x="2247" y="2179"/>
                    </a:cubicBezTo>
                    <a:cubicBezTo>
                      <a:pt x="2604" y="1773"/>
                      <a:pt x="2641" y="1167"/>
                      <a:pt x="2409" y="690"/>
                    </a:cubicBezTo>
                    <a:cubicBezTo>
                      <a:pt x="2220" y="300"/>
                      <a:pt x="1813" y="0"/>
                      <a:pt x="1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47"/>
              <p:cNvSpPr/>
              <p:nvPr/>
            </p:nvSpPr>
            <p:spPr>
              <a:xfrm>
                <a:off x="2279425" y="2259700"/>
                <a:ext cx="66000" cy="64325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2573" extrusionOk="0">
                    <a:moveTo>
                      <a:pt x="1393" y="0"/>
                    </a:moveTo>
                    <a:cubicBezTo>
                      <a:pt x="1257" y="0"/>
                      <a:pt x="1120" y="32"/>
                      <a:pt x="988" y="102"/>
                    </a:cubicBezTo>
                    <a:cubicBezTo>
                      <a:pt x="504" y="204"/>
                      <a:pt x="115" y="581"/>
                      <a:pt x="59" y="1094"/>
                    </a:cubicBezTo>
                    <a:cubicBezTo>
                      <a:pt x="0" y="1634"/>
                      <a:pt x="422" y="2226"/>
                      <a:pt x="892" y="2462"/>
                    </a:cubicBezTo>
                    <a:cubicBezTo>
                      <a:pt x="1042" y="2537"/>
                      <a:pt x="1205" y="2572"/>
                      <a:pt x="1368" y="2572"/>
                    </a:cubicBezTo>
                    <a:cubicBezTo>
                      <a:pt x="1697" y="2572"/>
                      <a:pt x="2026" y="2429"/>
                      <a:pt x="2246" y="2179"/>
                    </a:cubicBezTo>
                    <a:cubicBezTo>
                      <a:pt x="2603" y="1773"/>
                      <a:pt x="2639" y="1167"/>
                      <a:pt x="2408" y="690"/>
                    </a:cubicBezTo>
                    <a:cubicBezTo>
                      <a:pt x="2219" y="300"/>
                      <a:pt x="1812" y="0"/>
                      <a:pt x="139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82" name="Google Shape;3382;p47"/>
          <p:cNvGrpSpPr/>
          <p:nvPr/>
        </p:nvGrpSpPr>
        <p:grpSpPr>
          <a:xfrm>
            <a:off x="16313347" y="8721977"/>
            <a:ext cx="1097570" cy="972974"/>
            <a:chOff x="1564481" y="594138"/>
            <a:chExt cx="510925" cy="452925"/>
          </a:xfrm>
        </p:grpSpPr>
        <p:sp>
          <p:nvSpPr>
            <p:cNvPr id="3383" name="Google Shape;3383;p47"/>
            <p:cNvSpPr/>
            <p:nvPr/>
          </p:nvSpPr>
          <p:spPr>
            <a:xfrm>
              <a:off x="1573006" y="594138"/>
              <a:ext cx="493875" cy="452925"/>
            </a:xfrm>
            <a:custGeom>
              <a:avLst/>
              <a:gdLst/>
              <a:ahLst/>
              <a:cxnLst/>
              <a:rect l="l" t="t" r="r" b="b"/>
              <a:pathLst>
                <a:path w="19755" h="18117" extrusionOk="0">
                  <a:moveTo>
                    <a:pt x="14875" y="1"/>
                  </a:moveTo>
                  <a:lnTo>
                    <a:pt x="4051" y="8084"/>
                  </a:lnTo>
                  <a:lnTo>
                    <a:pt x="3320" y="12235"/>
                  </a:lnTo>
                  <a:lnTo>
                    <a:pt x="1609" y="13798"/>
                  </a:lnTo>
                  <a:cubicBezTo>
                    <a:pt x="1609" y="13798"/>
                    <a:pt x="1671" y="13914"/>
                    <a:pt x="1805" y="14114"/>
                  </a:cubicBezTo>
                  <a:cubicBezTo>
                    <a:pt x="1259" y="14564"/>
                    <a:pt x="51" y="15586"/>
                    <a:pt x="29" y="15859"/>
                  </a:cubicBezTo>
                  <a:cubicBezTo>
                    <a:pt x="0" y="16212"/>
                    <a:pt x="2495" y="18109"/>
                    <a:pt x="2813" y="18116"/>
                  </a:cubicBezTo>
                  <a:cubicBezTo>
                    <a:pt x="2814" y="18116"/>
                    <a:pt x="2814" y="18116"/>
                    <a:pt x="2815" y="18116"/>
                  </a:cubicBezTo>
                  <a:cubicBezTo>
                    <a:pt x="3060" y="18116"/>
                    <a:pt x="3952" y="17248"/>
                    <a:pt x="4362" y="16834"/>
                  </a:cubicBezTo>
                  <a:cubicBezTo>
                    <a:pt x="4486" y="16934"/>
                    <a:pt x="4614" y="17034"/>
                    <a:pt x="4748" y="17133"/>
                  </a:cubicBezTo>
                  <a:lnTo>
                    <a:pt x="6189" y="15631"/>
                  </a:lnTo>
                  <a:lnTo>
                    <a:pt x="10549" y="15730"/>
                  </a:lnTo>
                  <a:lnTo>
                    <a:pt x="19608" y="5571"/>
                  </a:lnTo>
                  <a:cubicBezTo>
                    <a:pt x="19608" y="5571"/>
                    <a:pt x="19498" y="5419"/>
                    <a:pt x="19306" y="5165"/>
                  </a:cubicBezTo>
                  <a:cubicBezTo>
                    <a:pt x="19576" y="4679"/>
                    <a:pt x="19755" y="3686"/>
                    <a:pt x="18393" y="2084"/>
                  </a:cubicBezTo>
                  <a:cubicBezTo>
                    <a:pt x="17227" y="711"/>
                    <a:pt x="16288" y="417"/>
                    <a:pt x="15697" y="417"/>
                  </a:cubicBezTo>
                  <a:cubicBezTo>
                    <a:pt x="15562" y="417"/>
                    <a:pt x="15446" y="432"/>
                    <a:pt x="15349" y="454"/>
                  </a:cubicBezTo>
                  <a:cubicBezTo>
                    <a:pt x="15188" y="292"/>
                    <a:pt x="15029" y="141"/>
                    <a:pt x="14875" y="1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819782">
                <a:buClr>
                  <a:srgbClr val="000000"/>
                </a:buClr>
                <a:defRPr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84" name="Google Shape;3384;p47"/>
            <p:cNvGrpSpPr/>
            <p:nvPr/>
          </p:nvGrpSpPr>
          <p:grpSpPr>
            <a:xfrm>
              <a:off x="1564481" y="594150"/>
              <a:ext cx="510925" cy="452900"/>
              <a:chOff x="1386275" y="371600"/>
              <a:chExt cx="510925" cy="452900"/>
            </a:xfrm>
          </p:grpSpPr>
          <p:sp>
            <p:nvSpPr>
              <p:cNvPr id="3385" name="Google Shape;3385;p47"/>
              <p:cNvSpPr/>
              <p:nvPr/>
            </p:nvSpPr>
            <p:spPr>
              <a:xfrm>
                <a:off x="1386275" y="719075"/>
                <a:ext cx="11432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4573" h="4217" extrusionOk="0">
                    <a:moveTo>
                      <a:pt x="2070" y="1"/>
                    </a:moveTo>
                    <a:cubicBezTo>
                      <a:pt x="2070" y="1"/>
                      <a:pt x="58" y="1606"/>
                      <a:pt x="30" y="1959"/>
                    </a:cubicBezTo>
                    <a:cubicBezTo>
                      <a:pt x="1" y="2313"/>
                      <a:pt x="2495" y="4209"/>
                      <a:pt x="2813" y="4216"/>
                    </a:cubicBezTo>
                    <a:cubicBezTo>
                      <a:pt x="2814" y="4216"/>
                      <a:pt x="2815" y="4216"/>
                      <a:pt x="2816" y="4216"/>
                    </a:cubicBezTo>
                    <a:cubicBezTo>
                      <a:pt x="3137" y="4216"/>
                      <a:pt x="4572" y="2721"/>
                      <a:pt x="4572" y="2721"/>
                    </a:cubicBezTo>
                    <a:lnTo>
                      <a:pt x="207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47"/>
              <p:cNvSpPr/>
              <p:nvPr/>
            </p:nvSpPr>
            <p:spPr>
              <a:xfrm>
                <a:off x="1426500" y="573700"/>
                <a:ext cx="223525" cy="226225"/>
              </a:xfrm>
              <a:custGeom>
                <a:avLst/>
                <a:gdLst/>
                <a:ahLst/>
                <a:cxnLst/>
                <a:rect l="l" t="t" r="r" b="b"/>
                <a:pathLst>
                  <a:path w="8941" h="9049" extrusionOk="0">
                    <a:moveTo>
                      <a:pt x="2443" y="0"/>
                    </a:moveTo>
                    <a:lnTo>
                      <a:pt x="1711" y="4149"/>
                    </a:lnTo>
                    <a:lnTo>
                      <a:pt x="0" y="5713"/>
                    </a:lnTo>
                    <a:cubicBezTo>
                      <a:pt x="0" y="5713"/>
                      <a:pt x="915" y="7389"/>
                      <a:pt x="3139" y="9048"/>
                    </a:cubicBezTo>
                    <a:lnTo>
                      <a:pt x="4580" y="7546"/>
                    </a:lnTo>
                    <a:lnTo>
                      <a:pt x="8940" y="7645"/>
                    </a:lnTo>
                    <a:lnTo>
                      <a:pt x="8940" y="7645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47"/>
              <p:cNvSpPr/>
              <p:nvPr/>
            </p:nvSpPr>
            <p:spPr>
              <a:xfrm>
                <a:off x="1761425" y="382025"/>
                <a:ext cx="135775" cy="127625"/>
              </a:xfrm>
              <a:custGeom>
                <a:avLst/>
                <a:gdLst/>
                <a:ahLst/>
                <a:cxnLst/>
                <a:rect l="l" t="t" r="r" b="b"/>
                <a:pathLst>
                  <a:path w="5431" h="5105" extrusionOk="0">
                    <a:moveTo>
                      <a:pt x="693" y="1"/>
                    </a:moveTo>
                    <a:cubicBezTo>
                      <a:pt x="249" y="1"/>
                      <a:pt x="1" y="167"/>
                      <a:pt x="1" y="167"/>
                    </a:cubicBezTo>
                    <a:lnTo>
                      <a:pt x="4008" y="5105"/>
                    </a:lnTo>
                    <a:cubicBezTo>
                      <a:pt x="4008" y="5105"/>
                      <a:pt x="5431" y="4069"/>
                      <a:pt x="3389" y="1667"/>
                    </a:cubicBezTo>
                    <a:cubicBezTo>
                      <a:pt x="2223" y="295"/>
                      <a:pt x="1284" y="1"/>
                      <a:pt x="6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47"/>
              <p:cNvSpPr/>
              <p:nvPr/>
            </p:nvSpPr>
            <p:spPr>
              <a:xfrm>
                <a:off x="1487550" y="371600"/>
                <a:ext cx="388950" cy="393225"/>
              </a:xfrm>
              <a:custGeom>
                <a:avLst/>
                <a:gdLst/>
                <a:ahLst/>
                <a:cxnLst/>
                <a:rect l="l" t="t" r="r" b="b"/>
                <a:pathLst>
                  <a:path w="15558" h="15729" extrusionOk="0">
                    <a:moveTo>
                      <a:pt x="10825" y="1"/>
                    </a:moveTo>
                    <a:lnTo>
                      <a:pt x="1" y="8084"/>
                    </a:lnTo>
                    <a:cubicBezTo>
                      <a:pt x="1155" y="10298"/>
                      <a:pt x="6498" y="15729"/>
                      <a:pt x="6498" y="15729"/>
                    </a:cubicBezTo>
                    <a:lnTo>
                      <a:pt x="15558" y="5571"/>
                    </a:lnTo>
                    <a:cubicBezTo>
                      <a:pt x="15558" y="5571"/>
                      <a:pt x="12795" y="1790"/>
                      <a:pt x="10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47"/>
              <p:cNvSpPr/>
              <p:nvPr/>
            </p:nvSpPr>
            <p:spPr>
              <a:xfrm>
                <a:off x="1502550" y="618325"/>
                <a:ext cx="106650" cy="121900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4876" fill="none" extrusionOk="0">
                    <a:moveTo>
                      <a:pt x="4265" y="4876"/>
                    </a:moveTo>
                    <a:cubicBezTo>
                      <a:pt x="1739" y="2454"/>
                      <a:pt x="1" y="0"/>
                      <a:pt x="1" y="0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47"/>
              <p:cNvSpPr/>
              <p:nvPr/>
            </p:nvSpPr>
            <p:spPr>
              <a:xfrm>
                <a:off x="1475025" y="687225"/>
                <a:ext cx="61950" cy="69350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2774" fill="none" extrusionOk="0">
                    <a:moveTo>
                      <a:pt x="2478" y="2774"/>
                    </a:moveTo>
                    <a:cubicBezTo>
                      <a:pt x="1401" y="1751"/>
                      <a:pt x="0" y="1"/>
                      <a:pt x="0" y="1"/>
                    </a:cubicBez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47"/>
              <p:cNvSpPr/>
              <p:nvPr/>
            </p:nvSpPr>
            <p:spPr>
              <a:xfrm>
                <a:off x="1535125" y="408800"/>
                <a:ext cx="21395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8558" h="6513" fill="none" extrusionOk="0">
                    <a:moveTo>
                      <a:pt x="1" y="6512"/>
                    </a:moveTo>
                    <a:lnTo>
                      <a:pt x="8558" y="0"/>
                    </a:lnTo>
                  </a:path>
                </a:pathLst>
              </a:custGeom>
              <a:noFill/>
              <a:ln w="662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92" name="Google Shape;3392;p47"/>
          <p:cNvGrpSpPr/>
          <p:nvPr/>
        </p:nvGrpSpPr>
        <p:grpSpPr>
          <a:xfrm>
            <a:off x="476244" y="1544249"/>
            <a:ext cx="2115827" cy="1619471"/>
            <a:chOff x="3995538" y="4842100"/>
            <a:chExt cx="884650" cy="627450"/>
          </a:xfrm>
        </p:grpSpPr>
        <p:sp>
          <p:nvSpPr>
            <p:cNvPr id="3393" name="Google Shape;3393;p47"/>
            <p:cNvSpPr/>
            <p:nvPr/>
          </p:nvSpPr>
          <p:spPr>
            <a:xfrm>
              <a:off x="4001138" y="4842100"/>
              <a:ext cx="873450" cy="627450"/>
            </a:xfrm>
            <a:custGeom>
              <a:avLst/>
              <a:gdLst/>
              <a:ahLst/>
              <a:cxnLst/>
              <a:rect l="l" t="t" r="r" b="b"/>
              <a:pathLst>
                <a:path w="34938" h="25098" extrusionOk="0">
                  <a:moveTo>
                    <a:pt x="11823" y="6564"/>
                  </a:moveTo>
                  <a:cubicBezTo>
                    <a:pt x="12977" y="6564"/>
                    <a:pt x="14395" y="6636"/>
                    <a:pt x="15730" y="6746"/>
                  </a:cubicBezTo>
                  <a:cubicBezTo>
                    <a:pt x="16506" y="6810"/>
                    <a:pt x="17254" y="6886"/>
                    <a:pt x="17906" y="6967"/>
                  </a:cubicBezTo>
                  <a:cubicBezTo>
                    <a:pt x="19167" y="7126"/>
                    <a:pt x="20069" y="7307"/>
                    <a:pt x="20119" y="7458"/>
                  </a:cubicBezTo>
                  <a:cubicBezTo>
                    <a:pt x="20158" y="7581"/>
                    <a:pt x="19506" y="8142"/>
                    <a:pt x="18486" y="8910"/>
                  </a:cubicBezTo>
                  <a:cubicBezTo>
                    <a:pt x="17820" y="9414"/>
                    <a:pt x="16994" y="10010"/>
                    <a:pt x="16103" y="10630"/>
                  </a:cubicBezTo>
                  <a:cubicBezTo>
                    <a:pt x="13989" y="12103"/>
                    <a:pt x="11508" y="13721"/>
                    <a:pt x="9888" y="14635"/>
                  </a:cubicBezTo>
                  <a:cubicBezTo>
                    <a:pt x="9082" y="15089"/>
                    <a:pt x="8490" y="15369"/>
                    <a:pt x="8262" y="15369"/>
                  </a:cubicBezTo>
                  <a:cubicBezTo>
                    <a:pt x="8229" y="15369"/>
                    <a:pt x="8204" y="15363"/>
                    <a:pt x="8186" y="15351"/>
                  </a:cubicBezTo>
                  <a:cubicBezTo>
                    <a:pt x="7549" y="14911"/>
                    <a:pt x="8728" y="7368"/>
                    <a:pt x="9479" y="6828"/>
                  </a:cubicBezTo>
                  <a:cubicBezTo>
                    <a:pt x="9550" y="6776"/>
                    <a:pt x="9671" y="6733"/>
                    <a:pt x="9831" y="6697"/>
                  </a:cubicBezTo>
                  <a:cubicBezTo>
                    <a:pt x="10256" y="6604"/>
                    <a:pt x="10967" y="6564"/>
                    <a:pt x="11823" y="6564"/>
                  </a:cubicBezTo>
                  <a:close/>
                  <a:moveTo>
                    <a:pt x="11287" y="0"/>
                  </a:moveTo>
                  <a:cubicBezTo>
                    <a:pt x="10766" y="0"/>
                    <a:pt x="10263" y="5"/>
                    <a:pt x="9784" y="16"/>
                  </a:cubicBezTo>
                  <a:cubicBezTo>
                    <a:pt x="7164" y="71"/>
                    <a:pt x="5220" y="295"/>
                    <a:pt x="4590" y="750"/>
                  </a:cubicBezTo>
                  <a:cubicBezTo>
                    <a:pt x="2749" y="2078"/>
                    <a:pt x="0" y="18230"/>
                    <a:pt x="436" y="23470"/>
                  </a:cubicBezTo>
                  <a:cubicBezTo>
                    <a:pt x="506" y="24312"/>
                    <a:pt x="659" y="24872"/>
                    <a:pt x="909" y="25046"/>
                  </a:cubicBezTo>
                  <a:cubicBezTo>
                    <a:pt x="912" y="25049"/>
                    <a:pt x="917" y="25052"/>
                    <a:pt x="921" y="25054"/>
                  </a:cubicBezTo>
                  <a:lnTo>
                    <a:pt x="925" y="25056"/>
                  </a:lnTo>
                  <a:cubicBezTo>
                    <a:pt x="928" y="25058"/>
                    <a:pt x="932" y="25060"/>
                    <a:pt x="936" y="25063"/>
                  </a:cubicBezTo>
                  <a:lnTo>
                    <a:pt x="939" y="25064"/>
                  </a:lnTo>
                  <a:cubicBezTo>
                    <a:pt x="944" y="25066"/>
                    <a:pt x="949" y="25068"/>
                    <a:pt x="954" y="25070"/>
                  </a:cubicBezTo>
                  <a:cubicBezTo>
                    <a:pt x="966" y="25074"/>
                    <a:pt x="978" y="25078"/>
                    <a:pt x="990" y="25082"/>
                  </a:cubicBezTo>
                  <a:cubicBezTo>
                    <a:pt x="1029" y="25092"/>
                    <a:pt x="1074" y="25097"/>
                    <a:pt x="1127" y="25097"/>
                  </a:cubicBezTo>
                  <a:cubicBezTo>
                    <a:pt x="1272" y="25097"/>
                    <a:pt x="1469" y="25057"/>
                    <a:pt x="1711" y="24981"/>
                  </a:cubicBezTo>
                  <a:lnTo>
                    <a:pt x="1713" y="24981"/>
                  </a:lnTo>
                  <a:cubicBezTo>
                    <a:pt x="1755" y="24968"/>
                    <a:pt x="1798" y="24954"/>
                    <a:pt x="1843" y="24939"/>
                  </a:cubicBezTo>
                  <a:lnTo>
                    <a:pt x="1851" y="24936"/>
                  </a:lnTo>
                  <a:lnTo>
                    <a:pt x="1887" y="24924"/>
                  </a:lnTo>
                  <a:lnTo>
                    <a:pt x="1897" y="24921"/>
                  </a:lnTo>
                  <a:lnTo>
                    <a:pt x="1938" y="24905"/>
                  </a:lnTo>
                  <a:lnTo>
                    <a:pt x="1940" y="24905"/>
                  </a:lnTo>
                  <a:lnTo>
                    <a:pt x="1985" y="24889"/>
                  </a:lnTo>
                  <a:lnTo>
                    <a:pt x="2000" y="24883"/>
                  </a:lnTo>
                  <a:lnTo>
                    <a:pt x="2029" y="24872"/>
                  </a:lnTo>
                  <a:lnTo>
                    <a:pt x="2048" y="24865"/>
                  </a:lnTo>
                  <a:lnTo>
                    <a:pt x="2075" y="24855"/>
                  </a:lnTo>
                  <a:lnTo>
                    <a:pt x="2096" y="24847"/>
                  </a:lnTo>
                  <a:lnTo>
                    <a:pt x="2120" y="24838"/>
                  </a:lnTo>
                  <a:cubicBezTo>
                    <a:pt x="2135" y="24831"/>
                    <a:pt x="2150" y="24826"/>
                    <a:pt x="2166" y="24820"/>
                  </a:cubicBezTo>
                  <a:lnTo>
                    <a:pt x="2182" y="24813"/>
                  </a:lnTo>
                  <a:lnTo>
                    <a:pt x="2213" y="24801"/>
                  </a:lnTo>
                  <a:lnTo>
                    <a:pt x="2228" y="24795"/>
                  </a:lnTo>
                  <a:lnTo>
                    <a:pt x="2260" y="24783"/>
                  </a:lnTo>
                  <a:lnTo>
                    <a:pt x="2270" y="24778"/>
                  </a:lnTo>
                  <a:cubicBezTo>
                    <a:pt x="3862" y="24134"/>
                    <a:pt x="6641" y="22561"/>
                    <a:pt x="9929" y="20531"/>
                  </a:cubicBezTo>
                  <a:lnTo>
                    <a:pt x="10156" y="20390"/>
                  </a:lnTo>
                  <a:cubicBezTo>
                    <a:pt x="11847" y="19342"/>
                    <a:pt x="13667" y="18179"/>
                    <a:pt x="15525" y="16962"/>
                  </a:cubicBezTo>
                  <a:lnTo>
                    <a:pt x="15551" y="16944"/>
                  </a:lnTo>
                  <a:lnTo>
                    <a:pt x="15705" y="16844"/>
                  </a:lnTo>
                  <a:lnTo>
                    <a:pt x="15809" y="16775"/>
                  </a:lnTo>
                  <a:lnTo>
                    <a:pt x="15884" y="16726"/>
                  </a:lnTo>
                  <a:lnTo>
                    <a:pt x="16028" y="16630"/>
                  </a:lnTo>
                  <a:lnTo>
                    <a:pt x="16067" y="16605"/>
                  </a:lnTo>
                  <a:lnTo>
                    <a:pt x="16230" y="16499"/>
                  </a:lnTo>
                  <a:lnTo>
                    <a:pt x="16310" y="16446"/>
                  </a:lnTo>
                  <a:cubicBezTo>
                    <a:pt x="16332" y="16431"/>
                    <a:pt x="16355" y="16416"/>
                    <a:pt x="16377" y="16401"/>
                  </a:cubicBezTo>
                  <a:lnTo>
                    <a:pt x="16394" y="16391"/>
                  </a:lnTo>
                  <a:cubicBezTo>
                    <a:pt x="16987" y="16000"/>
                    <a:pt x="17582" y="15604"/>
                    <a:pt x="18178" y="15206"/>
                  </a:cubicBezTo>
                  <a:lnTo>
                    <a:pt x="18212" y="15182"/>
                  </a:lnTo>
                  <a:cubicBezTo>
                    <a:pt x="18319" y="15110"/>
                    <a:pt x="18426" y="15038"/>
                    <a:pt x="18533" y="14967"/>
                  </a:cubicBezTo>
                  <a:cubicBezTo>
                    <a:pt x="18899" y="14721"/>
                    <a:pt x="19265" y="14475"/>
                    <a:pt x="19629" y="14228"/>
                  </a:cubicBezTo>
                  <a:cubicBezTo>
                    <a:pt x="19903" y="14044"/>
                    <a:pt x="20175" y="13858"/>
                    <a:pt x="20447" y="13674"/>
                  </a:cubicBezTo>
                  <a:cubicBezTo>
                    <a:pt x="21517" y="12945"/>
                    <a:pt x="22574" y="12217"/>
                    <a:pt x="23600" y="11501"/>
                  </a:cubicBezTo>
                  <a:cubicBezTo>
                    <a:pt x="27377" y="8866"/>
                    <a:pt x="30730" y="6405"/>
                    <a:pt x="32791" y="4720"/>
                  </a:cubicBezTo>
                  <a:cubicBezTo>
                    <a:pt x="34142" y="3615"/>
                    <a:pt x="34937" y="2845"/>
                    <a:pt x="34930" y="2579"/>
                  </a:cubicBezTo>
                  <a:lnTo>
                    <a:pt x="34930" y="2573"/>
                  </a:lnTo>
                  <a:lnTo>
                    <a:pt x="34930" y="2568"/>
                  </a:lnTo>
                  <a:cubicBezTo>
                    <a:pt x="34930" y="2566"/>
                    <a:pt x="34930" y="2564"/>
                    <a:pt x="34929" y="2562"/>
                  </a:cubicBezTo>
                  <a:cubicBezTo>
                    <a:pt x="34928" y="2559"/>
                    <a:pt x="34929" y="2558"/>
                    <a:pt x="34928" y="2557"/>
                  </a:cubicBezTo>
                  <a:cubicBezTo>
                    <a:pt x="34928" y="2556"/>
                    <a:pt x="34927" y="2551"/>
                    <a:pt x="34926" y="2548"/>
                  </a:cubicBezTo>
                  <a:cubicBezTo>
                    <a:pt x="34860" y="2351"/>
                    <a:pt x="34291" y="2137"/>
                    <a:pt x="33348" y="1921"/>
                  </a:cubicBezTo>
                  <a:cubicBezTo>
                    <a:pt x="31591" y="1515"/>
                    <a:pt x="28539" y="1098"/>
                    <a:pt x="25053" y="756"/>
                  </a:cubicBezTo>
                  <a:cubicBezTo>
                    <a:pt x="22120" y="468"/>
                    <a:pt x="18880" y="234"/>
                    <a:pt x="15854" y="107"/>
                  </a:cubicBezTo>
                  <a:cubicBezTo>
                    <a:pt x="15455" y="89"/>
                    <a:pt x="15059" y="75"/>
                    <a:pt x="14670" y="61"/>
                  </a:cubicBezTo>
                  <a:cubicBezTo>
                    <a:pt x="13487" y="22"/>
                    <a:pt x="12348" y="0"/>
                    <a:pt x="11287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2">
                  <a:alpha val="2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819782">
                <a:buClr>
                  <a:srgbClr val="000000"/>
                </a:buClr>
                <a:defRPr/>
              </a:pPr>
              <a:endParaRPr sz="29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3394" name="Google Shape;3394;p47"/>
            <p:cNvGrpSpPr/>
            <p:nvPr/>
          </p:nvGrpSpPr>
          <p:grpSpPr>
            <a:xfrm>
              <a:off x="3995538" y="4842100"/>
              <a:ext cx="884650" cy="627450"/>
              <a:chOff x="3566825" y="4848625"/>
              <a:chExt cx="884650" cy="627450"/>
            </a:xfrm>
          </p:grpSpPr>
          <p:sp>
            <p:nvSpPr>
              <p:cNvPr id="3395" name="Google Shape;3395;p47"/>
              <p:cNvSpPr/>
              <p:nvPr/>
            </p:nvSpPr>
            <p:spPr>
              <a:xfrm>
                <a:off x="3566825" y="4848625"/>
                <a:ext cx="876975" cy="627450"/>
              </a:xfrm>
              <a:custGeom>
                <a:avLst/>
                <a:gdLst/>
                <a:ahLst/>
                <a:cxnLst/>
                <a:rect l="l" t="t" r="r" b="b"/>
                <a:pathLst>
                  <a:path w="35079" h="25098" extrusionOk="0">
                    <a:moveTo>
                      <a:pt x="11823" y="6564"/>
                    </a:moveTo>
                    <a:cubicBezTo>
                      <a:pt x="12978" y="6564"/>
                      <a:pt x="14396" y="6636"/>
                      <a:pt x="15730" y="6747"/>
                    </a:cubicBezTo>
                    <a:cubicBezTo>
                      <a:pt x="16507" y="6809"/>
                      <a:pt x="17254" y="6886"/>
                      <a:pt x="17906" y="6968"/>
                    </a:cubicBezTo>
                    <a:cubicBezTo>
                      <a:pt x="19167" y="7127"/>
                      <a:pt x="20070" y="7306"/>
                      <a:pt x="20120" y="7458"/>
                    </a:cubicBezTo>
                    <a:cubicBezTo>
                      <a:pt x="20159" y="7580"/>
                      <a:pt x="19506" y="8141"/>
                      <a:pt x="18486" y="8909"/>
                    </a:cubicBezTo>
                    <a:cubicBezTo>
                      <a:pt x="17819" y="9414"/>
                      <a:pt x="16994" y="10010"/>
                      <a:pt x="16103" y="10630"/>
                    </a:cubicBezTo>
                    <a:cubicBezTo>
                      <a:pt x="13989" y="12102"/>
                      <a:pt x="11507" y="13722"/>
                      <a:pt x="9889" y="14635"/>
                    </a:cubicBezTo>
                    <a:cubicBezTo>
                      <a:pt x="9081" y="15089"/>
                      <a:pt x="8490" y="15368"/>
                      <a:pt x="8262" y="15368"/>
                    </a:cubicBezTo>
                    <a:cubicBezTo>
                      <a:pt x="8229" y="15368"/>
                      <a:pt x="8203" y="15362"/>
                      <a:pt x="8186" y="15350"/>
                    </a:cubicBezTo>
                    <a:cubicBezTo>
                      <a:pt x="7551" y="14910"/>
                      <a:pt x="8729" y="7368"/>
                      <a:pt x="9479" y="6828"/>
                    </a:cubicBezTo>
                    <a:cubicBezTo>
                      <a:pt x="9550" y="6776"/>
                      <a:pt x="9671" y="6733"/>
                      <a:pt x="9831" y="6697"/>
                    </a:cubicBezTo>
                    <a:cubicBezTo>
                      <a:pt x="10257" y="6604"/>
                      <a:pt x="10968" y="6564"/>
                      <a:pt x="11823" y="6564"/>
                    </a:cubicBezTo>
                    <a:close/>
                    <a:moveTo>
                      <a:pt x="11294" y="0"/>
                    </a:moveTo>
                    <a:cubicBezTo>
                      <a:pt x="10771" y="0"/>
                      <a:pt x="10266" y="6"/>
                      <a:pt x="9785" y="17"/>
                    </a:cubicBezTo>
                    <a:cubicBezTo>
                      <a:pt x="7165" y="72"/>
                      <a:pt x="5220" y="295"/>
                      <a:pt x="4591" y="751"/>
                    </a:cubicBezTo>
                    <a:cubicBezTo>
                      <a:pt x="2750" y="2079"/>
                      <a:pt x="1" y="18231"/>
                      <a:pt x="436" y="23471"/>
                    </a:cubicBezTo>
                    <a:cubicBezTo>
                      <a:pt x="506" y="24313"/>
                      <a:pt x="658" y="24871"/>
                      <a:pt x="908" y="25046"/>
                    </a:cubicBezTo>
                    <a:cubicBezTo>
                      <a:pt x="958" y="25081"/>
                      <a:pt x="1031" y="25097"/>
                      <a:pt x="1126" y="25097"/>
                    </a:cubicBezTo>
                    <a:cubicBezTo>
                      <a:pt x="2130" y="25097"/>
                      <a:pt x="5585" y="23213"/>
                      <a:pt x="9929" y="20531"/>
                    </a:cubicBezTo>
                    <a:cubicBezTo>
                      <a:pt x="11939" y="19289"/>
                      <a:pt x="14141" y="17878"/>
                      <a:pt x="16378" y="16401"/>
                    </a:cubicBezTo>
                    <a:cubicBezTo>
                      <a:pt x="17583" y="15606"/>
                      <a:pt x="18800" y="14793"/>
                      <a:pt x="20000" y="13978"/>
                    </a:cubicBezTo>
                    <a:cubicBezTo>
                      <a:pt x="22580" y="12228"/>
                      <a:pt x="25094" y="10471"/>
                      <a:pt x="27302" y="8875"/>
                    </a:cubicBezTo>
                    <a:cubicBezTo>
                      <a:pt x="31838" y="5597"/>
                      <a:pt x="35078" y="3005"/>
                      <a:pt x="34925" y="2547"/>
                    </a:cubicBezTo>
                    <a:cubicBezTo>
                      <a:pt x="34861" y="2351"/>
                      <a:pt x="34290" y="2137"/>
                      <a:pt x="33349" y="1922"/>
                    </a:cubicBezTo>
                    <a:cubicBezTo>
                      <a:pt x="31591" y="1516"/>
                      <a:pt x="28539" y="1098"/>
                      <a:pt x="25054" y="757"/>
                    </a:cubicBezTo>
                    <a:cubicBezTo>
                      <a:pt x="22120" y="469"/>
                      <a:pt x="18881" y="233"/>
                      <a:pt x="15855" y="108"/>
                    </a:cubicBezTo>
                    <a:cubicBezTo>
                      <a:pt x="15455" y="90"/>
                      <a:pt x="15060" y="74"/>
                      <a:pt x="14670" y="60"/>
                    </a:cubicBezTo>
                    <a:cubicBezTo>
                      <a:pt x="13489" y="22"/>
                      <a:pt x="12353" y="0"/>
                      <a:pt x="11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47"/>
              <p:cNvSpPr/>
              <p:nvPr/>
            </p:nvSpPr>
            <p:spPr>
              <a:xfrm>
                <a:off x="3577725" y="4896625"/>
                <a:ext cx="873750" cy="579425"/>
              </a:xfrm>
              <a:custGeom>
                <a:avLst/>
                <a:gdLst/>
                <a:ahLst/>
                <a:cxnLst/>
                <a:rect l="l" t="t" r="r" b="b"/>
                <a:pathLst>
                  <a:path w="34950" h="23177" extrusionOk="0">
                    <a:moveTo>
                      <a:pt x="32913" y="1"/>
                    </a:moveTo>
                    <a:cubicBezTo>
                      <a:pt x="29043" y="3038"/>
                      <a:pt x="15226" y="13580"/>
                      <a:pt x="1" y="21550"/>
                    </a:cubicBezTo>
                    <a:cubicBezTo>
                      <a:pt x="71" y="22392"/>
                      <a:pt x="223" y="22950"/>
                      <a:pt x="473" y="23125"/>
                    </a:cubicBezTo>
                    <a:cubicBezTo>
                      <a:pt x="523" y="23160"/>
                      <a:pt x="596" y="23176"/>
                      <a:pt x="691" y="23176"/>
                    </a:cubicBezTo>
                    <a:cubicBezTo>
                      <a:pt x="4052" y="23176"/>
                      <a:pt x="34949" y="2017"/>
                      <a:pt x="34489" y="627"/>
                    </a:cubicBezTo>
                    <a:cubicBezTo>
                      <a:pt x="34425" y="431"/>
                      <a:pt x="33854" y="217"/>
                      <a:pt x="3291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7" name="Google Shape;3397;p47"/>
              <p:cNvSpPr/>
              <p:nvPr/>
            </p:nvSpPr>
            <p:spPr>
              <a:xfrm>
                <a:off x="3627100" y="5401325"/>
                <a:ext cx="314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9" extrusionOk="0">
                    <a:moveTo>
                      <a:pt x="289" y="1"/>
                    </a:moveTo>
                    <a:cubicBezTo>
                      <a:pt x="240" y="1"/>
                      <a:pt x="192" y="14"/>
                      <a:pt x="151" y="44"/>
                    </a:cubicBezTo>
                    <a:cubicBezTo>
                      <a:pt x="37" y="128"/>
                      <a:pt x="1" y="281"/>
                      <a:pt x="80" y="402"/>
                    </a:cubicBezTo>
                    <a:cubicBezTo>
                      <a:pt x="303" y="747"/>
                      <a:pt x="525" y="1090"/>
                      <a:pt x="749" y="1434"/>
                    </a:cubicBezTo>
                    <a:cubicBezTo>
                      <a:pt x="796" y="1506"/>
                      <a:pt x="883" y="1549"/>
                      <a:pt x="969" y="1549"/>
                    </a:cubicBezTo>
                    <a:cubicBezTo>
                      <a:pt x="1018" y="1549"/>
                      <a:pt x="1066" y="1535"/>
                      <a:pt x="1106" y="1505"/>
                    </a:cubicBezTo>
                    <a:cubicBezTo>
                      <a:pt x="1221" y="1421"/>
                      <a:pt x="1257" y="1269"/>
                      <a:pt x="1177" y="1148"/>
                    </a:cubicBezTo>
                    <a:lnTo>
                      <a:pt x="508" y="115"/>
                    </a:lnTo>
                    <a:cubicBezTo>
                      <a:pt x="462" y="43"/>
                      <a:pt x="375" y="1"/>
                      <a:pt x="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8" name="Google Shape;3398;p47"/>
              <p:cNvSpPr/>
              <p:nvPr/>
            </p:nvSpPr>
            <p:spPr>
              <a:xfrm>
                <a:off x="3675400" y="5369050"/>
                <a:ext cx="314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9" extrusionOk="0">
                    <a:moveTo>
                      <a:pt x="289" y="0"/>
                    </a:moveTo>
                    <a:cubicBezTo>
                      <a:pt x="240" y="0"/>
                      <a:pt x="191" y="14"/>
                      <a:pt x="151" y="44"/>
                    </a:cubicBezTo>
                    <a:cubicBezTo>
                      <a:pt x="36" y="128"/>
                      <a:pt x="0" y="280"/>
                      <a:pt x="80" y="402"/>
                    </a:cubicBezTo>
                    <a:lnTo>
                      <a:pt x="749" y="1434"/>
                    </a:lnTo>
                    <a:cubicBezTo>
                      <a:pt x="795" y="1506"/>
                      <a:pt x="883" y="1549"/>
                      <a:pt x="969" y="1549"/>
                    </a:cubicBezTo>
                    <a:cubicBezTo>
                      <a:pt x="1018" y="1549"/>
                      <a:pt x="1066" y="1535"/>
                      <a:pt x="1106" y="1505"/>
                    </a:cubicBezTo>
                    <a:cubicBezTo>
                      <a:pt x="1220" y="1421"/>
                      <a:pt x="1256" y="1268"/>
                      <a:pt x="1177" y="1148"/>
                    </a:cubicBezTo>
                    <a:lnTo>
                      <a:pt x="508" y="115"/>
                    </a:lnTo>
                    <a:cubicBezTo>
                      <a:pt x="461" y="43"/>
                      <a:pt x="374" y="0"/>
                      <a:pt x="2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47"/>
              <p:cNvSpPr/>
              <p:nvPr/>
            </p:nvSpPr>
            <p:spPr>
              <a:xfrm>
                <a:off x="3723675" y="5336775"/>
                <a:ext cx="314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8" extrusionOk="0">
                    <a:moveTo>
                      <a:pt x="288" y="0"/>
                    </a:moveTo>
                    <a:cubicBezTo>
                      <a:pt x="239" y="0"/>
                      <a:pt x="191" y="14"/>
                      <a:pt x="150" y="44"/>
                    </a:cubicBezTo>
                    <a:cubicBezTo>
                      <a:pt x="37" y="127"/>
                      <a:pt x="1" y="280"/>
                      <a:pt x="79" y="401"/>
                    </a:cubicBezTo>
                    <a:lnTo>
                      <a:pt x="749" y="1434"/>
                    </a:lnTo>
                    <a:cubicBezTo>
                      <a:pt x="796" y="1506"/>
                      <a:pt x="883" y="1548"/>
                      <a:pt x="969" y="1548"/>
                    </a:cubicBezTo>
                    <a:cubicBezTo>
                      <a:pt x="1017" y="1548"/>
                      <a:pt x="1066" y="1534"/>
                      <a:pt x="1106" y="1505"/>
                    </a:cubicBezTo>
                    <a:cubicBezTo>
                      <a:pt x="1221" y="1421"/>
                      <a:pt x="1257" y="1268"/>
                      <a:pt x="1177" y="1147"/>
                    </a:cubicBezTo>
                    <a:cubicBezTo>
                      <a:pt x="955" y="803"/>
                      <a:pt x="731" y="459"/>
                      <a:pt x="509" y="115"/>
                    </a:cubicBezTo>
                    <a:cubicBezTo>
                      <a:pt x="462" y="42"/>
                      <a:pt x="375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47"/>
              <p:cNvSpPr/>
              <p:nvPr/>
            </p:nvSpPr>
            <p:spPr>
              <a:xfrm>
                <a:off x="3771975" y="5304500"/>
                <a:ext cx="314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8" extrusionOk="0">
                    <a:moveTo>
                      <a:pt x="288" y="0"/>
                    </a:moveTo>
                    <a:cubicBezTo>
                      <a:pt x="239" y="0"/>
                      <a:pt x="190" y="14"/>
                      <a:pt x="150" y="43"/>
                    </a:cubicBezTo>
                    <a:cubicBezTo>
                      <a:pt x="36" y="127"/>
                      <a:pt x="0" y="280"/>
                      <a:pt x="79" y="401"/>
                    </a:cubicBezTo>
                    <a:lnTo>
                      <a:pt x="749" y="1433"/>
                    </a:lnTo>
                    <a:cubicBezTo>
                      <a:pt x="795" y="1506"/>
                      <a:pt x="882" y="1548"/>
                      <a:pt x="968" y="1548"/>
                    </a:cubicBezTo>
                    <a:cubicBezTo>
                      <a:pt x="1017" y="1548"/>
                      <a:pt x="1066" y="1534"/>
                      <a:pt x="1106" y="1504"/>
                    </a:cubicBezTo>
                    <a:cubicBezTo>
                      <a:pt x="1220" y="1421"/>
                      <a:pt x="1257" y="1268"/>
                      <a:pt x="1177" y="1147"/>
                    </a:cubicBezTo>
                    <a:lnTo>
                      <a:pt x="508" y="115"/>
                    </a:lnTo>
                    <a:cubicBezTo>
                      <a:pt x="461" y="42"/>
                      <a:pt x="374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47"/>
              <p:cNvSpPr/>
              <p:nvPr/>
            </p:nvSpPr>
            <p:spPr>
              <a:xfrm>
                <a:off x="3820250" y="5272200"/>
                <a:ext cx="314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549" extrusionOk="0">
                    <a:moveTo>
                      <a:pt x="288" y="0"/>
                    </a:moveTo>
                    <a:cubicBezTo>
                      <a:pt x="239" y="0"/>
                      <a:pt x="191" y="14"/>
                      <a:pt x="150" y="44"/>
                    </a:cubicBezTo>
                    <a:cubicBezTo>
                      <a:pt x="37" y="128"/>
                      <a:pt x="1" y="281"/>
                      <a:pt x="79" y="402"/>
                    </a:cubicBezTo>
                    <a:lnTo>
                      <a:pt x="749" y="1434"/>
                    </a:lnTo>
                    <a:cubicBezTo>
                      <a:pt x="796" y="1506"/>
                      <a:pt x="883" y="1548"/>
                      <a:pt x="969" y="1548"/>
                    </a:cubicBezTo>
                    <a:cubicBezTo>
                      <a:pt x="1018" y="1548"/>
                      <a:pt x="1066" y="1535"/>
                      <a:pt x="1107" y="1505"/>
                    </a:cubicBezTo>
                    <a:cubicBezTo>
                      <a:pt x="1221" y="1421"/>
                      <a:pt x="1256" y="1269"/>
                      <a:pt x="1178" y="1148"/>
                    </a:cubicBezTo>
                    <a:lnTo>
                      <a:pt x="509" y="115"/>
                    </a:lnTo>
                    <a:cubicBezTo>
                      <a:pt x="462" y="43"/>
                      <a:pt x="375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47"/>
              <p:cNvSpPr/>
              <p:nvPr/>
            </p:nvSpPr>
            <p:spPr>
              <a:xfrm>
                <a:off x="3868550" y="5239900"/>
                <a:ext cx="314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549" extrusionOk="0">
                    <a:moveTo>
                      <a:pt x="287" y="1"/>
                    </a:moveTo>
                    <a:cubicBezTo>
                      <a:pt x="238" y="1"/>
                      <a:pt x="190" y="15"/>
                      <a:pt x="150" y="44"/>
                    </a:cubicBezTo>
                    <a:cubicBezTo>
                      <a:pt x="36" y="129"/>
                      <a:pt x="0" y="281"/>
                      <a:pt x="79" y="402"/>
                    </a:cubicBezTo>
                    <a:lnTo>
                      <a:pt x="748" y="1435"/>
                    </a:lnTo>
                    <a:cubicBezTo>
                      <a:pt x="795" y="1507"/>
                      <a:pt x="883" y="1549"/>
                      <a:pt x="969" y="1549"/>
                    </a:cubicBezTo>
                    <a:cubicBezTo>
                      <a:pt x="1018" y="1549"/>
                      <a:pt x="1066" y="1535"/>
                      <a:pt x="1106" y="1506"/>
                    </a:cubicBezTo>
                    <a:cubicBezTo>
                      <a:pt x="1221" y="1422"/>
                      <a:pt x="1256" y="1269"/>
                      <a:pt x="1177" y="1148"/>
                    </a:cubicBezTo>
                    <a:lnTo>
                      <a:pt x="508" y="116"/>
                    </a:lnTo>
                    <a:cubicBezTo>
                      <a:pt x="461" y="44"/>
                      <a:pt x="373" y="1"/>
                      <a:pt x="2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47"/>
              <p:cNvSpPr/>
              <p:nvPr/>
            </p:nvSpPr>
            <p:spPr>
              <a:xfrm>
                <a:off x="3916825" y="5207625"/>
                <a:ext cx="314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9" extrusionOk="0">
                    <a:moveTo>
                      <a:pt x="288" y="1"/>
                    </a:moveTo>
                    <a:cubicBezTo>
                      <a:pt x="239" y="1"/>
                      <a:pt x="191" y="15"/>
                      <a:pt x="150" y="45"/>
                    </a:cubicBezTo>
                    <a:cubicBezTo>
                      <a:pt x="37" y="129"/>
                      <a:pt x="1" y="281"/>
                      <a:pt x="79" y="402"/>
                    </a:cubicBezTo>
                    <a:cubicBezTo>
                      <a:pt x="302" y="747"/>
                      <a:pt x="526" y="1091"/>
                      <a:pt x="748" y="1435"/>
                    </a:cubicBezTo>
                    <a:cubicBezTo>
                      <a:pt x="796" y="1507"/>
                      <a:pt x="883" y="1549"/>
                      <a:pt x="969" y="1549"/>
                    </a:cubicBezTo>
                    <a:cubicBezTo>
                      <a:pt x="1018" y="1549"/>
                      <a:pt x="1066" y="1535"/>
                      <a:pt x="1107" y="1506"/>
                    </a:cubicBezTo>
                    <a:cubicBezTo>
                      <a:pt x="1221" y="1422"/>
                      <a:pt x="1256" y="1269"/>
                      <a:pt x="1178" y="1148"/>
                    </a:cubicBezTo>
                    <a:cubicBezTo>
                      <a:pt x="955" y="804"/>
                      <a:pt x="731" y="460"/>
                      <a:pt x="509" y="116"/>
                    </a:cubicBezTo>
                    <a:cubicBezTo>
                      <a:pt x="461" y="44"/>
                      <a:pt x="374" y="1"/>
                      <a:pt x="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47"/>
              <p:cNvSpPr/>
              <p:nvPr/>
            </p:nvSpPr>
            <p:spPr>
              <a:xfrm>
                <a:off x="3965125" y="5175350"/>
                <a:ext cx="314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549" extrusionOk="0">
                    <a:moveTo>
                      <a:pt x="288" y="0"/>
                    </a:moveTo>
                    <a:cubicBezTo>
                      <a:pt x="239" y="0"/>
                      <a:pt x="190" y="14"/>
                      <a:pt x="150" y="44"/>
                    </a:cubicBezTo>
                    <a:cubicBezTo>
                      <a:pt x="35" y="127"/>
                      <a:pt x="0" y="280"/>
                      <a:pt x="79" y="402"/>
                    </a:cubicBezTo>
                    <a:lnTo>
                      <a:pt x="748" y="1434"/>
                    </a:lnTo>
                    <a:cubicBezTo>
                      <a:pt x="795" y="1506"/>
                      <a:pt x="883" y="1549"/>
                      <a:pt x="969" y="1549"/>
                    </a:cubicBezTo>
                    <a:cubicBezTo>
                      <a:pt x="1018" y="1549"/>
                      <a:pt x="1066" y="1535"/>
                      <a:pt x="1106" y="1505"/>
                    </a:cubicBezTo>
                    <a:cubicBezTo>
                      <a:pt x="1220" y="1422"/>
                      <a:pt x="1256" y="1269"/>
                      <a:pt x="1177" y="1147"/>
                    </a:cubicBezTo>
                    <a:cubicBezTo>
                      <a:pt x="953" y="804"/>
                      <a:pt x="731" y="459"/>
                      <a:pt x="508" y="115"/>
                    </a:cubicBezTo>
                    <a:cubicBezTo>
                      <a:pt x="461" y="42"/>
                      <a:pt x="374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47"/>
              <p:cNvSpPr/>
              <p:nvPr/>
            </p:nvSpPr>
            <p:spPr>
              <a:xfrm>
                <a:off x="4013400" y="5143050"/>
                <a:ext cx="31425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50" extrusionOk="0">
                    <a:moveTo>
                      <a:pt x="288" y="1"/>
                    </a:moveTo>
                    <a:cubicBezTo>
                      <a:pt x="239" y="1"/>
                      <a:pt x="191" y="15"/>
                      <a:pt x="150" y="44"/>
                    </a:cubicBezTo>
                    <a:cubicBezTo>
                      <a:pt x="36" y="128"/>
                      <a:pt x="1" y="281"/>
                      <a:pt x="79" y="403"/>
                    </a:cubicBezTo>
                    <a:lnTo>
                      <a:pt x="748" y="1434"/>
                    </a:lnTo>
                    <a:cubicBezTo>
                      <a:pt x="796" y="1507"/>
                      <a:pt x="883" y="1549"/>
                      <a:pt x="970" y="1549"/>
                    </a:cubicBezTo>
                    <a:cubicBezTo>
                      <a:pt x="1018" y="1549"/>
                      <a:pt x="1066" y="1536"/>
                      <a:pt x="1107" y="1506"/>
                    </a:cubicBezTo>
                    <a:cubicBezTo>
                      <a:pt x="1220" y="1421"/>
                      <a:pt x="1256" y="1269"/>
                      <a:pt x="1178" y="1148"/>
                    </a:cubicBezTo>
                    <a:cubicBezTo>
                      <a:pt x="954" y="803"/>
                      <a:pt x="731" y="459"/>
                      <a:pt x="508" y="115"/>
                    </a:cubicBezTo>
                    <a:cubicBezTo>
                      <a:pt x="461" y="43"/>
                      <a:pt x="374" y="1"/>
                      <a:pt x="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47"/>
              <p:cNvSpPr/>
              <p:nvPr/>
            </p:nvSpPr>
            <p:spPr>
              <a:xfrm>
                <a:off x="4061675" y="5110775"/>
                <a:ext cx="31425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9" extrusionOk="0">
                    <a:moveTo>
                      <a:pt x="289" y="1"/>
                    </a:moveTo>
                    <a:cubicBezTo>
                      <a:pt x="240" y="1"/>
                      <a:pt x="191" y="14"/>
                      <a:pt x="151" y="44"/>
                    </a:cubicBezTo>
                    <a:cubicBezTo>
                      <a:pt x="36" y="128"/>
                      <a:pt x="0" y="280"/>
                      <a:pt x="80" y="402"/>
                    </a:cubicBezTo>
                    <a:lnTo>
                      <a:pt x="749" y="1434"/>
                    </a:lnTo>
                    <a:cubicBezTo>
                      <a:pt x="795" y="1506"/>
                      <a:pt x="883" y="1549"/>
                      <a:pt x="969" y="1549"/>
                    </a:cubicBezTo>
                    <a:cubicBezTo>
                      <a:pt x="1018" y="1549"/>
                      <a:pt x="1067" y="1535"/>
                      <a:pt x="1107" y="1505"/>
                    </a:cubicBezTo>
                    <a:cubicBezTo>
                      <a:pt x="1221" y="1421"/>
                      <a:pt x="1257" y="1269"/>
                      <a:pt x="1178" y="1148"/>
                    </a:cubicBezTo>
                    <a:lnTo>
                      <a:pt x="508" y="115"/>
                    </a:lnTo>
                    <a:cubicBezTo>
                      <a:pt x="462" y="43"/>
                      <a:pt x="375" y="1"/>
                      <a:pt x="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47"/>
              <p:cNvSpPr/>
              <p:nvPr/>
            </p:nvSpPr>
            <p:spPr>
              <a:xfrm>
                <a:off x="4109950" y="5078500"/>
                <a:ext cx="314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549" extrusionOk="0">
                    <a:moveTo>
                      <a:pt x="289" y="1"/>
                    </a:moveTo>
                    <a:cubicBezTo>
                      <a:pt x="240" y="1"/>
                      <a:pt x="192" y="14"/>
                      <a:pt x="151" y="44"/>
                    </a:cubicBezTo>
                    <a:cubicBezTo>
                      <a:pt x="37" y="128"/>
                      <a:pt x="1" y="280"/>
                      <a:pt x="80" y="401"/>
                    </a:cubicBezTo>
                    <a:lnTo>
                      <a:pt x="749" y="1434"/>
                    </a:lnTo>
                    <a:cubicBezTo>
                      <a:pt x="796" y="1506"/>
                      <a:pt x="883" y="1548"/>
                      <a:pt x="969" y="1548"/>
                    </a:cubicBezTo>
                    <a:cubicBezTo>
                      <a:pt x="1018" y="1548"/>
                      <a:pt x="1067" y="1534"/>
                      <a:pt x="1107" y="1505"/>
                    </a:cubicBezTo>
                    <a:cubicBezTo>
                      <a:pt x="1221" y="1421"/>
                      <a:pt x="1257" y="1268"/>
                      <a:pt x="1179" y="1147"/>
                    </a:cubicBezTo>
                    <a:cubicBezTo>
                      <a:pt x="955" y="803"/>
                      <a:pt x="732" y="459"/>
                      <a:pt x="509" y="115"/>
                    </a:cubicBezTo>
                    <a:cubicBezTo>
                      <a:pt x="462" y="43"/>
                      <a:pt x="375" y="1"/>
                      <a:pt x="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47"/>
              <p:cNvSpPr/>
              <p:nvPr/>
            </p:nvSpPr>
            <p:spPr>
              <a:xfrm>
                <a:off x="4158250" y="5046225"/>
                <a:ext cx="31425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1257" h="1548" extrusionOk="0">
                    <a:moveTo>
                      <a:pt x="288" y="0"/>
                    </a:moveTo>
                    <a:cubicBezTo>
                      <a:pt x="239" y="0"/>
                      <a:pt x="191" y="14"/>
                      <a:pt x="151" y="44"/>
                    </a:cubicBezTo>
                    <a:cubicBezTo>
                      <a:pt x="36" y="127"/>
                      <a:pt x="0" y="280"/>
                      <a:pt x="80" y="401"/>
                    </a:cubicBezTo>
                    <a:cubicBezTo>
                      <a:pt x="303" y="745"/>
                      <a:pt x="525" y="1090"/>
                      <a:pt x="749" y="1433"/>
                    </a:cubicBezTo>
                    <a:cubicBezTo>
                      <a:pt x="795" y="1506"/>
                      <a:pt x="883" y="1548"/>
                      <a:pt x="969" y="1548"/>
                    </a:cubicBezTo>
                    <a:cubicBezTo>
                      <a:pt x="1018" y="1548"/>
                      <a:pt x="1066" y="1534"/>
                      <a:pt x="1106" y="1504"/>
                    </a:cubicBezTo>
                    <a:cubicBezTo>
                      <a:pt x="1221" y="1421"/>
                      <a:pt x="1257" y="1268"/>
                      <a:pt x="1178" y="1147"/>
                    </a:cubicBezTo>
                    <a:cubicBezTo>
                      <a:pt x="955" y="803"/>
                      <a:pt x="732" y="459"/>
                      <a:pt x="508" y="115"/>
                    </a:cubicBezTo>
                    <a:cubicBezTo>
                      <a:pt x="462" y="42"/>
                      <a:pt x="374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47"/>
              <p:cNvSpPr/>
              <p:nvPr/>
            </p:nvSpPr>
            <p:spPr>
              <a:xfrm>
                <a:off x="4206525" y="5013925"/>
                <a:ext cx="3145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1549" extrusionOk="0">
                    <a:moveTo>
                      <a:pt x="289" y="1"/>
                    </a:moveTo>
                    <a:cubicBezTo>
                      <a:pt x="240" y="1"/>
                      <a:pt x="192" y="14"/>
                      <a:pt x="152" y="44"/>
                    </a:cubicBezTo>
                    <a:cubicBezTo>
                      <a:pt x="37" y="128"/>
                      <a:pt x="1" y="281"/>
                      <a:pt x="79" y="402"/>
                    </a:cubicBezTo>
                    <a:lnTo>
                      <a:pt x="749" y="1434"/>
                    </a:lnTo>
                    <a:cubicBezTo>
                      <a:pt x="796" y="1506"/>
                      <a:pt x="883" y="1549"/>
                      <a:pt x="969" y="1549"/>
                    </a:cubicBezTo>
                    <a:cubicBezTo>
                      <a:pt x="1018" y="1549"/>
                      <a:pt x="1067" y="1535"/>
                      <a:pt x="1107" y="1505"/>
                    </a:cubicBezTo>
                    <a:cubicBezTo>
                      <a:pt x="1221" y="1422"/>
                      <a:pt x="1257" y="1269"/>
                      <a:pt x="1178" y="1148"/>
                    </a:cubicBezTo>
                    <a:cubicBezTo>
                      <a:pt x="955" y="803"/>
                      <a:pt x="731" y="459"/>
                      <a:pt x="509" y="115"/>
                    </a:cubicBezTo>
                    <a:cubicBezTo>
                      <a:pt x="462" y="43"/>
                      <a:pt x="375" y="1"/>
                      <a:pt x="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47"/>
              <p:cNvSpPr/>
              <p:nvPr/>
            </p:nvSpPr>
            <p:spPr>
              <a:xfrm>
                <a:off x="4254825" y="4981650"/>
                <a:ext cx="314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549" extrusionOk="0">
                    <a:moveTo>
                      <a:pt x="288" y="0"/>
                    </a:moveTo>
                    <a:cubicBezTo>
                      <a:pt x="239" y="0"/>
                      <a:pt x="190" y="14"/>
                      <a:pt x="150" y="44"/>
                    </a:cubicBezTo>
                    <a:cubicBezTo>
                      <a:pt x="37" y="128"/>
                      <a:pt x="1" y="281"/>
                      <a:pt x="79" y="401"/>
                    </a:cubicBezTo>
                    <a:lnTo>
                      <a:pt x="749" y="1434"/>
                    </a:lnTo>
                    <a:cubicBezTo>
                      <a:pt x="796" y="1506"/>
                      <a:pt x="883" y="1548"/>
                      <a:pt x="968" y="1548"/>
                    </a:cubicBezTo>
                    <a:cubicBezTo>
                      <a:pt x="1017" y="1548"/>
                      <a:pt x="1066" y="1535"/>
                      <a:pt x="1106" y="1505"/>
                    </a:cubicBezTo>
                    <a:cubicBezTo>
                      <a:pt x="1221" y="1421"/>
                      <a:pt x="1256" y="1269"/>
                      <a:pt x="1177" y="1147"/>
                    </a:cubicBezTo>
                    <a:lnTo>
                      <a:pt x="508" y="115"/>
                    </a:lnTo>
                    <a:cubicBezTo>
                      <a:pt x="462" y="43"/>
                      <a:pt x="374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47"/>
              <p:cNvSpPr/>
              <p:nvPr/>
            </p:nvSpPr>
            <p:spPr>
              <a:xfrm>
                <a:off x="4303125" y="4949350"/>
                <a:ext cx="314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550" extrusionOk="0">
                    <a:moveTo>
                      <a:pt x="287" y="1"/>
                    </a:moveTo>
                    <a:cubicBezTo>
                      <a:pt x="238" y="1"/>
                      <a:pt x="190" y="14"/>
                      <a:pt x="150" y="44"/>
                    </a:cubicBezTo>
                    <a:cubicBezTo>
                      <a:pt x="36" y="129"/>
                      <a:pt x="0" y="281"/>
                      <a:pt x="78" y="402"/>
                    </a:cubicBezTo>
                    <a:lnTo>
                      <a:pt x="748" y="1435"/>
                    </a:lnTo>
                    <a:cubicBezTo>
                      <a:pt x="795" y="1507"/>
                      <a:pt x="882" y="1549"/>
                      <a:pt x="968" y="1549"/>
                    </a:cubicBezTo>
                    <a:cubicBezTo>
                      <a:pt x="1017" y="1549"/>
                      <a:pt x="1065" y="1535"/>
                      <a:pt x="1106" y="1506"/>
                    </a:cubicBezTo>
                    <a:cubicBezTo>
                      <a:pt x="1220" y="1422"/>
                      <a:pt x="1255" y="1269"/>
                      <a:pt x="1177" y="1147"/>
                    </a:cubicBezTo>
                    <a:cubicBezTo>
                      <a:pt x="954" y="804"/>
                      <a:pt x="730" y="459"/>
                      <a:pt x="508" y="116"/>
                    </a:cubicBezTo>
                    <a:cubicBezTo>
                      <a:pt x="461" y="44"/>
                      <a:pt x="373" y="1"/>
                      <a:pt x="2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47"/>
              <p:cNvSpPr/>
              <p:nvPr/>
            </p:nvSpPr>
            <p:spPr>
              <a:xfrm>
                <a:off x="4351400" y="4917075"/>
                <a:ext cx="31400" cy="387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1549" extrusionOk="0">
                    <a:moveTo>
                      <a:pt x="288" y="0"/>
                    </a:moveTo>
                    <a:cubicBezTo>
                      <a:pt x="239" y="0"/>
                      <a:pt x="190" y="14"/>
                      <a:pt x="150" y="44"/>
                    </a:cubicBezTo>
                    <a:cubicBezTo>
                      <a:pt x="37" y="127"/>
                      <a:pt x="1" y="280"/>
                      <a:pt x="79" y="402"/>
                    </a:cubicBezTo>
                    <a:cubicBezTo>
                      <a:pt x="303" y="747"/>
                      <a:pt x="525" y="1090"/>
                      <a:pt x="748" y="1435"/>
                    </a:cubicBezTo>
                    <a:cubicBezTo>
                      <a:pt x="795" y="1506"/>
                      <a:pt x="883" y="1549"/>
                      <a:pt x="969" y="1549"/>
                    </a:cubicBezTo>
                    <a:cubicBezTo>
                      <a:pt x="1018" y="1549"/>
                      <a:pt x="1066" y="1535"/>
                      <a:pt x="1106" y="1506"/>
                    </a:cubicBezTo>
                    <a:cubicBezTo>
                      <a:pt x="1221" y="1422"/>
                      <a:pt x="1256" y="1269"/>
                      <a:pt x="1177" y="1147"/>
                    </a:cubicBezTo>
                    <a:cubicBezTo>
                      <a:pt x="955" y="804"/>
                      <a:pt x="731" y="459"/>
                      <a:pt x="508" y="115"/>
                    </a:cubicBezTo>
                    <a:cubicBezTo>
                      <a:pt x="462" y="42"/>
                      <a:pt x="374" y="0"/>
                      <a:pt x="2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819782">
                  <a:buClr>
                    <a:srgbClr val="000000"/>
                  </a:buClr>
                  <a:defRPr/>
                </a:pPr>
                <a:endParaRPr sz="29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633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6957063"/>
              </p:ext>
            </p:extLst>
          </p:nvPr>
        </p:nvGraphicFramePr>
        <p:xfrm>
          <a:off x="1220305" y="7054707"/>
          <a:ext cx="10484500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7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64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95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454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421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646300">
                  <a:extLst>
                    <a:ext uri="{9D8B030D-6E8A-4147-A177-3AD203B41FA5}">
                      <a16:colId xmlns:a16="http://schemas.microsoft.com/office/drawing/2014/main" xmlns="" val="2093224159"/>
                    </a:ext>
                  </a:extLst>
                </a:gridCol>
              </a:tblGrid>
              <a:tr h="1965960">
                <a:tc>
                  <a:txBody>
                    <a:bodyPr/>
                    <a:lstStyle/>
                    <a:p>
                      <a:pPr algn="ctr"/>
                      <a:r>
                        <a:rPr lang="vi-VN" sz="12000" dirty="0" smtClean="0">
                          <a:solidFill>
                            <a:srgbClr val="C00000"/>
                          </a:solidFill>
                        </a:rPr>
                        <a:t>H</a:t>
                      </a:r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</a:rPr>
                        <a:t>I</a:t>
                      </a:r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>
                          <a:solidFill>
                            <a:srgbClr val="C00000"/>
                          </a:solidFill>
                        </a:rPr>
                        <a:t>N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</a:rPr>
                        <a:t>H</a:t>
                      </a:r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</a:rPr>
                        <a:t>T</a:t>
                      </a:r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>
                          <a:solidFill>
                            <a:srgbClr val="C00000"/>
                          </a:solidFill>
                        </a:rPr>
                        <a:t>H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</a:rPr>
                        <a:t>U</a:t>
                      </a:r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284543" y="8660302"/>
            <a:ext cx="4594980" cy="1229942"/>
          </a:xfrm>
          <a:prstGeom prst="rect">
            <a:avLst/>
          </a:prstGeom>
          <a:noFill/>
        </p:spPr>
        <p:txBody>
          <a:bodyPr wrap="square" lIns="135495" tIns="67841" rIns="135495" bIns="67841" rtlCol="0">
            <a:spAutoFit/>
          </a:bodyPr>
          <a:lstStyle/>
          <a:p>
            <a:pPr defTabSz="1802556">
              <a:defRPr/>
            </a:pPr>
            <a:r>
              <a:rPr lang="en-US" sz="7100" b="1" dirty="0">
                <a:solidFill>
                  <a:srgbClr val="0000FF"/>
                </a:solidFill>
              </a:rPr>
              <a:t>7 CHỮ CÁI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073429"/>
              </p:ext>
            </p:extLst>
          </p:nvPr>
        </p:nvGraphicFramePr>
        <p:xfrm>
          <a:off x="1257924" y="7092794"/>
          <a:ext cx="10448858" cy="2041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6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26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26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26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26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926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92694">
                  <a:extLst>
                    <a:ext uri="{9D8B030D-6E8A-4147-A177-3AD203B41FA5}">
                      <a16:colId xmlns:a16="http://schemas.microsoft.com/office/drawing/2014/main" xmlns="" val="488326316"/>
                    </a:ext>
                  </a:extLst>
                </a:gridCol>
              </a:tblGrid>
              <a:tr h="2041415"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428020" y="2910495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8698" y="6791649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2" y="9283957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FILE_20211202_045543_4.55, 2 thg 12​">
            <a:hlinkClick r:id="" action="ppaction://media"/>
            <a:extLst>
              <a:ext uri="{FF2B5EF4-FFF2-40B4-BE49-F238E27FC236}">
                <a16:creationId xmlns:a16="http://schemas.microsoft.com/office/drawing/2014/main" xmlns="" id="{863EFA13-3CCD-46C0-80ED-9B5CA1B65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808" y="4683169"/>
            <a:ext cx="731046" cy="731045"/>
          </a:xfrm>
          <a:prstGeom prst="rect">
            <a:avLst/>
          </a:prstGeom>
        </p:spPr>
      </p:pic>
      <p:sp>
        <p:nvSpPr>
          <p:cNvPr id="3" name="AutoShape 2" descr="Gốc rễ của làn sóng khủng bố chống phương Tây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5495" tIns="67841" rIns="135495" bIns="67841" numCol="1" anchor="t" anchorCtr="0" compatLnSpc="1">
            <a:prstTxWarp prst="textNoShape">
              <a:avLst/>
            </a:prstTxWarp>
          </a:bodyPr>
          <a:lstStyle/>
          <a:p>
            <a:pPr defTabSz="1351991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892170" y="5090705"/>
            <a:ext cx="17136084" cy="829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5495" tIns="67841" rIns="135495" bIns="67841">
            <a:spAutoFit/>
          </a:bodyPr>
          <a:lstStyle/>
          <a:p>
            <a:pPr defTabSz="1351991"/>
            <a:r>
              <a:rPr lang="vi-VN" altLang="en-US" sz="4500" b="1" dirty="0">
                <a:solidFill>
                  <a:srgbClr val="C00000"/>
                </a:solidFill>
                <a:latin typeface="Sitka Banner" pitchFamily="2" charset="0"/>
              </a:rPr>
              <a:t>Tên một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bộ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luật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thời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Lý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?</a:t>
            </a:r>
          </a:p>
        </p:txBody>
      </p:sp>
      <p:sp>
        <p:nvSpPr>
          <p:cNvPr id="16" name="Oval 15"/>
          <p:cNvSpPr/>
          <p:nvPr/>
        </p:nvSpPr>
        <p:spPr>
          <a:xfrm>
            <a:off x="146107" y="112833"/>
            <a:ext cx="1748738" cy="159945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495" tIns="67841" rIns="135495" bIns="67841" rtlCol="0" anchor="ctr"/>
          <a:lstStyle/>
          <a:p>
            <a:pPr algn="ctr" defTabSz="1351991"/>
            <a:r>
              <a:rPr lang="en-US" sz="7100" b="1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073" y="625878"/>
            <a:ext cx="5099814" cy="3411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92" y="625877"/>
            <a:ext cx="5410200" cy="324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75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320654-3477-4626-896E-73DF2FE34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78"/>
            <a:ext cx="18288000" cy="1285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B671505-9484-43F9-974B-F682B2CBCEDD}"/>
              </a:ext>
            </a:extLst>
          </p:cNvPr>
          <p:cNvSpPr txBox="1"/>
          <p:nvPr/>
        </p:nvSpPr>
        <p:spPr>
          <a:xfrm>
            <a:off x="4512656" y="271218"/>
            <a:ext cx="891540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464">
              <a:defRPr/>
            </a:pPr>
            <a:r>
              <a:rPr lang="vi-VN" sz="54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về nhà</a:t>
            </a:r>
            <a:endParaRPr lang="en-US" sz="54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3630" y="2682840"/>
            <a:ext cx="16557170" cy="3677916"/>
          </a:xfrm>
          <a:prstGeom prst="rect">
            <a:avLst/>
          </a:prstGeom>
        </p:spPr>
        <p:txBody>
          <a:bodyPr wrap="square" lIns="137147" tIns="68573" rIns="137147" bIns="68573">
            <a:spAutoFit/>
          </a:bodyPr>
          <a:lstStyle/>
          <a:p>
            <a:pPr defTabSz="1371464">
              <a:lnSpc>
                <a:spcPct val="115000"/>
              </a:lnSpc>
            </a:pPr>
            <a:r>
              <a:rPr lang="en-US" sz="4000" dirty="0" smtClean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1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vi-VN" sz="4000" dirty="0" smtClean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Vẽ sơ đồ tư duy về văn minh Đại Việt?</a:t>
            </a:r>
            <a:endParaRPr lang="en-US" sz="4000" dirty="0">
              <a:solidFill>
                <a:prstClr val="black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defTabSz="1371464">
              <a:lnSpc>
                <a:spcPct val="115000"/>
              </a:lnSpc>
            </a:pPr>
            <a:r>
              <a:rPr lang="vi-VN" sz="4000" dirty="0" smtClean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2. Đóng vai hướng dẫn viên du lịch giới thiệu về một thành tựu của nền văn minh Đại Việt mà em thích?</a:t>
            </a:r>
            <a:endParaRPr lang="en-US" sz="4000" dirty="0">
              <a:solidFill>
                <a:prstClr val="black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  <a:p>
            <a:pPr defTabSz="1371464">
              <a:lnSpc>
                <a:spcPct val="115000"/>
              </a:lnSpc>
            </a:pPr>
            <a:r>
              <a:rPr lang="vi-VN" sz="4000" dirty="0" smtClean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3</a:t>
            </a:r>
            <a:r>
              <a:rPr lang="en-US" sz="4000" dirty="0" smtClean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kể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những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tựu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văn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minh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Đại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Việt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còn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lưu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giữ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tồn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tại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ngày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nay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mà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biết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.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Hãy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nêu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giá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trị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của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các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thành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tựu</a:t>
            </a:r>
            <a:r>
              <a:rPr lang="en-US" sz="4000" dirty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đó</a:t>
            </a:r>
            <a:r>
              <a:rPr lang="vi-VN" sz="4000" dirty="0" smtClean="0">
                <a:solidFill>
                  <a:prstClr val="black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?</a:t>
            </a:r>
            <a:endParaRPr lang="en-US" sz="4000" dirty="0">
              <a:solidFill>
                <a:prstClr val="black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1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9258901"/>
            <a:ext cx="7315200" cy="47881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315200" y="9258901"/>
            <a:ext cx="7315200" cy="4788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630400" y="9258901"/>
            <a:ext cx="7315200" cy="4788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491641" y="549888"/>
            <a:ext cx="7315200" cy="4788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823563" y="549888"/>
            <a:ext cx="7315200" cy="4788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3138763" y="549888"/>
            <a:ext cx="7315200" cy="478814"/>
          </a:xfrm>
          <a:prstGeom prst="rect">
            <a:avLst/>
          </a:prstGeom>
        </p:spPr>
      </p:pic>
      <p:sp>
        <p:nvSpPr>
          <p:cNvPr id="12" name="TextBox 4">
            <a:extLst>
              <a:ext uri="{FF2B5EF4-FFF2-40B4-BE49-F238E27FC236}">
                <a16:creationId xmlns:a16="http://schemas.microsoft.com/office/drawing/2014/main" xmlns="" id="{7CC46C4A-E88E-DFD6-FB35-AD67EE320EFA}"/>
              </a:ext>
            </a:extLst>
          </p:cNvPr>
          <p:cNvSpPr txBox="1"/>
          <p:nvPr/>
        </p:nvSpPr>
        <p:spPr>
          <a:xfrm>
            <a:off x="5428640" y="2062109"/>
            <a:ext cx="13072962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48"/>
              </a:lnSpc>
            </a:pPr>
            <a:r>
              <a:rPr lang="vi-VN" sz="8000" b="1" dirty="0">
                <a:solidFill>
                  <a:srgbClr val="473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</a:t>
            </a:r>
            <a:r>
              <a:rPr lang="en-US" sz="8000" b="1" dirty="0">
                <a:solidFill>
                  <a:srgbClr val="473D2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vi-VN" sz="8000" b="1" dirty="0">
              <a:solidFill>
                <a:srgbClr val="473D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82CFF10C-077A-DB2E-4E5A-DF2AD0CDE316}"/>
              </a:ext>
            </a:extLst>
          </p:cNvPr>
          <p:cNvGrpSpPr/>
          <p:nvPr/>
        </p:nvGrpSpPr>
        <p:grpSpPr>
          <a:xfrm>
            <a:off x="8172002" y="5981700"/>
            <a:ext cx="7549398" cy="2438823"/>
            <a:chOff x="6105402" y="7079287"/>
            <a:chExt cx="6562670" cy="2438823"/>
          </a:xfrm>
        </p:grpSpPr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xmlns="" id="{C9922315-3731-6279-0E54-0F5A35595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550423">
              <a:off x="6105402" y="7079287"/>
              <a:ext cx="6562670" cy="2438823"/>
            </a:xfrm>
            <a:prstGeom prst="rect">
              <a:avLst/>
            </a:prstGeom>
          </p:spPr>
        </p:pic>
        <p:sp>
          <p:nvSpPr>
            <p:cNvPr id="15" name="TextBox 4">
              <a:extLst>
                <a:ext uri="{FF2B5EF4-FFF2-40B4-BE49-F238E27FC236}">
                  <a16:creationId xmlns:a16="http://schemas.microsoft.com/office/drawing/2014/main" xmlns="" id="{E26C34C2-2C09-72E6-8E97-E209E73FBFCA}"/>
                </a:ext>
              </a:extLst>
            </p:cNvPr>
            <p:cNvSpPr txBox="1"/>
            <p:nvPr/>
          </p:nvSpPr>
          <p:spPr>
            <a:xfrm>
              <a:off x="6507069" y="7761217"/>
              <a:ext cx="5791200" cy="109260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7100" b="1" dirty="0">
                  <a:solidFill>
                    <a:srgbClr val="EAAE1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HẸN GẶP LẠI!</a:t>
              </a:r>
            </a:p>
          </p:txBody>
        </p:sp>
      </p:grpSp>
      <p:pic>
        <p:nvPicPr>
          <p:cNvPr id="10242" name="Picture 2" descr="https://o.remove.bg/downloads/546bb153-e9e8-4e7b-9a3d-e0b693ab2e4d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84" y="1888271"/>
            <a:ext cx="6510470" cy="651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585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3959700" y="2011773"/>
            <a:ext cx="7563188" cy="7555281"/>
            <a:chOff x="5425622" y="292789"/>
            <a:chExt cx="5834378" cy="58282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89"/>
              <a:ext cx="5834378" cy="582827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358318"/>
              <a:ext cx="2025648" cy="498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2666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gói bánh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03325" y="208731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2666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10 điểm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8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2666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kẹo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1940181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2666">
                <a:defRPr/>
              </a:pPr>
              <a:r>
                <a:rPr lang="vi-VN" sz="30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bắt tay của bạn ngồi bên trái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77778" y="3257643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2666">
                <a:defRPr/>
              </a:pPr>
              <a:r>
                <a:rPr lang="vi-VN" sz="30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ôm của bạn ngồi bên phải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2666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9 điểm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57777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2666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tràng pháo tay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2666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8 điểm</a:t>
              </a:r>
            </a:p>
          </p:txBody>
        </p:sp>
      </p:grpSp>
      <p:sp>
        <p:nvSpPr>
          <p:cNvPr id="25" name="quay dung"/>
          <p:cNvSpPr/>
          <p:nvPr/>
        </p:nvSpPr>
        <p:spPr>
          <a:xfrm>
            <a:off x="12029069" y="7936782"/>
            <a:ext cx="5676234" cy="1632456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561" tIns="67868" rIns="135561" bIns="67868" rtlCol="0" anchor="ctr"/>
          <a:lstStyle/>
          <a:p>
            <a:pPr algn="ctr" defTabSz="1352666">
              <a:defRPr/>
            </a:pPr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10956" y="152823"/>
            <a:ext cx="13070318" cy="1506998"/>
          </a:xfrm>
          <a:prstGeom prst="rect">
            <a:avLst/>
          </a:prstGeom>
          <a:solidFill>
            <a:schemeClr val="bg1"/>
          </a:solidFill>
        </p:spPr>
        <p:txBody>
          <a:bodyPr wrap="none" lIns="135561" tIns="67868" rIns="135561" bIns="67868">
            <a:spAutoFit/>
          </a:bodyPr>
          <a:lstStyle/>
          <a:p>
            <a:pPr algn="ctr" defTabSz="1352666">
              <a:defRPr/>
            </a:pPr>
            <a:r>
              <a:rPr lang="en-US" sz="8900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2" y="1268298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25" y="1811208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31" y="1020417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584" y="1955045"/>
            <a:ext cx="1071564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71" y="4884539"/>
            <a:ext cx="2031323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1832237" y="4033853"/>
            <a:ext cx="908574" cy="198010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561" tIns="67868" rIns="135561" bIns="67868" rtlCol="0" anchor="ctr"/>
          <a:lstStyle/>
          <a:p>
            <a:pPr algn="ctr" defTabSz="1352666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2853611" y="4435984"/>
            <a:ext cx="1153185" cy="117565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561" tIns="67868" rIns="135561" bIns="67868" rtlCol="0" anchor="ctr"/>
          <a:lstStyle/>
          <a:p>
            <a:pPr algn="ctr" defTabSz="1352666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568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29685"/>
              </p:ext>
            </p:extLst>
          </p:nvPr>
        </p:nvGraphicFramePr>
        <p:xfrm>
          <a:off x="3124742" y="6279757"/>
          <a:ext cx="11358344" cy="2076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14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3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60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09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333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264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180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18052">
                  <a:extLst>
                    <a:ext uri="{9D8B030D-6E8A-4147-A177-3AD203B41FA5}">
                      <a16:colId xmlns:a16="http://schemas.microsoft.com/office/drawing/2014/main" xmlns="" val="3913026545"/>
                    </a:ext>
                  </a:extLst>
                </a:gridCol>
              </a:tblGrid>
              <a:tr h="2076449"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b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a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t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b="1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12000" b="1" dirty="0">
                        <a:solidFill>
                          <a:srgbClr val="C00000"/>
                        </a:solidFill>
                        <a:latin typeface="Algerian" panose="04020705040A02060702" pitchFamily="82" charset="0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r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a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n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g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41461" y="8902561"/>
            <a:ext cx="7010400" cy="1230074"/>
          </a:xfrm>
          <a:prstGeom prst="rect">
            <a:avLst/>
          </a:prstGeom>
          <a:noFill/>
        </p:spPr>
        <p:txBody>
          <a:bodyPr wrap="square" lIns="135645" tIns="67907" rIns="135645" bIns="67907" rtlCol="0">
            <a:spAutoFit/>
          </a:bodyPr>
          <a:lstStyle/>
          <a:p>
            <a:pPr defTabSz="1804541">
              <a:defRPr/>
            </a:pPr>
            <a:r>
              <a:rPr lang="en-US" sz="7100" b="1" dirty="0">
                <a:solidFill>
                  <a:srgbClr val="0000FF"/>
                </a:solidFill>
              </a:rPr>
              <a:t>8 CHỮ CÁI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6799609"/>
              </p:ext>
            </p:extLst>
          </p:nvPr>
        </p:nvGraphicFramePr>
        <p:xfrm>
          <a:off x="2873688" y="6300554"/>
          <a:ext cx="11931024" cy="207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3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769618007"/>
                    </a:ext>
                  </a:extLst>
                </a:gridCol>
              </a:tblGrid>
              <a:tr h="2076450"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428020" y="2910495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8698" y="6791649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2" y="9283940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FILE_20211202_045543_4.55, 2 thg 12​">
            <a:hlinkClick r:id="" action="ppaction://media"/>
            <a:extLst>
              <a:ext uri="{FF2B5EF4-FFF2-40B4-BE49-F238E27FC236}">
                <a16:creationId xmlns:a16="http://schemas.microsoft.com/office/drawing/2014/main" xmlns="" id="{863EFA13-3CCD-46C0-80ED-9B5CA1B65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808" y="4683152"/>
            <a:ext cx="731046" cy="731045"/>
          </a:xfrm>
          <a:prstGeom prst="rect">
            <a:avLst/>
          </a:prstGeom>
        </p:spPr>
      </p:pic>
      <p:sp>
        <p:nvSpPr>
          <p:cNvPr id="3" name="AutoShape 2" descr="Gốc rễ của làn sóng khủng bố chống phương Tây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5645" tIns="67907" rIns="135645" bIns="67907" numCol="1" anchor="t" anchorCtr="0" compatLnSpc="1">
            <a:prstTxWarp prst="textNoShape">
              <a:avLst/>
            </a:prstTxWarp>
          </a:bodyPr>
          <a:lstStyle/>
          <a:p>
            <a:pPr defTabSz="1353476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1915598" y="4838775"/>
            <a:ext cx="9209645" cy="82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5645" tIns="67907" rIns="135645" bIns="67907">
            <a:spAutoFit/>
          </a:bodyPr>
          <a:lstStyle/>
          <a:p>
            <a:pPr defTabSz="1353476">
              <a:spcBef>
                <a:spcPct val="50000"/>
              </a:spcBef>
            </a:pPr>
            <a:r>
              <a:rPr lang="en-US" altLang="en-US" sz="4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altLang="en-US" sz="4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sz="4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altLang="en-US" sz="4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nghề</a:t>
            </a:r>
            <a:r>
              <a:rPr lang="en-US" altLang="en-US" sz="4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nổi</a:t>
            </a:r>
            <a:r>
              <a:rPr lang="en-US" altLang="en-US" sz="4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tiếng</a:t>
            </a:r>
            <a:r>
              <a:rPr lang="en-US" altLang="en-US" sz="45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Oval 15"/>
          <p:cNvSpPr/>
          <p:nvPr/>
        </p:nvSpPr>
        <p:spPr>
          <a:xfrm>
            <a:off x="146107" y="112833"/>
            <a:ext cx="1748738" cy="159945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645" tIns="67907" rIns="135645" bIns="67907" rtlCol="0" anchor="ctr"/>
          <a:lstStyle/>
          <a:p>
            <a:pPr algn="ctr" defTabSz="1353476"/>
            <a:r>
              <a:rPr lang="vi-VN" sz="7100" b="1" dirty="0">
                <a:solidFill>
                  <a:prstClr val="white"/>
                </a:solidFill>
              </a:rPr>
              <a:t>2</a:t>
            </a:r>
            <a:endParaRPr lang="en-US" sz="7100" b="1" dirty="0">
              <a:solidFill>
                <a:prstClr val="white"/>
              </a:solidFill>
            </a:endParaRPr>
          </a:p>
        </p:txBody>
      </p:sp>
      <p:sp>
        <p:nvSpPr>
          <p:cNvPr id="2" name="AutoShape 5" descr="Bát ăn – Wikipedia tiếng Việt"/>
          <p:cNvSpPr>
            <a:spLocks noChangeAspect="1" noChangeArrowheads="1"/>
          </p:cNvSpPr>
          <p:nvPr/>
        </p:nvSpPr>
        <p:spPr bwMode="auto">
          <a:xfrm>
            <a:off x="155576" y="-144463"/>
            <a:ext cx="304800" cy="30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196" tIns="45597" rIns="91196" bIns="45597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218" y="270248"/>
            <a:ext cx="5832410" cy="40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44" y="468446"/>
            <a:ext cx="6674507" cy="356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00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9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3959700" y="2011773"/>
            <a:ext cx="7563188" cy="7555281"/>
            <a:chOff x="5425622" y="292789"/>
            <a:chExt cx="5834378" cy="58282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89"/>
              <a:ext cx="5834378" cy="582827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26832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4421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vi-VN" sz="3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gói bim bim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03325" y="208731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4421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10 điểm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8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4421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kẹo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1940181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4421">
                <a:defRPr/>
              </a:pPr>
              <a:r>
                <a:rPr lang="vi-VN" sz="30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bắt tay của bạn ngồi bên trái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77778" y="3257643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4421">
                <a:defRPr/>
              </a:pPr>
              <a:r>
                <a:rPr lang="vi-VN" sz="30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ôm của bạn ngồi bên phải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4421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9 điểm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57777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4421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tràng pháo tay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4421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8 điểm</a:t>
              </a:r>
            </a:p>
          </p:txBody>
        </p:sp>
      </p:grpSp>
      <p:sp>
        <p:nvSpPr>
          <p:cNvPr id="25" name="quay dung"/>
          <p:cNvSpPr/>
          <p:nvPr/>
        </p:nvSpPr>
        <p:spPr>
          <a:xfrm>
            <a:off x="12029069" y="7936782"/>
            <a:ext cx="5676234" cy="1632456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37" tIns="67946" rIns="135737" bIns="67946" rtlCol="0" anchor="ctr"/>
          <a:lstStyle/>
          <a:p>
            <a:pPr algn="ctr" defTabSz="1354421">
              <a:defRPr/>
            </a:pPr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10227" y="152827"/>
            <a:ext cx="13070672" cy="1507157"/>
          </a:xfrm>
          <a:prstGeom prst="rect">
            <a:avLst/>
          </a:prstGeom>
          <a:solidFill>
            <a:schemeClr val="bg1"/>
          </a:solidFill>
        </p:spPr>
        <p:txBody>
          <a:bodyPr wrap="none" lIns="135737" tIns="67946" rIns="135737" bIns="67946">
            <a:spAutoFit/>
          </a:bodyPr>
          <a:lstStyle/>
          <a:p>
            <a:pPr algn="ctr" defTabSz="1354421">
              <a:defRPr/>
            </a:pPr>
            <a:r>
              <a:rPr lang="en-US" sz="8900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2" y="1268298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25" y="1811208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31" y="1020417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565" y="1955045"/>
            <a:ext cx="1071564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71" y="4884539"/>
            <a:ext cx="2031323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1832237" y="4033835"/>
            <a:ext cx="908574" cy="198010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37" tIns="67946" rIns="135737" bIns="67946" rtlCol="0" anchor="ctr"/>
          <a:lstStyle/>
          <a:p>
            <a:pPr algn="ctr" defTabSz="1354421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2853611" y="4435984"/>
            <a:ext cx="1153185" cy="117565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737" tIns="67946" rIns="135737" bIns="67946" rtlCol="0" anchor="ctr"/>
          <a:lstStyle/>
          <a:p>
            <a:pPr algn="ctr" defTabSz="1354421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8601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4508484"/>
              </p:ext>
            </p:extLst>
          </p:nvPr>
        </p:nvGraphicFramePr>
        <p:xfrm>
          <a:off x="3291810" y="6279734"/>
          <a:ext cx="11203435" cy="20764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3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660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8980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165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62064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2643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1805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418052">
                  <a:extLst>
                    <a:ext uri="{9D8B030D-6E8A-4147-A177-3AD203B41FA5}">
                      <a16:colId xmlns:a16="http://schemas.microsoft.com/office/drawing/2014/main" xmlns="" val="3913026545"/>
                    </a:ext>
                  </a:extLst>
                </a:gridCol>
              </a:tblGrid>
              <a:tr h="2076449">
                <a:tc>
                  <a:txBody>
                    <a:bodyPr/>
                    <a:lstStyle/>
                    <a:p>
                      <a:pPr algn="ctr"/>
                      <a:r>
                        <a:rPr lang="vi-VN" sz="12000" dirty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q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u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â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b="1" dirty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Đ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I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Ề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2000" dirty="0" smtClean="0">
                          <a:solidFill>
                            <a:srgbClr val="C00000"/>
                          </a:solidFill>
                          <a:latin typeface="Algerian" panose="04020705040A02060702" pitchFamily="82" charset="0"/>
                        </a:rPr>
                        <a:t>n</a:t>
                      </a:r>
                      <a:endParaRPr lang="en-US" sz="12000" dirty="0">
                        <a:solidFill>
                          <a:srgbClr val="C00000"/>
                        </a:solidFill>
                        <a:latin typeface="Algerian" panose="04020705040A02060702" pitchFamily="82" charset="0"/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41461" y="8902502"/>
            <a:ext cx="7010400" cy="1230252"/>
          </a:xfrm>
          <a:prstGeom prst="rect">
            <a:avLst/>
          </a:prstGeom>
          <a:noFill/>
        </p:spPr>
        <p:txBody>
          <a:bodyPr wrap="square" lIns="135846" tIns="67994" rIns="135846" bIns="67994" rtlCol="0">
            <a:spAutoFit/>
          </a:bodyPr>
          <a:lstStyle/>
          <a:p>
            <a:pPr defTabSz="1807265">
              <a:defRPr/>
            </a:pPr>
            <a:r>
              <a:rPr lang="en-US" sz="7100" b="1" dirty="0">
                <a:solidFill>
                  <a:srgbClr val="0000FF"/>
                </a:solidFill>
              </a:rPr>
              <a:t>8 CHỮ CÁI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316803"/>
              </p:ext>
            </p:extLst>
          </p:nvPr>
        </p:nvGraphicFramePr>
        <p:xfrm>
          <a:off x="2971800" y="6277994"/>
          <a:ext cx="11931024" cy="2076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3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491378">
                  <a:extLst>
                    <a:ext uri="{9D8B030D-6E8A-4147-A177-3AD203B41FA5}">
                      <a16:colId xmlns:a16="http://schemas.microsoft.com/office/drawing/2014/main" xmlns="" val="2769618007"/>
                    </a:ext>
                  </a:extLst>
                </a:gridCol>
              </a:tblGrid>
              <a:tr h="2076450"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0" dirty="0">
                        <a:solidFill>
                          <a:srgbClr val="C00000"/>
                        </a:solidFill>
                      </a:endParaRPr>
                    </a:p>
                  </a:txBody>
                  <a:tcPr marL="182880" marR="182880" marT="68580" marB="6858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8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428020" y="2910495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18698" y="6791649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Ã¬nh ná»n Äá»ng dÃ¢y ngang Äáº¹p 1 (2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2" y="9283918"/>
            <a:ext cx="6144480" cy="63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FILE_20211202_045543_4.55, 2 thg 12​">
            <a:hlinkClick r:id="" action="ppaction://media"/>
            <a:extLst>
              <a:ext uri="{FF2B5EF4-FFF2-40B4-BE49-F238E27FC236}">
                <a16:creationId xmlns:a16="http://schemas.microsoft.com/office/drawing/2014/main" xmlns="" id="{863EFA13-3CCD-46C0-80ED-9B5CA1B658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6743" y="4683130"/>
            <a:ext cx="731046" cy="731045"/>
          </a:xfrm>
          <a:prstGeom prst="rect">
            <a:avLst/>
          </a:prstGeom>
        </p:spPr>
      </p:pic>
      <p:sp>
        <p:nvSpPr>
          <p:cNvPr id="3" name="AutoShape 2" descr="Gốc rễ của làn sóng khủng bố chống phương Tây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5846" tIns="67994" rIns="135846" bIns="67994" numCol="1" anchor="t" anchorCtr="0" compatLnSpc="1">
            <a:prstTxWarp prst="textNoShape">
              <a:avLst/>
            </a:prstTxWarp>
          </a:bodyPr>
          <a:lstStyle/>
          <a:p>
            <a:pPr defTabSz="1355501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237114" y="5133111"/>
            <a:ext cx="14472288" cy="83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5846" tIns="67994" rIns="135846" bIns="67994">
            <a:spAutoFit/>
          </a:bodyPr>
          <a:lstStyle/>
          <a:p>
            <a:pPr defTabSz="1355501">
              <a:spcBef>
                <a:spcPct val="50000"/>
              </a:spcBef>
            </a:pP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*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Tên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một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chính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sách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nông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nghiệp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thời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Lê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r>
              <a:rPr lang="en-US" altLang="en-US" sz="4500" b="1" dirty="0" err="1">
                <a:solidFill>
                  <a:srgbClr val="C00000"/>
                </a:solidFill>
                <a:latin typeface="Sitka Banner" pitchFamily="2" charset="0"/>
              </a:rPr>
              <a:t>sơ</a:t>
            </a:r>
            <a:r>
              <a:rPr lang="en-US" altLang="en-US" sz="4500" b="1" dirty="0">
                <a:solidFill>
                  <a:srgbClr val="C00000"/>
                </a:solidFill>
                <a:latin typeface="Sitka Banner" pitchFamily="2" charset="0"/>
              </a:rPr>
              <a:t>?</a:t>
            </a:r>
            <a:r>
              <a:rPr lang="vi-VN" altLang="en-US" sz="4500" b="1" dirty="0">
                <a:solidFill>
                  <a:srgbClr val="C00000"/>
                </a:solidFill>
                <a:latin typeface="Sitka Banner" pitchFamily="2" charset="0"/>
              </a:rPr>
              <a:t> </a:t>
            </a:r>
            <a:endParaRPr lang="en-US" altLang="en-US" sz="4500" b="1" dirty="0">
              <a:solidFill>
                <a:srgbClr val="C00000"/>
              </a:solidFill>
              <a:latin typeface="Sitka Banner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46107" y="112833"/>
            <a:ext cx="1748738" cy="159945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846" tIns="67994" rIns="135846" bIns="67994" rtlCol="0" anchor="ctr"/>
          <a:lstStyle/>
          <a:p>
            <a:pPr algn="ctr" defTabSz="1355501"/>
            <a:r>
              <a:rPr lang="vi-VN" sz="7100" b="1" dirty="0">
                <a:solidFill>
                  <a:prstClr val="white"/>
                </a:solidFill>
              </a:rPr>
              <a:t>3</a:t>
            </a:r>
            <a:endParaRPr lang="en-US" sz="7100" b="1" dirty="0">
              <a:solidFill>
                <a:prstClr val="white"/>
              </a:solidFill>
            </a:endParaRPr>
          </a:p>
        </p:txBody>
      </p:sp>
      <p:pic>
        <p:nvPicPr>
          <p:cNvPr id="2050" name="Picture 2" descr="http://huyenuy.namtramy.quangnam.gov.vn/Portals/31/Users/NewFolder/Quy%204/NewFolder8/194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32" y="405905"/>
            <a:ext cx="6286500" cy="401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Điền kinh Việt Nam có đội hình mạnh mẽ ở giải châu Á - Tuổi Trẻ Onli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419" y="405354"/>
            <a:ext cx="5951942" cy="396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62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3959700" y="2011773"/>
            <a:ext cx="7563188" cy="7555281"/>
            <a:chOff x="5425622" y="292789"/>
            <a:chExt cx="5834378" cy="58282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89"/>
              <a:ext cx="5834378" cy="5828279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126832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6722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vi-VN" sz="36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gói bim bim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03325" y="2087311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6722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10 điểm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84168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6722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kẹo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1940181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6722">
                <a:defRPr/>
              </a:pPr>
              <a:r>
                <a:rPr lang="vi-VN" sz="30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bắt tay của bạn ngồi bên trái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77778" y="3257643"/>
              <a:ext cx="2025648" cy="1175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6722">
                <a:defRPr/>
              </a:pPr>
              <a:r>
                <a:rPr lang="vi-VN" sz="30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cái ôm của bạn ngồi bên phải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51080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6722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9 điểm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357777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6722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1 tràng pháo tay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73983"/>
              <a:ext cx="2025648" cy="641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56722">
                <a:defRPr/>
              </a:pPr>
              <a:r>
                <a:rPr lang="vi-VN" sz="4800" b="1" dirty="0">
                  <a:solidFill>
                    <a:prstClr val="black"/>
                  </a:solidFill>
                  <a:latin typeface="Times New Roman"/>
                  <a:ea typeface="Tahoma" panose="020B0604030504040204" pitchFamily="34" charset="0"/>
                  <a:cs typeface="Tahoma" panose="020B0604030504040204" pitchFamily="34" charset="0"/>
                </a:rPr>
                <a:t>8 điểm</a:t>
              </a:r>
            </a:p>
          </p:txBody>
        </p:sp>
      </p:grpSp>
      <p:sp>
        <p:nvSpPr>
          <p:cNvPr id="25" name="quay dung"/>
          <p:cNvSpPr/>
          <p:nvPr/>
        </p:nvSpPr>
        <p:spPr>
          <a:xfrm>
            <a:off x="12029069" y="7936782"/>
            <a:ext cx="5676234" cy="1632456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71" tIns="68048" rIns="135971" bIns="68048" rtlCol="0" anchor="ctr"/>
          <a:lstStyle/>
          <a:p>
            <a:pPr algn="ctr" defTabSz="1356722">
              <a:defRPr/>
            </a:pPr>
            <a:r>
              <a:rPr lang="en-GB" sz="6600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QUAY</a:t>
            </a:r>
            <a:endParaRPr lang="vi-VN" sz="6600" b="1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10498" y="152761"/>
            <a:ext cx="13071143" cy="1507362"/>
          </a:xfrm>
          <a:prstGeom prst="rect">
            <a:avLst/>
          </a:prstGeom>
          <a:solidFill>
            <a:schemeClr val="bg1"/>
          </a:solidFill>
        </p:spPr>
        <p:txBody>
          <a:bodyPr wrap="none" lIns="135971" tIns="68048" rIns="135971" bIns="68048">
            <a:spAutoFit/>
          </a:bodyPr>
          <a:lstStyle/>
          <a:p>
            <a:pPr algn="ctr" defTabSz="1356722">
              <a:defRPr/>
            </a:pPr>
            <a:r>
              <a:rPr lang="en-US" sz="8900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VÒNG QUAY 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32" y="1268298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25" y="1811208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31" y="1020417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5538" y="1955045"/>
            <a:ext cx="1071564" cy="17859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71" y="4884539"/>
            <a:ext cx="2031323" cy="1732596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1718353" y="3980285"/>
            <a:ext cx="908574" cy="1980108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71" tIns="68048" rIns="135971" bIns="68048" rtlCol="0" anchor="ctr"/>
          <a:lstStyle/>
          <a:p>
            <a:pPr algn="ctr" defTabSz="1356722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2531707" y="4365799"/>
            <a:ext cx="1175658" cy="1175657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5971" tIns="68048" rIns="135971" bIns="68048" rtlCol="0" anchor="ctr"/>
          <a:lstStyle/>
          <a:p>
            <a:pPr algn="ctr" defTabSz="1356722">
              <a:defRPr/>
            </a:pPr>
            <a:endParaRPr lang="vi-V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773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Cute Pastel Stickers Notebook for Middle School by Slidesgo">
  <a:themeElements>
    <a:clrScheme name="Simple Light">
      <a:dk1>
        <a:srgbClr val="6986AE"/>
      </a:dk1>
      <a:lt1>
        <a:srgbClr val="FDF1EA"/>
      </a:lt1>
      <a:dk2>
        <a:srgbClr val="495364"/>
      </a:dk2>
      <a:lt2>
        <a:srgbClr val="A5BBDA"/>
      </a:lt2>
      <a:accent1>
        <a:srgbClr val="E8F0FB"/>
      </a:accent1>
      <a:accent2>
        <a:srgbClr val="F9E5DB"/>
      </a:accent2>
      <a:accent3>
        <a:srgbClr val="EFC5AE"/>
      </a:accent3>
      <a:accent4>
        <a:srgbClr val="F7BEC0"/>
      </a:accent4>
      <a:accent5>
        <a:srgbClr val="FAA9AC"/>
      </a:accent5>
      <a:accent6>
        <a:srgbClr val="FFFFFF"/>
      </a:accent6>
      <a:hlink>
        <a:srgbClr val="4953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2804</TotalTime>
  <Words>1923</Words>
  <Application>Microsoft Office PowerPoint</Application>
  <PresentationFormat>Custom</PresentationFormat>
  <Paragraphs>353</Paragraphs>
  <Slides>41</Slides>
  <Notes>6</Notes>
  <HiddenSlides>0</HiddenSlides>
  <MMClips>13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30</vt:i4>
      </vt:variant>
      <vt:variant>
        <vt:lpstr>Slide Titles</vt:lpstr>
      </vt:variant>
      <vt:variant>
        <vt:i4>41</vt:i4>
      </vt:variant>
    </vt:vector>
  </HeadingPairs>
  <TitlesOfParts>
    <vt:vector size="90" baseType="lpstr">
      <vt:lpstr>Arial</vt:lpstr>
      <vt:lpstr>Bebas Neue</vt:lpstr>
      <vt:lpstr>Times New Roman</vt:lpstr>
      <vt:lpstr>宋体</vt:lpstr>
      <vt:lpstr>Calibri Light</vt:lpstr>
      <vt:lpstr>PT Sans</vt:lpstr>
      <vt:lpstr>Baloo 2</vt:lpstr>
      <vt:lpstr>Sitka Banner</vt:lpstr>
      <vt:lpstr>Calibri</vt:lpstr>
      <vt:lpstr>Nunito Light</vt:lpstr>
      <vt:lpstr>Roboto Condensed Light</vt:lpstr>
      <vt:lpstr>Pangolin</vt:lpstr>
      <vt:lpstr>Atkinson Hyperlegible</vt:lpstr>
      <vt:lpstr>Algerian</vt:lpstr>
      <vt:lpstr>Tahoma</vt:lpstr>
      <vt:lpstr>Merienda One</vt:lpstr>
      <vt:lpstr>Anaheim</vt:lpstr>
      <vt:lpstr>Poppins SemiBold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Cute Pastel Stickers Notebook for Middle School by Slidesgo</vt:lpstr>
      <vt:lpstr>English Vocabulary Workshop by Slidesgo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23_Office Theme</vt:lpstr>
      <vt:lpstr>24_Office Theme</vt:lpstr>
      <vt:lpstr>25_Office Theme</vt:lpstr>
      <vt:lpstr>26_Office Theme</vt:lpstr>
      <vt:lpstr>27_Office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THUYẾT TRÌNH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149</cp:revision>
  <dcterms:created xsi:type="dcterms:W3CDTF">2006-08-16T00:00:00Z</dcterms:created>
  <dcterms:modified xsi:type="dcterms:W3CDTF">2025-02-18T09:01:29Z</dcterms:modified>
  <dc:identifier>DAFMwf_Dsog</dc:identifier>
</cp:coreProperties>
</file>