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745" r:id="rId3"/>
  </p:sldMasterIdLst>
  <p:notesMasterIdLst>
    <p:notesMasterId r:id="rId18"/>
  </p:notesMasterIdLst>
  <p:sldIdLst>
    <p:sldId id="256" r:id="rId4"/>
    <p:sldId id="270" r:id="rId5"/>
    <p:sldId id="272" r:id="rId6"/>
    <p:sldId id="271" r:id="rId7"/>
    <p:sldId id="273" r:id="rId8"/>
    <p:sldId id="269" r:id="rId9"/>
    <p:sldId id="274" r:id="rId10"/>
    <p:sldId id="275" r:id="rId11"/>
    <p:sldId id="277" r:id="rId12"/>
    <p:sldId id="276" r:id="rId13"/>
    <p:sldId id="278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6666"/>
    <a:srgbClr val="66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BADB9-6F48-47AC-AF5F-FD8D0A61F97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3D8EB-34A9-4F93-B679-F60C9C02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3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CF7384D0-E8C0-4FB2-93D8-B1A58490B2C5}" type="slidenum">
              <a:rPr lang="zh-CN" altLang="en-US" smtClean="0">
                <a:solidFill>
                  <a:prstClr val="black"/>
                </a:solidFill>
                <a:ea typeface="字魂59号-创粗黑" panose="00000500000000000000" pitchFamily="2" charset="-122"/>
              </a:rPr>
              <a:pPr defTabSz="685800">
                <a:defRPr/>
              </a:pPr>
              <a:t>6</a:t>
            </a:fld>
            <a:endParaRPr lang="zh-CN" altLang="en-US">
              <a:solidFill>
                <a:prstClr val="black"/>
              </a:solidFill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277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CF7384D0-E8C0-4FB2-93D8-B1A58490B2C5}" type="slidenum">
              <a:rPr lang="zh-CN" altLang="en-US" smtClean="0">
                <a:solidFill>
                  <a:prstClr val="black"/>
                </a:solidFill>
                <a:ea typeface="字魂59号-创粗黑" panose="00000500000000000000" pitchFamily="2" charset="-122"/>
              </a:rPr>
              <a:pPr defTabSz="685800">
                <a:defRPr/>
              </a:pPr>
              <a:t>7</a:t>
            </a:fld>
            <a:endParaRPr lang="zh-CN" altLang="en-US">
              <a:solidFill>
                <a:prstClr val="black"/>
              </a:solidFill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2777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CF7384D0-E8C0-4FB2-93D8-B1A58490B2C5}" type="slidenum">
              <a:rPr lang="zh-CN" altLang="en-US" smtClean="0">
                <a:solidFill>
                  <a:prstClr val="black"/>
                </a:solidFill>
                <a:ea typeface="字魂59号-创粗黑" panose="00000500000000000000" pitchFamily="2" charset="-122"/>
              </a:rPr>
              <a:pPr defTabSz="685800">
                <a:defRPr/>
              </a:pPr>
              <a:t>8</a:t>
            </a:fld>
            <a:endParaRPr lang="zh-CN" altLang="en-US">
              <a:solidFill>
                <a:prstClr val="black"/>
              </a:solidFill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2777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CF7384D0-E8C0-4FB2-93D8-B1A58490B2C5}" type="slidenum">
              <a:rPr lang="zh-CN" altLang="en-US" smtClean="0">
                <a:solidFill>
                  <a:prstClr val="black"/>
                </a:solidFill>
                <a:ea typeface="字魂59号-创粗黑" panose="00000500000000000000" pitchFamily="2" charset="-122"/>
              </a:rPr>
              <a:pPr defTabSz="685800">
                <a:defRPr/>
              </a:pPr>
              <a:t>9</a:t>
            </a:fld>
            <a:endParaRPr lang="zh-CN" altLang="en-US">
              <a:solidFill>
                <a:prstClr val="black"/>
              </a:solidFill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2777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CF7384D0-E8C0-4FB2-93D8-B1A58490B2C5}" type="slidenum">
              <a:rPr lang="zh-CN" altLang="en-US" smtClean="0">
                <a:solidFill>
                  <a:prstClr val="black"/>
                </a:solidFill>
                <a:ea typeface="字魂59号-创粗黑" panose="00000500000000000000" pitchFamily="2" charset="-122"/>
              </a:rPr>
              <a:pPr defTabSz="685800">
                <a:defRPr/>
              </a:pPr>
              <a:t>10</a:t>
            </a:fld>
            <a:endParaRPr lang="zh-CN" altLang="en-US">
              <a:solidFill>
                <a:prstClr val="black"/>
              </a:solidFill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2777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CF7384D0-E8C0-4FB2-93D8-B1A58490B2C5}" type="slidenum">
              <a:rPr lang="zh-CN" altLang="en-US" smtClean="0">
                <a:solidFill>
                  <a:prstClr val="black"/>
                </a:solidFill>
                <a:ea typeface="字魂59号-创粗黑" panose="00000500000000000000" pitchFamily="2" charset="-122"/>
              </a:rPr>
              <a:pPr defTabSz="685800">
                <a:defRPr/>
              </a:pPr>
              <a:t>11</a:t>
            </a:fld>
            <a:endParaRPr lang="zh-CN" altLang="en-US">
              <a:solidFill>
                <a:prstClr val="black"/>
              </a:solidFill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2777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CF7384D0-E8C0-4FB2-93D8-B1A58490B2C5}" type="slidenum">
              <a:rPr lang="zh-CN" altLang="en-US" smtClean="0">
                <a:solidFill>
                  <a:prstClr val="black"/>
                </a:solidFill>
                <a:ea typeface="字魂59号-创粗黑" panose="00000500000000000000" pitchFamily="2" charset="-122"/>
              </a:rPr>
              <a:pPr defTabSz="685800">
                <a:defRPr/>
              </a:pPr>
              <a:t>12</a:t>
            </a:fld>
            <a:endParaRPr lang="zh-CN" altLang="en-US">
              <a:solidFill>
                <a:prstClr val="black"/>
              </a:solidFill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2777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CF7384D0-E8C0-4FB2-93D8-B1A58490B2C5}" type="slidenum">
              <a:rPr lang="zh-CN" altLang="en-US" smtClean="0">
                <a:solidFill>
                  <a:prstClr val="black"/>
                </a:solidFill>
                <a:ea typeface="字魂59号-创粗黑" panose="00000500000000000000" pitchFamily="2" charset="-122"/>
              </a:rPr>
              <a:pPr defTabSz="685800">
                <a:defRPr/>
              </a:pPr>
              <a:t>13</a:t>
            </a:fld>
            <a:endParaRPr lang="zh-CN" altLang="en-US">
              <a:solidFill>
                <a:prstClr val="black"/>
              </a:solidFill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277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75" y="1"/>
            <a:ext cx="9143916" cy="6848908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332403" y="226821"/>
            <a:ext cx="8531705" cy="638593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311803" y="201665"/>
            <a:ext cx="8567604" cy="6423736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5792157" y="1238057"/>
            <a:ext cx="8536475" cy="4381900"/>
          </a:xfrm>
          <a:custGeom>
            <a:avLst/>
            <a:gdLst/>
            <a:ahLst/>
            <a:cxnLst/>
            <a:rect l="l" t="t" r="r" b="b"/>
            <a:pathLst>
              <a:path w="341459" h="131457" extrusionOk="0">
                <a:moveTo>
                  <a:pt x="1956" y="131457"/>
                </a:moveTo>
                <a:cubicBezTo>
                  <a:pt x="-8832" y="107188"/>
                  <a:pt x="27441" y="73739"/>
                  <a:pt x="53858" y="71006"/>
                </a:cubicBezTo>
                <a:cubicBezTo>
                  <a:pt x="72175" y="69111"/>
                  <a:pt x="89827" y="78983"/>
                  <a:pt x="107592" y="83829"/>
                </a:cubicBezTo>
                <a:cubicBezTo>
                  <a:pt x="119024" y="86947"/>
                  <a:pt x="131185" y="87670"/>
                  <a:pt x="143008" y="86882"/>
                </a:cubicBezTo>
                <a:cubicBezTo>
                  <a:pt x="165931" y="85354"/>
                  <a:pt x="187005" y="69324"/>
                  <a:pt x="202849" y="52687"/>
                </a:cubicBezTo>
                <a:cubicBezTo>
                  <a:pt x="216151" y="38720"/>
                  <a:pt x="226877" y="21520"/>
                  <a:pt x="243150" y="11165"/>
                </a:cubicBezTo>
                <a:cubicBezTo>
                  <a:pt x="257231" y="2205"/>
                  <a:pt x="275323" y="-521"/>
                  <a:pt x="291999" y="174"/>
                </a:cubicBezTo>
                <a:cubicBezTo>
                  <a:pt x="308471" y="861"/>
                  <a:pt x="326713" y="7548"/>
                  <a:pt x="341459" y="17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1334567"/>
            <a:ext cx="5760900" cy="23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85800" y="3778833"/>
            <a:ext cx="3886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478963" y="4317707"/>
            <a:ext cx="8536475" cy="4381900"/>
          </a:xfrm>
          <a:custGeom>
            <a:avLst/>
            <a:gdLst/>
            <a:ahLst/>
            <a:cxnLst/>
            <a:rect l="l" t="t" r="r" b="b"/>
            <a:pathLst>
              <a:path w="341459" h="131457" extrusionOk="0">
                <a:moveTo>
                  <a:pt x="1956" y="131457"/>
                </a:moveTo>
                <a:cubicBezTo>
                  <a:pt x="-8832" y="107188"/>
                  <a:pt x="27441" y="73739"/>
                  <a:pt x="53858" y="71006"/>
                </a:cubicBezTo>
                <a:cubicBezTo>
                  <a:pt x="72175" y="69111"/>
                  <a:pt x="89827" y="78983"/>
                  <a:pt x="107592" y="83829"/>
                </a:cubicBezTo>
                <a:cubicBezTo>
                  <a:pt x="119024" y="86947"/>
                  <a:pt x="131185" y="87670"/>
                  <a:pt x="143008" y="86882"/>
                </a:cubicBezTo>
                <a:cubicBezTo>
                  <a:pt x="165931" y="85354"/>
                  <a:pt x="187005" y="69324"/>
                  <a:pt x="202849" y="52687"/>
                </a:cubicBezTo>
                <a:cubicBezTo>
                  <a:pt x="216151" y="38720"/>
                  <a:pt x="226877" y="21520"/>
                  <a:pt x="243150" y="11165"/>
                </a:cubicBezTo>
                <a:cubicBezTo>
                  <a:pt x="257231" y="2205"/>
                  <a:pt x="275323" y="-521"/>
                  <a:pt x="291999" y="174"/>
                </a:cubicBezTo>
                <a:cubicBezTo>
                  <a:pt x="308471" y="861"/>
                  <a:pt x="326713" y="7548"/>
                  <a:pt x="341459" y="17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sp>
      <p:grpSp>
        <p:nvGrpSpPr>
          <p:cNvPr id="17" name="Google Shape;17;p2"/>
          <p:cNvGrpSpPr/>
          <p:nvPr/>
        </p:nvGrpSpPr>
        <p:grpSpPr>
          <a:xfrm>
            <a:off x="4021437" y="2921777"/>
            <a:ext cx="5350044" cy="3936484"/>
            <a:chOff x="2845275" y="2257250"/>
            <a:chExt cx="2385750" cy="1316550"/>
          </a:xfrm>
        </p:grpSpPr>
        <p:sp>
          <p:nvSpPr>
            <p:cNvPr id="18" name="Google Shape;18;p2"/>
            <p:cNvSpPr/>
            <p:nvPr/>
          </p:nvSpPr>
          <p:spPr>
            <a:xfrm>
              <a:off x="4670500" y="2258150"/>
              <a:ext cx="116425" cy="34975"/>
            </a:xfrm>
            <a:custGeom>
              <a:avLst/>
              <a:gdLst/>
              <a:ahLst/>
              <a:cxnLst/>
              <a:rect l="l" t="t" r="r" b="b"/>
              <a:pathLst>
                <a:path w="4657" h="1399" extrusionOk="0">
                  <a:moveTo>
                    <a:pt x="1179" y="0"/>
                  </a:moveTo>
                  <a:cubicBezTo>
                    <a:pt x="1005" y="0"/>
                    <a:pt x="830" y="13"/>
                    <a:pt x="656" y="36"/>
                  </a:cubicBezTo>
                  <a:cubicBezTo>
                    <a:pt x="608" y="36"/>
                    <a:pt x="584" y="48"/>
                    <a:pt x="537" y="84"/>
                  </a:cubicBezTo>
                  <a:cubicBezTo>
                    <a:pt x="489" y="84"/>
                    <a:pt x="430" y="107"/>
                    <a:pt x="394" y="107"/>
                  </a:cubicBezTo>
                  <a:cubicBezTo>
                    <a:pt x="346" y="131"/>
                    <a:pt x="311" y="155"/>
                    <a:pt x="275" y="155"/>
                  </a:cubicBezTo>
                  <a:cubicBezTo>
                    <a:pt x="180" y="155"/>
                    <a:pt x="72" y="191"/>
                    <a:pt x="1" y="262"/>
                  </a:cubicBezTo>
                  <a:lnTo>
                    <a:pt x="1" y="1179"/>
                  </a:lnTo>
                  <a:cubicBezTo>
                    <a:pt x="336" y="993"/>
                    <a:pt x="731" y="900"/>
                    <a:pt x="1126" y="900"/>
                  </a:cubicBezTo>
                  <a:cubicBezTo>
                    <a:pt x="1363" y="900"/>
                    <a:pt x="1599" y="933"/>
                    <a:pt x="1823" y="1000"/>
                  </a:cubicBezTo>
                  <a:cubicBezTo>
                    <a:pt x="2073" y="1084"/>
                    <a:pt x="2263" y="1203"/>
                    <a:pt x="2513" y="1274"/>
                  </a:cubicBezTo>
                  <a:cubicBezTo>
                    <a:pt x="2771" y="1336"/>
                    <a:pt x="3056" y="1398"/>
                    <a:pt x="3320" y="1398"/>
                  </a:cubicBezTo>
                  <a:cubicBezTo>
                    <a:pt x="3361" y="1398"/>
                    <a:pt x="3402" y="1397"/>
                    <a:pt x="3442" y="1393"/>
                  </a:cubicBezTo>
                  <a:cubicBezTo>
                    <a:pt x="3668" y="1393"/>
                    <a:pt x="3918" y="1393"/>
                    <a:pt x="4144" y="1346"/>
                  </a:cubicBezTo>
                  <a:cubicBezTo>
                    <a:pt x="4228" y="1322"/>
                    <a:pt x="4299" y="1298"/>
                    <a:pt x="4406" y="1274"/>
                  </a:cubicBezTo>
                  <a:cubicBezTo>
                    <a:pt x="4513" y="1239"/>
                    <a:pt x="4585" y="1203"/>
                    <a:pt x="4656" y="1167"/>
                  </a:cubicBezTo>
                  <a:lnTo>
                    <a:pt x="4656" y="250"/>
                  </a:lnTo>
                  <a:cubicBezTo>
                    <a:pt x="4327" y="426"/>
                    <a:pt x="3964" y="499"/>
                    <a:pt x="3596" y="499"/>
                  </a:cubicBezTo>
                  <a:cubicBezTo>
                    <a:pt x="3139" y="499"/>
                    <a:pt x="2673" y="386"/>
                    <a:pt x="2251" y="215"/>
                  </a:cubicBezTo>
                  <a:cubicBezTo>
                    <a:pt x="1918" y="60"/>
                    <a:pt x="1552" y="0"/>
                    <a:pt x="1179" y="0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670225" y="2312425"/>
              <a:ext cx="116700" cy="35975"/>
            </a:xfrm>
            <a:custGeom>
              <a:avLst/>
              <a:gdLst/>
              <a:ahLst/>
              <a:cxnLst/>
              <a:rect l="l" t="t" r="r" b="b"/>
              <a:pathLst>
                <a:path w="4668" h="1439" extrusionOk="0">
                  <a:moveTo>
                    <a:pt x="1233" y="1"/>
                  </a:moveTo>
                  <a:cubicBezTo>
                    <a:pt x="814" y="1"/>
                    <a:pt x="393" y="86"/>
                    <a:pt x="0" y="234"/>
                  </a:cubicBezTo>
                  <a:lnTo>
                    <a:pt x="0" y="1187"/>
                  </a:lnTo>
                  <a:cubicBezTo>
                    <a:pt x="354" y="1017"/>
                    <a:pt x="741" y="925"/>
                    <a:pt x="1125" y="925"/>
                  </a:cubicBezTo>
                  <a:cubicBezTo>
                    <a:pt x="1361" y="925"/>
                    <a:pt x="1595" y="960"/>
                    <a:pt x="1822" y="1032"/>
                  </a:cubicBezTo>
                  <a:cubicBezTo>
                    <a:pt x="2274" y="1187"/>
                    <a:pt x="2691" y="1389"/>
                    <a:pt x="3167" y="1437"/>
                  </a:cubicBezTo>
                  <a:cubicBezTo>
                    <a:pt x="3225" y="1438"/>
                    <a:pt x="3282" y="1439"/>
                    <a:pt x="3339" y="1439"/>
                  </a:cubicBezTo>
                  <a:cubicBezTo>
                    <a:pt x="3808" y="1439"/>
                    <a:pt x="4242" y="1389"/>
                    <a:pt x="4667" y="1187"/>
                  </a:cubicBezTo>
                  <a:lnTo>
                    <a:pt x="4667" y="234"/>
                  </a:lnTo>
                  <a:cubicBezTo>
                    <a:pt x="4349" y="424"/>
                    <a:pt x="4001" y="499"/>
                    <a:pt x="3646" y="499"/>
                  </a:cubicBezTo>
                  <a:cubicBezTo>
                    <a:pt x="3178" y="499"/>
                    <a:pt x="2701" y="368"/>
                    <a:pt x="2274" y="199"/>
                  </a:cubicBezTo>
                  <a:cubicBezTo>
                    <a:pt x="1941" y="62"/>
                    <a:pt x="1588" y="1"/>
                    <a:pt x="1233" y="1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670500" y="2281250"/>
              <a:ext cx="117600" cy="42900"/>
            </a:xfrm>
            <a:custGeom>
              <a:avLst/>
              <a:gdLst/>
              <a:ahLst/>
              <a:cxnLst/>
              <a:rect l="l" t="t" r="r" b="b"/>
              <a:pathLst>
                <a:path w="4704" h="1716" extrusionOk="0">
                  <a:moveTo>
                    <a:pt x="1160" y="0"/>
                  </a:moveTo>
                  <a:cubicBezTo>
                    <a:pt x="765" y="0"/>
                    <a:pt x="374" y="71"/>
                    <a:pt x="1" y="243"/>
                  </a:cubicBezTo>
                  <a:lnTo>
                    <a:pt x="1" y="1469"/>
                  </a:lnTo>
                  <a:cubicBezTo>
                    <a:pt x="37" y="1446"/>
                    <a:pt x="84" y="1446"/>
                    <a:pt x="108" y="1422"/>
                  </a:cubicBezTo>
                  <a:cubicBezTo>
                    <a:pt x="156" y="1422"/>
                    <a:pt x="180" y="1386"/>
                    <a:pt x="227" y="1386"/>
                  </a:cubicBezTo>
                  <a:cubicBezTo>
                    <a:pt x="263" y="1374"/>
                    <a:pt x="299" y="1350"/>
                    <a:pt x="334" y="1350"/>
                  </a:cubicBezTo>
                  <a:cubicBezTo>
                    <a:pt x="406" y="1315"/>
                    <a:pt x="477" y="1303"/>
                    <a:pt x="561" y="1267"/>
                  </a:cubicBezTo>
                  <a:cubicBezTo>
                    <a:pt x="729" y="1230"/>
                    <a:pt x="895" y="1211"/>
                    <a:pt x="1060" y="1211"/>
                  </a:cubicBezTo>
                  <a:cubicBezTo>
                    <a:pt x="1314" y="1211"/>
                    <a:pt x="1565" y="1256"/>
                    <a:pt x="1811" y="1350"/>
                  </a:cubicBezTo>
                  <a:cubicBezTo>
                    <a:pt x="2376" y="1536"/>
                    <a:pt x="2953" y="1716"/>
                    <a:pt x="3542" y="1716"/>
                  </a:cubicBezTo>
                  <a:cubicBezTo>
                    <a:pt x="3785" y="1716"/>
                    <a:pt x="4029" y="1685"/>
                    <a:pt x="4275" y="1612"/>
                  </a:cubicBezTo>
                  <a:cubicBezTo>
                    <a:pt x="4323" y="1600"/>
                    <a:pt x="4347" y="1565"/>
                    <a:pt x="4394" y="1565"/>
                  </a:cubicBezTo>
                  <a:cubicBezTo>
                    <a:pt x="4478" y="1565"/>
                    <a:pt x="4585" y="1541"/>
                    <a:pt x="4656" y="1469"/>
                  </a:cubicBezTo>
                  <a:cubicBezTo>
                    <a:pt x="4633" y="1065"/>
                    <a:pt x="4704" y="648"/>
                    <a:pt x="4656" y="243"/>
                  </a:cubicBezTo>
                  <a:lnTo>
                    <a:pt x="4656" y="243"/>
                  </a:lnTo>
                  <a:cubicBezTo>
                    <a:pt x="4333" y="412"/>
                    <a:pt x="3978" y="506"/>
                    <a:pt x="3623" y="506"/>
                  </a:cubicBezTo>
                  <a:cubicBezTo>
                    <a:pt x="3375" y="506"/>
                    <a:pt x="3129" y="460"/>
                    <a:pt x="2894" y="362"/>
                  </a:cubicBezTo>
                  <a:cubicBezTo>
                    <a:pt x="2339" y="156"/>
                    <a:pt x="1746" y="0"/>
                    <a:pt x="1160" y="0"/>
                  </a:cubicBezTo>
                  <a:close/>
                </a:path>
              </a:pathLst>
            </a:custGeom>
            <a:solidFill>
              <a:srgbClr val="FFD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668725" y="2257250"/>
              <a:ext cx="3900" cy="187550"/>
            </a:xfrm>
            <a:custGeom>
              <a:avLst/>
              <a:gdLst/>
              <a:ahLst/>
              <a:cxnLst/>
              <a:rect l="l" t="t" r="r" b="b"/>
              <a:pathLst>
                <a:path w="156" h="7502" extrusionOk="0">
                  <a:moveTo>
                    <a:pt x="72" y="1"/>
                  </a:moveTo>
                  <a:cubicBezTo>
                    <a:pt x="36" y="1"/>
                    <a:pt x="1" y="13"/>
                    <a:pt x="1" y="48"/>
                  </a:cubicBezTo>
                  <a:lnTo>
                    <a:pt x="1" y="7502"/>
                  </a:lnTo>
                  <a:lnTo>
                    <a:pt x="155" y="7502"/>
                  </a:lnTo>
                  <a:lnTo>
                    <a:pt x="155" y="48"/>
                  </a:lnTo>
                  <a:cubicBezTo>
                    <a:pt x="155" y="13"/>
                    <a:pt x="120" y="1"/>
                    <a:pt x="72" y="1"/>
                  </a:cubicBez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669925" y="2257250"/>
              <a:ext cx="2700" cy="187550"/>
            </a:xfrm>
            <a:custGeom>
              <a:avLst/>
              <a:gdLst/>
              <a:ahLst/>
              <a:cxnLst/>
              <a:rect l="l" t="t" r="r" b="b"/>
              <a:pathLst>
                <a:path w="108" h="7502" extrusionOk="0">
                  <a:moveTo>
                    <a:pt x="0" y="1"/>
                  </a:moveTo>
                  <a:cubicBezTo>
                    <a:pt x="24" y="1"/>
                    <a:pt x="36" y="13"/>
                    <a:pt x="36" y="48"/>
                  </a:cubicBezTo>
                  <a:lnTo>
                    <a:pt x="36" y="7502"/>
                  </a:lnTo>
                  <a:lnTo>
                    <a:pt x="107" y="7502"/>
                  </a:lnTo>
                  <a:lnTo>
                    <a:pt x="107" y="48"/>
                  </a:lnTo>
                  <a:cubicBezTo>
                    <a:pt x="107" y="13"/>
                    <a:pt x="72" y="1"/>
                    <a:pt x="24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668725" y="2443875"/>
              <a:ext cx="3900" cy="1525"/>
            </a:xfrm>
            <a:custGeom>
              <a:avLst/>
              <a:gdLst/>
              <a:ahLst/>
              <a:cxnLst/>
              <a:rect l="l" t="t" r="r" b="b"/>
              <a:pathLst>
                <a:path w="156" h="61" extrusionOk="0">
                  <a:moveTo>
                    <a:pt x="72" y="1"/>
                  </a:moveTo>
                  <a:cubicBezTo>
                    <a:pt x="36" y="1"/>
                    <a:pt x="1" y="25"/>
                    <a:pt x="1" y="37"/>
                  </a:cubicBezTo>
                  <a:cubicBezTo>
                    <a:pt x="1" y="48"/>
                    <a:pt x="36" y="60"/>
                    <a:pt x="72" y="60"/>
                  </a:cubicBezTo>
                  <a:cubicBezTo>
                    <a:pt x="120" y="60"/>
                    <a:pt x="155" y="48"/>
                    <a:pt x="155" y="37"/>
                  </a:cubicBezTo>
                  <a:cubicBezTo>
                    <a:pt x="155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669625" y="2258450"/>
              <a:ext cx="900" cy="15500"/>
            </a:xfrm>
            <a:custGeom>
              <a:avLst/>
              <a:gdLst/>
              <a:ahLst/>
              <a:cxnLst/>
              <a:rect l="l" t="t" r="r" b="b"/>
              <a:pathLst>
                <a:path w="36" h="620" extrusionOk="0">
                  <a:moveTo>
                    <a:pt x="24" y="0"/>
                  </a:moveTo>
                  <a:cubicBezTo>
                    <a:pt x="24" y="0"/>
                    <a:pt x="12" y="0"/>
                    <a:pt x="12" y="12"/>
                  </a:cubicBezTo>
                  <a:cubicBezTo>
                    <a:pt x="0" y="24"/>
                    <a:pt x="0" y="60"/>
                    <a:pt x="0" y="84"/>
                  </a:cubicBezTo>
                  <a:lnTo>
                    <a:pt x="0" y="131"/>
                  </a:lnTo>
                  <a:lnTo>
                    <a:pt x="0" y="191"/>
                  </a:lnTo>
                  <a:lnTo>
                    <a:pt x="0" y="310"/>
                  </a:lnTo>
                  <a:cubicBezTo>
                    <a:pt x="0" y="476"/>
                    <a:pt x="0" y="619"/>
                    <a:pt x="12" y="619"/>
                  </a:cubicBezTo>
                  <a:cubicBezTo>
                    <a:pt x="12" y="619"/>
                    <a:pt x="24" y="476"/>
                    <a:pt x="24" y="310"/>
                  </a:cubicBezTo>
                  <a:lnTo>
                    <a:pt x="24" y="191"/>
                  </a:lnTo>
                  <a:lnTo>
                    <a:pt x="24" y="131"/>
                  </a:lnTo>
                  <a:lnTo>
                    <a:pt x="24" y="84"/>
                  </a:lnTo>
                  <a:lnTo>
                    <a:pt x="24" y="24"/>
                  </a:lnTo>
                  <a:cubicBezTo>
                    <a:pt x="24" y="12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669025" y="2275400"/>
              <a:ext cx="1225" cy="2725"/>
            </a:xfrm>
            <a:custGeom>
              <a:avLst/>
              <a:gdLst/>
              <a:ahLst/>
              <a:cxnLst/>
              <a:rect l="l" t="t" r="r" b="b"/>
              <a:pathLst>
                <a:path w="49" h="109" extrusionOk="0">
                  <a:moveTo>
                    <a:pt x="24" y="1"/>
                  </a:moveTo>
                  <a:cubicBezTo>
                    <a:pt x="24" y="1"/>
                    <a:pt x="0" y="13"/>
                    <a:pt x="0" y="49"/>
                  </a:cubicBezTo>
                  <a:cubicBezTo>
                    <a:pt x="0" y="72"/>
                    <a:pt x="0" y="108"/>
                    <a:pt x="24" y="108"/>
                  </a:cubicBezTo>
                  <a:cubicBezTo>
                    <a:pt x="36" y="108"/>
                    <a:pt x="48" y="72"/>
                    <a:pt x="36" y="60"/>
                  </a:cubicBezTo>
                  <a:cubicBezTo>
                    <a:pt x="36" y="37"/>
                    <a:pt x="36" y="1"/>
                    <a:pt x="24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67075" y="2258150"/>
              <a:ext cx="116700" cy="34975"/>
            </a:xfrm>
            <a:custGeom>
              <a:avLst/>
              <a:gdLst/>
              <a:ahLst/>
              <a:cxnLst/>
              <a:rect l="l" t="t" r="r" b="b"/>
              <a:pathLst>
                <a:path w="4668" h="1399" extrusionOk="0">
                  <a:moveTo>
                    <a:pt x="1184" y="0"/>
                  </a:moveTo>
                  <a:cubicBezTo>
                    <a:pt x="1010" y="0"/>
                    <a:pt x="833" y="13"/>
                    <a:pt x="655" y="36"/>
                  </a:cubicBezTo>
                  <a:cubicBezTo>
                    <a:pt x="620" y="36"/>
                    <a:pt x="584" y="48"/>
                    <a:pt x="536" y="84"/>
                  </a:cubicBezTo>
                  <a:cubicBezTo>
                    <a:pt x="501" y="84"/>
                    <a:pt x="441" y="107"/>
                    <a:pt x="393" y="107"/>
                  </a:cubicBezTo>
                  <a:cubicBezTo>
                    <a:pt x="346" y="131"/>
                    <a:pt x="322" y="155"/>
                    <a:pt x="274" y="155"/>
                  </a:cubicBezTo>
                  <a:cubicBezTo>
                    <a:pt x="179" y="155"/>
                    <a:pt x="84" y="191"/>
                    <a:pt x="1" y="262"/>
                  </a:cubicBezTo>
                  <a:lnTo>
                    <a:pt x="1" y="1179"/>
                  </a:lnTo>
                  <a:cubicBezTo>
                    <a:pt x="335" y="993"/>
                    <a:pt x="731" y="900"/>
                    <a:pt x="1125" y="900"/>
                  </a:cubicBezTo>
                  <a:cubicBezTo>
                    <a:pt x="1362" y="900"/>
                    <a:pt x="1599" y="933"/>
                    <a:pt x="1822" y="1000"/>
                  </a:cubicBezTo>
                  <a:cubicBezTo>
                    <a:pt x="2072" y="1084"/>
                    <a:pt x="2263" y="1203"/>
                    <a:pt x="2525" y="1274"/>
                  </a:cubicBezTo>
                  <a:cubicBezTo>
                    <a:pt x="2782" y="1336"/>
                    <a:pt x="3058" y="1398"/>
                    <a:pt x="3321" y="1398"/>
                  </a:cubicBezTo>
                  <a:cubicBezTo>
                    <a:pt x="3361" y="1398"/>
                    <a:pt x="3402" y="1397"/>
                    <a:pt x="3441" y="1393"/>
                  </a:cubicBezTo>
                  <a:cubicBezTo>
                    <a:pt x="3668" y="1393"/>
                    <a:pt x="3918" y="1393"/>
                    <a:pt x="4144" y="1346"/>
                  </a:cubicBezTo>
                  <a:cubicBezTo>
                    <a:pt x="4227" y="1322"/>
                    <a:pt x="4311" y="1298"/>
                    <a:pt x="4406" y="1274"/>
                  </a:cubicBezTo>
                  <a:cubicBezTo>
                    <a:pt x="4513" y="1239"/>
                    <a:pt x="4596" y="1203"/>
                    <a:pt x="4668" y="1167"/>
                  </a:cubicBezTo>
                  <a:lnTo>
                    <a:pt x="4668" y="250"/>
                  </a:lnTo>
                  <a:cubicBezTo>
                    <a:pt x="4333" y="426"/>
                    <a:pt x="3967" y="499"/>
                    <a:pt x="3598" y="499"/>
                  </a:cubicBezTo>
                  <a:cubicBezTo>
                    <a:pt x="3139" y="499"/>
                    <a:pt x="2673" y="386"/>
                    <a:pt x="2251" y="215"/>
                  </a:cubicBezTo>
                  <a:cubicBezTo>
                    <a:pt x="1918" y="60"/>
                    <a:pt x="1557" y="0"/>
                    <a:pt x="1184" y="0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66775" y="2312425"/>
              <a:ext cx="117000" cy="35975"/>
            </a:xfrm>
            <a:custGeom>
              <a:avLst/>
              <a:gdLst/>
              <a:ahLst/>
              <a:cxnLst/>
              <a:rect l="l" t="t" r="r" b="b"/>
              <a:pathLst>
                <a:path w="4680" h="1439" extrusionOk="0">
                  <a:moveTo>
                    <a:pt x="1233" y="1"/>
                  </a:moveTo>
                  <a:cubicBezTo>
                    <a:pt x="815" y="1"/>
                    <a:pt x="394" y="86"/>
                    <a:pt x="1" y="234"/>
                  </a:cubicBezTo>
                  <a:lnTo>
                    <a:pt x="1" y="1187"/>
                  </a:lnTo>
                  <a:cubicBezTo>
                    <a:pt x="355" y="1017"/>
                    <a:pt x="741" y="925"/>
                    <a:pt x="1126" y="925"/>
                  </a:cubicBezTo>
                  <a:cubicBezTo>
                    <a:pt x="1361" y="925"/>
                    <a:pt x="1596" y="960"/>
                    <a:pt x="1822" y="1032"/>
                  </a:cubicBezTo>
                  <a:cubicBezTo>
                    <a:pt x="2287" y="1187"/>
                    <a:pt x="2691" y="1389"/>
                    <a:pt x="3180" y="1437"/>
                  </a:cubicBezTo>
                  <a:cubicBezTo>
                    <a:pt x="3237" y="1438"/>
                    <a:pt x="3294" y="1439"/>
                    <a:pt x="3351" y="1439"/>
                  </a:cubicBezTo>
                  <a:cubicBezTo>
                    <a:pt x="3820" y="1439"/>
                    <a:pt x="4255" y="1389"/>
                    <a:pt x="4680" y="1187"/>
                  </a:cubicBezTo>
                  <a:lnTo>
                    <a:pt x="4680" y="234"/>
                  </a:lnTo>
                  <a:cubicBezTo>
                    <a:pt x="4357" y="424"/>
                    <a:pt x="4005" y="499"/>
                    <a:pt x="3649" y="499"/>
                  </a:cubicBezTo>
                  <a:cubicBezTo>
                    <a:pt x="3179" y="499"/>
                    <a:pt x="2702" y="368"/>
                    <a:pt x="2275" y="199"/>
                  </a:cubicBezTo>
                  <a:cubicBezTo>
                    <a:pt x="1942" y="62"/>
                    <a:pt x="1588" y="1"/>
                    <a:pt x="1233" y="1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367375" y="2281250"/>
              <a:ext cx="117300" cy="42900"/>
            </a:xfrm>
            <a:custGeom>
              <a:avLst/>
              <a:gdLst/>
              <a:ahLst/>
              <a:cxnLst/>
              <a:rect l="l" t="t" r="r" b="b"/>
              <a:pathLst>
                <a:path w="4692" h="1716" extrusionOk="0">
                  <a:moveTo>
                    <a:pt x="1153" y="0"/>
                  </a:moveTo>
                  <a:cubicBezTo>
                    <a:pt x="759" y="0"/>
                    <a:pt x="369" y="71"/>
                    <a:pt x="0" y="243"/>
                  </a:cubicBezTo>
                  <a:lnTo>
                    <a:pt x="0" y="1469"/>
                  </a:lnTo>
                  <a:cubicBezTo>
                    <a:pt x="24" y="1446"/>
                    <a:pt x="72" y="1446"/>
                    <a:pt x="96" y="1422"/>
                  </a:cubicBezTo>
                  <a:cubicBezTo>
                    <a:pt x="143" y="1422"/>
                    <a:pt x="179" y="1386"/>
                    <a:pt x="215" y="1386"/>
                  </a:cubicBezTo>
                  <a:cubicBezTo>
                    <a:pt x="250" y="1374"/>
                    <a:pt x="298" y="1350"/>
                    <a:pt x="322" y="1350"/>
                  </a:cubicBezTo>
                  <a:cubicBezTo>
                    <a:pt x="393" y="1315"/>
                    <a:pt x="477" y="1303"/>
                    <a:pt x="548" y="1267"/>
                  </a:cubicBezTo>
                  <a:cubicBezTo>
                    <a:pt x="716" y="1230"/>
                    <a:pt x="883" y="1211"/>
                    <a:pt x="1047" y="1211"/>
                  </a:cubicBezTo>
                  <a:cubicBezTo>
                    <a:pt x="1302" y="1211"/>
                    <a:pt x="1552" y="1256"/>
                    <a:pt x="1798" y="1350"/>
                  </a:cubicBezTo>
                  <a:cubicBezTo>
                    <a:pt x="2363" y="1536"/>
                    <a:pt x="2941" y="1716"/>
                    <a:pt x="3530" y="1716"/>
                  </a:cubicBezTo>
                  <a:cubicBezTo>
                    <a:pt x="3772" y="1716"/>
                    <a:pt x="4016" y="1685"/>
                    <a:pt x="4263" y="1612"/>
                  </a:cubicBezTo>
                  <a:cubicBezTo>
                    <a:pt x="4310" y="1600"/>
                    <a:pt x="4346" y="1565"/>
                    <a:pt x="4382" y="1565"/>
                  </a:cubicBezTo>
                  <a:cubicBezTo>
                    <a:pt x="4477" y="1565"/>
                    <a:pt x="4584" y="1541"/>
                    <a:pt x="4656" y="1469"/>
                  </a:cubicBezTo>
                  <a:cubicBezTo>
                    <a:pt x="4620" y="1065"/>
                    <a:pt x="4691" y="648"/>
                    <a:pt x="4656" y="243"/>
                  </a:cubicBezTo>
                  <a:lnTo>
                    <a:pt x="4656" y="243"/>
                  </a:lnTo>
                  <a:cubicBezTo>
                    <a:pt x="4333" y="412"/>
                    <a:pt x="3973" y="506"/>
                    <a:pt x="3615" y="506"/>
                  </a:cubicBezTo>
                  <a:cubicBezTo>
                    <a:pt x="3365" y="506"/>
                    <a:pt x="3116" y="460"/>
                    <a:pt x="2882" y="362"/>
                  </a:cubicBezTo>
                  <a:cubicBezTo>
                    <a:pt x="2334" y="156"/>
                    <a:pt x="1739" y="0"/>
                    <a:pt x="1153" y="0"/>
                  </a:cubicBezTo>
                  <a:close/>
                </a:path>
              </a:pathLst>
            </a:custGeom>
            <a:solidFill>
              <a:srgbClr val="FFD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365300" y="2257250"/>
              <a:ext cx="3875" cy="187550"/>
            </a:xfrm>
            <a:custGeom>
              <a:avLst/>
              <a:gdLst/>
              <a:ahLst/>
              <a:cxnLst/>
              <a:rect l="l" t="t" r="r" b="b"/>
              <a:pathLst>
                <a:path w="155" h="7502" extrusionOk="0">
                  <a:moveTo>
                    <a:pt x="83" y="1"/>
                  </a:moveTo>
                  <a:cubicBezTo>
                    <a:pt x="36" y="1"/>
                    <a:pt x="0" y="13"/>
                    <a:pt x="0" y="48"/>
                  </a:cubicBezTo>
                  <a:lnTo>
                    <a:pt x="0" y="7502"/>
                  </a:lnTo>
                  <a:lnTo>
                    <a:pt x="155" y="7502"/>
                  </a:lnTo>
                  <a:lnTo>
                    <a:pt x="155" y="48"/>
                  </a:lnTo>
                  <a:cubicBezTo>
                    <a:pt x="155" y="13"/>
                    <a:pt x="119" y="1"/>
                    <a:pt x="83" y="1"/>
                  </a:cubicBez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366475" y="2257250"/>
              <a:ext cx="2700" cy="187550"/>
            </a:xfrm>
            <a:custGeom>
              <a:avLst/>
              <a:gdLst/>
              <a:ahLst/>
              <a:cxnLst/>
              <a:rect l="l" t="t" r="r" b="b"/>
              <a:pathLst>
                <a:path w="108" h="7502" extrusionOk="0">
                  <a:moveTo>
                    <a:pt x="1" y="1"/>
                  </a:moveTo>
                  <a:cubicBezTo>
                    <a:pt x="36" y="1"/>
                    <a:pt x="48" y="13"/>
                    <a:pt x="48" y="48"/>
                  </a:cubicBezTo>
                  <a:lnTo>
                    <a:pt x="48" y="7502"/>
                  </a:lnTo>
                  <a:lnTo>
                    <a:pt x="108" y="7502"/>
                  </a:lnTo>
                  <a:lnTo>
                    <a:pt x="108" y="48"/>
                  </a:lnTo>
                  <a:cubicBezTo>
                    <a:pt x="108" y="13"/>
                    <a:pt x="72" y="1"/>
                    <a:pt x="36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365300" y="2443875"/>
              <a:ext cx="3875" cy="1525"/>
            </a:xfrm>
            <a:custGeom>
              <a:avLst/>
              <a:gdLst/>
              <a:ahLst/>
              <a:cxnLst/>
              <a:rect l="l" t="t" r="r" b="b"/>
              <a:pathLst>
                <a:path w="155" h="61" extrusionOk="0">
                  <a:moveTo>
                    <a:pt x="83" y="1"/>
                  </a:moveTo>
                  <a:cubicBezTo>
                    <a:pt x="36" y="1"/>
                    <a:pt x="0" y="25"/>
                    <a:pt x="0" y="37"/>
                  </a:cubicBezTo>
                  <a:cubicBezTo>
                    <a:pt x="0" y="48"/>
                    <a:pt x="36" y="60"/>
                    <a:pt x="83" y="60"/>
                  </a:cubicBezTo>
                  <a:cubicBezTo>
                    <a:pt x="119" y="60"/>
                    <a:pt x="155" y="48"/>
                    <a:pt x="155" y="37"/>
                  </a:cubicBezTo>
                  <a:cubicBezTo>
                    <a:pt x="155" y="25"/>
                    <a:pt x="119" y="1"/>
                    <a:pt x="83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366175" y="2258450"/>
              <a:ext cx="1225" cy="15500"/>
            </a:xfrm>
            <a:custGeom>
              <a:avLst/>
              <a:gdLst/>
              <a:ahLst/>
              <a:cxnLst/>
              <a:rect l="l" t="t" r="r" b="b"/>
              <a:pathLst>
                <a:path w="49" h="620" extrusionOk="0">
                  <a:moveTo>
                    <a:pt x="25" y="0"/>
                  </a:moveTo>
                  <a:cubicBezTo>
                    <a:pt x="25" y="0"/>
                    <a:pt x="13" y="0"/>
                    <a:pt x="13" y="12"/>
                  </a:cubicBezTo>
                  <a:cubicBezTo>
                    <a:pt x="1" y="24"/>
                    <a:pt x="1" y="60"/>
                    <a:pt x="1" y="84"/>
                  </a:cubicBezTo>
                  <a:lnTo>
                    <a:pt x="1" y="131"/>
                  </a:lnTo>
                  <a:lnTo>
                    <a:pt x="1" y="191"/>
                  </a:lnTo>
                  <a:lnTo>
                    <a:pt x="1" y="310"/>
                  </a:lnTo>
                  <a:cubicBezTo>
                    <a:pt x="1" y="476"/>
                    <a:pt x="1" y="619"/>
                    <a:pt x="13" y="619"/>
                  </a:cubicBezTo>
                  <a:cubicBezTo>
                    <a:pt x="13" y="619"/>
                    <a:pt x="25" y="476"/>
                    <a:pt x="25" y="310"/>
                  </a:cubicBezTo>
                  <a:lnTo>
                    <a:pt x="25" y="191"/>
                  </a:lnTo>
                  <a:lnTo>
                    <a:pt x="25" y="131"/>
                  </a:lnTo>
                  <a:lnTo>
                    <a:pt x="25" y="84"/>
                  </a:lnTo>
                  <a:lnTo>
                    <a:pt x="25" y="24"/>
                  </a:lnTo>
                  <a:cubicBezTo>
                    <a:pt x="25" y="12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65875" y="2275400"/>
              <a:ext cx="925" cy="2725"/>
            </a:xfrm>
            <a:custGeom>
              <a:avLst/>
              <a:gdLst/>
              <a:ahLst/>
              <a:cxnLst/>
              <a:rect l="l" t="t" r="r" b="b"/>
              <a:pathLst>
                <a:path w="37" h="109" extrusionOk="0">
                  <a:moveTo>
                    <a:pt x="13" y="1"/>
                  </a:moveTo>
                  <a:cubicBezTo>
                    <a:pt x="13" y="1"/>
                    <a:pt x="1" y="13"/>
                    <a:pt x="1" y="49"/>
                  </a:cubicBezTo>
                  <a:cubicBezTo>
                    <a:pt x="1" y="72"/>
                    <a:pt x="1" y="108"/>
                    <a:pt x="13" y="108"/>
                  </a:cubicBezTo>
                  <a:cubicBezTo>
                    <a:pt x="25" y="108"/>
                    <a:pt x="37" y="72"/>
                    <a:pt x="25" y="60"/>
                  </a:cubicBezTo>
                  <a:cubicBezTo>
                    <a:pt x="25" y="37"/>
                    <a:pt x="25" y="1"/>
                    <a:pt x="13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845275" y="2562950"/>
              <a:ext cx="567075" cy="232500"/>
            </a:xfrm>
            <a:custGeom>
              <a:avLst/>
              <a:gdLst/>
              <a:ahLst/>
              <a:cxnLst/>
              <a:rect l="l" t="t" r="r" b="b"/>
              <a:pathLst>
                <a:path w="22683" h="9300" extrusionOk="0">
                  <a:moveTo>
                    <a:pt x="12586" y="0"/>
                  </a:moveTo>
                  <a:cubicBezTo>
                    <a:pt x="11419" y="0"/>
                    <a:pt x="10431" y="810"/>
                    <a:pt x="10145" y="1893"/>
                  </a:cubicBezTo>
                  <a:cubicBezTo>
                    <a:pt x="9609" y="1060"/>
                    <a:pt x="8692" y="512"/>
                    <a:pt x="7633" y="512"/>
                  </a:cubicBezTo>
                  <a:cubicBezTo>
                    <a:pt x="5978" y="512"/>
                    <a:pt x="4632" y="1846"/>
                    <a:pt x="4632" y="3513"/>
                  </a:cubicBezTo>
                  <a:cubicBezTo>
                    <a:pt x="4632" y="3608"/>
                    <a:pt x="4632" y="3691"/>
                    <a:pt x="4644" y="3798"/>
                  </a:cubicBezTo>
                  <a:cubicBezTo>
                    <a:pt x="4168" y="3489"/>
                    <a:pt x="3620" y="3310"/>
                    <a:pt x="3001" y="3310"/>
                  </a:cubicBezTo>
                  <a:cubicBezTo>
                    <a:pt x="1358" y="3310"/>
                    <a:pt x="1" y="4644"/>
                    <a:pt x="1" y="6311"/>
                  </a:cubicBezTo>
                  <a:cubicBezTo>
                    <a:pt x="1" y="7906"/>
                    <a:pt x="1239" y="9204"/>
                    <a:pt x="2799" y="9299"/>
                  </a:cubicBezTo>
                  <a:lnTo>
                    <a:pt x="19789" y="9299"/>
                  </a:lnTo>
                  <a:cubicBezTo>
                    <a:pt x="21396" y="9251"/>
                    <a:pt x="22682" y="7942"/>
                    <a:pt x="22682" y="6311"/>
                  </a:cubicBezTo>
                  <a:cubicBezTo>
                    <a:pt x="22682" y="4668"/>
                    <a:pt x="21337" y="3310"/>
                    <a:pt x="19670" y="3310"/>
                  </a:cubicBezTo>
                  <a:cubicBezTo>
                    <a:pt x="19075" y="3310"/>
                    <a:pt x="18527" y="3489"/>
                    <a:pt x="18063" y="3775"/>
                  </a:cubicBezTo>
                  <a:cubicBezTo>
                    <a:pt x="17932" y="2905"/>
                    <a:pt x="17193" y="2239"/>
                    <a:pt x="16277" y="2239"/>
                  </a:cubicBezTo>
                  <a:cubicBezTo>
                    <a:pt x="15824" y="2239"/>
                    <a:pt x="15419" y="2405"/>
                    <a:pt x="15086" y="2679"/>
                  </a:cubicBezTo>
                  <a:cubicBezTo>
                    <a:pt x="15086" y="2620"/>
                    <a:pt x="15110" y="2584"/>
                    <a:pt x="15110" y="2524"/>
                  </a:cubicBezTo>
                  <a:cubicBezTo>
                    <a:pt x="15110" y="1119"/>
                    <a:pt x="13979" y="0"/>
                    <a:pt x="12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52650" y="2916850"/>
              <a:ext cx="632825" cy="230725"/>
            </a:xfrm>
            <a:custGeom>
              <a:avLst/>
              <a:gdLst/>
              <a:ahLst/>
              <a:cxnLst/>
              <a:rect l="l" t="t" r="r" b="b"/>
              <a:pathLst>
                <a:path w="25313" h="9229" extrusionOk="0">
                  <a:moveTo>
                    <a:pt x="12847" y="1"/>
                  </a:moveTo>
                  <a:cubicBezTo>
                    <a:pt x="11466" y="1"/>
                    <a:pt x="10347" y="1120"/>
                    <a:pt x="10347" y="2501"/>
                  </a:cubicBezTo>
                  <a:cubicBezTo>
                    <a:pt x="10347" y="2561"/>
                    <a:pt x="10359" y="2608"/>
                    <a:pt x="10359" y="2668"/>
                  </a:cubicBezTo>
                  <a:cubicBezTo>
                    <a:pt x="10049" y="2382"/>
                    <a:pt x="9632" y="2215"/>
                    <a:pt x="9180" y="2215"/>
                  </a:cubicBezTo>
                  <a:cubicBezTo>
                    <a:pt x="8287" y="2215"/>
                    <a:pt x="7549" y="2870"/>
                    <a:pt x="7418" y="3739"/>
                  </a:cubicBezTo>
                  <a:cubicBezTo>
                    <a:pt x="6953" y="3454"/>
                    <a:pt x="6406" y="3275"/>
                    <a:pt x="5822" y="3275"/>
                  </a:cubicBezTo>
                  <a:cubicBezTo>
                    <a:pt x="4465" y="3275"/>
                    <a:pt x="3322" y="4180"/>
                    <a:pt x="2965" y="5418"/>
                  </a:cubicBezTo>
                  <a:lnTo>
                    <a:pt x="1929" y="5418"/>
                  </a:lnTo>
                  <a:cubicBezTo>
                    <a:pt x="893" y="5418"/>
                    <a:pt x="48" y="6252"/>
                    <a:pt x="0" y="7287"/>
                  </a:cubicBezTo>
                  <a:cubicBezTo>
                    <a:pt x="0" y="8335"/>
                    <a:pt x="845" y="9180"/>
                    <a:pt x="1893" y="9180"/>
                  </a:cubicBezTo>
                  <a:lnTo>
                    <a:pt x="5298" y="9180"/>
                  </a:lnTo>
                  <a:cubicBezTo>
                    <a:pt x="5417" y="9216"/>
                    <a:pt x="5537" y="9228"/>
                    <a:pt x="5656" y="9228"/>
                  </a:cubicBezTo>
                  <a:lnTo>
                    <a:pt x="22539" y="9228"/>
                  </a:lnTo>
                  <a:cubicBezTo>
                    <a:pt x="24086" y="9121"/>
                    <a:pt x="25313" y="7823"/>
                    <a:pt x="25313" y="6252"/>
                  </a:cubicBezTo>
                  <a:cubicBezTo>
                    <a:pt x="25313" y="4609"/>
                    <a:pt x="23991" y="3275"/>
                    <a:pt x="22336" y="3275"/>
                  </a:cubicBezTo>
                  <a:cubicBezTo>
                    <a:pt x="21741" y="3275"/>
                    <a:pt x="21181" y="3454"/>
                    <a:pt x="20717" y="3751"/>
                  </a:cubicBezTo>
                  <a:cubicBezTo>
                    <a:pt x="20729" y="3668"/>
                    <a:pt x="20729" y="3573"/>
                    <a:pt x="20729" y="3477"/>
                  </a:cubicBezTo>
                  <a:cubicBezTo>
                    <a:pt x="20729" y="1846"/>
                    <a:pt x="19407" y="501"/>
                    <a:pt x="17752" y="501"/>
                  </a:cubicBezTo>
                  <a:cubicBezTo>
                    <a:pt x="16716" y="501"/>
                    <a:pt x="15788" y="1060"/>
                    <a:pt x="15252" y="1882"/>
                  </a:cubicBezTo>
                  <a:cubicBezTo>
                    <a:pt x="14990" y="799"/>
                    <a:pt x="14002" y="1"/>
                    <a:pt x="12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90050" y="2555800"/>
              <a:ext cx="275375" cy="1016825"/>
            </a:xfrm>
            <a:custGeom>
              <a:avLst/>
              <a:gdLst/>
              <a:ahLst/>
              <a:cxnLst/>
              <a:rect l="l" t="t" r="r" b="b"/>
              <a:pathLst>
                <a:path w="11015" h="40673" extrusionOk="0">
                  <a:moveTo>
                    <a:pt x="1" y="1"/>
                  </a:moveTo>
                  <a:lnTo>
                    <a:pt x="1" y="40672"/>
                  </a:lnTo>
                  <a:lnTo>
                    <a:pt x="11014" y="40672"/>
                  </a:lnTo>
                  <a:lnTo>
                    <a:pt x="11014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72500" y="2468300"/>
              <a:ext cx="310775" cy="122650"/>
            </a:xfrm>
            <a:custGeom>
              <a:avLst/>
              <a:gdLst/>
              <a:ahLst/>
              <a:cxnLst/>
              <a:rect l="l" t="t" r="r" b="b"/>
              <a:pathLst>
                <a:path w="12431" h="4906" extrusionOk="0">
                  <a:moveTo>
                    <a:pt x="5465" y="0"/>
                  </a:moveTo>
                  <a:lnTo>
                    <a:pt x="5465" y="2334"/>
                  </a:lnTo>
                  <a:lnTo>
                    <a:pt x="4108" y="2334"/>
                  </a:lnTo>
                  <a:lnTo>
                    <a:pt x="4108" y="12"/>
                  </a:lnTo>
                  <a:lnTo>
                    <a:pt x="2751" y="12"/>
                  </a:lnTo>
                  <a:lnTo>
                    <a:pt x="2751" y="2334"/>
                  </a:lnTo>
                  <a:lnTo>
                    <a:pt x="1370" y="2334"/>
                  </a:lnTo>
                  <a:lnTo>
                    <a:pt x="1370" y="12"/>
                  </a:lnTo>
                  <a:lnTo>
                    <a:pt x="0" y="12"/>
                  </a:lnTo>
                  <a:lnTo>
                    <a:pt x="0" y="4905"/>
                  </a:lnTo>
                  <a:lnTo>
                    <a:pt x="12430" y="4905"/>
                  </a:lnTo>
                  <a:lnTo>
                    <a:pt x="12430" y="12"/>
                  </a:lnTo>
                  <a:lnTo>
                    <a:pt x="11073" y="12"/>
                  </a:lnTo>
                  <a:lnTo>
                    <a:pt x="11073" y="2334"/>
                  </a:lnTo>
                  <a:lnTo>
                    <a:pt x="9680" y="2334"/>
                  </a:lnTo>
                  <a:lnTo>
                    <a:pt x="9680" y="12"/>
                  </a:lnTo>
                  <a:lnTo>
                    <a:pt x="8323" y="12"/>
                  </a:lnTo>
                  <a:lnTo>
                    <a:pt x="8323" y="2334"/>
                  </a:lnTo>
                  <a:lnTo>
                    <a:pt x="6835" y="2334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94825" y="2647775"/>
              <a:ext cx="58975" cy="89925"/>
            </a:xfrm>
            <a:custGeom>
              <a:avLst/>
              <a:gdLst/>
              <a:ahLst/>
              <a:cxnLst/>
              <a:rect l="l" t="t" r="r" b="b"/>
              <a:pathLst>
                <a:path w="2359" h="3597" extrusionOk="0">
                  <a:moveTo>
                    <a:pt x="1180" y="1"/>
                  </a:moveTo>
                  <a:cubicBezTo>
                    <a:pt x="525" y="1"/>
                    <a:pt x="1" y="524"/>
                    <a:pt x="1" y="1179"/>
                  </a:cubicBezTo>
                  <a:lnTo>
                    <a:pt x="1" y="3596"/>
                  </a:lnTo>
                  <a:lnTo>
                    <a:pt x="2346" y="3596"/>
                  </a:lnTo>
                  <a:lnTo>
                    <a:pt x="2346" y="1179"/>
                  </a:lnTo>
                  <a:lnTo>
                    <a:pt x="2358" y="1179"/>
                  </a:lnTo>
                  <a:cubicBezTo>
                    <a:pt x="2358" y="536"/>
                    <a:pt x="1834" y="1"/>
                    <a:pt x="1180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979350" y="2733200"/>
              <a:ext cx="88425" cy="14025"/>
            </a:xfrm>
            <a:custGeom>
              <a:avLst/>
              <a:gdLst/>
              <a:ahLst/>
              <a:cxnLst/>
              <a:rect l="l" t="t" r="r" b="b"/>
              <a:pathLst>
                <a:path w="3537" h="561" extrusionOk="0">
                  <a:moveTo>
                    <a:pt x="275" y="1"/>
                  </a:moveTo>
                  <a:cubicBezTo>
                    <a:pt x="120" y="1"/>
                    <a:pt x="1" y="132"/>
                    <a:pt x="1" y="274"/>
                  </a:cubicBezTo>
                  <a:cubicBezTo>
                    <a:pt x="1" y="441"/>
                    <a:pt x="132" y="560"/>
                    <a:pt x="275" y="560"/>
                  </a:cubicBezTo>
                  <a:lnTo>
                    <a:pt x="3251" y="560"/>
                  </a:lnTo>
                  <a:cubicBezTo>
                    <a:pt x="3418" y="560"/>
                    <a:pt x="3537" y="429"/>
                    <a:pt x="3537" y="274"/>
                  </a:cubicBezTo>
                  <a:cubicBezTo>
                    <a:pt x="3537" y="132"/>
                    <a:pt x="3418" y="1"/>
                    <a:pt x="3251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994825" y="2804050"/>
              <a:ext cx="58975" cy="89925"/>
            </a:xfrm>
            <a:custGeom>
              <a:avLst/>
              <a:gdLst/>
              <a:ahLst/>
              <a:cxnLst/>
              <a:rect l="l" t="t" r="r" b="b"/>
              <a:pathLst>
                <a:path w="2359" h="3597" extrusionOk="0">
                  <a:moveTo>
                    <a:pt x="1180" y="0"/>
                  </a:moveTo>
                  <a:cubicBezTo>
                    <a:pt x="525" y="0"/>
                    <a:pt x="1" y="524"/>
                    <a:pt x="1" y="1179"/>
                  </a:cubicBezTo>
                  <a:lnTo>
                    <a:pt x="1" y="3596"/>
                  </a:lnTo>
                  <a:lnTo>
                    <a:pt x="2346" y="3596"/>
                  </a:lnTo>
                  <a:lnTo>
                    <a:pt x="2346" y="1179"/>
                  </a:lnTo>
                  <a:lnTo>
                    <a:pt x="2358" y="1179"/>
                  </a:lnTo>
                  <a:cubicBezTo>
                    <a:pt x="2358" y="536"/>
                    <a:pt x="1834" y="0"/>
                    <a:pt x="1180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979350" y="2889775"/>
              <a:ext cx="88425" cy="14000"/>
            </a:xfrm>
            <a:custGeom>
              <a:avLst/>
              <a:gdLst/>
              <a:ahLst/>
              <a:cxnLst/>
              <a:rect l="l" t="t" r="r" b="b"/>
              <a:pathLst>
                <a:path w="3537" h="560" extrusionOk="0">
                  <a:moveTo>
                    <a:pt x="275" y="0"/>
                  </a:moveTo>
                  <a:cubicBezTo>
                    <a:pt x="120" y="0"/>
                    <a:pt x="1" y="131"/>
                    <a:pt x="1" y="286"/>
                  </a:cubicBezTo>
                  <a:cubicBezTo>
                    <a:pt x="1" y="441"/>
                    <a:pt x="132" y="560"/>
                    <a:pt x="275" y="560"/>
                  </a:cubicBezTo>
                  <a:lnTo>
                    <a:pt x="3251" y="560"/>
                  </a:lnTo>
                  <a:cubicBezTo>
                    <a:pt x="3418" y="560"/>
                    <a:pt x="3537" y="429"/>
                    <a:pt x="3537" y="286"/>
                  </a:cubicBezTo>
                  <a:cubicBezTo>
                    <a:pt x="3537" y="119"/>
                    <a:pt x="3418" y="0"/>
                    <a:pt x="3251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353975" y="2974600"/>
              <a:ext cx="1318050" cy="598025"/>
            </a:xfrm>
            <a:custGeom>
              <a:avLst/>
              <a:gdLst/>
              <a:ahLst/>
              <a:cxnLst/>
              <a:rect l="l" t="t" r="r" b="b"/>
              <a:pathLst>
                <a:path w="52722" h="23921" extrusionOk="0">
                  <a:moveTo>
                    <a:pt x="1" y="1"/>
                  </a:moveTo>
                  <a:lnTo>
                    <a:pt x="1" y="23920"/>
                  </a:lnTo>
                  <a:lnTo>
                    <a:pt x="52722" y="23920"/>
                  </a:lnTo>
                  <a:lnTo>
                    <a:pt x="52722" y="1"/>
                  </a:lnTo>
                  <a:close/>
                </a:path>
              </a:pathLst>
            </a:custGeom>
            <a:solidFill>
              <a:srgbClr val="8892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449225" y="2972225"/>
              <a:ext cx="1162675" cy="40500"/>
            </a:xfrm>
            <a:custGeom>
              <a:avLst/>
              <a:gdLst/>
              <a:ahLst/>
              <a:cxnLst/>
              <a:rect l="l" t="t" r="r" b="b"/>
              <a:pathLst>
                <a:path w="46507" h="1620" extrusionOk="0">
                  <a:moveTo>
                    <a:pt x="1" y="0"/>
                  </a:moveTo>
                  <a:lnTo>
                    <a:pt x="1" y="1620"/>
                  </a:lnTo>
                  <a:lnTo>
                    <a:pt x="46506" y="1620"/>
                  </a:lnTo>
                  <a:lnTo>
                    <a:pt x="46506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893025" y="3148425"/>
              <a:ext cx="270600" cy="424200"/>
            </a:xfrm>
            <a:custGeom>
              <a:avLst/>
              <a:gdLst/>
              <a:ahLst/>
              <a:cxnLst/>
              <a:rect l="l" t="t" r="r" b="b"/>
              <a:pathLst>
                <a:path w="10824" h="16968" extrusionOk="0">
                  <a:moveTo>
                    <a:pt x="6652" y="1"/>
                  </a:moveTo>
                  <a:cubicBezTo>
                    <a:pt x="6638" y="1"/>
                    <a:pt x="6623" y="1"/>
                    <a:pt x="6609" y="1"/>
                  </a:cubicBezTo>
                  <a:lnTo>
                    <a:pt x="4204" y="1"/>
                  </a:lnTo>
                  <a:cubicBezTo>
                    <a:pt x="1894" y="1"/>
                    <a:pt x="1" y="1882"/>
                    <a:pt x="1" y="4204"/>
                  </a:cubicBezTo>
                  <a:lnTo>
                    <a:pt x="1" y="16967"/>
                  </a:lnTo>
                  <a:lnTo>
                    <a:pt x="10824" y="16967"/>
                  </a:lnTo>
                  <a:lnTo>
                    <a:pt x="10824" y="4204"/>
                  </a:lnTo>
                  <a:cubicBezTo>
                    <a:pt x="10824" y="1885"/>
                    <a:pt x="8954" y="1"/>
                    <a:pt x="6652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675450" y="2502825"/>
              <a:ext cx="83950" cy="47650"/>
            </a:xfrm>
            <a:custGeom>
              <a:avLst/>
              <a:gdLst/>
              <a:ahLst/>
              <a:cxnLst/>
              <a:rect l="l" t="t" r="r" b="b"/>
              <a:pathLst>
                <a:path w="3358" h="1906" extrusionOk="0">
                  <a:moveTo>
                    <a:pt x="0" y="0"/>
                  </a:moveTo>
                  <a:lnTo>
                    <a:pt x="0" y="1905"/>
                  </a:lnTo>
                  <a:lnTo>
                    <a:pt x="3358" y="1905"/>
                  </a:lnTo>
                  <a:lnTo>
                    <a:pt x="2679" y="977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71875" y="2493600"/>
              <a:ext cx="4500" cy="283075"/>
            </a:xfrm>
            <a:custGeom>
              <a:avLst/>
              <a:gdLst/>
              <a:ahLst/>
              <a:cxnLst/>
              <a:rect l="l" t="t" r="r" b="b"/>
              <a:pathLst>
                <a:path w="180" h="11323" extrusionOk="0">
                  <a:moveTo>
                    <a:pt x="1" y="0"/>
                  </a:moveTo>
                  <a:lnTo>
                    <a:pt x="1" y="11323"/>
                  </a:lnTo>
                  <a:lnTo>
                    <a:pt x="179" y="113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668600" y="2489125"/>
              <a:ext cx="11925" cy="11925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cubicBezTo>
                    <a:pt x="370" y="477"/>
                    <a:pt x="477" y="370"/>
                    <a:pt x="477" y="239"/>
                  </a:cubicBezTo>
                  <a:cubicBezTo>
                    <a:pt x="477" y="96"/>
                    <a:pt x="358" y="1"/>
                    <a:pt x="239" y="1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575125" y="2793625"/>
              <a:ext cx="202150" cy="778700"/>
            </a:xfrm>
            <a:custGeom>
              <a:avLst/>
              <a:gdLst/>
              <a:ahLst/>
              <a:cxnLst/>
              <a:rect l="l" t="t" r="r" b="b"/>
              <a:pathLst>
                <a:path w="8086" h="31148" extrusionOk="0">
                  <a:moveTo>
                    <a:pt x="1" y="1"/>
                  </a:moveTo>
                  <a:lnTo>
                    <a:pt x="1" y="31147"/>
                  </a:lnTo>
                  <a:lnTo>
                    <a:pt x="8085" y="31147"/>
                  </a:lnTo>
                  <a:lnTo>
                    <a:pt x="8085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562350" y="2729325"/>
              <a:ext cx="228025" cy="90225"/>
            </a:xfrm>
            <a:custGeom>
              <a:avLst/>
              <a:gdLst/>
              <a:ahLst/>
              <a:cxnLst/>
              <a:rect l="l" t="t" r="r" b="b"/>
              <a:pathLst>
                <a:path w="9121" h="3609" extrusionOk="0">
                  <a:moveTo>
                    <a:pt x="4001" y="1"/>
                  </a:moveTo>
                  <a:lnTo>
                    <a:pt x="4001" y="1715"/>
                  </a:lnTo>
                  <a:lnTo>
                    <a:pt x="3012" y="1715"/>
                  </a:lnTo>
                  <a:lnTo>
                    <a:pt x="3012" y="13"/>
                  </a:lnTo>
                  <a:lnTo>
                    <a:pt x="2024" y="13"/>
                  </a:lnTo>
                  <a:lnTo>
                    <a:pt x="2024" y="1715"/>
                  </a:lnTo>
                  <a:lnTo>
                    <a:pt x="988" y="1715"/>
                  </a:lnTo>
                  <a:lnTo>
                    <a:pt x="988" y="13"/>
                  </a:lnTo>
                  <a:lnTo>
                    <a:pt x="0" y="13"/>
                  </a:lnTo>
                  <a:lnTo>
                    <a:pt x="0" y="3608"/>
                  </a:lnTo>
                  <a:lnTo>
                    <a:pt x="9120" y="3608"/>
                  </a:lnTo>
                  <a:lnTo>
                    <a:pt x="9120" y="13"/>
                  </a:lnTo>
                  <a:lnTo>
                    <a:pt x="8120" y="13"/>
                  </a:lnTo>
                  <a:lnTo>
                    <a:pt x="8120" y="1715"/>
                  </a:lnTo>
                  <a:lnTo>
                    <a:pt x="7096" y="1715"/>
                  </a:lnTo>
                  <a:lnTo>
                    <a:pt x="7096" y="13"/>
                  </a:lnTo>
                  <a:lnTo>
                    <a:pt x="6096" y="13"/>
                  </a:lnTo>
                  <a:lnTo>
                    <a:pt x="6096" y="1715"/>
                  </a:lnTo>
                  <a:lnTo>
                    <a:pt x="5001" y="1715"/>
                  </a:lnTo>
                  <a:lnTo>
                    <a:pt x="5001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56400" y="2899300"/>
              <a:ext cx="43175" cy="66100"/>
            </a:xfrm>
            <a:custGeom>
              <a:avLst/>
              <a:gdLst/>
              <a:ahLst/>
              <a:cxnLst/>
              <a:rect l="l" t="t" r="r" b="b"/>
              <a:pathLst>
                <a:path w="1727" h="2644" extrusionOk="0">
                  <a:moveTo>
                    <a:pt x="858" y="0"/>
                  </a:moveTo>
                  <a:cubicBezTo>
                    <a:pt x="381" y="0"/>
                    <a:pt x="0" y="393"/>
                    <a:pt x="0" y="869"/>
                  </a:cubicBezTo>
                  <a:lnTo>
                    <a:pt x="0" y="2644"/>
                  </a:lnTo>
                  <a:lnTo>
                    <a:pt x="1715" y="2644"/>
                  </a:lnTo>
                  <a:lnTo>
                    <a:pt x="1715" y="869"/>
                  </a:lnTo>
                  <a:lnTo>
                    <a:pt x="1727" y="869"/>
                  </a:lnTo>
                  <a:cubicBezTo>
                    <a:pt x="1727" y="393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644800" y="29618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34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8" y="334"/>
                    <a:pt x="2608" y="215"/>
                  </a:cubicBezTo>
                  <a:cubicBezTo>
                    <a:pt x="2608" y="108"/>
                    <a:pt x="2500" y="24"/>
                    <a:pt x="2393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656400" y="3023725"/>
              <a:ext cx="43175" cy="65800"/>
            </a:xfrm>
            <a:custGeom>
              <a:avLst/>
              <a:gdLst/>
              <a:ahLst/>
              <a:cxnLst/>
              <a:rect l="l" t="t" r="r" b="b"/>
              <a:pathLst>
                <a:path w="1727" h="2632" extrusionOk="0">
                  <a:moveTo>
                    <a:pt x="858" y="0"/>
                  </a:moveTo>
                  <a:cubicBezTo>
                    <a:pt x="381" y="0"/>
                    <a:pt x="0" y="381"/>
                    <a:pt x="0" y="857"/>
                  </a:cubicBezTo>
                  <a:lnTo>
                    <a:pt x="0" y="2631"/>
                  </a:lnTo>
                  <a:lnTo>
                    <a:pt x="1715" y="2631"/>
                  </a:lnTo>
                  <a:lnTo>
                    <a:pt x="1715" y="857"/>
                  </a:lnTo>
                  <a:lnTo>
                    <a:pt x="1727" y="857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644800" y="3086225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8" y="322"/>
                    <a:pt x="2608" y="203"/>
                  </a:cubicBezTo>
                  <a:cubicBezTo>
                    <a:pt x="2608" y="84"/>
                    <a:pt x="2500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656400" y="3145450"/>
              <a:ext cx="43175" cy="65825"/>
            </a:xfrm>
            <a:custGeom>
              <a:avLst/>
              <a:gdLst/>
              <a:ahLst/>
              <a:cxnLst/>
              <a:rect l="l" t="t" r="r" b="b"/>
              <a:pathLst>
                <a:path w="1727" h="2633" extrusionOk="0">
                  <a:moveTo>
                    <a:pt x="858" y="1"/>
                  </a:moveTo>
                  <a:cubicBezTo>
                    <a:pt x="381" y="1"/>
                    <a:pt x="0" y="382"/>
                    <a:pt x="0" y="858"/>
                  </a:cubicBezTo>
                  <a:lnTo>
                    <a:pt x="0" y="2632"/>
                  </a:lnTo>
                  <a:lnTo>
                    <a:pt x="1715" y="2632"/>
                  </a:lnTo>
                  <a:lnTo>
                    <a:pt x="1715" y="858"/>
                  </a:lnTo>
                  <a:lnTo>
                    <a:pt x="1727" y="858"/>
                  </a:lnTo>
                  <a:cubicBezTo>
                    <a:pt x="1727" y="382"/>
                    <a:pt x="1334" y="1"/>
                    <a:pt x="858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644800" y="3207975"/>
              <a:ext cx="65200" cy="10425"/>
            </a:xfrm>
            <a:custGeom>
              <a:avLst/>
              <a:gdLst/>
              <a:ahLst/>
              <a:cxnLst/>
              <a:rect l="l" t="t" r="r" b="b"/>
              <a:pathLst>
                <a:path w="2608" h="417" extrusionOk="0">
                  <a:moveTo>
                    <a:pt x="214" y="0"/>
                  </a:moveTo>
                  <a:cubicBezTo>
                    <a:pt x="95" y="0"/>
                    <a:pt x="0" y="83"/>
                    <a:pt x="0" y="202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8" y="322"/>
                    <a:pt x="2608" y="202"/>
                  </a:cubicBezTo>
                  <a:cubicBezTo>
                    <a:pt x="2608" y="83"/>
                    <a:pt x="2500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369875" y="2503125"/>
              <a:ext cx="84275" cy="47650"/>
            </a:xfrm>
            <a:custGeom>
              <a:avLst/>
              <a:gdLst/>
              <a:ahLst/>
              <a:cxnLst/>
              <a:rect l="l" t="t" r="r" b="b"/>
              <a:pathLst>
                <a:path w="3371" h="1906" extrusionOk="0">
                  <a:moveTo>
                    <a:pt x="1" y="0"/>
                  </a:moveTo>
                  <a:lnTo>
                    <a:pt x="1" y="1905"/>
                  </a:lnTo>
                  <a:lnTo>
                    <a:pt x="3370" y="1905"/>
                  </a:lnTo>
                  <a:lnTo>
                    <a:pt x="2680" y="98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366900" y="2493900"/>
              <a:ext cx="4500" cy="283075"/>
            </a:xfrm>
            <a:custGeom>
              <a:avLst/>
              <a:gdLst/>
              <a:ahLst/>
              <a:cxnLst/>
              <a:rect l="l" t="t" r="r" b="b"/>
              <a:pathLst>
                <a:path w="180" h="11323" extrusionOk="0">
                  <a:moveTo>
                    <a:pt x="1" y="0"/>
                  </a:moveTo>
                  <a:lnTo>
                    <a:pt x="1" y="11323"/>
                  </a:lnTo>
                  <a:lnTo>
                    <a:pt x="179" y="113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63325" y="2489425"/>
              <a:ext cx="11925" cy="11925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cubicBezTo>
                    <a:pt x="370" y="477"/>
                    <a:pt x="477" y="370"/>
                    <a:pt x="477" y="239"/>
                  </a:cubicBezTo>
                  <a:cubicBezTo>
                    <a:pt x="477" y="108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266600" y="2793625"/>
              <a:ext cx="201825" cy="778700"/>
            </a:xfrm>
            <a:custGeom>
              <a:avLst/>
              <a:gdLst/>
              <a:ahLst/>
              <a:cxnLst/>
              <a:rect l="l" t="t" r="r" b="b"/>
              <a:pathLst>
                <a:path w="8073" h="31148" extrusionOk="0">
                  <a:moveTo>
                    <a:pt x="0" y="1"/>
                  </a:moveTo>
                  <a:lnTo>
                    <a:pt x="0" y="31147"/>
                  </a:lnTo>
                  <a:lnTo>
                    <a:pt x="8073" y="31147"/>
                  </a:lnTo>
                  <a:lnTo>
                    <a:pt x="8073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253500" y="2729325"/>
              <a:ext cx="227725" cy="90225"/>
            </a:xfrm>
            <a:custGeom>
              <a:avLst/>
              <a:gdLst/>
              <a:ahLst/>
              <a:cxnLst/>
              <a:rect l="l" t="t" r="r" b="b"/>
              <a:pathLst>
                <a:path w="9109" h="3609" extrusionOk="0">
                  <a:moveTo>
                    <a:pt x="4108" y="1"/>
                  </a:moveTo>
                  <a:lnTo>
                    <a:pt x="4108" y="1715"/>
                  </a:lnTo>
                  <a:lnTo>
                    <a:pt x="3013" y="1715"/>
                  </a:lnTo>
                  <a:lnTo>
                    <a:pt x="3013" y="13"/>
                  </a:lnTo>
                  <a:lnTo>
                    <a:pt x="2012" y="13"/>
                  </a:lnTo>
                  <a:lnTo>
                    <a:pt x="2012" y="1715"/>
                  </a:lnTo>
                  <a:lnTo>
                    <a:pt x="1000" y="1715"/>
                  </a:lnTo>
                  <a:lnTo>
                    <a:pt x="1000" y="13"/>
                  </a:lnTo>
                  <a:lnTo>
                    <a:pt x="0" y="13"/>
                  </a:lnTo>
                  <a:lnTo>
                    <a:pt x="0" y="3608"/>
                  </a:lnTo>
                  <a:lnTo>
                    <a:pt x="9109" y="3608"/>
                  </a:lnTo>
                  <a:lnTo>
                    <a:pt x="9109" y="13"/>
                  </a:lnTo>
                  <a:lnTo>
                    <a:pt x="8108" y="13"/>
                  </a:lnTo>
                  <a:lnTo>
                    <a:pt x="8108" y="1715"/>
                  </a:lnTo>
                  <a:lnTo>
                    <a:pt x="7096" y="1715"/>
                  </a:lnTo>
                  <a:lnTo>
                    <a:pt x="7096" y="13"/>
                  </a:lnTo>
                  <a:lnTo>
                    <a:pt x="6108" y="13"/>
                  </a:lnTo>
                  <a:lnTo>
                    <a:pt x="6108" y="1715"/>
                  </a:lnTo>
                  <a:lnTo>
                    <a:pt x="5108" y="1715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344275" y="2899300"/>
              <a:ext cx="43200" cy="66100"/>
            </a:xfrm>
            <a:custGeom>
              <a:avLst/>
              <a:gdLst/>
              <a:ahLst/>
              <a:cxnLst/>
              <a:rect l="l" t="t" r="r" b="b"/>
              <a:pathLst>
                <a:path w="1728" h="2644" extrusionOk="0">
                  <a:moveTo>
                    <a:pt x="858" y="0"/>
                  </a:moveTo>
                  <a:cubicBezTo>
                    <a:pt x="382" y="0"/>
                    <a:pt x="1" y="393"/>
                    <a:pt x="1" y="869"/>
                  </a:cubicBezTo>
                  <a:lnTo>
                    <a:pt x="13" y="869"/>
                  </a:lnTo>
                  <a:lnTo>
                    <a:pt x="13" y="2644"/>
                  </a:lnTo>
                  <a:lnTo>
                    <a:pt x="1727" y="2644"/>
                  </a:lnTo>
                  <a:lnTo>
                    <a:pt x="1727" y="869"/>
                  </a:lnTo>
                  <a:cubicBezTo>
                    <a:pt x="1727" y="393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333875" y="29618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1"/>
                  </a:moveTo>
                  <a:cubicBezTo>
                    <a:pt x="95" y="24"/>
                    <a:pt x="0" y="108"/>
                    <a:pt x="0" y="215"/>
                  </a:cubicBezTo>
                  <a:cubicBezTo>
                    <a:pt x="0" y="334"/>
                    <a:pt x="83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34"/>
                    <a:pt x="2607" y="215"/>
                  </a:cubicBezTo>
                  <a:cubicBezTo>
                    <a:pt x="2607" y="96"/>
                    <a:pt x="2512" y="1"/>
                    <a:pt x="2393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344275" y="3023725"/>
              <a:ext cx="43200" cy="65800"/>
            </a:xfrm>
            <a:custGeom>
              <a:avLst/>
              <a:gdLst/>
              <a:ahLst/>
              <a:cxnLst/>
              <a:rect l="l" t="t" r="r" b="b"/>
              <a:pathLst>
                <a:path w="1728" h="2632" extrusionOk="0">
                  <a:moveTo>
                    <a:pt x="858" y="0"/>
                  </a:moveTo>
                  <a:cubicBezTo>
                    <a:pt x="382" y="0"/>
                    <a:pt x="1" y="381"/>
                    <a:pt x="1" y="857"/>
                  </a:cubicBezTo>
                  <a:lnTo>
                    <a:pt x="13" y="857"/>
                  </a:lnTo>
                  <a:lnTo>
                    <a:pt x="13" y="2631"/>
                  </a:lnTo>
                  <a:lnTo>
                    <a:pt x="1727" y="2631"/>
                  </a:lnTo>
                  <a:lnTo>
                    <a:pt x="1727" y="857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333875" y="3086225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83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3"/>
                  </a:cubicBezTo>
                  <a:cubicBezTo>
                    <a:pt x="2607" y="84"/>
                    <a:pt x="2512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580325" y="2689450"/>
              <a:ext cx="182175" cy="882575"/>
            </a:xfrm>
            <a:custGeom>
              <a:avLst/>
              <a:gdLst/>
              <a:ahLst/>
              <a:cxnLst/>
              <a:rect l="l" t="t" r="r" b="b"/>
              <a:pathLst>
                <a:path w="7287" h="35303" extrusionOk="0">
                  <a:moveTo>
                    <a:pt x="0" y="0"/>
                  </a:moveTo>
                  <a:lnTo>
                    <a:pt x="0" y="35302"/>
                  </a:lnTo>
                  <a:lnTo>
                    <a:pt x="7287" y="353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648775" y="2785600"/>
              <a:ext cx="43200" cy="65800"/>
            </a:xfrm>
            <a:custGeom>
              <a:avLst/>
              <a:gdLst/>
              <a:ahLst/>
              <a:cxnLst/>
              <a:rect l="l" t="t" r="r" b="b"/>
              <a:pathLst>
                <a:path w="1728" h="2632" extrusionOk="0">
                  <a:moveTo>
                    <a:pt x="858" y="0"/>
                  </a:moveTo>
                  <a:cubicBezTo>
                    <a:pt x="382" y="0"/>
                    <a:pt x="1" y="381"/>
                    <a:pt x="1" y="857"/>
                  </a:cubicBezTo>
                  <a:lnTo>
                    <a:pt x="1" y="2631"/>
                  </a:lnTo>
                  <a:lnTo>
                    <a:pt x="1703" y="2631"/>
                  </a:lnTo>
                  <a:lnTo>
                    <a:pt x="1703" y="857"/>
                  </a:lnTo>
                  <a:lnTo>
                    <a:pt x="1727" y="857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637175" y="28481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03" y="0"/>
                  </a:moveTo>
                  <a:cubicBezTo>
                    <a:pt x="84" y="0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2394" y="417"/>
                  </a:lnTo>
                  <a:cubicBezTo>
                    <a:pt x="2513" y="417"/>
                    <a:pt x="2608" y="322"/>
                    <a:pt x="2608" y="203"/>
                  </a:cubicBezTo>
                  <a:cubicBezTo>
                    <a:pt x="2608" y="108"/>
                    <a:pt x="2513" y="0"/>
                    <a:pt x="2394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648775" y="2988300"/>
              <a:ext cx="43200" cy="65800"/>
            </a:xfrm>
            <a:custGeom>
              <a:avLst/>
              <a:gdLst/>
              <a:ahLst/>
              <a:cxnLst/>
              <a:rect l="l" t="t" r="r" b="b"/>
              <a:pathLst>
                <a:path w="1728" h="2632" extrusionOk="0">
                  <a:moveTo>
                    <a:pt x="858" y="0"/>
                  </a:moveTo>
                  <a:cubicBezTo>
                    <a:pt x="382" y="0"/>
                    <a:pt x="1" y="393"/>
                    <a:pt x="1" y="869"/>
                  </a:cubicBezTo>
                  <a:lnTo>
                    <a:pt x="1" y="2632"/>
                  </a:lnTo>
                  <a:lnTo>
                    <a:pt x="1703" y="2632"/>
                  </a:lnTo>
                  <a:lnTo>
                    <a:pt x="1703" y="869"/>
                  </a:lnTo>
                  <a:lnTo>
                    <a:pt x="1727" y="869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637175" y="30508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03" y="1"/>
                  </a:moveTo>
                  <a:cubicBezTo>
                    <a:pt x="84" y="1"/>
                    <a:pt x="0" y="96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2394" y="417"/>
                  </a:lnTo>
                  <a:cubicBezTo>
                    <a:pt x="2513" y="417"/>
                    <a:pt x="2608" y="322"/>
                    <a:pt x="2608" y="203"/>
                  </a:cubicBezTo>
                  <a:cubicBezTo>
                    <a:pt x="2608" y="108"/>
                    <a:pt x="2513" y="1"/>
                    <a:pt x="2394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68725" y="2423050"/>
              <a:ext cx="205400" cy="296200"/>
            </a:xfrm>
            <a:custGeom>
              <a:avLst/>
              <a:gdLst/>
              <a:ahLst/>
              <a:cxnLst/>
              <a:rect l="l" t="t" r="r" b="b"/>
              <a:pathLst>
                <a:path w="8216" h="11848" extrusionOk="0">
                  <a:moveTo>
                    <a:pt x="4108" y="0"/>
                  </a:moveTo>
                  <a:lnTo>
                    <a:pt x="0" y="11847"/>
                  </a:lnTo>
                  <a:lnTo>
                    <a:pt x="8215" y="11847"/>
                  </a:lnTo>
                  <a:lnTo>
                    <a:pt x="4108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55625" y="2711750"/>
              <a:ext cx="230700" cy="14325"/>
            </a:xfrm>
            <a:custGeom>
              <a:avLst/>
              <a:gdLst/>
              <a:ahLst/>
              <a:cxnLst/>
              <a:rect l="l" t="t" r="r" b="b"/>
              <a:pathLst>
                <a:path w="9228" h="573" extrusionOk="0">
                  <a:moveTo>
                    <a:pt x="8963" y="1"/>
                  </a:moveTo>
                  <a:cubicBezTo>
                    <a:pt x="8956" y="1"/>
                    <a:pt x="8949" y="1"/>
                    <a:pt x="8942" y="1"/>
                  </a:cubicBezTo>
                  <a:lnTo>
                    <a:pt x="286" y="1"/>
                  </a:lnTo>
                  <a:cubicBezTo>
                    <a:pt x="119" y="1"/>
                    <a:pt x="0" y="120"/>
                    <a:pt x="0" y="287"/>
                  </a:cubicBezTo>
                  <a:cubicBezTo>
                    <a:pt x="0" y="442"/>
                    <a:pt x="131" y="573"/>
                    <a:pt x="286" y="573"/>
                  </a:cubicBezTo>
                  <a:lnTo>
                    <a:pt x="8942" y="573"/>
                  </a:lnTo>
                  <a:cubicBezTo>
                    <a:pt x="9108" y="573"/>
                    <a:pt x="9228" y="454"/>
                    <a:pt x="9228" y="287"/>
                  </a:cubicBezTo>
                  <a:cubicBezTo>
                    <a:pt x="9228" y="128"/>
                    <a:pt x="9118" y="1"/>
                    <a:pt x="8963" y="1"/>
                  </a:cubicBezTo>
                  <a:close/>
                </a:path>
              </a:pathLst>
            </a:custGeom>
            <a:solidFill>
              <a:srgbClr val="9F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661575" y="2418275"/>
              <a:ext cx="18775" cy="17300"/>
            </a:xfrm>
            <a:custGeom>
              <a:avLst/>
              <a:gdLst/>
              <a:ahLst/>
              <a:cxnLst/>
              <a:rect l="l" t="t" r="r" b="b"/>
              <a:pathLst>
                <a:path w="751" h="692" extrusionOk="0">
                  <a:moveTo>
                    <a:pt x="382" y="1"/>
                  </a:moveTo>
                  <a:cubicBezTo>
                    <a:pt x="167" y="1"/>
                    <a:pt x="1" y="156"/>
                    <a:pt x="1" y="346"/>
                  </a:cubicBezTo>
                  <a:cubicBezTo>
                    <a:pt x="1" y="537"/>
                    <a:pt x="167" y="691"/>
                    <a:pt x="382" y="691"/>
                  </a:cubicBezTo>
                  <a:cubicBezTo>
                    <a:pt x="584" y="691"/>
                    <a:pt x="751" y="537"/>
                    <a:pt x="751" y="346"/>
                  </a:cubicBezTo>
                  <a:cubicBezTo>
                    <a:pt x="751" y="156"/>
                    <a:pt x="584" y="1"/>
                    <a:pt x="382" y="1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276875" y="2689450"/>
              <a:ext cx="182200" cy="884350"/>
            </a:xfrm>
            <a:custGeom>
              <a:avLst/>
              <a:gdLst/>
              <a:ahLst/>
              <a:cxnLst/>
              <a:rect l="l" t="t" r="r" b="b"/>
              <a:pathLst>
                <a:path w="7288" h="35374" extrusionOk="0">
                  <a:moveTo>
                    <a:pt x="1" y="0"/>
                  </a:moveTo>
                  <a:lnTo>
                    <a:pt x="1" y="35374"/>
                  </a:lnTo>
                  <a:lnTo>
                    <a:pt x="7288" y="35374"/>
                  </a:lnTo>
                  <a:lnTo>
                    <a:pt x="7288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345650" y="2785600"/>
              <a:ext cx="43175" cy="65800"/>
            </a:xfrm>
            <a:custGeom>
              <a:avLst/>
              <a:gdLst/>
              <a:ahLst/>
              <a:cxnLst/>
              <a:rect l="l" t="t" r="r" b="b"/>
              <a:pathLst>
                <a:path w="1727" h="2632" extrusionOk="0">
                  <a:moveTo>
                    <a:pt x="869" y="0"/>
                  </a:moveTo>
                  <a:cubicBezTo>
                    <a:pt x="393" y="0"/>
                    <a:pt x="0" y="381"/>
                    <a:pt x="0" y="857"/>
                  </a:cubicBezTo>
                  <a:lnTo>
                    <a:pt x="0" y="2631"/>
                  </a:lnTo>
                  <a:lnTo>
                    <a:pt x="1715" y="2631"/>
                  </a:lnTo>
                  <a:lnTo>
                    <a:pt x="1715" y="857"/>
                  </a:lnTo>
                  <a:lnTo>
                    <a:pt x="1727" y="857"/>
                  </a:lnTo>
                  <a:cubicBezTo>
                    <a:pt x="1727" y="381"/>
                    <a:pt x="1346" y="0"/>
                    <a:pt x="869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33750" y="28481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3"/>
                  </a:cubicBezTo>
                  <a:cubicBezTo>
                    <a:pt x="2607" y="108"/>
                    <a:pt x="2512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45650" y="2988300"/>
              <a:ext cx="43175" cy="65800"/>
            </a:xfrm>
            <a:custGeom>
              <a:avLst/>
              <a:gdLst/>
              <a:ahLst/>
              <a:cxnLst/>
              <a:rect l="l" t="t" r="r" b="b"/>
              <a:pathLst>
                <a:path w="1727" h="2632" extrusionOk="0">
                  <a:moveTo>
                    <a:pt x="869" y="0"/>
                  </a:moveTo>
                  <a:cubicBezTo>
                    <a:pt x="393" y="0"/>
                    <a:pt x="0" y="393"/>
                    <a:pt x="0" y="869"/>
                  </a:cubicBezTo>
                  <a:lnTo>
                    <a:pt x="0" y="2632"/>
                  </a:lnTo>
                  <a:lnTo>
                    <a:pt x="1715" y="2632"/>
                  </a:lnTo>
                  <a:lnTo>
                    <a:pt x="1715" y="869"/>
                  </a:lnTo>
                  <a:lnTo>
                    <a:pt x="1727" y="869"/>
                  </a:lnTo>
                  <a:cubicBezTo>
                    <a:pt x="1727" y="381"/>
                    <a:pt x="1346" y="0"/>
                    <a:pt x="869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333750" y="30508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1"/>
                  </a:moveTo>
                  <a:cubicBezTo>
                    <a:pt x="95" y="1"/>
                    <a:pt x="0" y="96"/>
                    <a:pt x="0" y="203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3"/>
                  </a:cubicBezTo>
                  <a:cubicBezTo>
                    <a:pt x="2607" y="108"/>
                    <a:pt x="2512" y="1"/>
                    <a:pt x="2393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265275" y="2423050"/>
              <a:ext cx="205400" cy="296200"/>
            </a:xfrm>
            <a:custGeom>
              <a:avLst/>
              <a:gdLst/>
              <a:ahLst/>
              <a:cxnLst/>
              <a:rect l="l" t="t" r="r" b="b"/>
              <a:pathLst>
                <a:path w="8216" h="11848" extrusionOk="0">
                  <a:moveTo>
                    <a:pt x="4108" y="0"/>
                  </a:moveTo>
                  <a:lnTo>
                    <a:pt x="1" y="11847"/>
                  </a:lnTo>
                  <a:lnTo>
                    <a:pt x="8216" y="11847"/>
                  </a:lnTo>
                  <a:lnTo>
                    <a:pt x="4108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252775" y="2711750"/>
              <a:ext cx="230700" cy="14325"/>
            </a:xfrm>
            <a:custGeom>
              <a:avLst/>
              <a:gdLst/>
              <a:ahLst/>
              <a:cxnLst/>
              <a:rect l="l" t="t" r="r" b="b"/>
              <a:pathLst>
                <a:path w="9228" h="573" extrusionOk="0">
                  <a:moveTo>
                    <a:pt x="8960" y="1"/>
                  </a:moveTo>
                  <a:cubicBezTo>
                    <a:pt x="8954" y="1"/>
                    <a:pt x="8948" y="1"/>
                    <a:pt x="8942" y="1"/>
                  </a:cubicBezTo>
                  <a:lnTo>
                    <a:pt x="274" y="1"/>
                  </a:lnTo>
                  <a:cubicBezTo>
                    <a:pt x="120" y="1"/>
                    <a:pt x="1" y="120"/>
                    <a:pt x="1" y="287"/>
                  </a:cubicBezTo>
                  <a:cubicBezTo>
                    <a:pt x="1" y="442"/>
                    <a:pt x="131" y="573"/>
                    <a:pt x="274" y="573"/>
                  </a:cubicBezTo>
                  <a:lnTo>
                    <a:pt x="8942" y="573"/>
                  </a:lnTo>
                  <a:cubicBezTo>
                    <a:pt x="9109" y="573"/>
                    <a:pt x="9228" y="454"/>
                    <a:pt x="9228" y="287"/>
                  </a:cubicBezTo>
                  <a:cubicBezTo>
                    <a:pt x="9228" y="128"/>
                    <a:pt x="9097" y="1"/>
                    <a:pt x="8960" y="1"/>
                  </a:cubicBezTo>
                  <a:close/>
                </a:path>
              </a:pathLst>
            </a:custGeom>
            <a:solidFill>
              <a:srgbClr val="9F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358450" y="2418275"/>
              <a:ext cx="18475" cy="17300"/>
            </a:xfrm>
            <a:custGeom>
              <a:avLst/>
              <a:gdLst/>
              <a:ahLst/>
              <a:cxnLst/>
              <a:rect l="l" t="t" r="r" b="b"/>
              <a:pathLst>
                <a:path w="739" h="692" extrusionOk="0">
                  <a:moveTo>
                    <a:pt x="369" y="1"/>
                  </a:moveTo>
                  <a:cubicBezTo>
                    <a:pt x="155" y="1"/>
                    <a:pt x="0" y="156"/>
                    <a:pt x="0" y="346"/>
                  </a:cubicBezTo>
                  <a:cubicBezTo>
                    <a:pt x="0" y="537"/>
                    <a:pt x="155" y="691"/>
                    <a:pt x="369" y="691"/>
                  </a:cubicBezTo>
                  <a:cubicBezTo>
                    <a:pt x="572" y="691"/>
                    <a:pt x="738" y="537"/>
                    <a:pt x="738" y="346"/>
                  </a:cubicBezTo>
                  <a:cubicBezTo>
                    <a:pt x="738" y="156"/>
                    <a:pt x="572" y="1"/>
                    <a:pt x="369" y="1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276000" y="3244575"/>
              <a:ext cx="46750" cy="33650"/>
            </a:xfrm>
            <a:custGeom>
              <a:avLst/>
              <a:gdLst/>
              <a:ahLst/>
              <a:cxnLst/>
              <a:rect l="l" t="t" r="r" b="b"/>
              <a:pathLst>
                <a:path w="1870" h="1346" extrusionOk="0">
                  <a:moveTo>
                    <a:pt x="0" y="1"/>
                  </a:moveTo>
                  <a:lnTo>
                    <a:pt x="0" y="1346"/>
                  </a:lnTo>
                  <a:lnTo>
                    <a:pt x="1869" y="1346"/>
                  </a:lnTo>
                  <a:lnTo>
                    <a:pt x="1869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294450" y="3291300"/>
              <a:ext cx="46450" cy="33375"/>
            </a:xfrm>
            <a:custGeom>
              <a:avLst/>
              <a:gdLst/>
              <a:ahLst/>
              <a:cxnLst/>
              <a:rect l="l" t="t" r="r" b="b"/>
              <a:pathLst>
                <a:path w="1858" h="1335" extrusionOk="0">
                  <a:moveTo>
                    <a:pt x="0" y="1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12925" y="3398175"/>
              <a:ext cx="46450" cy="33650"/>
            </a:xfrm>
            <a:custGeom>
              <a:avLst/>
              <a:gdLst/>
              <a:ahLst/>
              <a:cxnLst/>
              <a:rect l="l" t="t" r="r" b="b"/>
              <a:pathLst>
                <a:path w="185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1857" y="1346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345775" y="3145450"/>
              <a:ext cx="43175" cy="65825"/>
            </a:xfrm>
            <a:custGeom>
              <a:avLst/>
              <a:gdLst/>
              <a:ahLst/>
              <a:cxnLst/>
              <a:rect l="l" t="t" r="r" b="b"/>
              <a:pathLst>
                <a:path w="1727" h="2633" extrusionOk="0">
                  <a:moveTo>
                    <a:pt x="869" y="1"/>
                  </a:moveTo>
                  <a:cubicBezTo>
                    <a:pt x="381" y="1"/>
                    <a:pt x="0" y="382"/>
                    <a:pt x="0" y="858"/>
                  </a:cubicBezTo>
                  <a:lnTo>
                    <a:pt x="0" y="2632"/>
                  </a:lnTo>
                  <a:lnTo>
                    <a:pt x="1715" y="2632"/>
                  </a:lnTo>
                  <a:lnTo>
                    <a:pt x="1715" y="858"/>
                  </a:lnTo>
                  <a:lnTo>
                    <a:pt x="1727" y="858"/>
                  </a:lnTo>
                  <a:cubicBezTo>
                    <a:pt x="1727" y="382"/>
                    <a:pt x="1346" y="1"/>
                    <a:pt x="869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333875" y="3207975"/>
              <a:ext cx="65200" cy="10425"/>
            </a:xfrm>
            <a:custGeom>
              <a:avLst/>
              <a:gdLst/>
              <a:ahLst/>
              <a:cxnLst/>
              <a:rect l="l" t="t" r="r" b="b"/>
              <a:pathLst>
                <a:path w="2608" h="417" extrusionOk="0">
                  <a:moveTo>
                    <a:pt x="202" y="0"/>
                  </a:moveTo>
                  <a:cubicBezTo>
                    <a:pt x="83" y="0"/>
                    <a:pt x="0" y="83"/>
                    <a:pt x="0" y="202"/>
                  </a:cubicBezTo>
                  <a:cubicBezTo>
                    <a:pt x="0" y="322"/>
                    <a:pt x="83" y="417"/>
                    <a:pt x="202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2"/>
                  </a:cubicBezTo>
                  <a:cubicBezTo>
                    <a:pt x="2607" y="83"/>
                    <a:pt x="2512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777250" y="3067175"/>
              <a:ext cx="46450" cy="33350"/>
            </a:xfrm>
            <a:custGeom>
              <a:avLst/>
              <a:gdLst/>
              <a:ahLst/>
              <a:cxnLst/>
              <a:rect l="l" t="t" r="r" b="b"/>
              <a:pathLst>
                <a:path w="185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804625" y="3114500"/>
              <a:ext cx="46750" cy="33375"/>
            </a:xfrm>
            <a:custGeom>
              <a:avLst/>
              <a:gdLst/>
              <a:ahLst/>
              <a:cxnLst/>
              <a:rect l="l" t="t" r="r" b="b"/>
              <a:pathLst>
                <a:path w="1870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870" y="1334"/>
                  </a:lnTo>
                  <a:lnTo>
                    <a:pt x="1870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219275" y="3263925"/>
              <a:ext cx="46450" cy="33650"/>
            </a:xfrm>
            <a:custGeom>
              <a:avLst/>
              <a:gdLst/>
              <a:ahLst/>
              <a:cxnLst/>
              <a:rect l="l" t="t" r="r" b="b"/>
              <a:pathLst>
                <a:path w="185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1857" y="1346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218675" y="3076100"/>
              <a:ext cx="46450" cy="33675"/>
            </a:xfrm>
            <a:custGeom>
              <a:avLst/>
              <a:gdLst/>
              <a:ahLst/>
              <a:cxnLst/>
              <a:rect l="l" t="t" r="r" b="b"/>
              <a:pathLst>
                <a:path w="1858" h="1347" extrusionOk="0">
                  <a:moveTo>
                    <a:pt x="0" y="1"/>
                  </a:moveTo>
                  <a:lnTo>
                    <a:pt x="0" y="1346"/>
                  </a:lnTo>
                  <a:lnTo>
                    <a:pt x="1858" y="1346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187725" y="3123425"/>
              <a:ext cx="46450" cy="33375"/>
            </a:xfrm>
            <a:custGeom>
              <a:avLst/>
              <a:gdLst/>
              <a:ahLst/>
              <a:cxnLst/>
              <a:rect l="l" t="t" r="r" b="b"/>
              <a:pathLst>
                <a:path w="1858" h="1335" extrusionOk="0">
                  <a:moveTo>
                    <a:pt x="0" y="1"/>
                  </a:moveTo>
                  <a:lnTo>
                    <a:pt x="0" y="1334"/>
                  </a:lnTo>
                  <a:lnTo>
                    <a:pt x="1857" y="1334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574550" y="2856725"/>
              <a:ext cx="46450" cy="33375"/>
            </a:xfrm>
            <a:custGeom>
              <a:avLst/>
              <a:gdLst/>
              <a:ahLst/>
              <a:cxnLst/>
              <a:rect l="l" t="t" r="r" b="b"/>
              <a:pathLst>
                <a:path w="1858" h="1335" extrusionOk="0">
                  <a:moveTo>
                    <a:pt x="0" y="1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421675" y="2864475"/>
              <a:ext cx="46450" cy="33350"/>
            </a:xfrm>
            <a:custGeom>
              <a:avLst/>
              <a:gdLst/>
              <a:ahLst/>
              <a:cxnLst/>
              <a:rect l="l" t="t" r="r" b="b"/>
              <a:pathLst>
                <a:path w="185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890050" y="2821300"/>
              <a:ext cx="46475" cy="33375"/>
            </a:xfrm>
            <a:custGeom>
              <a:avLst/>
              <a:gdLst/>
              <a:ahLst/>
              <a:cxnLst/>
              <a:rect l="l" t="t" r="r" b="b"/>
              <a:pathLst>
                <a:path w="1859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858" y="1334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119250" y="2771900"/>
              <a:ext cx="46450" cy="33350"/>
            </a:xfrm>
            <a:custGeom>
              <a:avLst/>
              <a:gdLst/>
              <a:ahLst/>
              <a:cxnLst/>
              <a:rect l="l" t="t" r="r" b="b"/>
              <a:pathLst>
                <a:path w="1858" h="1334" extrusionOk="0">
                  <a:moveTo>
                    <a:pt x="1" y="0"/>
                  </a:moveTo>
                  <a:lnTo>
                    <a:pt x="1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890050" y="2617425"/>
              <a:ext cx="46475" cy="33350"/>
            </a:xfrm>
            <a:custGeom>
              <a:avLst/>
              <a:gdLst/>
              <a:ahLst/>
              <a:cxnLst/>
              <a:rect l="l" t="t" r="r" b="b"/>
              <a:pathLst>
                <a:path w="1859" h="1334" extrusionOk="0">
                  <a:moveTo>
                    <a:pt x="1" y="0"/>
                  </a:moveTo>
                  <a:lnTo>
                    <a:pt x="1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17450" y="2664150"/>
              <a:ext cx="42575" cy="30675"/>
            </a:xfrm>
            <a:custGeom>
              <a:avLst/>
              <a:gdLst/>
              <a:ahLst/>
              <a:cxnLst/>
              <a:rect l="l" t="t" r="r" b="b"/>
              <a:pathLst>
                <a:path w="1703" h="1227" extrusionOk="0">
                  <a:moveTo>
                    <a:pt x="0" y="0"/>
                  </a:moveTo>
                  <a:lnTo>
                    <a:pt x="0" y="1227"/>
                  </a:lnTo>
                  <a:lnTo>
                    <a:pt x="1703" y="1227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904775" y="2467400"/>
              <a:ext cx="326250" cy="134850"/>
            </a:xfrm>
            <a:custGeom>
              <a:avLst/>
              <a:gdLst/>
              <a:ahLst/>
              <a:cxnLst/>
              <a:rect l="l" t="t" r="r" b="b"/>
              <a:pathLst>
                <a:path w="13050" h="5394" extrusionOk="0">
                  <a:moveTo>
                    <a:pt x="7227" y="0"/>
                  </a:moveTo>
                  <a:cubicBezTo>
                    <a:pt x="6561" y="0"/>
                    <a:pt x="5977" y="465"/>
                    <a:pt x="5834" y="1084"/>
                  </a:cubicBezTo>
                  <a:cubicBezTo>
                    <a:pt x="5513" y="608"/>
                    <a:pt x="4977" y="298"/>
                    <a:pt x="4370" y="298"/>
                  </a:cubicBezTo>
                  <a:cubicBezTo>
                    <a:pt x="3417" y="298"/>
                    <a:pt x="2643" y="1072"/>
                    <a:pt x="2643" y="2036"/>
                  </a:cubicBezTo>
                  <a:cubicBezTo>
                    <a:pt x="2643" y="2096"/>
                    <a:pt x="2643" y="2144"/>
                    <a:pt x="2655" y="2203"/>
                  </a:cubicBezTo>
                  <a:cubicBezTo>
                    <a:pt x="2393" y="2024"/>
                    <a:pt x="2060" y="1917"/>
                    <a:pt x="1727" y="1917"/>
                  </a:cubicBezTo>
                  <a:cubicBezTo>
                    <a:pt x="774" y="1917"/>
                    <a:pt x="0" y="2691"/>
                    <a:pt x="0" y="3668"/>
                  </a:cubicBezTo>
                  <a:cubicBezTo>
                    <a:pt x="0" y="4584"/>
                    <a:pt x="715" y="5334"/>
                    <a:pt x="1619" y="5394"/>
                  </a:cubicBezTo>
                  <a:lnTo>
                    <a:pt x="11442" y="5394"/>
                  </a:lnTo>
                  <a:cubicBezTo>
                    <a:pt x="12299" y="5346"/>
                    <a:pt x="13049" y="4584"/>
                    <a:pt x="13049" y="3644"/>
                  </a:cubicBezTo>
                  <a:cubicBezTo>
                    <a:pt x="13049" y="2691"/>
                    <a:pt x="12276" y="1905"/>
                    <a:pt x="11323" y="1905"/>
                  </a:cubicBezTo>
                  <a:cubicBezTo>
                    <a:pt x="10978" y="1905"/>
                    <a:pt x="10668" y="2013"/>
                    <a:pt x="10394" y="2179"/>
                  </a:cubicBezTo>
                  <a:cubicBezTo>
                    <a:pt x="10323" y="1667"/>
                    <a:pt x="9894" y="1298"/>
                    <a:pt x="9370" y="1298"/>
                  </a:cubicBezTo>
                  <a:cubicBezTo>
                    <a:pt x="9108" y="1298"/>
                    <a:pt x="8870" y="1405"/>
                    <a:pt x="8692" y="1548"/>
                  </a:cubicBezTo>
                  <a:lnTo>
                    <a:pt x="8692" y="1465"/>
                  </a:lnTo>
                  <a:cubicBezTo>
                    <a:pt x="8692" y="655"/>
                    <a:pt x="8037" y="0"/>
                    <a:pt x="7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580925" y="2909725"/>
              <a:ext cx="184575" cy="16375"/>
            </a:xfrm>
            <a:custGeom>
              <a:avLst/>
              <a:gdLst/>
              <a:ahLst/>
              <a:cxnLst/>
              <a:rect l="l" t="t" r="r" b="b"/>
              <a:pathLst>
                <a:path w="7383" h="655" extrusionOk="0">
                  <a:moveTo>
                    <a:pt x="0" y="0"/>
                  </a:moveTo>
                  <a:lnTo>
                    <a:pt x="0" y="655"/>
                  </a:lnTo>
                  <a:lnTo>
                    <a:pt x="7382" y="655"/>
                  </a:lnTo>
                  <a:lnTo>
                    <a:pt x="7382" y="0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580925" y="3124025"/>
              <a:ext cx="184575" cy="16400"/>
            </a:xfrm>
            <a:custGeom>
              <a:avLst/>
              <a:gdLst/>
              <a:ahLst/>
              <a:cxnLst/>
              <a:rect l="l" t="t" r="r" b="b"/>
              <a:pathLst>
                <a:path w="7383" h="656" extrusionOk="0">
                  <a:moveTo>
                    <a:pt x="0" y="1"/>
                  </a:moveTo>
                  <a:lnTo>
                    <a:pt x="0" y="655"/>
                  </a:lnTo>
                  <a:lnTo>
                    <a:pt x="7382" y="655"/>
                  </a:lnTo>
                  <a:lnTo>
                    <a:pt x="7382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76300" y="2904950"/>
              <a:ext cx="182175" cy="17300"/>
            </a:xfrm>
            <a:custGeom>
              <a:avLst/>
              <a:gdLst/>
              <a:ahLst/>
              <a:cxnLst/>
              <a:rect l="l" t="t" r="r" b="b"/>
              <a:pathLst>
                <a:path w="7287" h="692" extrusionOk="0">
                  <a:moveTo>
                    <a:pt x="0" y="1"/>
                  </a:moveTo>
                  <a:lnTo>
                    <a:pt x="0" y="691"/>
                  </a:lnTo>
                  <a:lnTo>
                    <a:pt x="7287" y="691"/>
                  </a:lnTo>
                  <a:lnTo>
                    <a:pt x="7287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76300" y="3127900"/>
              <a:ext cx="182175" cy="16975"/>
            </a:xfrm>
            <a:custGeom>
              <a:avLst/>
              <a:gdLst/>
              <a:ahLst/>
              <a:cxnLst/>
              <a:rect l="l" t="t" r="r" b="b"/>
              <a:pathLst>
                <a:path w="7287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287" y="679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1663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-75" y="1"/>
            <a:ext cx="9143916" cy="6848908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332403" y="226821"/>
            <a:ext cx="8531705" cy="638593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311803" y="201665"/>
            <a:ext cx="8567604" cy="6423736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685800" y="3337600"/>
            <a:ext cx="43239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A01127"/>
                </a:solidFill>
              </a:rPr>
              <a:pPr/>
              <a:t>‹#›</a:t>
            </a:fld>
            <a:endParaRPr lang="en">
              <a:solidFill>
                <a:srgbClr val="A01127"/>
              </a:solidFill>
            </a:endParaRPr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 hasCustomPrompt="1"/>
          </p:nvPr>
        </p:nvSpPr>
        <p:spPr>
          <a:xfrm>
            <a:off x="685800" y="1780000"/>
            <a:ext cx="4323900" cy="15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>
            <a:r>
              <a:t>xx%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685800" y="4460000"/>
            <a:ext cx="4323900" cy="6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166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-75" y="1"/>
            <a:ext cx="9143916" cy="6848908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332403" y="226821"/>
            <a:ext cx="8531705" cy="638593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311803" y="201665"/>
            <a:ext cx="8567604" cy="6423736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685800" y="593367"/>
            <a:ext cx="777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685800" y="1536633"/>
            <a:ext cx="7772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4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A01127"/>
                </a:solidFill>
              </a:rPr>
              <a:pPr/>
              <a:t>‹#›</a:t>
            </a:fld>
            <a:endParaRPr lang="en">
              <a:solidFill>
                <a:srgbClr val="A01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71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/>
          <p:nvPr/>
        </p:nvSpPr>
        <p:spPr>
          <a:xfrm>
            <a:off x="-75" y="1"/>
            <a:ext cx="9143916" cy="6848908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332403" y="226821"/>
            <a:ext cx="8531705" cy="638593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311803" y="201665"/>
            <a:ext cx="8567604" cy="6423736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grpSp>
        <p:nvGrpSpPr>
          <p:cNvPr id="151" name="Google Shape;151;p9"/>
          <p:cNvGrpSpPr/>
          <p:nvPr/>
        </p:nvGrpSpPr>
        <p:grpSpPr>
          <a:xfrm>
            <a:off x="664006" y="715134"/>
            <a:ext cx="7453562" cy="5530305"/>
            <a:chOff x="677150" y="1466675"/>
            <a:chExt cx="4997025" cy="2780725"/>
          </a:xfrm>
        </p:grpSpPr>
        <p:sp>
          <p:nvSpPr>
            <p:cNvPr id="152" name="Google Shape;152;p9"/>
            <p:cNvSpPr/>
            <p:nvPr/>
          </p:nvSpPr>
          <p:spPr>
            <a:xfrm>
              <a:off x="932550" y="4033075"/>
              <a:ext cx="186350" cy="152125"/>
            </a:xfrm>
            <a:custGeom>
              <a:avLst/>
              <a:gdLst/>
              <a:ahLst/>
              <a:cxnLst/>
              <a:rect l="l" t="t" r="r" b="b"/>
              <a:pathLst>
                <a:path w="7454" h="6085" extrusionOk="0">
                  <a:moveTo>
                    <a:pt x="7061" y="0"/>
                  </a:moveTo>
                  <a:lnTo>
                    <a:pt x="6692" y="191"/>
                  </a:lnTo>
                  <a:lnTo>
                    <a:pt x="6644" y="191"/>
                  </a:lnTo>
                  <a:lnTo>
                    <a:pt x="6453" y="226"/>
                  </a:lnTo>
                  <a:lnTo>
                    <a:pt x="5799" y="131"/>
                  </a:lnTo>
                  <a:lnTo>
                    <a:pt x="5418" y="274"/>
                  </a:lnTo>
                  <a:lnTo>
                    <a:pt x="5299" y="357"/>
                  </a:lnTo>
                  <a:lnTo>
                    <a:pt x="5096" y="429"/>
                  </a:lnTo>
                  <a:lnTo>
                    <a:pt x="5084" y="453"/>
                  </a:lnTo>
                  <a:lnTo>
                    <a:pt x="5072" y="453"/>
                  </a:lnTo>
                  <a:lnTo>
                    <a:pt x="4858" y="512"/>
                  </a:lnTo>
                  <a:lnTo>
                    <a:pt x="4656" y="715"/>
                  </a:lnTo>
                  <a:lnTo>
                    <a:pt x="4584" y="929"/>
                  </a:lnTo>
                  <a:lnTo>
                    <a:pt x="4346" y="1143"/>
                  </a:lnTo>
                  <a:lnTo>
                    <a:pt x="4227" y="1286"/>
                  </a:lnTo>
                  <a:lnTo>
                    <a:pt x="4191" y="1322"/>
                  </a:lnTo>
                  <a:lnTo>
                    <a:pt x="3751" y="1667"/>
                  </a:lnTo>
                  <a:lnTo>
                    <a:pt x="3703" y="1667"/>
                  </a:lnTo>
                  <a:lnTo>
                    <a:pt x="3298" y="1846"/>
                  </a:lnTo>
                  <a:lnTo>
                    <a:pt x="3179" y="1905"/>
                  </a:lnTo>
                  <a:lnTo>
                    <a:pt x="3155" y="1917"/>
                  </a:lnTo>
                  <a:lnTo>
                    <a:pt x="3036" y="1953"/>
                  </a:lnTo>
                  <a:lnTo>
                    <a:pt x="2632" y="1953"/>
                  </a:lnTo>
                  <a:lnTo>
                    <a:pt x="2084" y="2072"/>
                  </a:lnTo>
                  <a:lnTo>
                    <a:pt x="1465" y="2191"/>
                  </a:lnTo>
                  <a:lnTo>
                    <a:pt x="1393" y="2191"/>
                  </a:lnTo>
                  <a:lnTo>
                    <a:pt x="1215" y="2203"/>
                  </a:lnTo>
                  <a:lnTo>
                    <a:pt x="1203" y="2191"/>
                  </a:lnTo>
                  <a:lnTo>
                    <a:pt x="989" y="2155"/>
                  </a:lnTo>
                  <a:lnTo>
                    <a:pt x="631" y="2096"/>
                  </a:lnTo>
                  <a:lnTo>
                    <a:pt x="369" y="2239"/>
                  </a:lnTo>
                  <a:lnTo>
                    <a:pt x="191" y="2310"/>
                  </a:lnTo>
                  <a:lnTo>
                    <a:pt x="119" y="2322"/>
                  </a:lnTo>
                  <a:lnTo>
                    <a:pt x="0" y="2393"/>
                  </a:lnTo>
                  <a:lnTo>
                    <a:pt x="0" y="2429"/>
                  </a:lnTo>
                  <a:lnTo>
                    <a:pt x="0" y="2548"/>
                  </a:lnTo>
                  <a:lnTo>
                    <a:pt x="155" y="2715"/>
                  </a:lnTo>
                  <a:lnTo>
                    <a:pt x="191" y="2727"/>
                  </a:lnTo>
                  <a:lnTo>
                    <a:pt x="310" y="2834"/>
                  </a:lnTo>
                  <a:lnTo>
                    <a:pt x="322" y="2858"/>
                  </a:lnTo>
                  <a:lnTo>
                    <a:pt x="357" y="2905"/>
                  </a:lnTo>
                  <a:lnTo>
                    <a:pt x="429" y="3024"/>
                  </a:lnTo>
                  <a:lnTo>
                    <a:pt x="441" y="3048"/>
                  </a:lnTo>
                  <a:lnTo>
                    <a:pt x="631" y="3429"/>
                  </a:lnTo>
                  <a:lnTo>
                    <a:pt x="655" y="3703"/>
                  </a:lnTo>
                  <a:lnTo>
                    <a:pt x="679" y="3822"/>
                  </a:lnTo>
                  <a:lnTo>
                    <a:pt x="869" y="4108"/>
                  </a:lnTo>
                  <a:lnTo>
                    <a:pt x="917" y="4120"/>
                  </a:lnTo>
                  <a:lnTo>
                    <a:pt x="1108" y="4417"/>
                  </a:lnTo>
                  <a:lnTo>
                    <a:pt x="1108" y="4465"/>
                  </a:lnTo>
                  <a:lnTo>
                    <a:pt x="1155" y="4536"/>
                  </a:lnTo>
                  <a:lnTo>
                    <a:pt x="1548" y="5013"/>
                  </a:lnTo>
                  <a:lnTo>
                    <a:pt x="1631" y="5156"/>
                  </a:lnTo>
                  <a:lnTo>
                    <a:pt x="1739" y="5346"/>
                  </a:lnTo>
                  <a:lnTo>
                    <a:pt x="1881" y="5548"/>
                  </a:lnTo>
                  <a:lnTo>
                    <a:pt x="2024" y="5989"/>
                  </a:lnTo>
                  <a:lnTo>
                    <a:pt x="2060" y="6060"/>
                  </a:lnTo>
                  <a:lnTo>
                    <a:pt x="2155" y="6084"/>
                  </a:lnTo>
                  <a:lnTo>
                    <a:pt x="2632" y="5989"/>
                  </a:lnTo>
                  <a:lnTo>
                    <a:pt x="2894" y="5846"/>
                  </a:lnTo>
                  <a:lnTo>
                    <a:pt x="3275" y="5751"/>
                  </a:lnTo>
                  <a:lnTo>
                    <a:pt x="3656" y="5596"/>
                  </a:lnTo>
                  <a:lnTo>
                    <a:pt x="3989" y="5227"/>
                  </a:lnTo>
                  <a:lnTo>
                    <a:pt x="4144" y="4989"/>
                  </a:lnTo>
                  <a:lnTo>
                    <a:pt x="4346" y="4703"/>
                  </a:lnTo>
                  <a:lnTo>
                    <a:pt x="4358" y="4703"/>
                  </a:lnTo>
                  <a:lnTo>
                    <a:pt x="4584" y="4501"/>
                  </a:lnTo>
                  <a:lnTo>
                    <a:pt x="4620" y="4346"/>
                  </a:lnTo>
                  <a:lnTo>
                    <a:pt x="4727" y="3929"/>
                  </a:lnTo>
                  <a:lnTo>
                    <a:pt x="4739" y="3905"/>
                  </a:lnTo>
                  <a:lnTo>
                    <a:pt x="4894" y="3501"/>
                  </a:lnTo>
                  <a:lnTo>
                    <a:pt x="4906" y="3465"/>
                  </a:lnTo>
                  <a:lnTo>
                    <a:pt x="5013" y="3262"/>
                  </a:lnTo>
                  <a:lnTo>
                    <a:pt x="5084" y="3108"/>
                  </a:lnTo>
                  <a:lnTo>
                    <a:pt x="5215" y="2905"/>
                  </a:lnTo>
                  <a:lnTo>
                    <a:pt x="5215" y="2608"/>
                  </a:lnTo>
                  <a:lnTo>
                    <a:pt x="5203" y="2512"/>
                  </a:lnTo>
                  <a:lnTo>
                    <a:pt x="5453" y="2072"/>
                  </a:lnTo>
                  <a:lnTo>
                    <a:pt x="5965" y="1596"/>
                  </a:lnTo>
                  <a:lnTo>
                    <a:pt x="6049" y="1500"/>
                  </a:lnTo>
                  <a:lnTo>
                    <a:pt x="6251" y="1310"/>
                  </a:lnTo>
                  <a:lnTo>
                    <a:pt x="7227" y="786"/>
                  </a:lnTo>
                  <a:lnTo>
                    <a:pt x="7239" y="726"/>
                  </a:lnTo>
                  <a:lnTo>
                    <a:pt x="7454" y="357"/>
                  </a:lnTo>
                  <a:lnTo>
                    <a:pt x="7454" y="334"/>
                  </a:lnTo>
                  <a:lnTo>
                    <a:pt x="7323" y="12"/>
                  </a:lnTo>
                  <a:lnTo>
                    <a:pt x="706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1552275" y="3990200"/>
              <a:ext cx="99725" cy="145275"/>
            </a:xfrm>
            <a:custGeom>
              <a:avLst/>
              <a:gdLst/>
              <a:ahLst/>
              <a:cxnLst/>
              <a:rect l="l" t="t" r="r" b="b"/>
              <a:pathLst>
                <a:path w="3989" h="5811" extrusionOk="0">
                  <a:moveTo>
                    <a:pt x="3560" y="1"/>
                  </a:moveTo>
                  <a:lnTo>
                    <a:pt x="2893" y="36"/>
                  </a:lnTo>
                  <a:lnTo>
                    <a:pt x="2417" y="274"/>
                  </a:lnTo>
                  <a:lnTo>
                    <a:pt x="2215" y="596"/>
                  </a:lnTo>
                  <a:lnTo>
                    <a:pt x="2119" y="1072"/>
                  </a:lnTo>
                  <a:lnTo>
                    <a:pt x="2072" y="1191"/>
                  </a:lnTo>
                  <a:lnTo>
                    <a:pt x="2000" y="1632"/>
                  </a:lnTo>
                  <a:lnTo>
                    <a:pt x="1917" y="1715"/>
                  </a:lnTo>
                  <a:lnTo>
                    <a:pt x="1441" y="2549"/>
                  </a:lnTo>
                  <a:lnTo>
                    <a:pt x="1357" y="2715"/>
                  </a:lnTo>
                  <a:lnTo>
                    <a:pt x="1238" y="2918"/>
                  </a:lnTo>
                  <a:lnTo>
                    <a:pt x="881" y="3680"/>
                  </a:lnTo>
                  <a:lnTo>
                    <a:pt x="810" y="3846"/>
                  </a:lnTo>
                  <a:lnTo>
                    <a:pt x="762" y="3870"/>
                  </a:lnTo>
                  <a:lnTo>
                    <a:pt x="750" y="3989"/>
                  </a:lnTo>
                  <a:lnTo>
                    <a:pt x="595" y="4215"/>
                  </a:lnTo>
                  <a:lnTo>
                    <a:pt x="405" y="4632"/>
                  </a:lnTo>
                  <a:lnTo>
                    <a:pt x="405" y="4668"/>
                  </a:lnTo>
                  <a:lnTo>
                    <a:pt x="369" y="5204"/>
                  </a:lnTo>
                  <a:lnTo>
                    <a:pt x="357" y="5263"/>
                  </a:lnTo>
                  <a:lnTo>
                    <a:pt x="238" y="5418"/>
                  </a:lnTo>
                  <a:lnTo>
                    <a:pt x="0" y="5704"/>
                  </a:lnTo>
                  <a:lnTo>
                    <a:pt x="536" y="5811"/>
                  </a:lnTo>
                  <a:lnTo>
                    <a:pt x="822" y="5775"/>
                  </a:lnTo>
                  <a:lnTo>
                    <a:pt x="965" y="5799"/>
                  </a:lnTo>
                  <a:lnTo>
                    <a:pt x="965" y="5573"/>
                  </a:lnTo>
                  <a:lnTo>
                    <a:pt x="1262" y="5418"/>
                  </a:lnTo>
                  <a:lnTo>
                    <a:pt x="2131" y="5085"/>
                  </a:lnTo>
                  <a:lnTo>
                    <a:pt x="3620" y="3573"/>
                  </a:lnTo>
                  <a:lnTo>
                    <a:pt x="3679" y="3501"/>
                  </a:lnTo>
                  <a:lnTo>
                    <a:pt x="3679" y="3239"/>
                  </a:lnTo>
                  <a:lnTo>
                    <a:pt x="3679" y="2953"/>
                  </a:lnTo>
                  <a:lnTo>
                    <a:pt x="3846" y="2430"/>
                  </a:lnTo>
                  <a:lnTo>
                    <a:pt x="3965" y="2001"/>
                  </a:lnTo>
                  <a:lnTo>
                    <a:pt x="3989" y="1810"/>
                  </a:lnTo>
                  <a:lnTo>
                    <a:pt x="3989" y="1715"/>
                  </a:lnTo>
                  <a:lnTo>
                    <a:pt x="3989" y="1525"/>
                  </a:lnTo>
                  <a:lnTo>
                    <a:pt x="3870" y="441"/>
                  </a:lnTo>
                  <a:lnTo>
                    <a:pt x="3798" y="274"/>
                  </a:lnTo>
                  <a:lnTo>
                    <a:pt x="3786" y="274"/>
                  </a:lnTo>
                  <a:lnTo>
                    <a:pt x="3632" y="120"/>
                  </a:lnTo>
                  <a:lnTo>
                    <a:pt x="3560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1185850" y="4136950"/>
              <a:ext cx="105700" cy="110450"/>
            </a:xfrm>
            <a:custGeom>
              <a:avLst/>
              <a:gdLst/>
              <a:ahLst/>
              <a:cxnLst/>
              <a:rect l="l" t="t" r="r" b="b"/>
              <a:pathLst>
                <a:path w="4228" h="4418" extrusionOk="0">
                  <a:moveTo>
                    <a:pt x="3751" y="0"/>
                  </a:moveTo>
                  <a:lnTo>
                    <a:pt x="3584" y="72"/>
                  </a:lnTo>
                  <a:lnTo>
                    <a:pt x="3584" y="143"/>
                  </a:lnTo>
                  <a:lnTo>
                    <a:pt x="3620" y="262"/>
                  </a:lnTo>
                  <a:lnTo>
                    <a:pt x="3620" y="346"/>
                  </a:lnTo>
                  <a:lnTo>
                    <a:pt x="3060" y="358"/>
                  </a:lnTo>
                  <a:lnTo>
                    <a:pt x="2798" y="262"/>
                  </a:lnTo>
                  <a:lnTo>
                    <a:pt x="2263" y="310"/>
                  </a:lnTo>
                  <a:lnTo>
                    <a:pt x="1620" y="131"/>
                  </a:lnTo>
                  <a:lnTo>
                    <a:pt x="1429" y="108"/>
                  </a:lnTo>
                  <a:lnTo>
                    <a:pt x="1310" y="108"/>
                  </a:lnTo>
                  <a:lnTo>
                    <a:pt x="1096" y="143"/>
                  </a:lnTo>
                  <a:lnTo>
                    <a:pt x="1084" y="143"/>
                  </a:lnTo>
                  <a:lnTo>
                    <a:pt x="1013" y="786"/>
                  </a:lnTo>
                  <a:lnTo>
                    <a:pt x="667" y="1322"/>
                  </a:lnTo>
                  <a:lnTo>
                    <a:pt x="489" y="1489"/>
                  </a:lnTo>
                  <a:lnTo>
                    <a:pt x="262" y="1620"/>
                  </a:lnTo>
                  <a:lnTo>
                    <a:pt x="60" y="1739"/>
                  </a:lnTo>
                  <a:lnTo>
                    <a:pt x="24" y="2084"/>
                  </a:lnTo>
                  <a:lnTo>
                    <a:pt x="1" y="2584"/>
                  </a:lnTo>
                  <a:lnTo>
                    <a:pt x="24" y="2786"/>
                  </a:lnTo>
                  <a:lnTo>
                    <a:pt x="143" y="3048"/>
                  </a:lnTo>
                  <a:lnTo>
                    <a:pt x="227" y="3215"/>
                  </a:lnTo>
                  <a:lnTo>
                    <a:pt x="239" y="3239"/>
                  </a:lnTo>
                  <a:lnTo>
                    <a:pt x="346" y="3465"/>
                  </a:lnTo>
                  <a:lnTo>
                    <a:pt x="501" y="3584"/>
                  </a:lnTo>
                  <a:lnTo>
                    <a:pt x="655" y="3703"/>
                  </a:lnTo>
                  <a:lnTo>
                    <a:pt x="739" y="3858"/>
                  </a:lnTo>
                  <a:lnTo>
                    <a:pt x="989" y="4013"/>
                  </a:lnTo>
                  <a:lnTo>
                    <a:pt x="1382" y="4334"/>
                  </a:lnTo>
                  <a:lnTo>
                    <a:pt x="1429" y="4346"/>
                  </a:lnTo>
                  <a:lnTo>
                    <a:pt x="1786" y="4370"/>
                  </a:lnTo>
                  <a:lnTo>
                    <a:pt x="1953" y="4418"/>
                  </a:lnTo>
                  <a:lnTo>
                    <a:pt x="2560" y="4287"/>
                  </a:lnTo>
                  <a:lnTo>
                    <a:pt x="3179" y="4049"/>
                  </a:lnTo>
                  <a:lnTo>
                    <a:pt x="3465" y="3977"/>
                  </a:lnTo>
                  <a:lnTo>
                    <a:pt x="3620" y="3894"/>
                  </a:lnTo>
                  <a:lnTo>
                    <a:pt x="4180" y="3227"/>
                  </a:lnTo>
                  <a:lnTo>
                    <a:pt x="4227" y="3096"/>
                  </a:lnTo>
                  <a:lnTo>
                    <a:pt x="4120" y="2941"/>
                  </a:lnTo>
                  <a:lnTo>
                    <a:pt x="4180" y="2548"/>
                  </a:lnTo>
                  <a:lnTo>
                    <a:pt x="4227" y="2346"/>
                  </a:lnTo>
                  <a:lnTo>
                    <a:pt x="4227" y="1846"/>
                  </a:lnTo>
                  <a:lnTo>
                    <a:pt x="4168" y="1596"/>
                  </a:lnTo>
                  <a:lnTo>
                    <a:pt x="3894" y="905"/>
                  </a:lnTo>
                  <a:lnTo>
                    <a:pt x="3811" y="596"/>
                  </a:lnTo>
                  <a:lnTo>
                    <a:pt x="3930" y="191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1638875" y="3864900"/>
              <a:ext cx="105100" cy="100625"/>
            </a:xfrm>
            <a:custGeom>
              <a:avLst/>
              <a:gdLst/>
              <a:ahLst/>
              <a:cxnLst/>
              <a:rect l="l" t="t" r="r" b="b"/>
              <a:pathLst>
                <a:path w="4204" h="4025" extrusionOk="0">
                  <a:moveTo>
                    <a:pt x="3918" y="0"/>
                  </a:moveTo>
                  <a:lnTo>
                    <a:pt x="3549" y="167"/>
                  </a:lnTo>
                  <a:lnTo>
                    <a:pt x="3442" y="393"/>
                  </a:lnTo>
                  <a:lnTo>
                    <a:pt x="3442" y="417"/>
                  </a:lnTo>
                  <a:lnTo>
                    <a:pt x="3370" y="631"/>
                  </a:lnTo>
                  <a:lnTo>
                    <a:pt x="3239" y="988"/>
                  </a:lnTo>
                  <a:lnTo>
                    <a:pt x="2858" y="1107"/>
                  </a:lnTo>
                  <a:lnTo>
                    <a:pt x="2561" y="1024"/>
                  </a:lnTo>
                  <a:lnTo>
                    <a:pt x="2477" y="1060"/>
                  </a:lnTo>
                  <a:lnTo>
                    <a:pt x="2323" y="1143"/>
                  </a:lnTo>
                  <a:lnTo>
                    <a:pt x="2287" y="1143"/>
                  </a:lnTo>
                  <a:lnTo>
                    <a:pt x="1846" y="1346"/>
                  </a:lnTo>
                  <a:lnTo>
                    <a:pt x="1787" y="1417"/>
                  </a:lnTo>
                  <a:lnTo>
                    <a:pt x="1370" y="1584"/>
                  </a:lnTo>
                  <a:lnTo>
                    <a:pt x="1180" y="1596"/>
                  </a:lnTo>
                  <a:lnTo>
                    <a:pt x="989" y="1667"/>
                  </a:lnTo>
                  <a:lnTo>
                    <a:pt x="953" y="1679"/>
                  </a:lnTo>
                  <a:lnTo>
                    <a:pt x="1001" y="1703"/>
                  </a:lnTo>
                  <a:lnTo>
                    <a:pt x="656" y="2024"/>
                  </a:lnTo>
                  <a:lnTo>
                    <a:pt x="632" y="2072"/>
                  </a:lnTo>
                  <a:lnTo>
                    <a:pt x="465" y="2310"/>
                  </a:lnTo>
                  <a:lnTo>
                    <a:pt x="382" y="2536"/>
                  </a:lnTo>
                  <a:lnTo>
                    <a:pt x="382" y="2953"/>
                  </a:lnTo>
                  <a:lnTo>
                    <a:pt x="382" y="2965"/>
                  </a:lnTo>
                  <a:lnTo>
                    <a:pt x="382" y="2977"/>
                  </a:lnTo>
                  <a:lnTo>
                    <a:pt x="358" y="3143"/>
                  </a:lnTo>
                  <a:lnTo>
                    <a:pt x="96" y="3489"/>
                  </a:lnTo>
                  <a:lnTo>
                    <a:pt x="1" y="3572"/>
                  </a:lnTo>
                  <a:lnTo>
                    <a:pt x="215" y="3929"/>
                  </a:lnTo>
                  <a:lnTo>
                    <a:pt x="572" y="3941"/>
                  </a:lnTo>
                  <a:lnTo>
                    <a:pt x="775" y="3977"/>
                  </a:lnTo>
                  <a:lnTo>
                    <a:pt x="882" y="4024"/>
                  </a:lnTo>
                  <a:lnTo>
                    <a:pt x="1001" y="4001"/>
                  </a:lnTo>
                  <a:lnTo>
                    <a:pt x="1287" y="3560"/>
                  </a:lnTo>
                  <a:lnTo>
                    <a:pt x="1406" y="3405"/>
                  </a:lnTo>
                  <a:lnTo>
                    <a:pt x="1846" y="3286"/>
                  </a:lnTo>
                  <a:lnTo>
                    <a:pt x="1882" y="3310"/>
                  </a:lnTo>
                  <a:lnTo>
                    <a:pt x="2120" y="3310"/>
                  </a:lnTo>
                  <a:lnTo>
                    <a:pt x="2239" y="3262"/>
                  </a:lnTo>
                  <a:lnTo>
                    <a:pt x="2596" y="3012"/>
                  </a:lnTo>
                  <a:lnTo>
                    <a:pt x="2715" y="2929"/>
                  </a:lnTo>
                  <a:lnTo>
                    <a:pt x="3085" y="2893"/>
                  </a:lnTo>
                  <a:lnTo>
                    <a:pt x="3358" y="2679"/>
                  </a:lnTo>
                  <a:lnTo>
                    <a:pt x="3477" y="2608"/>
                  </a:lnTo>
                  <a:lnTo>
                    <a:pt x="3597" y="2536"/>
                  </a:lnTo>
                  <a:lnTo>
                    <a:pt x="3620" y="2489"/>
                  </a:lnTo>
                  <a:lnTo>
                    <a:pt x="3787" y="2215"/>
                  </a:lnTo>
                  <a:lnTo>
                    <a:pt x="3799" y="2179"/>
                  </a:lnTo>
                  <a:lnTo>
                    <a:pt x="3870" y="1703"/>
                  </a:lnTo>
                  <a:lnTo>
                    <a:pt x="3906" y="1655"/>
                  </a:lnTo>
                  <a:lnTo>
                    <a:pt x="3918" y="1429"/>
                  </a:lnTo>
                  <a:lnTo>
                    <a:pt x="3870" y="1262"/>
                  </a:lnTo>
                  <a:lnTo>
                    <a:pt x="3870" y="1107"/>
                  </a:lnTo>
                  <a:lnTo>
                    <a:pt x="3906" y="1012"/>
                  </a:lnTo>
                  <a:lnTo>
                    <a:pt x="4085" y="881"/>
                  </a:lnTo>
                  <a:lnTo>
                    <a:pt x="4108" y="869"/>
                  </a:lnTo>
                  <a:lnTo>
                    <a:pt x="4192" y="631"/>
                  </a:lnTo>
                  <a:lnTo>
                    <a:pt x="4204" y="512"/>
                  </a:lnTo>
                  <a:lnTo>
                    <a:pt x="4156" y="191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677150" y="3964900"/>
              <a:ext cx="67600" cy="96175"/>
            </a:xfrm>
            <a:custGeom>
              <a:avLst/>
              <a:gdLst/>
              <a:ahLst/>
              <a:cxnLst/>
              <a:rect l="l" t="t" r="r" b="b"/>
              <a:pathLst>
                <a:path w="2704" h="3847" extrusionOk="0">
                  <a:moveTo>
                    <a:pt x="1001" y="1"/>
                  </a:moveTo>
                  <a:lnTo>
                    <a:pt x="894" y="24"/>
                  </a:lnTo>
                  <a:lnTo>
                    <a:pt x="846" y="60"/>
                  </a:lnTo>
                  <a:lnTo>
                    <a:pt x="763" y="96"/>
                  </a:lnTo>
                  <a:lnTo>
                    <a:pt x="751" y="96"/>
                  </a:lnTo>
                  <a:lnTo>
                    <a:pt x="656" y="120"/>
                  </a:lnTo>
                  <a:lnTo>
                    <a:pt x="596" y="215"/>
                  </a:lnTo>
                  <a:lnTo>
                    <a:pt x="715" y="382"/>
                  </a:lnTo>
                  <a:lnTo>
                    <a:pt x="251" y="739"/>
                  </a:lnTo>
                  <a:lnTo>
                    <a:pt x="120" y="739"/>
                  </a:lnTo>
                  <a:lnTo>
                    <a:pt x="120" y="703"/>
                  </a:lnTo>
                  <a:lnTo>
                    <a:pt x="108" y="703"/>
                  </a:lnTo>
                  <a:lnTo>
                    <a:pt x="1" y="822"/>
                  </a:lnTo>
                  <a:lnTo>
                    <a:pt x="48" y="1001"/>
                  </a:lnTo>
                  <a:lnTo>
                    <a:pt x="48" y="1013"/>
                  </a:lnTo>
                  <a:lnTo>
                    <a:pt x="286" y="1215"/>
                  </a:lnTo>
                  <a:lnTo>
                    <a:pt x="596" y="1894"/>
                  </a:lnTo>
                  <a:lnTo>
                    <a:pt x="644" y="1989"/>
                  </a:lnTo>
                  <a:lnTo>
                    <a:pt x="894" y="2489"/>
                  </a:lnTo>
                  <a:lnTo>
                    <a:pt x="1048" y="2787"/>
                  </a:lnTo>
                  <a:lnTo>
                    <a:pt x="1263" y="3275"/>
                  </a:lnTo>
                  <a:lnTo>
                    <a:pt x="1346" y="3608"/>
                  </a:lnTo>
                  <a:lnTo>
                    <a:pt x="1596" y="3834"/>
                  </a:lnTo>
                  <a:lnTo>
                    <a:pt x="1715" y="3846"/>
                  </a:lnTo>
                  <a:lnTo>
                    <a:pt x="1739" y="3846"/>
                  </a:lnTo>
                  <a:lnTo>
                    <a:pt x="1953" y="3608"/>
                  </a:lnTo>
                  <a:lnTo>
                    <a:pt x="2108" y="3275"/>
                  </a:lnTo>
                  <a:lnTo>
                    <a:pt x="2180" y="3132"/>
                  </a:lnTo>
                  <a:lnTo>
                    <a:pt x="2477" y="2560"/>
                  </a:lnTo>
                  <a:lnTo>
                    <a:pt x="2477" y="2525"/>
                  </a:lnTo>
                  <a:lnTo>
                    <a:pt x="2489" y="2287"/>
                  </a:lnTo>
                  <a:lnTo>
                    <a:pt x="2430" y="2084"/>
                  </a:lnTo>
                  <a:lnTo>
                    <a:pt x="2382" y="1965"/>
                  </a:lnTo>
                  <a:lnTo>
                    <a:pt x="2442" y="1537"/>
                  </a:lnTo>
                  <a:lnTo>
                    <a:pt x="2549" y="1358"/>
                  </a:lnTo>
                  <a:lnTo>
                    <a:pt x="2656" y="1239"/>
                  </a:lnTo>
                  <a:lnTo>
                    <a:pt x="2703" y="1048"/>
                  </a:lnTo>
                  <a:lnTo>
                    <a:pt x="2501" y="810"/>
                  </a:lnTo>
                  <a:lnTo>
                    <a:pt x="2430" y="620"/>
                  </a:lnTo>
                  <a:lnTo>
                    <a:pt x="2239" y="167"/>
                  </a:lnTo>
                  <a:lnTo>
                    <a:pt x="2156" y="96"/>
                  </a:lnTo>
                  <a:lnTo>
                    <a:pt x="1894" y="24"/>
                  </a:lnTo>
                  <a:lnTo>
                    <a:pt x="1763" y="48"/>
                  </a:lnTo>
                  <a:lnTo>
                    <a:pt x="1072" y="2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840275" y="4134575"/>
              <a:ext cx="50625" cy="44075"/>
            </a:xfrm>
            <a:custGeom>
              <a:avLst/>
              <a:gdLst/>
              <a:ahLst/>
              <a:cxnLst/>
              <a:rect l="l" t="t" r="r" b="b"/>
              <a:pathLst>
                <a:path w="2025" h="1763" extrusionOk="0">
                  <a:moveTo>
                    <a:pt x="1096" y="0"/>
                  </a:moveTo>
                  <a:lnTo>
                    <a:pt x="512" y="322"/>
                  </a:lnTo>
                  <a:lnTo>
                    <a:pt x="12" y="834"/>
                  </a:lnTo>
                  <a:lnTo>
                    <a:pt x="0" y="1119"/>
                  </a:lnTo>
                  <a:lnTo>
                    <a:pt x="12" y="1286"/>
                  </a:lnTo>
                  <a:lnTo>
                    <a:pt x="536" y="1762"/>
                  </a:lnTo>
                  <a:lnTo>
                    <a:pt x="858" y="1727"/>
                  </a:lnTo>
                  <a:lnTo>
                    <a:pt x="929" y="1715"/>
                  </a:lnTo>
                  <a:lnTo>
                    <a:pt x="1334" y="1667"/>
                  </a:lnTo>
                  <a:lnTo>
                    <a:pt x="1393" y="1643"/>
                  </a:lnTo>
                  <a:lnTo>
                    <a:pt x="1691" y="1405"/>
                  </a:lnTo>
                  <a:lnTo>
                    <a:pt x="1846" y="1227"/>
                  </a:lnTo>
                  <a:lnTo>
                    <a:pt x="1858" y="1215"/>
                  </a:lnTo>
                  <a:lnTo>
                    <a:pt x="2001" y="1000"/>
                  </a:lnTo>
                  <a:lnTo>
                    <a:pt x="2024" y="953"/>
                  </a:lnTo>
                  <a:lnTo>
                    <a:pt x="2024" y="691"/>
                  </a:lnTo>
                  <a:lnTo>
                    <a:pt x="2001" y="643"/>
                  </a:lnTo>
                  <a:lnTo>
                    <a:pt x="1751" y="381"/>
                  </a:lnTo>
                  <a:lnTo>
                    <a:pt x="1643" y="322"/>
                  </a:lnTo>
                  <a:lnTo>
                    <a:pt x="1608" y="298"/>
                  </a:lnTo>
                  <a:lnTo>
                    <a:pt x="1489" y="226"/>
                  </a:lnTo>
                  <a:lnTo>
                    <a:pt x="1286" y="95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4813975" y="3285125"/>
              <a:ext cx="59575" cy="40050"/>
            </a:xfrm>
            <a:custGeom>
              <a:avLst/>
              <a:gdLst/>
              <a:ahLst/>
              <a:cxnLst/>
              <a:rect l="l" t="t" r="r" b="b"/>
              <a:pathLst>
                <a:path w="2383" h="1602" extrusionOk="0">
                  <a:moveTo>
                    <a:pt x="695" y="168"/>
                  </a:moveTo>
                  <a:lnTo>
                    <a:pt x="695" y="168"/>
                  </a:lnTo>
                  <a:cubicBezTo>
                    <a:pt x="705" y="183"/>
                    <a:pt x="720" y="198"/>
                    <a:pt x="739" y="212"/>
                  </a:cubicBezTo>
                  <a:cubicBezTo>
                    <a:pt x="718" y="202"/>
                    <a:pt x="704" y="186"/>
                    <a:pt x="695" y="168"/>
                  </a:cubicBezTo>
                  <a:close/>
                  <a:moveTo>
                    <a:pt x="1037" y="807"/>
                  </a:moveTo>
                  <a:cubicBezTo>
                    <a:pt x="1049" y="807"/>
                    <a:pt x="1049" y="819"/>
                    <a:pt x="1072" y="843"/>
                  </a:cubicBezTo>
                  <a:lnTo>
                    <a:pt x="1037" y="807"/>
                  </a:lnTo>
                  <a:close/>
                  <a:moveTo>
                    <a:pt x="636" y="1"/>
                  </a:moveTo>
                  <a:cubicBezTo>
                    <a:pt x="620" y="1"/>
                    <a:pt x="599" y="10"/>
                    <a:pt x="572" y="34"/>
                  </a:cubicBezTo>
                  <a:cubicBezTo>
                    <a:pt x="596" y="45"/>
                    <a:pt x="596" y="81"/>
                    <a:pt x="596" y="105"/>
                  </a:cubicBezTo>
                  <a:cubicBezTo>
                    <a:pt x="572" y="105"/>
                    <a:pt x="596" y="81"/>
                    <a:pt x="572" y="69"/>
                  </a:cubicBezTo>
                  <a:cubicBezTo>
                    <a:pt x="572" y="45"/>
                    <a:pt x="560" y="45"/>
                    <a:pt x="548" y="45"/>
                  </a:cubicBezTo>
                  <a:cubicBezTo>
                    <a:pt x="489" y="81"/>
                    <a:pt x="477" y="129"/>
                    <a:pt x="441" y="164"/>
                  </a:cubicBezTo>
                  <a:cubicBezTo>
                    <a:pt x="429" y="188"/>
                    <a:pt x="418" y="212"/>
                    <a:pt x="394" y="224"/>
                  </a:cubicBezTo>
                  <a:cubicBezTo>
                    <a:pt x="382" y="260"/>
                    <a:pt x="358" y="284"/>
                    <a:pt x="322" y="307"/>
                  </a:cubicBezTo>
                  <a:cubicBezTo>
                    <a:pt x="239" y="379"/>
                    <a:pt x="120" y="307"/>
                    <a:pt x="37" y="391"/>
                  </a:cubicBezTo>
                  <a:cubicBezTo>
                    <a:pt x="1" y="438"/>
                    <a:pt x="1" y="498"/>
                    <a:pt x="13" y="557"/>
                  </a:cubicBezTo>
                  <a:cubicBezTo>
                    <a:pt x="144" y="629"/>
                    <a:pt x="144" y="736"/>
                    <a:pt x="84" y="855"/>
                  </a:cubicBezTo>
                  <a:cubicBezTo>
                    <a:pt x="37" y="962"/>
                    <a:pt x="37" y="1057"/>
                    <a:pt x="25" y="1165"/>
                  </a:cubicBezTo>
                  <a:cubicBezTo>
                    <a:pt x="120" y="1260"/>
                    <a:pt x="203" y="1343"/>
                    <a:pt x="334" y="1355"/>
                  </a:cubicBezTo>
                  <a:cubicBezTo>
                    <a:pt x="429" y="1319"/>
                    <a:pt x="548" y="1319"/>
                    <a:pt x="608" y="1212"/>
                  </a:cubicBezTo>
                  <a:cubicBezTo>
                    <a:pt x="620" y="1177"/>
                    <a:pt x="596" y="1153"/>
                    <a:pt x="608" y="1117"/>
                  </a:cubicBezTo>
                  <a:lnTo>
                    <a:pt x="608" y="1117"/>
                  </a:lnTo>
                  <a:cubicBezTo>
                    <a:pt x="656" y="1153"/>
                    <a:pt x="679" y="1165"/>
                    <a:pt x="715" y="1165"/>
                  </a:cubicBezTo>
                  <a:cubicBezTo>
                    <a:pt x="752" y="1152"/>
                    <a:pt x="789" y="1147"/>
                    <a:pt x="824" y="1147"/>
                  </a:cubicBezTo>
                  <a:cubicBezTo>
                    <a:pt x="927" y="1147"/>
                    <a:pt x="1026" y="1189"/>
                    <a:pt x="1132" y="1224"/>
                  </a:cubicBezTo>
                  <a:cubicBezTo>
                    <a:pt x="1229" y="1232"/>
                    <a:pt x="1321" y="1252"/>
                    <a:pt x="1416" y="1252"/>
                  </a:cubicBezTo>
                  <a:cubicBezTo>
                    <a:pt x="1459" y="1252"/>
                    <a:pt x="1503" y="1247"/>
                    <a:pt x="1549" y="1236"/>
                  </a:cubicBezTo>
                  <a:lnTo>
                    <a:pt x="1549" y="1236"/>
                  </a:lnTo>
                  <a:cubicBezTo>
                    <a:pt x="1549" y="1296"/>
                    <a:pt x="1489" y="1319"/>
                    <a:pt x="1465" y="1355"/>
                  </a:cubicBezTo>
                  <a:cubicBezTo>
                    <a:pt x="1465" y="1367"/>
                    <a:pt x="1465" y="1391"/>
                    <a:pt x="1489" y="1391"/>
                  </a:cubicBezTo>
                  <a:cubicBezTo>
                    <a:pt x="1505" y="1389"/>
                    <a:pt x="1522" y="1387"/>
                    <a:pt x="1538" y="1387"/>
                  </a:cubicBezTo>
                  <a:cubicBezTo>
                    <a:pt x="1607" y="1387"/>
                    <a:pt x="1675" y="1412"/>
                    <a:pt x="1703" y="1498"/>
                  </a:cubicBezTo>
                  <a:cubicBezTo>
                    <a:pt x="1703" y="1510"/>
                    <a:pt x="1727" y="1510"/>
                    <a:pt x="1739" y="1510"/>
                  </a:cubicBezTo>
                  <a:cubicBezTo>
                    <a:pt x="1787" y="1510"/>
                    <a:pt x="1846" y="1510"/>
                    <a:pt x="1870" y="1558"/>
                  </a:cubicBezTo>
                  <a:cubicBezTo>
                    <a:pt x="1928" y="1579"/>
                    <a:pt x="1982" y="1601"/>
                    <a:pt x="2037" y="1601"/>
                  </a:cubicBezTo>
                  <a:cubicBezTo>
                    <a:pt x="2072" y="1601"/>
                    <a:pt x="2107" y="1592"/>
                    <a:pt x="2144" y="1569"/>
                  </a:cubicBezTo>
                  <a:cubicBezTo>
                    <a:pt x="2215" y="1534"/>
                    <a:pt x="2287" y="1510"/>
                    <a:pt x="2334" y="1438"/>
                  </a:cubicBezTo>
                  <a:cubicBezTo>
                    <a:pt x="2334" y="1403"/>
                    <a:pt x="2346" y="1391"/>
                    <a:pt x="2346" y="1379"/>
                  </a:cubicBezTo>
                  <a:cubicBezTo>
                    <a:pt x="2382" y="1331"/>
                    <a:pt x="2358" y="1284"/>
                    <a:pt x="2358" y="1236"/>
                  </a:cubicBezTo>
                  <a:cubicBezTo>
                    <a:pt x="2382" y="1105"/>
                    <a:pt x="2323" y="1034"/>
                    <a:pt x="2180" y="1022"/>
                  </a:cubicBezTo>
                  <a:cubicBezTo>
                    <a:pt x="2156" y="1022"/>
                    <a:pt x="2120" y="998"/>
                    <a:pt x="2096" y="986"/>
                  </a:cubicBezTo>
                  <a:cubicBezTo>
                    <a:pt x="2084" y="974"/>
                    <a:pt x="2061" y="962"/>
                    <a:pt x="2049" y="962"/>
                  </a:cubicBezTo>
                  <a:cubicBezTo>
                    <a:pt x="1970" y="941"/>
                    <a:pt x="1896" y="936"/>
                    <a:pt x="1821" y="936"/>
                  </a:cubicBezTo>
                  <a:cubicBezTo>
                    <a:pt x="1771" y="936"/>
                    <a:pt x="1720" y="938"/>
                    <a:pt x="1668" y="938"/>
                  </a:cubicBezTo>
                  <a:cubicBezTo>
                    <a:pt x="1549" y="938"/>
                    <a:pt x="1430" y="926"/>
                    <a:pt x="1334" y="855"/>
                  </a:cubicBezTo>
                  <a:cubicBezTo>
                    <a:pt x="1315" y="852"/>
                    <a:pt x="1296" y="851"/>
                    <a:pt x="1276" y="851"/>
                  </a:cubicBezTo>
                  <a:cubicBezTo>
                    <a:pt x="1241" y="851"/>
                    <a:pt x="1204" y="854"/>
                    <a:pt x="1168" y="854"/>
                  </a:cubicBezTo>
                  <a:cubicBezTo>
                    <a:pt x="1146" y="854"/>
                    <a:pt x="1123" y="853"/>
                    <a:pt x="1102" y="850"/>
                  </a:cubicBezTo>
                  <a:lnTo>
                    <a:pt x="1102" y="850"/>
                  </a:lnTo>
                  <a:cubicBezTo>
                    <a:pt x="1209" y="811"/>
                    <a:pt x="1144" y="733"/>
                    <a:pt x="1144" y="676"/>
                  </a:cubicBezTo>
                  <a:cubicBezTo>
                    <a:pt x="1072" y="676"/>
                    <a:pt x="1096" y="629"/>
                    <a:pt x="1096" y="581"/>
                  </a:cubicBezTo>
                  <a:lnTo>
                    <a:pt x="1096" y="557"/>
                  </a:lnTo>
                  <a:cubicBezTo>
                    <a:pt x="1025" y="367"/>
                    <a:pt x="906" y="224"/>
                    <a:pt x="775" y="81"/>
                  </a:cubicBezTo>
                  <a:cubicBezTo>
                    <a:pt x="752" y="74"/>
                    <a:pt x="735" y="57"/>
                    <a:pt x="719" y="57"/>
                  </a:cubicBezTo>
                  <a:cubicBezTo>
                    <a:pt x="709" y="57"/>
                    <a:pt x="700" y="63"/>
                    <a:pt x="691" y="81"/>
                  </a:cubicBezTo>
                  <a:cubicBezTo>
                    <a:pt x="685" y="97"/>
                    <a:pt x="682" y="110"/>
                    <a:pt x="682" y="123"/>
                  </a:cubicBezTo>
                  <a:lnTo>
                    <a:pt x="682" y="123"/>
                  </a:lnTo>
                  <a:cubicBezTo>
                    <a:pt x="680" y="110"/>
                    <a:pt x="679" y="96"/>
                    <a:pt x="679" y="81"/>
                  </a:cubicBezTo>
                  <a:cubicBezTo>
                    <a:pt x="679" y="41"/>
                    <a:pt x="669" y="1"/>
                    <a:pt x="63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5526875" y="2776075"/>
              <a:ext cx="147300" cy="98700"/>
            </a:xfrm>
            <a:custGeom>
              <a:avLst/>
              <a:gdLst/>
              <a:ahLst/>
              <a:cxnLst/>
              <a:rect l="l" t="t" r="r" b="b"/>
              <a:pathLst>
                <a:path w="5892" h="3948" extrusionOk="0">
                  <a:moveTo>
                    <a:pt x="3155" y="0"/>
                  </a:moveTo>
                  <a:cubicBezTo>
                    <a:pt x="3069" y="33"/>
                    <a:pt x="2972" y="85"/>
                    <a:pt x="2883" y="85"/>
                  </a:cubicBezTo>
                  <a:cubicBezTo>
                    <a:pt x="2875" y="85"/>
                    <a:pt x="2866" y="85"/>
                    <a:pt x="2858" y="83"/>
                  </a:cubicBezTo>
                  <a:cubicBezTo>
                    <a:pt x="2753" y="73"/>
                    <a:pt x="2649" y="69"/>
                    <a:pt x="2544" y="69"/>
                  </a:cubicBezTo>
                  <a:cubicBezTo>
                    <a:pt x="2292" y="69"/>
                    <a:pt x="2042" y="94"/>
                    <a:pt x="1798" y="119"/>
                  </a:cubicBezTo>
                  <a:cubicBezTo>
                    <a:pt x="1679" y="119"/>
                    <a:pt x="1572" y="155"/>
                    <a:pt x="1453" y="155"/>
                  </a:cubicBezTo>
                  <a:cubicBezTo>
                    <a:pt x="1414" y="170"/>
                    <a:pt x="1376" y="177"/>
                    <a:pt x="1337" y="177"/>
                  </a:cubicBezTo>
                  <a:cubicBezTo>
                    <a:pt x="1257" y="177"/>
                    <a:pt x="1176" y="148"/>
                    <a:pt x="1096" y="107"/>
                  </a:cubicBezTo>
                  <a:cubicBezTo>
                    <a:pt x="1050" y="98"/>
                    <a:pt x="1005" y="75"/>
                    <a:pt x="960" y="75"/>
                  </a:cubicBezTo>
                  <a:cubicBezTo>
                    <a:pt x="946" y="75"/>
                    <a:pt x="931" y="78"/>
                    <a:pt x="917" y="83"/>
                  </a:cubicBezTo>
                  <a:cubicBezTo>
                    <a:pt x="750" y="143"/>
                    <a:pt x="572" y="119"/>
                    <a:pt x="429" y="226"/>
                  </a:cubicBezTo>
                  <a:cubicBezTo>
                    <a:pt x="357" y="238"/>
                    <a:pt x="298" y="274"/>
                    <a:pt x="215" y="286"/>
                  </a:cubicBezTo>
                  <a:cubicBezTo>
                    <a:pt x="203" y="334"/>
                    <a:pt x="238" y="357"/>
                    <a:pt x="250" y="393"/>
                  </a:cubicBezTo>
                  <a:cubicBezTo>
                    <a:pt x="274" y="417"/>
                    <a:pt x="334" y="464"/>
                    <a:pt x="298" y="512"/>
                  </a:cubicBezTo>
                  <a:cubicBezTo>
                    <a:pt x="282" y="529"/>
                    <a:pt x="267" y="535"/>
                    <a:pt x="254" y="535"/>
                  </a:cubicBezTo>
                  <a:cubicBezTo>
                    <a:pt x="220" y="535"/>
                    <a:pt x="196" y="490"/>
                    <a:pt x="179" y="464"/>
                  </a:cubicBezTo>
                  <a:cubicBezTo>
                    <a:pt x="153" y="456"/>
                    <a:pt x="133" y="422"/>
                    <a:pt x="102" y="422"/>
                  </a:cubicBezTo>
                  <a:cubicBezTo>
                    <a:pt x="90" y="422"/>
                    <a:pt x="76" y="427"/>
                    <a:pt x="60" y="441"/>
                  </a:cubicBezTo>
                  <a:lnTo>
                    <a:pt x="24" y="464"/>
                  </a:lnTo>
                  <a:cubicBezTo>
                    <a:pt x="24" y="512"/>
                    <a:pt x="12" y="536"/>
                    <a:pt x="0" y="584"/>
                  </a:cubicBezTo>
                  <a:lnTo>
                    <a:pt x="0" y="679"/>
                  </a:lnTo>
                  <a:cubicBezTo>
                    <a:pt x="18" y="661"/>
                    <a:pt x="42" y="652"/>
                    <a:pt x="66" y="652"/>
                  </a:cubicBezTo>
                  <a:cubicBezTo>
                    <a:pt x="90" y="652"/>
                    <a:pt x="113" y="661"/>
                    <a:pt x="131" y="679"/>
                  </a:cubicBezTo>
                  <a:cubicBezTo>
                    <a:pt x="131" y="691"/>
                    <a:pt x="119" y="750"/>
                    <a:pt x="96" y="774"/>
                  </a:cubicBezTo>
                  <a:cubicBezTo>
                    <a:pt x="84" y="810"/>
                    <a:pt x="36" y="857"/>
                    <a:pt x="119" y="881"/>
                  </a:cubicBezTo>
                  <a:cubicBezTo>
                    <a:pt x="24" y="929"/>
                    <a:pt x="250" y="1036"/>
                    <a:pt x="84" y="1048"/>
                  </a:cubicBezTo>
                  <a:cubicBezTo>
                    <a:pt x="72" y="1167"/>
                    <a:pt x="179" y="1155"/>
                    <a:pt x="238" y="1191"/>
                  </a:cubicBezTo>
                  <a:cubicBezTo>
                    <a:pt x="453" y="1250"/>
                    <a:pt x="453" y="1250"/>
                    <a:pt x="334" y="1417"/>
                  </a:cubicBezTo>
                  <a:cubicBezTo>
                    <a:pt x="262" y="1572"/>
                    <a:pt x="274" y="1727"/>
                    <a:pt x="298" y="1893"/>
                  </a:cubicBezTo>
                  <a:cubicBezTo>
                    <a:pt x="274" y="1941"/>
                    <a:pt x="274" y="1988"/>
                    <a:pt x="262" y="2024"/>
                  </a:cubicBezTo>
                  <a:cubicBezTo>
                    <a:pt x="310" y="2131"/>
                    <a:pt x="417" y="2119"/>
                    <a:pt x="488" y="2167"/>
                  </a:cubicBezTo>
                  <a:cubicBezTo>
                    <a:pt x="572" y="2191"/>
                    <a:pt x="655" y="2239"/>
                    <a:pt x="750" y="2239"/>
                  </a:cubicBezTo>
                  <a:cubicBezTo>
                    <a:pt x="798" y="2239"/>
                    <a:pt x="858" y="2239"/>
                    <a:pt x="905" y="2227"/>
                  </a:cubicBezTo>
                  <a:cubicBezTo>
                    <a:pt x="965" y="2203"/>
                    <a:pt x="1012" y="2203"/>
                    <a:pt x="1048" y="2191"/>
                  </a:cubicBezTo>
                  <a:cubicBezTo>
                    <a:pt x="1155" y="2191"/>
                    <a:pt x="1250" y="2167"/>
                    <a:pt x="1334" y="2131"/>
                  </a:cubicBezTo>
                  <a:cubicBezTo>
                    <a:pt x="1381" y="2119"/>
                    <a:pt x="1441" y="2119"/>
                    <a:pt x="1489" y="2108"/>
                  </a:cubicBezTo>
                  <a:cubicBezTo>
                    <a:pt x="1525" y="2094"/>
                    <a:pt x="1566" y="2091"/>
                    <a:pt x="1608" y="2091"/>
                  </a:cubicBezTo>
                  <a:cubicBezTo>
                    <a:pt x="1642" y="2091"/>
                    <a:pt x="1677" y="2093"/>
                    <a:pt x="1712" y="2093"/>
                  </a:cubicBezTo>
                  <a:cubicBezTo>
                    <a:pt x="1745" y="2093"/>
                    <a:pt x="1778" y="2091"/>
                    <a:pt x="1810" y="2084"/>
                  </a:cubicBezTo>
                  <a:cubicBezTo>
                    <a:pt x="1965" y="2084"/>
                    <a:pt x="2096" y="2108"/>
                    <a:pt x="2215" y="2167"/>
                  </a:cubicBezTo>
                  <a:cubicBezTo>
                    <a:pt x="2298" y="2191"/>
                    <a:pt x="2382" y="2227"/>
                    <a:pt x="2453" y="2262"/>
                  </a:cubicBezTo>
                  <a:cubicBezTo>
                    <a:pt x="2798" y="2489"/>
                    <a:pt x="3132" y="2727"/>
                    <a:pt x="3465" y="2953"/>
                  </a:cubicBezTo>
                  <a:cubicBezTo>
                    <a:pt x="3548" y="3001"/>
                    <a:pt x="3655" y="3060"/>
                    <a:pt x="3727" y="3131"/>
                  </a:cubicBezTo>
                  <a:cubicBezTo>
                    <a:pt x="3834" y="3191"/>
                    <a:pt x="3929" y="3251"/>
                    <a:pt x="4025" y="3322"/>
                  </a:cubicBezTo>
                  <a:cubicBezTo>
                    <a:pt x="4144" y="3382"/>
                    <a:pt x="4227" y="3489"/>
                    <a:pt x="4358" y="3501"/>
                  </a:cubicBezTo>
                  <a:cubicBezTo>
                    <a:pt x="4368" y="3499"/>
                    <a:pt x="4377" y="3498"/>
                    <a:pt x="4387" y="3498"/>
                  </a:cubicBezTo>
                  <a:cubicBezTo>
                    <a:pt x="4471" y="3498"/>
                    <a:pt x="4554" y="3558"/>
                    <a:pt x="4631" y="3558"/>
                  </a:cubicBezTo>
                  <a:cubicBezTo>
                    <a:pt x="4648" y="3558"/>
                    <a:pt x="4666" y="3555"/>
                    <a:pt x="4683" y="3547"/>
                  </a:cubicBezTo>
                  <a:lnTo>
                    <a:pt x="4683" y="3547"/>
                  </a:lnTo>
                  <a:cubicBezTo>
                    <a:pt x="4661" y="3562"/>
                    <a:pt x="4634" y="3581"/>
                    <a:pt x="4608" y="3608"/>
                  </a:cubicBezTo>
                  <a:cubicBezTo>
                    <a:pt x="4608" y="3620"/>
                    <a:pt x="4608" y="3620"/>
                    <a:pt x="4620" y="3643"/>
                  </a:cubicBezTo>
                  <a:cubicBezTo>
                    <a:pt x="4656" y="3655"/>
                    <a:pt x="4703" y="3655"/>
                    <a:pt x="4727" y="3667"/>
                  </a:cubicBezTo>
                  <a:cubicBezTo>
                    <a:pt x="4822" y="3715"/>
                    <a:pt x="4965" y="3679"/>
                    <a:pt x="5001" y="3834"/>
                  </a:cubicBezTo>
                  <a:lnTo>
                    <a:pt x="5037" y="3882"/>
                  </a:lnTo>
                  <a:cubicBezTo>
                    <a:pt x="5096" y="3932"/>
                    <a:pt x="5161" y="3947"/>
                    <a:pt x="5228" y="3947"/>
                  </a:cubicBezTo>
                  <a:cubicBezTo>
                    <a:pt x="5255" y="3947"/>
                    <a:pt x="5283" y="3945"/>
                    <a:pt x="5310" y="3941"/>
                  </a:cubicBezTo>
                  <a:cubicBezTo>
                    <a:pt x="5430" y="3905"/>
                    <a:pt x="5560" y="3893"/>
                    <a:pt x="5680" y="3882"/>
                  </a:cubicBezTo>
                  <a:cubicBezTo>
                    <a:pt x="5799" y="3846"/>
                    <a:pt x="5834" y="3739"/>
                    <a:pt x="5834" y="3643"/>
                  </a:cubicBezTo>
                  <a:lnTo>
                    <a:pt x="5834" y="3524"/>
                  </a:lnTo>
                  <a:cubicBezTo>
                    <a:pt x="5811" y="3310"/>
                    <a:pt x="5834" y="3120"/>
                    <a:pt x="5834" y="2905"/>
                  </a:cubicBezTo>
                  <a:cubicBezTo>
                    <a:pt x="5799" y="2846"/>
                    <a:pt x="5811" y="2786"/>
                    <a:pt x="5799" y="2727"/>
                  </a:cubicBezTo>
                  <a:cubicBezTo>
                    <a:pt x="5775" y="2597"/>
                    <a:pt x="5891" y="2468"/>
                    <a:pt x="5790" y="2327"/>
                  </a:cubicBezTo>
                  <a:lnTo>
                    <a:pt x="5790" y="2327"/>
                  </a:lnTo>
                  <a:cubicBezTo>
                    <a:pt x="5793" y="2329"/>
                    <a:pt x="5796" y="2330"/>
                    <a:pt x="5800" y="2330"/>
                  </a:cubicBezTo>
                  <a:cubicBezTo>
                    <a:pt x="5803" y="2330"/>
                    <a:pt x="5807" y="2328"/>
                    <a:pt x="5811" y="2322"/>
                  </a:cubicBezTo>
                  <a:cubicBezTo>
                    <a:pt x="5834" y="2310"/>
                    <a:pt x="5846" y="2298"/>
                    <a:pt x="5846" y="2286"/>
                  </a:cubicBezTo>
                  <a:cubicBezTo>
                    <a:pt x="5846" y="2167"/>
                    <a:pt x="5811" y="2060"/>
                    <a:pt x="5775" y="1953"/>
                  </a:cubicBezTo>
                  <a:cubicBezTo>
                    <a:pt x="5727" y="1917"/>
                    <a:pt x="5668" y="1881"/>
                    <a:pt x="5596" y="1881"/>
                  </a:cubicBezTo>
                  <a:cubicBezTo>
                    <a:pt x="5553" y="1886"/>
                    <a:pt x="5511" y="1893"/>
                    <a:pt x="5472" y="1893"/>
                  </a:cubicBezTo>
                  <a:cubicBezTo>
                    <a:pt x="5416" y="1893"/>
                    <a:pt x="5365" y="1878"/>
                    <a:pt x="5322" y="1822"/>
                  </a:cubicBezTo>
                  <a:cubicBezTo>
                    <a:pt x="5382" y="1810"/>
                    <a:pt x="5441" y="1786"/>
                    <a:pt x="5418" y="1715"/>
                  </a:cubicBezTo>
                  <a:cubicBezTo>
                    <a:pt x="4977" y="1298"/>
                    <a:pt x="4489" y="976"/>
                    <a:pt x="4013" y="595"/>
                  </a:cubicBezTo>
                  <a:cubicBezTo>
                    <a:pt x="3941" y="595"/>
                    <a:pt x="3870" y="584"/>
                    <a:pt x="3834" y="512"/>
                  </a:cubicBezTo>
                  <a:cubicBezTo>
                    <a:pt x="3763" y="393"/>
                    <a:pt x="3655" y="286"/>
                    <a:pt x="3536" y="214"/>
                  </a:cubicBezTo>
                  <a:cubicBezTo>
                    <a:pt x="3417" y="143"/>
                    <a:pt x="3310" y="24"/>
                    <a:pt x="3155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4764500" y="3140575"/>
              <a:ext cx="117375" cy="110700"/>
            </a:xfrm>
            <a:custGeom>
              <a:avLst/>
              <a:gdLst/>
              <a:ahLst/>
              <a:cxnLst/>
              <a:rect l="l" t="t" r="r" b="b"/>
              <a:pathLst>
                <a:path w="4695" h="4428" extrusionOk="0">
                  <a:moveTo>
                    <a:pt x="3688" y="1"/>
                  </a:moveTo>
                  <a:cubicBezTo>
                    <a:pt x="3645" y="1"/>
                    <a:pt x="3599" y="10"/>
                    <a:pt x="3551" y="29"/>
                  </a:cubicBezTo>
                  <a:cubicBezTo>
                    <a:pt x="3448" y="113"/>
                    <a:pt x="3345" y="190"/>
                    <a:pt x="3208" y="190"/>
                  </a:cubicBezTo>
                  <a:cubicBezTo>
                    <a:pt x="3170" y="190"/>
                    <a:pt x="3130" y="185"/>
                    <a:pt x="3087" y="172"/>
                  </a:cubicBezTo>
                  <a:cubicBezTo>
                    <a:pt x="3063" y="172"/>
                    <a:pt x="3016" y="184"/>
                    <a:pt x="2992" y="208"/>
                  </a:cubicBezTo>
                  <a:cubicBezTo>
                    <a:pt x="2813" y="255"/>
                    <a:pt x="2647" y="315"/>
                    <a:pt x="2492" y="446"/>
                  </a:cubicBezTo>
                  <a:cubicBezTo>
                    <a:pt x="2468" y="482"/>
                    <a:pt x="2408" y="529"/>
                    <a:pt x="2468" y="589"/>
                  </a:cubicBezTo>
                  <a:cubicBezTo>
                    <a:pt x="2492" y="636"/>
                    <a:pt x="2468" y="648"/>
                    <a:pt x="2432" y="648"/>
                  </a:cubicBezTo>
                  <a:cubicBezTo>
                    <a:pt x="2397" y="648"/>
                    <a:pt x="2349" y="624"/>
                    <a:pt x="2301" y="624"/>
                  </a:cubicBezTo>
                  <a:cubicBezTo>
                    <a:pt x="2285" y="624"/>
                    <a:pt x="2264" y="630"/>
                    <a:pt x="2248" y="630"/>
                  </a:cubicBezTo>
                  <a:cubicBezTo>
                    <a:pt x="2240" y="630"/>
                    <a:pt x="2234" y="628"/>
                    <a:pt x="2230" y="624"/>
                  </a:cubicBezTo>
                  <a:cubicBezTo>
                    <a:pt x="2186" y="603"/>
                    <a:pt x="2146" y="592"/>
                    <a:pt x="2108" y="592"/>
                  </a:cubicBezTo>
                  <a:cubicBezTo>
                    <a:pt x="2044" y="592"/>
                    <a:pt x="1989" y="624"/>
                    <a:pt x="1944" y="684"/>
                  </a:cubicBezTo>
                  <a:cubicBezTo>
                    <a:pt x="1916" y="712"/>
                    <a:pt x="1892" y="723"/>
                    <a:pt x="1868" y="723"/>
                  </a:cubicBezTo>
                  <a:cubicBezTo>
                    <a:pt x="1851" y="723"/>
                    <a:pt x="1833" y="718"/>
                    <a:pt x="1813" y="708"/>
                  </a:cubicBezTo>
                  <a:cubicBezTo>
                    <a:pt x="1779" y="691"/>
                    <a:pt x="1746" y="674"/>
                    <a:pt x="1716" y="674"/>
                  </a:cubicBezTo>
                  <a:cubicBezTo>
                    <a:pt x="1704" y="674"/>
                    <a:pt x="1693" y="677"/>
                    <a:pt x="1682" y="684"/>
                  </a:cubicBezTo>
                  <a:cubicBezTo>
                    <a:pt x="1646" y="696"/>
                    <a:pt x="1623" y="708"/>
                    <a:pt x="1623" y="755"/>
                  </a:cubicBezTo>
                  <a:cubicBezTo>
                    <a:pt x="1640" y="806"/>
                    <a:pt x="1632" y="821"/>
                    <a:pt x="1606" y="821"/>
                  </a:cubicBezTo>
                  <a:cubicBezTo>
                    <a:pt x="1595" y="821"/>
                    <a:pt x="1580" y="818"/>
                    <a:pt x="1563" y="815"/>
                  </a:cubicBezTo>
                  <a:cubicBezTo>
                    <a:pt x="1539" y="827"/>
                    <a:pt x="1527" y="827"/>
                    <a:pt x="1515" y="839"/>
                  </a:cubicBezTo>
                  <a:cubicBezTo>
                    <a:pt x="1361" y="993"/>
                    <a:pt x="1230" y="1113"/>
                    <a:pt x="1051" y="1220"/>
                  </a:cubicBezTo>
                  <a:cubicBezTo>
                    <a:pt x="980" y="1255"/>
                    <a:pt x="920" y="1315"/>
                    <a:pt x="908" y="1410"/>
                  </a:cubicBezTo>
                  <a:cubicBezTo>
                    <a:pt x="884" y="1458"/>
                    <a:pt x="884" y="1482"/>
                    <a:pt x="884" y="1529"/>
                  </a:cubicBezTo>
                  <a:cubicBezTo>
                    <a:pt x="908" y="1636"/>
                    <a:pt x="884" y="1732"/>
                    <a:pt x="908" y="1827"/>
                  </a:cubicBezTo>
                  <a:cubicBezTo>
                    <a:pt x="932" y="1898"/>
                    <a:pt x="920" y="1958"/>
                    <a:pt x="932" y="2029"/>
                  </a:cubicBezTo>
                  <a:cubicBezTo>
                    <a:pt x="968" y="2089"/>
                    <a:pt x="968" y="2172"/>
                    <a:pt x="980" y="2244"/>
                  </a:cubicBezTo>
                  <a:cubicBezTo>
                    <a:pt x="990" y="2317"/>
                    <a:pt x="973" y="2353"/>
                    <a:pt x="905" y="2353"/>
                  </a:cubicBezTo>
                  <a:cubicBezTo>
                    <a:pt x="895" y="2353"/>
                    <a:pt x="884" y="2352"/>
                    <a:pt x="873" y="2351"/>
                  </a:cubicBezTo>
                  <a:lnTo>
                    <a:pt x="742" y="2351"/>
                  </a:lnTo>
                  <a:cubicBezTo>
                    <a:pt x="730" y="2351"/>
                    <a:pt x="706" y="2363"/>
                    <a:pt x="694" y="2363"/>
                  </a:cubicBezTo>
                  <a:cubicBezTo>
                    <a:pt x="646" y="2375"/>
                    <a:pt x="622" y="2410"/>
                    <a:pt x="587" y="2434"/>
                  </a:cubicBezTo>
                  <a:cubicBezTo>
                    <a:pt x="570" y="2485"/>
                    <a:pt x="529" y="2500"/>
                    <a:pt x="490" y="2500"/>
                  </a:cubicBezTo>
                  <a:cubicBezTo>
                    <a:pt x="473" y="2500"/>
                    <a:pt x="458" y="2497"/>
                    <a:pt x="444" y="2494"/>
                  </a:cubicBezTo>
                  <a:cubicBezTo>
                    <a:pt x="414" y="2488"/>
                    <a:pt x="386" y="2485"/>
                    <a:pt x="359" y="2485"/>
                  </a:cubicBezTo>
                  <a:cubicBezTo>
                    <a:pt x="277" y="2485"/>
                    <a:pt x="206" y="2506"/>
                    <a:pt x="134" y="2506"/>
                  </a:cubicBezTo>
                  <a:cubicBezTo>
                    <a:pt x="111" y="2506"/>
                    <a:pt x="111" y="2506"/>
                    <a:pt x="99" y="2529"/>
                  </a:cubicBezTo>
                  <a:cubicBezTo>
                    <a:pt x="15" y="2613"/>
                    <a:pt x="111" y="2672"/>
                    <a:pt x="134" y="2744"/>
                  </a:cubicBezTo>
                  <a:cubicBezTo>
                    <a:pt x="134" y="2827"/>
                    <a:pt x="87" y="2898"/>
                    <a:pt x="99" y="2970"/>
                  </a:cubicBezTo>
                  <a:cubicBezTo>
                    <a:pt x="111" y="3065"/>
                    <a:pt x="158" y="3137"/>
                    <a:pt x="170" y="3208"/>
                  </a:cubicBezTo>
                  <a:cubicBezTo>
                    <a:pt x="156" y="3194"/>
                    <a:pt x="144" y="3190"/>
                    <a:pt x="132" y="3190"/>
                  </a:cubicBezTo>
                  <a:cubicBezTo>
                    <a:pt x="101" y="3190"/>
                    <a:pt x="73" y="3220"/>
                    <a:pt x="39" y="3220"/>
                  </a:cubicBezTo>
                  <a:cubicBezTo>
                    <a:pt x="27" y="3244"/>
                    <a:pt x="27" y="3268"/>
                    <a:pt x="39" y="3279"/>
                  </a:cubicBezTo>
                  <a:cubicBezTo>
                    <a:pt x="49" y="3297"/>
                    <a:pt x="50" y="3302"/>
                    <a:pt x="45" y="3302"/>
                  </a:cubicBezTo>
                  <a:cubicBezTo>
                    <a:pt x="38" y="3302"/>
                    <a:pt x="19" y="3288"/>
                    <a:pt x="9" y="3288"/>
                  </a:cubicBezTo>
                  <a:cubicBezTo>
                    <a:pt x="3" y="3288"/>
                    <a:pt x="0" y="3292"/>
                    <a:pt x="3" y="3303"/>
                  </a:cubicBezTo>
                  <a:cubicBezTo>
                    <a:pt x="3" y="3375"/>
                    <a:pt x="87" y="3601"/>
                    <a:pt x="99" y="3625"/>
                  </a:cubicBezTo>
                  <a:cubicBezTo>
                    <a:pt x="99" y="3625"/>
                    <a:pt x="93" y="3619"/>
                    <a:pt x="83" y="3619"/>
                  </a:cubicBezTo>
                  <a:cubicBezTo>
                    <a:pt x="77" y="3619"/>
                    <a:pt x="71" y="3621"/>
                    <a:pt x="63" y="3625"/>
                  </a:cubicBezTo>
                  <a:cubicBezTo>
                    <a:pt x="51" y="3649"/>
                    <a:pt x="51" y="3672"/>
                    <a:pt x="51" y="3684"/>
                  </a:cubicBezTo>
                  <a:cubicBezTo>
                    <a:pt x="75" y="3744"/>
                    <a:pt x="87" y="3803"/>
                    <a:pt x="158" y="3815"/>
                  </a:cubicBezTo>
                  <a:cubicBezTo>
                    <a:pt x="194" y="3815"/>
                    <a:pt x="206" y="3839"/>
                    <a:pt x="218" y="3839"/>
                  </a:cubicBezTo>
                  <a:cubicBezTo>
                    <a:pt x="235" y="3836"/>
                    <a:pt x="248" y="3834"/>
                    <a:pt x="260" y="3834"/>
                  </a:cubicBezTo>
                  <a:cubicBezTo>
                    <a:pt x="286" y="3834"/>
                    <a:pt x="300" y="3843"/>
                    <a:pt x="325" y="3851"/>
                  </a:cubicBezTo>
                  <a:cubicBezTo>
                    <a:pt x="337" y="3863"/>
                    <a:pt x="337" y="3887"/>
                    <a:pt x="349" y="3887"/>
                  </a:cubicBezTo>
                  <a:cubicBezTo>
                    <a:pt x="396" y="3899"/>
                    <a:pt x="444" y="3899"/>
                    <a:pt x="444" y="3946"/>
                  </a:cubicBezTo>
                  <a:cubicBezTo>
                    <a:pt x="483" y="3985"/>
                    <a:pt x="511" y="4034"/>
                    <a:pt x="556" y="4034"/>
                  </a:cubicBezTo>
                  <a:cubicBezTo>
                    <a:pt x="580" y="4034"/>
                    <a:pt x="609" y="4019"/>
                    <a:pt x="646" y="3982"/>
                  </a:cubicBezTo>
                  <a:cubicBezTo>
                    <a:pt x="670" y="3946"/>
                    <a:pt x="682" y="3899"/>
                    <a:pt x="706" y="3863"/>
                  </a:cubicBezTo>
                  <a:cubicBezTo>
                    <a:pt x="765" y="3827"/>
                    <a:pt x="825" y="3827"/>
                    <a:pt x="896" y="3803"/>
                  </a:cubicBezTo>
                  <a:cubicBezTo>
                    <a:pt x="896" y="3803"/>
                    <a:pt x="920" y="3791"/>
                    <a:pt x="932" y="3791"/>
                  </a:cubicBezTo>
                  <a:cubicBezTo>
                    <a:pt x="961" y="3769"/>
                    <a:pt x="987" y="3751"/>
                    <a:pt x="1008" y="3751"/>
                  </a:cubicBezTo>
                  <a:cubicBezTo>
                    <a:pt x="1032" y="3751"/>
                    <a:pt x="1051" y="3772"/>
                    <a:pt x="1063" y="3827"/>
                  </a:cubicBezTo>
                  <a:lnTo>
                    <a:pt x="1063" y="3863"/>
                  </a:lnTo>
                  <a:cubicBezTo>
                    <a:pt x="1099" y="3911"/>
                    <a:pt x="1111" y="3958"/>
                    <a:pt x="1111" y="4006"/>
                  </a:cubicBezTo>
                  <a:cubicBezTo>
                    <a:pt x="1123" y="4030"/>
                    <a:pt x="1146" y="4030"/>
                    <a:pt x="1158" y="4041"/>
                  </a:cubicBezTo>
                  <a:lnTo>
                    <a:pt x="1218" y="4041"/>
                  </a:lnTo>
                  <a:cubicBezTo>
                    <a:pt x="1226" y="4038"/>
                    <a:pt x="1235" y="4036"/>
                    <a:pt x="1245" y="4036"/>
                  </a:cubicBezTo>
                  <a:cubicBezTo>
                    <a:pt x="1264" y="4036"/>
                    <a:pt x="1285" y="4041"/>
                    <a:pt x="1301" y="4041"/>
                  </a:cubicBezTo>
                  <a:cubicBezTo>
                    <a:pt x="1325" y="4047"/>
                    <a:pt x="1349" y="4050"/>
                    <a:pt x="1373" y="4050"/>
                  </a:cubicBezTo>
                  <a:cubicBezTo>
                    <a:pt x="1396" y="4050"/>
                    <a:pt x="1420" y="4047"/>
                    <a:pt x="1444" y="4041"/>
                  </a:cubicBezTo>
                  <a:cubicBezTo>
                    <a:pt x="1471" y="4028"/>
                    <a:pt x="1497" y="4022"/>
                    <a:pt x="1523" y="4022"/>
                  </a:cubicBezTo>
                  <a:cubicBezTo>
                    <a:pt x="1586" y="4022"/>
                    <a:pt x="1643" y="4058"/>
                    <a:pt x="1694" y="4101"/>
                  </a:cubicBezTo>
                  <a:cubicBezTo>
                    <a:pt x="1754" y="4149"/>
                    <a:pt x="1813" y="4232"/>
                    <a:pt x="1896" y="4268"/>
                  </a:cubicBezTo>
                  <a:cubicBezTo>
                    <a:pt x="1901" y="4269"/>
                    <a:pt x="1906" y="4270"/>
                    <a:pt x="1912" y="4270"/>
                  </a:cubicBezTo>
                  <a:cubicBezTo>
                    <a:pt x="1926" y="4270"/>
                    <a:pt x="1941" y="4266"/>
                    <a:pt x="1953" y="4266"/>
                  </a:cubicBezTo>
                  <a:cubicBezTo>
                    <a:pt x="1973" y="4266"/>
                    <a:pt x="1982" y="4276"/>
                    <a:pt x="1956" y="4327"/>
                  </a:cubicBezTo>
                  <a:lnTo>
                    <a:pt x="1992" y="4351"/>
                  </a:lnTo>
                  <a:cubicBezTo>
                    <a:pt x="2071" y="4400"/>
                    <a:pt x="2123" y="4427"/>
                    <a:pt x="2160" y="4427"/>
                  </a:cubicBezTo>
                  <a:cubicBezTo>
                    <a:pt x="2212" y="4427"/>
                    <a:pt x="2233" y="4374"/>
                    <a:pt x="2254" y="4256"/>
                  </a:cubicBezTo>
                  <a:cubicBezTo>
                    <a:pt x="2254" y="4232"/>
                    <a:pt x="2277" y="4208"/>
                    <a:pt x="2277" y="4196"/>
                  </a:cubicBezTo>
                  <a:cubicBezTo>
                    <a:pt x="2289" y="4113"/>
                    <a:pt x="2301" y="4041"/>
                    <a:pt x="2337" y="3970"/>
                  </a:cubicBezTo>
                  <a:cubicBezTo>
                    <a:pt x="2349" y="3958"/>
                    <a:pt x="2349" y="3922"/>
                    <a:pt x="2361" y="3899"/>
                  </a:cubicBezTo>
                  <a:cubicBezTo>
                    <a:pt x="2373" y="3815"/>
                    <a:pt x="2432" y="3756"/>
                    <a:pt x="2408" y="3684"/>
                  </a:cubicBezTo>
                  <a:cubicBezTo>
                    <a:pt x="2343" y="3477"/>
                    <a:pt x="2397" y="3360"/>
                    <a:pt x="2562" y="3360"/>
                  </a:cubicBezTo>
                  <a:cubicBezTo>
                    <a:pt x="2578" y="3360"/>
                    <a:pt x="2594" y="3361"/>
                    <a:pt x="2611" y="3363"/>
                  </a:cubicBezTo>
                  <a:cubicBezTo>
                    <a:pt x="2671" y="3325"/>
                    <a:pt x="2721" y="3279"/>
                    <a:pt x="2774" y="3279"/>
                  </a:cubicBezTo>
                  <a:cubicBezTo>
                    <a:pt x="2805" y="3279"/>
                    <a:pt x="2837" y="3295"/>
                    <a:pt x="2873" y="3339"/>
                  </a:cubicBezTo>
                  <a:cubicBezTo>
                    <a:pt x="2883" y="3354"/>
                    <a:pt x="2897" y="3361"/>
                    <a:pt x="2913" y="3361"/>
                  </a:cubicBezTo>
                  <a:cubicBezTo>
                    <a:pt x="2936" y="3361"/>
                    <a:pt x="2964" y="3348"/>
                    <a:pt x="2992" y="3327"/>
                  </a:cubicBezTo>
                  <a:cubicBezTo>
                    <a:pt x="3051" y="3256"/>
                    <a:pt x="3147" y="3208"/>
                    <a:pt x="3230" y="3125"/>
                  </a:cubicBezTo>
                  <a:cubicBezTo>
                    <a:pt x="3240" y="3083"/>
                    <a:pt x="3233" y="3062"/>
                    <a:pt x="3217" y="3053"/>
                  </a:cubicBezTo>
                  <a:lnTo>
                    <a:pt x="3217" y="3053"/>
                  </a:lnTo>
                  <a:cubicBezTo>
                    <a:pt x="3268" y="3033"/>
                    <a:pt x="3291" y="2984"/>
                    <a:pt x="3266" y="2898"/>
                  </a:cubicBezTo>
                  <a:lnTo>
                    <a:pt x="3266" y="2898"/>
                  </a:lnTo>
                  <a:cubicBezTo>
                    <a:pt x="3275" y="2921"/>
                    <a:pt x="3289" y="2928"/>
                    <a:pt x="3305" y="2928"/>
                  </a:cubicBezTo>
                  <a:cubicBezTo>
                    <a:pt x="3330" y="2928"/>
                    <a:pt x="3358" y="2910"/>
                    <a:pt x="3373" y="2910"/>
                  </a:cubicBezTo>
                  <a:cubicBezTo>
                    <a:pt x="3468" y="2898"/>
                    <a:pt x="3504" y="2851"/>
                    <a:pt x="3540" y="2768"/>
                  </a:cubicBezTo>
                  <a:cubicBezTo>
                    <a:pt x="3550" y="2714"/>
                    <a:pt x="3580" y="2670"/>
                    <a:pt x="3637" y="2670"/>
                  </a:cubicBezTo>
                  <a:cubicBezTo>
                    <a:pt x="3644" y="2670"/>
                    <a:pt x="3651" y="2671"/>
                    <a:pt x="3659" y="2672"/>
                  </a:cubicBezTo>
                  <a:cubicBezTo>
                    <a:pt x="3742" y="2648"/>
                    <a:pt x="3766" y="2565"/>
                    <a:pt x="3790" y="2494"/>
                  </a:cubicBezTo>
                  <a:cubicBezTo>
                    <a:pt x="3801" y="2387"/>
                    <a:pt x="3849" y="2315"/>
                    <a:pt x="3956" y="2291"/>
                  </a:cubicBezTo>
                  <a:cubicBezTo>
                    <a:pt x="3980" y="2291"/>
                    <a:pt x="4004" y="2267"/>
                    <a:pt x="4016" y="2244"/>
                  </a:cubicBezTo>
                  <a:cubicBezTo>
                    <a:pt x="4028" y="2184"/>
                    <a:pt x="4087" y="2184"/>
                    <a:pt x="4135" y="2184"/>
                  </a:cubicBezTo>
                  <a:cubicBezTo>
                    <a:pt x="4159" y="2184"/>
                    <a:pt x="4194" y="2172"/>
                    <a:pt x="4218" y="2148"/>
                  </a:cubicBezTo>
                  <a:cubicBezTo>
                    <a:pt x="4361" y="2077"/>
                    <a:pt x="4385" y="1946"/>
                    <a:pt x="4397" y="1815"/>
                  </a:cubicBezTo>
                  <a:cubicBezTo>
                    <a:pt x="4421" y="1732"/>
                    <a:pt x="4444" y="1648"/>
                    <a:pt x="4504" y="1589"/>
                  </a:cubicBezTo>
                  <a:cubicBezTo>
                    <a:pt x="4516" y="1553"/>
                    <a:pt x="4552" y="1541"/>
                    <a:pt x="4563" y="1494"/>
                  </a:cubicBezTo>
                  <a:cubicBezTo>
                    <a:pt x="4563" y="1470"/>
                    <a:pt x="4599" y="1458"/>
                    <a:pt x="4623" y="1458"/>
                  </a:cubicBezTo>
                  <a:cubicBezTo>
                    <a:pt x="4659" y="1458"/>
                    <a:pt x="4683" y="1434"/>
                    <a:pt x="4694" y="1422"/>
                  </a:cubicBezTo>
                  <a:cubicBezTo>
                    <a:pt x="4683" y="1291"/>
                    <a:pt x="4671" y="1160"/>
                    <a:pt x="4683" y="1017"/>
                  </a:cubicBezTo>
                  <a:cubicBezTo>
                    <a:pt x="4683" y="958"/>
                    <a:pt x="4671" y="922"/>
                    <a:pt x="4659" y="863"/>
                  </a:cubicBezTo>
                  <a:cubicBezTo>
                    <a:pt x="4635" y="743"/>
                    <a:pt x="4575" y="636"/>
                    <a:pt x="4623" y="517"/>
                  </a:cubicBezTo>
                  <a:cubicBezTo>
                    <a:pt x="4623" y="482"/>
                    <a:pt x="4623" y="458"/>
                    <a:pt x="4611" y="422"/>
                  </a:cubicBezTo>
                  <a:cubicBezTo>
                    <a:pt x="4516" y="303"/>
                    <a:pt x="4397" y="231"/>
                    <a:pt x="4254" y="220"/>
                  </a:cubicBezTo>
                  <a:cubicBezTo>
                    <a:pt x="4099" y="208"/>
                    <a:pt x="3980" y="160"/>
                    <a:pt x="3861" y="65"/>
                  </a:cubicBezTo>
                  <a:cubicBezTo>
                    <a:pt x="3811" y="22"/>
                    <a:pt x="3752" y="1"/>
                    <a:pt x="3688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1906475" y="1466675"/>
              <a:ext cx="3163525" cy="2660175"/>
            </a:xfrm>
            <a:custGeom>
              <a:avLst/>
              <a:gdLst/>
              <a:ahLst/>
              <a:cxnLst/>
              <a:rect l="l" t="t" r="r" b="b"/>
              <a:pathLst>
                <a:path w="126541" h="106407" extrusionOk="0">
                  <a:moveTo>
                    <a:pt x="17169" y="1"/>
                  </a:moveTo>
                  <a:lnTo>
                    <a:pt x="16836" y="60"/>
                  </a:lnTo>
                  <a:lnTo>
                    <a:pt x="16526" y="370"/>
                  </a:lnTo>
                  <a:lnTo>
                    <a:pt x="16169" y="572"/>
                  </a:lnTo>
                  <a:lnTo>
                    <a:pt x="15812" y="786"/>
                  </a:lnTo>
                  <a:lnTo>
                    <a:pt x="15610" y="834"/>
                  </a:lnTo>
                  <a:lnTo>
                    <a:pt x="15514" y="667"/>
                  </a:lnTo>
                  <a:lnTo>
                    <a:pt x="15121" y="72"/>
                  </a:lnTo>
                  <a:lnTo>
                    <a:pt x="14455" y="334"/>
                  </a:lnTo>
                  <a:lnTo>
                    <a:pt x="13752" y="906"/>
                  </a:lnTo>
                  <a:lnTo>
                    <a:pt x="13038" y="1394"/>
                  </a:lnTo>
                  <a:lnTo>
                    <a:pt x="12324" y="1739"/>
                  </a:lnTo>
                  <a:lnTo>
                    <a:pt x="11657" y="2156"/>
                  </a:lnTo>
                  <a:lnTo>
                    <a:pt x="11383" y="2334"/>
                  </a:lnTo>
                  <a:lnTo>
                    <a:pt x="11050" y="2358"/>
                  </a:lnTo>
                  <a:lnTo>
                    <a:pt x="10728" y="2596"/>
                  </a:lnTo>
                  <a:lnTo>
                    <a:pt x="10609" y="3049"/>
                  </a:lnTo>
                  <a:lnTo>
                    <a:pt x="10466" y="3251"/>
                  </a:lnTo>
                  <a:lnTo>
                    <a:pt x="10514" y="3549"/>
                  </a:lnTo>
                  <a:lnTo>
                    <a:pt x="10633" y="3608"/>
                  </a:lnTo>
                  <a:lnTo>
                    <a:pt x="10764" y="3584"/>
                  </a:lnTo>
                  <a:lnTo>
                    <a:pt x="10990" y="3525"/>
                  </a:lnTo>
                  <a:lnTo>
                    <a:pt x="11192" y="3608"/>
                  </a:lnTo>
                  <a:lnTo>
                    <a:pt x="10966" y="3834"/>
                  </a:lnTo>
                  <a:lnTo>
                    <a:pt x="10847" y="4073"/>
                  </a:lnTo>
                  <a:lnTo>
                    <a:pt x="11121" y="4263"/>
                  </a:lnTo>
                  <a:lnTo>
                    <a:pt x="11478" y="4346"/>
                  </a:lnTo>
                  <a:lnTo>
                    <a:pt x="11669" y="4323"/>
                  </a:lnTo>
                  <a:lnTo>
                    <a:pt x="11871" y="4299"/>
                  </a:lnTo>
                  <a:lnTo>
                    <a:pt x="11990" y="4358"/>
                  </a:lnTo>
                  <a:lnTo>
                    <a:pt x="12073" y="4466"/>
                  </a:lnTo>
                  <a:lnTo>
                    <a:pt x="11621" y="4835"/>
                  </a:lnTo>
                  <a:lnTo>
                    <a:pt x="11073" y="5001"/>
                  </a:lnTo>
                  <a:lnTo>
                    <a:pt x="10383" y="4727"/>
                  </a:lnTo>
                  <a:lnTo>
                    <a:pt x="9871" y="5454"/>
                  </a:lnTo>
                  <a:lnTo>
                    <a:pt x="9597" y="4739"/>
                  </a:lnTo>
                  <a:lnTo>
                    <a:pt x="9061" y="4942"/>
                  </a:lnTo>
                  <a:lnTo>
                    <a:pt x="8228" y="5335"/>
                  </a:lnTo>
                  <a:lnTo>
                    <a:pt x="7323" y="5454"/>
                  </a:lnTo>
                  <a:lnTo>
                    <a:pt x="6656" y="5537"/>
                  </a:lnTo>
                  <a:lnTo>
                    <a:pt x="6001" y="5478"/>
                  </a:lnTo>
                  <a:lnTo>
                    <a:pt x="5537" y="5073"/>
                  </a:lnTo>
                  <a:lnTo>
                    <a:pt x="5263" y="4442"/>
                  </a:lnTo>
                  <a:lnTo>
                    <a:pt x="4954" y="5085"/>
                  </a:lnTo>
                  <a:lnTo>
                    <a:pt x="4334" y="5335"/>
                  </a:lnTo>
                  <a:lnTo>
                    <a:pt x="3822" y="5561"/>
                  </a:lnTo>
                  <a:lnTo>
                    <a:pt x="3953" y="6085"/>
                  </a:lnTo>
                  <a:lnTo>
                    <a:pt x="2858" y="6573"/>
                  </a:lnTo>
                  <a:lnTo>
                    <a:pt x="1679" y="6644"/>
                  </a:lnTo>
                  <a:lnTo>
                    <a:pt x="1536" y="6692"/>
                  </a:lnTo>
                  <a:lnTo>
                    <a:pt x="1382" y="6799"/>
                  </a:lnTo>
                  <a:lnTo>
                    <a:pt x="1215" y="6978"/>
                  </a:lnTo>
                  <a:lnTo>
                    <a:pt x="1203" y="7216"/>
                  </a:lnTo>
                  <a:lnTo>
                    <a:pt x="1358" y="7394"/>
                  </a:lnTo>
                  <a:lnTo>
                    <a:pt x="1596" y="7383"/>
                  </a:lnTo>
                  <a:lnTo>
                    <a:pt x="1751" y="7347"/>
                  </a:lnTo>
                  <a:lnTo>
                    <a:pt x="1929" y="7442"/>
                  </a:lnTo>
                  <a:lnTo>
                    <a:pt x="1203" y="7883"/>
                  </a:lnTo>
                  <a:lnTo>
                    <a:pt x="429" y="8359"/>
                  </a:lnTo>
                  <a:lnTo>
                    <a:pt x="298" y="8537"/>
                  </a:lnTo>
                  <a:lnTo>
                    <a:pt x="310" y="8776"/>
                  </a:lnTo>
                  <a:lnTo>
                    <a:pt x="524" y="9228"/>
                  </a:lnTo>
                  <a:lnTo>
                    <a:pt x="239" y="9657"/>
                  </a:lnTo>
                  <a:lnTo>
                    <a:pt x="120" y="9847"/>
                  </a:lnTo>
                  <a:lnTo>
                    <a:pt x="60" y="10097"/>
                  </a:lnTo>
                  <a:lnTo>
                    <a:pt x="1" y="10454"/>
                  </a:lnTo>
                  <a:lnTo>
                    <a:pt x="155" y="10740"/>
                  </a:lnTo>
                  <a:lnTo>
                    <a:pt x="393" y="10692"/>
                  </a:lnTo>
                  <a:lnTo>
                    <a:pt x="584" y="10478"/>
                  </a:lnTo>
                  <a:lnTo>
                    <a:pt x="965" y="10264"/>
                  </a:lnTo>
                  <a:lnTo>
                    <a:pt x="1370" y="10300"/>
                  </a:lnTo>
                  <a:lnTo>
                    <a:pt x="1489" y="10538"/>
                  </a:lnTo>
                  <a:lnTo>
                    <a:pt x="1370" y="10800"/>
                  </a:lnTo>
                  <a:lnTo>
                    <a:pt x="1465" y="11097"/>
                  </a:lnTo>
                  <a:lnTo>
                    <a:pt x="1656" y="11347"/>
                  </a:lnTo>
                  <a:lnTo>
                    <a:pt x="1798" y="11526"/>
                  </a:lnTo>
                  <a:lnTo>
                    <a:pt x="1703" y="11740"/>
                  </a:lnTo>
                  <a:lnTo>
                    <a:pt x="1441" y="12097"/>
                  </a:lnTo>
                  <a:lnTo>
                    <a:pt x="1620" y="12502"/>
                  </a:lnTo>
                  <a:lnTo>
                    <a:pt x="2001" y="12586"/>
                  </a:lnTo>
                  <a:lnTo>
                    <a:pt x="2263" y="12300"/>
                  </a:lnTo>
                  <a:lnTo>
                    <a:pt x="2727" y="12181"/>
                  </a:lnTo>
                  <a:lnTo>
                    <a:pt x="3096" y="12466"/>
                  </a:lnTo>
                  <a:lnTo>
                    <a:pt x="3132" y="12752"/>
                  </a:lnTo>
                  <a:lnTo>
                    <a:pt x="2858" y="12895"/>
                  </a:lnTo>
                  <a:lnTo>
                    <a:pt x="2120" y="13812"/>
                  </a:lnTo>
                  <a:cubicBezTo>
                    <a:pt x="2009" y="14651"/>
                    <a:pt x="2082" y="15537"/>
                    <a:pt x="2508" y="15537"/>
                  </a:cubicBezTo>
                  <a:cubicBezTo>
                    <a:pt x="2722" y="15537"/>
                    <a:pt x="3026" y="15311"/>
                    <a:pt x="3441" y="14741"/>
                  </a:cubicBezTo>
                  <a:lnTo>
                    <a:pt x="4180" y="14669"/>
                  </a:lnTo>
                  <a:lnTo>
                    <a:pt x="4227" y="14645"/>
                  </a:lnTo>
                  <a:lnTo>
                    <a:pt x="4287" y="14586"/>
                  </a:lnTo>
                  <a:lnTo>
                    <a:pt x="4501" y="14360"/>
                  </a:lnTo>
                  <a:lnTo>
                    <a:pt x="4763" y="14467"/>
                  </a:lnTo>
                  <a:lnTo>
                    <a:pt x="4918" y="14800"/>
                  </a:lnTo>
                  <a:lnTo>
                    <a:pt x="4704" y="15122"/>
                  </a:lnTo>
                  <a:lnTo>
                    <a:pt x="4453" y="15312"/>
                  </a:lnTo>
                  <a:lnTo>
                    <a:pt x="4358" y="15610"/>
                  </a:lnTo>
                  <a:lnTo>
                    <a:pt x="4299" y="16086"/>
                  </a:lnTo>
                  <a:lnTo>
                    <a:pt x="3918" y="16431"/>
                  </a:lnTo>
                  <a:lnTo>
                    <a:pt x="3572" y="16800"/>
                  </a:lnTo>
                  <a:lnTo>
                    <a:pt x="3572" y="17336"/>
                  </a:lnTo>
                  <a:lnTo>
                    <a:pt x="3918" y="17646"/>
                  </a:lnTo>
                  <a:lnTo>
                    <a:pt x="4406" y="17705"/>
                  </a:lnTo>
                  <a:lnTo>
                    <a:pt x="4823" y="17598"/>
                  </a:lnTo>
                  <a:lnTo>
                    <a:pt x="5275" y="17646"/>
                  </a:lnTo>
                  <a:lnTo>
                    <a:pt x="4930" y="18170"/>
                  </a:lnTo>
                  <a:lnTo>
                    <a:pt x="4358" y="18432"/>
                  </a:lnTo>
                  <a:lnTo>
                    <a:pt x="3870" y="18634"/>
                  </a:lnTo>
                  <a:lnTo>
                    <a:pt x="3703" y="19110"/>
                  </a:lnTo>
                  <a:lnTo>
                    <a:pt x="4025" y="19467"/>
                  </a:lnTo>
                  <a:lnTo>
                    <a:pt x="4561" y="19408"/>
                  </a:lnTo>
                  <a:lnTo>
                    <a:pt x="4870" y="19348"/>
                  </a:lnTo>
                  <a:lnTo>
                    <a:pt x="5108" y="19491"/>
                  </a:lnTo>
                  <a:lnTo>
                    <a:pt x="5013" y="19789"/>
                  </a:lnTo>
                  <a:lnTo>
                    <a:pt x="4704" y="19967"/>
                  </a:lnTo>
                  <a:lnTo>
                    <a:pt x="4537" y="20027"/>
                  </a:lnTo>
                  <a:lnTo>
                    <a:pt x="4382" y="20086"/>
                  </a:lnTo>
                  <a:lnTo>
                    <a:pt x="3608" y="20896"/>
                  </a:lnTo>
                  <a:lnTo>
                    <a:pt x="2906" y="21765"/>
                  </a:lnTo>
                  <a:lnTo>
                    <a:pt x="2846" y="21980"/>
                  </a:lnTo>
                  <a:lnTo>
                    <a:pt x="2906" y="22230"/>
                  </a:lnTo>
                  <a:lnTo>
                    <a:pt x="2965" y="22813"/>
                  </a:lnTo>
                  <a:lnTo>
                    <a:pt x="2858" y="23396"/>
                  </a:lnTo>
                  <a:lnTo>
                    <a:pt x="2858" y="24051"/>
                  </a:lnTo>
                  <a:lnTo>
                    <a:pt x="3525" y="24111"/>
                  </a:lnTo>
                  <a:lnTo>
                    <a:pt x="4418" y="23623"/>
                  </a:lnTo>
                  <a:lnTo>
                    <a:pt x="5073" y="22873"/>
                  </a:lnTo>
                  <a:lnTo>
                    <a:pt x="5406" y="22587"/>
                  </a:lnTo>
                  <a:lnTo>
                    <a:pt x="5823" y="22420"/>
                  </a:lnTo>
                  <a:lnTo>
                    <a:pt x="7740" y="22277"/>
                  </a:lnTo>
                  <a:lnTo>
                    <a:pt x="9597" y="21777"/>
                  </a:lnTo>
                  <a:lnTo>
                    <a:pt x="9978" y="21753"/>
                  </a:lnTo>
                  <a:lnTo>
                    <a:pt x="10157" y="22158"/>
                  </a:lnTo>
                  <a:lnTo>
                    <a:pt x="10252" y="22575"/>
                  </a:lnTo>
                  <a:lnTo>
                    <a:pt x="10669" y="22730"/>
                  </a:lnTo>
                  <a:lnTo>
                    <a:pt x="11109" y="22992"/>
                  </a:lnTo>
                  <a:lnTo>
                    <a:pt x="10990" y="23480"/>
                  </a:lnTo>
                  <a:lnTo>
                    <a:pt x="10764" y="23646"/>
                  </a:lnTo>
                  <a:lnTo>
                    <a:pt x="10514" y="23754"/>
                  </a:lnTo>
                  <a:lnTo>
                    <a:pt x="10026" y="24146"/>
                  </a:lnTo>
                  <a:lnTo>
                    <a:pt x="9716" y="24682"/>
                  </a:lnTo>
                  <a:lnTo>
                    <a:pt x="9787" y="25028"/>
                  </a:lnTo>
                  <a:lnTo>
                    <a:pt x="10145" y="25159"/>
                  </a:lnTo>
                  <a:lnTo>
                    <a:pt x="10228" y="25266"/>
                  </a:lnTo>
                  <a:lnTo>
                    <a:pt x="10180" y="25397"/>
                  </a:lnTo>
                  <a:lnTo>
                    <a:pt x="10061" y="25849"/>
                  </a:lnTo>
                  <a:lnTo>
                    <a:pt x="10311" y="26171"/>
                  </a:lnTo>
                  <a:lnTo>
                    <a:pt x="10847" y="26194"/>
                  </a:lnTo>
                  <a:lnTo>
                    <a:pt x="11359" y="25932"/>
                  </a:lnTo>
                  <a:lnTo>
                    <a:pt x="12300" y="25325"/>
                  </a:lnTo>
                  <a:lnTo>
                    <a:pt x="13407" y="25492"/>
                  </a:lnTo>
                  <a:lnTo>
                    <a:pt x="13705" y="25540"/>
                  </a:lnTo>
                  <a:lnTo>
                    <a:pt x="14002" y="25432"/>
                  </a:lnTo>
                  <a:lnTo>
                    <a:pt x="14479" y="25301"/>
                  </a:lnTo>
                  <a:lnTo>
                    <a:pt x="14895" y="25575"/>
                  </a:lnTo>
                  <a:lnTo>
                    <a:pt x="15705" y="26171"/>
                  </a:lnTo>
                  <a:lnTo>
                    <a:pt x="16717" y="26218"/>
                  </a:lnTo>
                  <a:lnTo>
                    <a:pt x="17026" y="26194"/>
                  </a:lnTo>
                  <a:lnTo>
                    <a:pt x="17312" y="26349"/>
                  </a:lnTo>
                  <a:lnTo>
                    <a:pt x="17967" y="26635"/>
                  </a:lnTo>
                  <a:lnTo>
                    <a:pt x="18598" y="26337"/>
                  </a:lnTo>
                  <a:lnTo>
                    <a:pt x="18931" y="26147"/>
                  </a:lnTo>
                  <a:lnTo>
                    <a:pt x="19301" y="26075"/>
                  </a:lnTo>
                  <a:lnTo>
                    <a:pt x="19932" y="25897"/>
                  </a:lnTo>
                  <a:lnTo>
                    <a:pt x="20098" y="25266"/>
                  </a:lnTo>
                  <a:lnTo>
                    <a:pt x="20229" y="24849"/>
                  </a:lnTo>
                  <a:lnTo>
                    <a:pt x="20479" y="24766"/>
                  </a:lnTo>
                  <a:lnTo>
                    <a:pt x="21503" y="25063"/>
                  </a:lnTo>
                  <a:lnTo>
                    <a:pt x="22527" y="25004"/>
                  </a:lnTo>
                  <a:lnTo>
                    <a:pt x="23468" y="25218"/>
                  </a:lnTo>
                  <a:lnTo>
                    <a:pt x="24230" y="24658"/>
                  </a:lnTo>
                  <a:lnTo>
                    <a:pt x="24337" y="24599"/>
                  </a:lnTo>
                  <a:lnTo>
                    <a:pt x="24480" y="24551"/>
                  </a:lnTo>
                  <a:lnTo>
                    <a:pt x="24611" y="25397"/>
                  </a:lnTo>
                  <a:lnTo>
                    <a:pt x="25468" y="25504"/>
                  </a:lnTo>
                  <a:lnTo>
                    <a:pt x="25778" y="25480"/>
                  </a:lnTo>
                  <a:lnTo>
                    <a:pt x="26087" y="25420"/>
                  </a:lnTo>
                  <a:lnTo>
                    <a:pt x="26373" y="25420"/>
                  </a:lnTo>
                  <a:lnTo>
                    <a:pt x="26480" y="25659"/>
                  </a:lnTo>
                  <a:lnTo>
                    <a:pt x="26563" y="26802"/>
                  </a:lnTo>
                  <a:lnTo>
                    <a:pt x="26361" y="27980"/>
                  </a:lnTo>
                  <a:lnTo>
                    <a:pt x="26337" y="29016"/>
                  </a:lnTo>
                  <a:lnTo>
                    <a:pt x="27135" y="29373"/>
                  </a:lnTo>
                  <a:lnTo>
                    <a:pt x="28468" y="29409"/>
                  </a:lnTo>
                  <a:lnTo>
                    <a:pt x="29492" y="30254"/>
                  </a:lnTo>
                  <a:lnTo>
                    <a:pt x="29719" y="30802"/>
                  </a:lnTo>
                  <a:lnTo>
                    <a:pt x="29457" y="31290"/>
                  </a:lnTo>
                  <a:lnTo>
                    <a:pt x="28897" y="31921"/>
                  </a:lnTo>
                  <a:lnTo>
                    <a:pt x="28564" y="32683"/>
                  </a:lnTo>
                  <a:lnTo>
                    <a:pt x="28445" y="32993"/>
                  </a:lnTo>
                  <a:lnTo>
                    <a:pt x="28230" y="33195"/>
                  </a:lnTo>
                  <a:lnTo>
                    <a:pt x="27564" y="33707"/>
                  </a:lnTo>
                  <a:lnTo>
                    <a:pt x="26992" y="34314"/>
                  </a:lnTo>
                  <a:lnTo>
                    <a:pt x="26694" y="34553"/>
                  </a:lnTo>
                  <a:lnTo>
                    <a:pt x="26361" y="34731"/>
                  </a:lnTo>
                  <a:lnTo>
                    <a:pt x="25111" y="35160"/>
                  </a:lnTo>
                  <a:lnTo>
                    <a:pt x="24111" y="36041"/>
                  </a:lnTo>
                  <a:lnTo>
                    <a:pt x="23801" y="36267"/>
                  </a:lnTo>
                  <a:lnTo>
                    <a:pt x="23515" y="36577"/>
                  </a:lnTo>
                  <a:lnTo>
                    <a:pt x="23099" y="37529"/>
                  </a:lnTo>
                  <a:lnTo>
                    <a:pt x="22099" y="37624"/>
                  </a:lnTo>
                  <a:lnTo>
                    <a:pt x="21789" y="37708"/>
                  </a:lnTo>
                  <a:lnTo>
                    <a:pt x="21849" y="37982"/>
                  </a:lnTo>
                  <a:lnTo>
                    <a:pt x="22265" y="38970"/>
                  </a:lnTo>
                  <a:lnTo>
                    <a:pt x="22682" y="39958"/>
                  </a:lnTo>
                  <a:lnTo>
                    <a:pt x="22789" y="40137"/>
                  </a:lnTo>
                  <a:lnTo>
                    <a:pt x="22741" y="40339"/>
                  </a:lnTo>
                  <a:lnTo>
                    <a:pt x="22503" y="40970"/>
                  </a:lnTo>
                  <a:lnTo>
                    <a:pt x="22563" y="41625"/>
                  </a:lnTo>
                  <a:lnTo>
                    <a:pt x="22741" y="42589"/>
                  </a:lnTo>
                  <a:lnTo>
                    <a:pt x="22551" y="43554"/>
                  </a:lnTo>
                  <a:lnTo>
                    <a:pt x="22515" y="43816"/>
                  </a:lnTo>
                  <a:lnTo>
                    <a:pt x="22646" y="44078"/>
                  </a:lnTo>
                  <a:lnTo>
                    <a:pt x="22801" y="44542"/>
                  </a:lnTo>
                  <a:lnTo>
                    <a:pt x="22527" y="44923"/>
                  </a:lnTo>
                  <a:lnTo>
                    <a:pt x="22230" y="45399"/>
                  </a:lnTo>
                  <a:lnTo>
                    <a:pt x="22265" y="45959"/>
                  </a:lnTo>
                  <a:lnTo>
                    <a:pt x="22349" y="46673"/>
                  </a:lnTo>
                  <a:lnTo>
                    <a:pt x="22075" y="47387"/>
                  </a:lnTo>
                  <a:lnTo>
                    <a:pt x="21563" y="47923"/>
                  </a:lnTo>
                  <a:lnTo>
                    <a:pt x="20896" y="48173"/>
                  </a:lnTo>
                  <a:lnTo>
                    <a:pt x="20658" y="48233"/>
                  </a:lnTo>
                  <a:lnTo>
                    <a:pt x="20432" y="48340"/>
                  </a:lnTo>
                  <a:lnTo>
                    <a:pt x="20063" y="48578"/>
                  </a:lnTo>
                  <a:lnTo>
                    <a:pt x="19944" y="48935"/>
                  </a:lnTo>
                  <a:lnTo>
                    <a:pt x="20039" y="49542"/>
                  </a:lnTo>
                  <a:lnTo>
                    <a:pt x="20372" y="50019"/>
                  </a:lnTo>
                  <a:lnTo>
                    <a:pt x="20729" y="50304"/>
                  </a:lnTo>
                  <a:lnTo>
                    <a:pt x="20920" y="50685"/>
                  </a:lnTo>
                  <a:lnTo>
                    <a:pt x="21027" y="52400"/>
                  </a:lnTo>
                  <a:lnTo>
                    <a:pt x="20301" y="53948"/>
                  </a:lnTo>
                  <a:lnTo>
                    <a:pt x="20015" y="54424"/>
                  </a:lnTo>
                  <a:lnTo>
                    <a:pt x="19836" y="54948"/>
                  </a:lnTo>
                  <a:lnTo>
                    <a:pt x="19372" y="55924"/>
                  </a:lnTo>
                  <a:lnTo>
                    <a:pt x="18277" y="55996"/>
                  </a:lnTo>
                  <a:lnTo>
                    <a:pt x="17515" y="55865"/>
                  </a:lnTo>
                  <a:lnTo>
                    <a:pt x="16776" y="55877"/>
                  </a:lnTo>
                  <a:lnTo>
                    <a:pt x="15622" y="55996"/>
                  </a:lnTo>
                  <a:lnTo>
                    <a:pt x="14526" y="55746"/>
                  </a:lnTo>
                  <a:lnTo>
                    <a:pt x="14312" y="55698"/>
                  </a:lnTo>
                  <a:lnTo>
                    <a:pt x="14157" y="55805"/>
                  </a:lnTo>
                  <a:lnTo>
                    <a:pt x="14109" y="55972"/>
                  </a:lnTo>
                  <a:lnTo>
                    <a:pt x="14181" y="56139"/>
                  </a:lnTo>
                  <a:lnTo>
                    <a:pt x="14526" y="56770"/>
                  </a:lnTo>
                  <a:lnTo>
                    <a:pt x="14955" y="57365"/>
                  </a:lnTo>
                  <a:lnTo>
                    <a:pt x="15205" y="57651"/>
                  </a:lnTo>
                  <a:lnTo>
                    <a:pt x="15241" y="58020"/>
                  </a:lnTo>
                  <a:lnTo>
                    <a:pt x="15252" y="58436"/>
                  </a:lnTo>
                  <a:lnTo>
                    <a:pt x="15586" y="58675"/>
                  </a:lnTo>
                  <a:lnTo>
                    <a:pt x="16003" y="58996"/>
                  </a:lnTo>
                  <a:lnTo>
                    <a:pt x="15943" y="59544"/>
                  </a:lnTo>
                  <a:lnTo>
                    <a:pt x="15836" y="59960"/>
                  </a:lnTo>
                  <a:lnTo>
                    <a:pt x="16003" y="60341"/>
                  </a:lnTo>
                  <a:lnTo>
                    <a:pt x="16491" y="61020"/>
                  </a:lnTo>
                  <a:lnTo>
                    <a:pt x="16634" y="61818"/>
                  </a:lnTo>
                  <a:lnTo>
                    <a:pt x="16788" y="62306"/>
                  </a:lnTo>
                  <a:lnTo>
                    <a:pt x="17169" y="62651"/>
                  </a:lnTo>
                  <a:lnTo>
                    <a:pt x="17431" y="62818"/>
                  </a:lnTo>
                  <a:lnTo>
                    <a:pt x="17550" y="63104"/>
                  </a:lnTo>
                  <a:lnTo>
                    <a:pt x="17765" y="63592"/>
                  </a:lnTo>
                  <a:lnTo>
                    <a:pt x="18312" y="63568"/>
                  </a:lnTo>
                  <a:lnTo>
                    <a:pt x="18848" y="63604"/>
                  </a:lnTo>
                  <a:lnTo>
                    <a:pt x="19348" y="64128"/>
                  </a:lnTo>
                  <a:lnTo>
                    <a:pt x="19467" y="64794"/>
                  </a:lnTo>
                  <a:lnTo>
                    <a:pt x="19146" y="65378"/>
                  </a:lnTo>
                  <a:lnTo>
                    <a:pt x="18562" y="66009"/>
                  </a:lnTo>
                  <a:lnTo>
                    <a:pt x="18622" y="66878"/>
                  </a:lnTo>
                  <a:lnTo>
                    <a:pt x="18622" y="67021"/>
                  </a:lnTo>
                  <a:lnTo>
                    <a:pt x="18467" y="67140"/>
                  </a:lnTo>
                  <a:lnTo>
                    <a:pt x="17503" y="67759"/>
                  </a:lnTo>
                  <a:lnTo>
                    <a:pt x="16610" y="68485"/>
                  </a:lnTo>
                  <a:lnTo>
                    <a:pt x="16086" y="68950"/>
                  </a:lnTo>
                  <a:lnTo>
                    <a:pt x="15907" y="69545"/>
                  </a:lnTo>
                  <a:lnTo>
                    <a:pt x="15848" y="70378"/>
                  </a:lnTo>
                  <a:lnTo>
                    <a:pt x="15514" y="71105"/>
                  </a:lnTo>
                  <a:lnTo>
                    <a:pt x="15229" y="71724"/>
                  </a:lnTo>
                  <a:lnTo>
                    <a:pt x="15300" y="72414"/>
                  </a:lnTo>
                  <a:lnTo>
                    <a:pt x="16288" y="74010"/>
                  </a:lnTo>
                  <a:lnTo>
                    <a:pt x="17038" y="75736"/>
                  </a:lnTo>
                  <a:lnTo>
                    <a:pt x="17431" y="76153"/>
                  </a:lnTo>
                  <a:lnTo>
                    <a:pt x="18027" y="76093"/>
                  </a:lnTo>
                  <a:lnTo>
                    <a:pt x="18789" y="75927"/>
                  </a:lnTo>
                  <a:lnTo>
                    <a:pt x="19039" y="76677"/>
                  </a:lnTo>
                  <a:lnTo>
                    <a:pt x="19039" y="77034"/>
                  </a:lnTo>
                  <a:lnTo>
                    <a:pt x="18801" y="77248"/>
                  </a:lnTo>
                  <a:lnTo>
                    <a:pt x="18586" y="77415"/>
                  </a:lnTo>
                  <a:lnTo>
                    <a:pt x="18503" y="77665"/>
                  </a:lnTo>
                  <a:lnTo>
                    <a:pt x="18134" y="78177"/>
                  </a:lnTo>
                  <a:lnTo>
                    <a:pt x="17479" y="78082"/>
                  </a:lnTo>
                  <a:lnTo>
                    <a:pt x="17086" y="77927"/>
                  </a:lnTo>
                  <a:lnTo>
                    <a:pt x="16741" y="78106"/>
                  </a:lnTo>
                  <a:lnTo>
                    <a:pt x="16467" y="78379"/>
                  </a:lnTo>
                  <a:lnTo>
                    <a:pt x="16086" y="78320"/>
                  </a:lnTo>
                  <a:lnTo>
                    <a:pt x="15657" y="78296"/>
                  </a:lnTo>
                  <a:lnTo>
                    <a:pt x="15407" y="78713"/>
                  </a:lnTo>
                  <a:lnTo>
                    <a:pt x="14943" y="80058"/>
                  </a:lnTo>
                  <a:lnTo>
                    <a:pt x="14026" y="81177"/>
                  </a:lnTo>
                  <a:lnTo>
                    <a:pt x="13288" y="81749"/>
                  </a:lnTo>
                  <a:lnTo>
                    <a:pt x="12835" y="82547"/>
                  </a:lnTo>
                  <a:lnTo>
                    <a:pt x="12550" y="83392"/>
                  </a:lnTo>
                  <a:lnTo>
                    <a:pt x="12085" y="84154"/>
                  </a:lnTo>
                  <a:lnTo>
                    <a:pt x="11978" y="84368"/>
                  </a:lnTo>
                  <a:lnTo>
                    <a:pt x="12038" y="84606"/>
                  </a:lnTo>
                  <a:lnTo>
                    <a:pt x="12574" y="85987"/>
                  </a:lnTo>
                  <a:lnTo>
                    <a:pt x="12514" y="87464"/>
                  </a:lnTo>
                  <a:lnTo>
                    <a:pt x="12562" y="88369"/>
                  </a:lnTo>
                  <a:lnTo>
                    <a:pt x="12895" y="89202"/>
                  </a:lnTo>
                  <a:lnTo>
                    <a:pt x="13228" y="89274"/>
                  </a:lnTo>
                  <a:lnTo>
                    <a:pt x="13609" y="89035"/>
                  </a:lnTo>
                  <a:lnTo>
                    <a:pt x="14871" y="89190"/>
                  </a:lnTo>
                  <a:lnTo>
                    <a:pt x="16134" y="89202"/>
                  </a:lnTo>
                  <a:lnTo>
                    <a:pt x="17146" y="89345"/>
                  </a:lnTo>
                  <a:lnTo>
                    <a:pt x="18027" y="89809"/>
                  </a:lnTo>
                  <a:lnTo>
                    <a:pt x="18848" y="90286"/>
                  </a:lnTo>
                  <a:lnTo>
                    <a:pt x="19682" y="90738"/>
                  </a:lnTo>
                  <a:lnTo>
                    <a:pt x="20634" y="91298"/>
                  </a:lnTo>
                  <a:lnTo>
                    <a:pt x="21503" y="91988"/>
                  </a:lnTo>
                  <a:lnTo>
                    <a:pt x="22980" y="93607"/>
                  </a:lnTo>
                  <a:lnTo>
                    <a:pt x="24277" y="95358"/>
                  </a:lnTo>
                  <a:lnTo>
                    <a:pt x="24087" y="95417"/>
                  </a:lnTo>
                  <a:lnTo>
                    <a:pt x="23884" y="95501"/>
                  </a:lnTo>
                  <a:lnTo>
                    <a:pt x="23325" y="95703"/>
                  </a:lnTo>
                  <a:lnTo>
                    <a:pt x="23099" y="96251"/>
                  </a:lnTo>
                  <a:lnTo>
                    <a:pt x="23456" y="97346"/>
                  </a:lnTo>
                  <a:lnTo>
                    <a:pt x="24218" y="97620"/>
                  </a:lnTo>
                  <a:lnTo>
                    <a:pt x="24861" y="97798"/>
                  </a:lnTo>
                  <a:lnTo>
                    <a:pt x="25373" y="98191"/>
                  </a:lnTo>
                  <a:lnTo>
                    <a:pt x="25528" y="98477"/>
                  </a:lnTo>
                  <a:lnTo>
                    <a:pt x="25254" y="98596"/>
                  </a:lnTo>
                  <a:lnTo>
                    <a:pt x="24682" y="98858"/>
                  </a:lnTo>
                  <a:lnTo>
                    <a:pt x="24801" y="99465"/>
                  </a:lnTo>
                  <a:lnTo>
                    <a:pt x="25004" y="99989"/>
                  </a:lnTo>
                  <a:lnTo>
                    <a:pt x="25230" y="100513"/>
                  </a:lnTo>
                  <a:lnTo>
                    <a:pt x="26182" y="102025"/>
                  </a:lnTo>
                  <a:lnTo>
                    <a:pt x="27087" y="103573"/>
                  </a:lnTo>
                  <a:lnTo>
                    <a:pt x="27278" y="103752"/>
                  </a:lnTo>
                  <a:lnTo>
                    <a:pt x="27575" y="103811"/>
                  </a:lnTo>
                  <a:lnTo>
                    <a:pt x="28468" y="104073"/>
                  </a:lnTo>
                  <a:lnTo>
                    <a:pt x="29147" y="104704"/>
                  </a:lnTo>
                  <a:lnTo>
                    <a:pt x="29445" y="104990"/>
                  </a:lnTo>
                  <a:lnTo>
                    <a:pt x="29778" y="105228"/>
                  </a:lnTo>
                  <a:lnTo>
                    <a:pt x="30671" y="105704"/>
                  </a:lnTo>
                  <a:lnTo>
                    <a:pt x="31588" y="106133"/>
                  </a:lnTo>
                  <a:lnTo>
                    <a:pt x="32517" y="106407"/>
                  </a:lnTo>
                  <a:lnTo>
                    <a:pt x="33469" y="106180"/>
                  </a:lnTo>
                  <a:lnTo>
                    <a:pt x="33814" y="105597"/>
                  </a:lnTo>
                  <a:lnTo>
                    <a:pt x="33695" y="104871"/>
                  </a:lnTo>
                  <a:lnTo>
                    <a:pt x="33826" y="104383"/>
                  </a:lnTo>
                  <a:lnTo>
                    <a:pt x="34338" y="104311"/>
                  </a:lnTo>
                  <a:lnTo>
                    <a:pt x="34779" y="104275"/>
                  </a:lnTo>
                  <a:lnTo>
                    <a:pt x="35005" y="103918"/>
                  </a:lnTo>
                  <a:lnTo>
                    <a:pt x="35898" y="102716"/>
                  </a:lnTo>
                  <a:lnTo>
                    <a:pt x="36767" y="101477"/>
                  </a:lnTo>
                  <a:lnTo>
                    <a:pt x="36827" y="101406"/>
                  </a:lnTo>
                  <a:lnTo>
                    <a:pt x="36910" y="101346"/>
                  </a:lnTo>
                  <a:lnTo>
                    <a:pt x="38684" y="100692"/>
                  </a:lnTo>
                  <a:lnTo>
                    <a:pt x="40470" y="100037"/>
                  </a:lnTo>
                  <a:lnTo>
                    <a:pt x="40910" y="99989"/>
                  </a:lnTo>
                  <a:lnTo>
                    <a:pt x="41410" y="100156"/>
                  </a:lnTo>
                  <a:lnTo>
                    <a:pt x="42315" y="100346"/>
                  </a:lnTo>
                  <a:lnTo>
                    <a:pt x="43149" y="100072"/>
                  </a:lnTo>
                  <a:lnTo>
                    <a:pt x="44387" y="99037"/>
                  </a:lnTo>
                  <a:lnTo>
                    <a:pt x="45482" y="97870"/>
                  </a:lnTo>
                  <a:lnTo>
                    <a:pt x="45852" y="97548"/>
                  </a:lnTo>
                  <a:lnTo>
                    <a:pt x="46304" y="97477"/>
                  </a:lnTo>
                  <a:lnTo>
                    <a:pt x="47447" y="97596"/>
                  </a:lnTo>
                  <a:lnTo>
                    <a:pt x="48578" y="97477"/>
                  </a:lnTo>
                  <a:lnTo>
                    <a:pt x="50162" y="97239"/>
                  </a:lnTo>
                  <a:lnTo>
                    <a:pt x="51745" y="97239"/>
                  </a:lnTo>
                  <a:lnTo>
                    <a:pt x="53031" y="97358"/>
                  </a:lnTo>
                  <a:lnTo>
                    <a:pt x="54353" y="97346"/>
                  </a:lnTo>
                  <a:lnTo>
                    <a:pt x="54603" y="97405"/>
                  </a:lnTo>
                  <a:lnTo>
                    <a:pt x="54841" y="97548"/>
                  </a:lnTo>
                  <a:lnTo>
                    <a:pt x="55972" y="97965"/>
                  </a:lnTo>
                  <a:lnTo>
                    <a:pt x="57162" y="97846"/>
                  </a:lnTo>
                  <a:lnTo>
                    <a:pt x="58294" y="97525"/>
                  </a:lnTo>
                  <a:lnTo>
                    <a:pt x="59472" y="97477"/>
                  </a:lnTo>
                  <a:lnTo>
                    <a:pt x="60639" y="97489"/>
                  </a:lnTo>
                  <a:lnTo>
                    <a:pt x="61794" y="97477"/>
                  </a:lnTo>
                  <a:lnTo>
                    <a:pt x="62306" y="97525"/>
                  </a:lnTo>
                  <a:lnTo>
                    <a:pt x="62782" y="97727"/>
                  </a:lnTo>
                  <a:lnTo>
                    <a:pt x="63413" y="98060"/>
                  </a:lnTo>
                  <a:lnTo>
                    <a:pt x="64104" y="98275"/>
                  </a:lnTo>
                  <a:lnTo>
                    <a:pt x="64997" y="98096"/>
                  </a:lnTo>
                  <a:lnTo>
                    <a:pt x="65735" y="97227"/>
                  </a:lnTo>
                  <a:lnTo>
                    <a:pt x="66485" y="96358"/>
                  </a:lnTo>
                  <a:lnTo>
                    <a:pt x="67580" y="96358"/>
                  </a:lnTo>
                  <a:lnTo>
                    <a:pt x="67854" y="96417"/>
                  </a:lnTo>
                  <a:lnTo>
                    <a:pt x="68116" y="96346"/>
                  </a:lnTo>
                  <a:lnTo>
                    <a:pt x="68688" y="96191"/>
                  </a:lnTo>
                  <a:lnTo>
                    <a:pt x="69247" y="96382"/>
                  </a:lnTo>
                  <a:lnTo>
                    <a:pt x="69771" y="96774"/>
                  </a:lnTo>
                  <a:lnTo>
                    <a:pt x="70188" y="97286"/>
                  </a:lnTo>
                  <a:lnTo>
                    <a:pt x="70914" y="97775"/>
                  </a:lnTo>
                  <a:lnTo>
                    <a:pt x="71605" y="97298"/>
                  </a:lnTo>
                  <a:lnTo>
                    <a:pt x="72391" y="96489"/>
                  </a:lnTo>
                  <a:lnTo>
                    <a:pt x="72903" y="95489"/>
                  </a:lnTo>
                  <a:lnTo>
                    <a:pt x="72962" y="95346"/>
                  </a:lnTo>
                  <a:lnTo>
                    <a:pt x="73057" y="95262"/>
                  </a:lnTo>
                  <a:lnTo>
                    <a:pt x="73795" y="94667"/>
                  </a:lnTo>
                  <a:lnTo>
                    <a:pt x="73986" y="93738"/>
                  </a:lnTo>
                  <a:lnTo>
                    <a:pt x="74117" y="93250"/>
                  </a:lnTo>
                  <a:lnTo>
                    <a:pt x="74427" y="92822"/>
                  </a:lnTo>
                  <a:lnTo>
                    <a:pt x="74700" y="92464"/>
                  </a:lnTo>
                  <a:lnTo>
                    <a:pt x="74748" y="92060"/>
                  </a:lnTo>
                  <a:lnTo>
                    <a:pt x="75200" y="90583"/>
                  </a:lnTo>
                  <a:lnTo>
                    <a:pt x="76308" y="89547"/>
                  </a:lnTo>
                  <a:lnTo>
                    <a:pt x="77582" y="88619"/>
                  </a:lnTo>
                  <a:lnTo>
                    <a:pt x="78796" y="87488"/>
                  </a:lnTo>
                  <a:lnTo>
                    <a:pt x="78868" y="87428"/>
                  </a:lnTo>
                  <a:lnTo>
                    <a:pt x="78975" y="87369"/>
                  </a:lnTo>
                  <a:lnTo>
                    <a:pt x="81201" y="86476"/>
                  </a:lnTo>
                  <a:lnTo>
                    <a:pt x="83582" y="86237"/>
                  </a:lnTo>
                  <a:lnTo>
                    <a:pt x="83856" y="86297"/>
                  </a:lnTo>
                  <a:lnTo>
                    <a:pt x="84071" y="86464"/>
                  </a:lnTo>
                  <a:lnTo>
                    <a:pt x="84428" y="86654"/>
                  </a:lnTo>
                  <a:lnTo>
                    <a:pt x="84785" y="86595"/>
                  </a:lnTo>
                  <a:lnTo>
                    <a:pt x="85499" y="86333"/>
                  </a:lnTo>
                  <a:lnTo>
                    <a:pt x="86249" y="86166"/>
                  </a:lnTo>
                  <a:lnTo>
                    <a:pt x="86690" y="86095"/>
                  </a:lnTo>
                  <a:lnTo>
                    <a:pt x="86976" y="85749"/>
                  </a:lnTo>
                  <a:lnTo>
                    <a:pt x="86773" y="85404"/>
                  </a:lnTo>
                  <a:lnTo>
                    <a:pt x="86368" y="85273"/>
                  </a:lnTo>
                  <a:lnTo>
                    <a:pt x="85821" y="84904"/>
                  </a:lnTo>
                  <a:lnTo>
                    <a:pt x="85523" y="84416"/>
                  </a:lnTo>
                  <a:lnTo>
                    <a:pt x="85678" y="83713"/>
                  </a:lnTo>
                  <a:lnTo>
                    <a:pt x="86011" y="83249"/>
                  </a:lnTo>
                  <a:lnTo>
                    <a:pt x="86535" y="82713"/>
                  </a:lnTo>
                  <a:lnTo>
                    <a:pt x="86571" y="82046"/>
                  </a:lnTo>
                  <a:lnTo>
                    <a:pt x="86690" y="81558"/>
                  </a:lnTo>
                  <a:lnTo>
                    <a:pt x="86976" y="81177"/>
                  </a:lnTo>
                  <a:lnTo>
                    <a:pt x="87333" y="80606"/>
                  </a:lnTo>
                  <a:lnTo>
                    <a:pt x="87452" y="79927"/>
                  </a:lnTo>
                  <a:lnTo>
                    <a:pt x="87619" y="78725"/>
                  </a:lnTo>
                  <a:lnTo>
                    <a:pt x="88559" y="77927"/>
                  </a:lnTo>
                  <a:lnTo>
                    <a:pt x="88857" y="77701"/>
                  </a:lnTo>
                  <a:lnTo>
                    <a:pt x="88869" y="77248"/>
                  </a:lnTo>
                  <a:lnTo>
                    <a:pt x="88821" y="76451"/>
                  </a:lnTo>
                  <a:lnTo>
                    <a:pt x="89416" y="75879"/>
                  </a:lnTo>
                  <a:lnTo>
                    <a:pt x="90059" y="75498"/>
                  </a:lnTo>
                  <a:lnTo>
                    <a:pt x="90369" y="74796"/>
                  </a:lnTo>
                  <a:lnTo>
                    <a:pt x="90679" y="74296"/>
                  </a:lnTo>
                  <a:lnTo>
                    <a:pt x="91262" y="73974"/>
                  </a:lnTo>
                  <a:lnTo>
                    <a:pt x="92286" y="73653"/>
                  </a:lnTo>
                  <a:lnTo>
                    <a:pt x="93322" y="73295"/>
                  </a:lnTo>
                  <a:lnTo>
                    <a:pt x="93715" y="73117"/>
                  </a:lnTo>
                  <a:lnTo>
                    <a:pt x="93893" y="72700"/>
                  </a:lnTo>
                  <a:lnTo>
                    <a:pt x="94167" y="72010"/>
                  </a:lnTo>
                  <a:lnTo>
                    <a:pt x="94905" y="71998"/>
                  </a:lnTo>
                  <a:lnTo>
                    <a:pt x="95203" y="72045"/>
                  </a:lnTo>
                  <a:lnTo>
                    <a:pt x="95370" y="71879"/>
                  </a:lnTo>
                  <a:lnTo>
                    <a:pt x="95763" y="71105"/>
                  </a:lnTo>
                  <a:lnTo>
                    <a:pt x="96441" y="70616"/>
                  </a:lnTo>
                  <a:lnTo>
                    <a:pt x="96632" y="70402"/>
                  </a:lnTo>
                  <a:lnTo>
                    <a:pt x="96620" y="70152"/>
                  </a:lnTo>
                  <a:lnTo>
                    <a:pt x="95763" y="69200"/>
                  </a:lnTo>
                  <a:lnTo>
                    <a:pt x="94643" y="68545"/>
                  </a:lnTo>
                  <a:lnTo>
                    <a:pt x="92929" y="67461"/>
                  </a:lnTo>
                  <a:lnTo>
                    <a:pt x="91905" y="65699"/>
                  </a:lnTo>
                  <a:lnTo>
                    <a:pt x="91738" y="64782"/>
                  </a:lnTo>
                  <a:lnTo>
                    <a:pt x="91500" y="63866"/>
                  </a:lnTo>
                  <a:lnTo>
                    <a:pt x="91024" y="62711"/>
                  </a:lnTo>
                  <a:lnTo>
                    <a:pt x="90607" y="61532"/>
                  </a:lnTo>
                  <a:lnTo>
                    <a:pt x="90500" y="60901"/>
                  </a:lnTo>
                  <a:lnTo>
                    <a:pt x="90643" y="60246"/>
                  </a:lnTo>
                  <a:lnTo>
                    <a:pt x="91500" y="58615"/>
                  </a:lnTo>
                  <a:lnTo>
                    <a:pt x="92191" y="56912"/>
                  </a:lnTo>
                  <a:lnTo>
                    <a:pt x="92203" y="56877"/>
                  </a:lnTo>
                  <a:lnTo>
                    <a:pt x="92214" y="56853"/>
                  </a:lnTo>
                  <a:lnTo>
                    <a:pt x="93262" y="55126"/>
                  </a:lnTo>
                  <a:lnTo>
                    <a:pt x="94310" y="53412"/>
                  </a:lnTo>
                  <a:lnTo>
                    <a:pt x="94429" y="53257"/>
                  </a:lnTo>
                  <a:lnTo>
                    <a:pt x="94608" y="53138"/>
                  </a:lnTo>
                  <a:lnTo>
                    <a:pt x="95298" y="52579"/>
                  </a:lnTo>
                  <a:lnTo>
                    <a:pt x="95655" y="51745"/>
                  </a:lnTo>
                  <a:lnTo>
                    <a:pt x="95834" y="51257"/>
                  </a:lnTo>
                  <a:lnTo>
                    <a:pt x="96203" y="50876"/>
                  </a:lnTo>
                  <a:lnTo>
                    <a:pt x="97251" y="49733"/>
                  </a:lnTo>
                  <a:lnTo>
                    <a:pt x="98025" y="48399"/>
                  </a:lnTo>
                  <a:lnTo>
                    <a:pt x="98953" y="46768"/>
                  </a:lnTo>
                  <a:lnTo>
                    <a:pt x="99775" y="45078"/>
                  </a:lnTo>
                  <a:lnTo>
                    <a:pt x="100073" y="44709"/>
                  </a:lnTo>
                  <a:lnTo>
                    <a:pt x="100477" y="44589"/>
                  </a:lnTo>
                  <a:lnTo>
                    <a:pt x="101478" y="44328"/>
                  </a:lnTo>
                  <a:lnTo>
                    <a:pt x="102430" y="43958"/>
                  </a:lnTo>
                  <a:lnTo>
                    <a:pt x="102787" y="43732"/>
                  </a:lnTo>
                  <a:lnTo>
                    <a:pt x="102930" y="43351"/>
                  </a:lnTo>
                  <a:lnTo>
                    <a:pt x="102740" y="43196"/>
                  </a:lnTo>
                  <a:lnTo>
                    <a:pt x="102442" y="43232"/>
                  </a:lnTo>
                  <a:lnTo>
                    <a:pt x="102275" y="43113"/>
                  </a:lnTo>
                  <a:lnTo>
                    <a:pt x="102156" y="42946"/>
                  </a:lnTo>
                  <a:lnTo>
                    <a:pt x="101966" y="42684"/>
                  </a:lnTo>
                  <a:lnTo>
                    <a:pt x="101632" y="42589"/>
                  </a:lnTo>
                  <a:lnTo>
                    <a:pt x="101156" y="42327"/>
                  </a:lnTo>
                  <a:lnTo>
                    <a:pt x="101358" y="41827"/>
                  </a:lnTo>
                  <a:lnTo>
                    <a:pt x="101954" y="41053"/>
                  </a:lnTo>
                  <a:lnTo>
                    <a:pt x="102513" y="40268"/>
                  </a:lnTo>
                  <a:lnTo>
                    <a:pt x="103394" y="39315"/>
                  </a:lnTo>
                  <a:lnTo>
                    <a:pt x="104526" y="38708"/>
                  </a:lnTo>
                  <a:lnTo>
                    <a:pt x="105561" y="38398"/>
                  </a:lnTo>
                  <a:lnTo>
                    <a:pt x="106550" y="37874"/>
                  </a:lnTo>
                  <a:lnTo>
                    <a:pt x="107752" y="37279"/>
                  </a:lnTo>
                  <a:lnTo>
                    <a:pt x="109074" y="36886"/>
                  </a:lnTo>
                  <a:lnTo>
                    <a:pt x="111562" y="36088"/>
                  </a:lnTo>
                  <a:lnTo>
                    <a:pt x="114074" y="35386"/>
                  </a:lnTo>
                  <a:lnTo>
                    <a:pt x="114991" y="35076"/>
                  </a:lnTo>
                  <a:lnTo>
                    <a:pt x="115598" y="34374"/>
                  </a:lnTo>
                  <a:lnTo>
                    <a:pt x="116360" y="33076"/>
                  </a:lnTo>
                  <a:lnTo>
                    <a:pt x="117503" y="32147"/>
                  </a:lnTo>
                  <a:lnTo>
                    <a:pt x="119230" y="30981"/>
                  </a:lnTo>
                  <a:lnTo>
                    <a:pt x="121147" y="30159"/>
                  </a:lnTo>
                  <a:lnTo>
                    <a:pt x="121540" y="29981"/>
                  </a:lnTo>
                  <a:lnTo>
                    <a:pt x="121790" y="29671"/>
                  </a:lnTo>
                  <a:lnTo>
                    <a:pt x="122254" y="29147"/>
                  </a:lnTo>
                  <a:lnTo>
                    <a:pt x="122849" y="28826"/>
                  </a:lnTo>
                  <a:lnTo>
                    <a:pt x="123266" y="28576"/>
                  </a:lnTo>
                  <a:lnTo>
                    <a:pt x="123647" y="28290"/>
                  </a:lnTo>
                  <a:lnTo>
                    <a:pt x="124647" y="27302"/>
                  </a:lnTo>
                  <a:lnTo>
                    <a:pt x="125611" y="26278"/>
                  </a:lnTo>
                  <a:lnTo>
                    <a:pt x="126123" y="24908"/>
                  </a:lnTo>
                  <a:lnTo>
                    <a:pt x="125671" y="23492"/>
                  </a:lnTo>
                  <a:lnTo>
                    <a:pt x="125171" y="22956"/>
                  </a:lnTo>
                  <a:lnTo>
                    <a:pt x="124766" y="22361"/>
                  </a:lnTo>
                  <a:lnTo>
                    <a:pt x="124516" y="21860"/>
                  </a:lnTo>
                  <a:lnTo>
                    <a:pt x="124647" y="21337"/>
                  </a:lnTo>
                  <a:lnTo>
                    <a:pt x="125076" y="21194"/>
                  </a:lnTo>
                  <a:lnTo>
                    <a:pt x="125528" y="21384"/>
                  </a:lnTo>
                  <a:lnTo>
                    <a:pt x="126159" y="21384"/>
                  </a:lnTo>
                  <a:lnTo>
                    <a:pt x="126540" y="20848"/>
                  </a:lnTo>
                  <a:lnTo>
                    <a:pt x="126504" y="20313"/>
                  </a:lnTo>
                  <a:lnTo>
                    <a:pt x="126028" y="20075"/>
                  </a:lnTo>
                  <a:lnTo>
                    <a:pt x="125135" y="19670"/>
                  </a:lnTo>
                  <a:lnTo>
                    <a:pt x="125016" y="18801"/>
                  </a:lnTo>
                  <a:lnTo>
                    <a:pt x="124576" y="18824"/>
                  </a:lnTo>
                  <a:lnTo>
                    <a:pt x="124195" y="18741"/>
                  </a:lnTo>
                  <a:lnTo>
                    <a:pt x="123064" y="18312"/>
                  </a:lnTo>
                  <a:lnTo>
                    <a:pt x="121992" y="18693"/>
                  </a:lnTo>
                  <a:lnTo>
                    <a:pt x="120849" y="19194"/>
                  </a:lnTo>
                  <a:lnTo>
                    <a:pt x="120063" y="20182"/>
                  </a:lnTo>
                  <a:lnTo>
                    <a:pt x="119932" y="20337"/>
                  </a:lnTo>
                  <a:lnTo>
                    <a:pt x="119754" y="20420"/>
                  </a:lnTo>
                  <a:lnTo>
                    <a:pt x="118658" y="20420"/>
                  </a:lnTo>
                  <a:lnTo>
                    <a:pt x="117575" y="20039"/>
                  </a:lnTo>
                  <a:lnTo>
                    <a:pt x="116313" y="19384"/>
                  </a:lnTo>
                  <a:lnTo>
                    <a:pt x="114836" y="19551"/>
                  </a:lnTo>
                  <a:lnTo>
                    <a:pt x="114420" y="19860"/>
                  </a:lnTo>
                  <a:lnTo>
                    <a:pt x="114098" y="20241"/>
                  </a:lnTo>
                  <a:lnTo>
                    <a:pt x="113586" y="20456"/>
                  </a:lnTo>
                  <a:lnTo>
                    <a:pt x="113146" y="20158"/>
                  </a:lnTo>
                  <a:lnTo>
                    <a:pt x="112860" y="19789"/>
                  </a:lnTo>
                  <a:lnTo>
                    <a:pt x="112967" y="19324"/>
                  </a:lnTo>
                  <a:lnTo>
                    <a:pt x="113265" y="19146"/>
                  </a:lnTo>
                  <a:lnTo>
                    <a:pt x="113277" y="18848"/>
                  </a:lnTo>
                  <a:lnTo>
                    <a:pt x="112979" y="18813"/>
                  </a:lnTo>
                  <a:lnTo>
                    <a:pt x="112646" y="18991"/>
                  </a:lnTo>
                  <a:lnTo>
                    <a:pt x="112229" y="19229"/>
                  </a:lnTo>
                  <a:lnTo>
                    <a:pt x="111717" y="19194"/>
                  </a:lnTo>
                  <a:lnTo>
                    <a:pt x="110455" y="18872"/>
                  </a:lnTo>
                  <a:lnTo>
                    <a:pt x="109193" y="19229"/>
                  </a:lnTo>
                  <a:lnTo>
                    <a:pt x="108693" y="19539"/>
                  </a:lnTo>
                  <a:lnTo>
                    <a:pt x="108121" y="19491"/>
                  </a:lnTo>
                  <a:lnTo>
                    <a:pt x="107621" y="18932"/>
                  </a:lnTo>
                  <a:lnTo>
                    <a:pt x="107502" y="18241"/>
                  </a:lnTo>
                  <a:lnTo>
                    <a:pt x="107454" y="17336"/>
                  </a:lnTo>
                  <a:lnTo>
                    <a:pt x="107121" y="16515"/>
                  </a:lnTo>
                  <a:lnTo>
                    <a:pt x="106573" y="15895"/>
                  </a:lnTo>
                  <a:lnTo>
                    <a:pt x="105716" y="15788"/>
                  </a:lnTo>
                  <a:lnTo>
                    <a:pt x="104847" y="15907"/>
                  </a:lnTo>
                  <a:lnTo>
                    <a:pt x="104121" y="15395"/>
                  </a:lnTo>
                  <a:lnTo>
                    <a:pt x="103787" y="15181"/>
                  </a:lnTo>
                  <a:lnTo>
                    <a:pt x="103347" y="15122"/>
                  </a:lnTo>
                  <a:lnTo>
                    <a:pt x="102216" y="14979"/>
                  </a:lnTo>
                  <a:lnTo>
                    <a:pt x="101144" y="14586"/>
                  </a:lnTo>
                  <a:lnTo>
                    <a:pt x="100311" y="14360"/>
                  </a:lnTo>
                  <a:lnTo>
                    <a:pt x="99537" y="14550"/>
                  </a:lnTo>
                  <a:lnTo>
                    <a:pt x="99287" y="15181"/>
                  </a:lnTo>
                  <a:lnTo>
                    <a:pt x="99501" y="15907"/>
                  </a:lnTo>
                  <a:lnTo>
                    <a:pt x="99501" y="16312"/>
                  </a:lnTo>
                  <a:lnTo>
                    <a:pt x="99120" y="16396"/>
                  </a:lnTo>
                  <a:lnTo>
                    <a:pt x="98632" y="16396"/>
                  </a:lnTo>
                  <a:lnTo>
                    <a:pt x="98144" y="16431"/>
                  </a:lnTo>
                  <a:lnTo>
                    <a:pt x="97441" y="16527"/>
                  </a:lnTo>
                  <a:lnTo>
                    <a:pt x="96798" y="16217"/>
                  </a:lnTo>
                  <a:lnTo>
                    <a:pt x="96632" y="16146"/>
                  </a:lnTo>
                  <a:lnTo>
                    <a:pt x="96489" y="16229"/>
                  </a:lnTo>
                  <a:lnTo>
                    <a:pt x="96013" y="16669"/>
                  </a:lnTo>
                  <a:lnTo>
                    <a:pt x="95465" y="16312"/>
                  </a:lnTo>
                  <a:lnTo>
                    <a:pt x="95179" y="16157"/>
                  </a:lnTo>
                  <a:lnTo>
                    <a:pt x="94798" y="16193"/>
                  </a:lnTo>
                  <a:lnTo>
                    <a:pt x="94119" y="16455"/>
                  </a:lnTo>
                  <a:lnTo>
                    <a:pt x="93453" y="16753"/>
                  </a:lnTo>
                  <a:lnTo>
                    <a:pt x="92595" y="17003"/>
                  </a:lnTo>
                  <a:lnTo>
                    <a:pt x="91929" y="16396"/>
                  </a:lnTo>
                  <a:lnTo>
                    <a:pt x="91321" y="15693"/>
                  </a:lnTo>
                  <a:lnTo>
                    <a:pt x="90429" y="15300"/>
                  </a:lnTo>
                  <a:lnTo>
                    <a:pt x="89690" y="15276"/>
                  </a:lnTo>
                  <a:lnTo>
                    <a:pt x="88988" y="15384"/>
                  </a:lnTo>
                  <a:lnTo>
                    <a:pt x="87571" y="15217"/>
                  </a:lnTo>
                  <a:lnTo>
                    <a:pt x="86261" y="14550"/>
                  </a:lnTo>
                  <a:lnTo>
                    <a:pt x="85940" y="14193"/>
                  </a:lnTo>
                  <a:lnTo>
                    <a:pt x="85726" y="13764"/>
                  </a:lnTo>
                  <a:lnTo>
                    <a:pt x="85309" y="13074"/>
                  </a:lnTo>
                  <a:lnTo>
                    <a:pt x="84487" y="13133"/>
                  </a:lnTo>
                  <a:lnTo>
                    <a:pt x="83928" y="13300"/>
                  </a:lnTo>
                  <a:lnTo>
                    <a:pt x="83344" y="13240"/>
                  </a:lnTo>
                  <a:lnTo>
                    <a:pt x="82106" y="12764"/>
                  </a:lnTo>
                  <a:lnTo>
                    <a:pt x="80808" y="12455"/>
                  </a:lnTo>
                  <a:lnTo>
                    <a:pt x="80213" y="12205"/>
                  </a:lnTo>
                  <a:lnTo>
                    <a:pt x="80189" y="11562"/>
                  </a:lnTo>
                  <a:lnTo>
                    <a:pt x="80201" y="11276"/>
                  </a:lnTo>
                  <a:lnTo>
                    <a:pt x="80011" y="11085"/>
                  </a:lnTo>
                  <a:lnTo>
                    <a:pt x="79772" y="11097"/>
                  </a:lnTo>
                  <a:lnTo>
                    <a:pt x="79606" y="11276"/>
                  </a:lnTo>
                  <a:lnTo>
                    <a:pt x="79475" y="11443"/>
                  </a:lnTo>
                  <a:lnTo>
                    <a:pt x="79344" y="11609"/>
                  </a:lnTo>
                  <a:lnTo>
                    <a:pt x="79177" y="11931"/>
                  </a:lnTo>
                  <a:lnTo>
                    <a:pt x="78820" y="11919"/>
                  </a:lnTo>
                  <a:lnTo>
                    <a:pt x="78558" y="11562"/>
                  </a:lnTo>
                  <a:lnTo>
                    <a:pt x="78665" y="11133"/>
                  </a:lnTo>
                  <a:lnTo>
                    <a:pt x="79010" y="10395"/>
                  </a:lnTo>
                  <a:lnTo>
                    <a:pt x="79106" y="9609"/>
                  </a:lnTo>
                  <a:lnTo>
                    <a:pt x="79129" y="9073"/>
                  </a:lnTo>
                  <a:lnTo>
                    <a:pt x="78796" y="8645"/>
                  </a:lnTo>
                  <a:lnTo>
                    <a:pt x="78165" y="8585"/>
                  </a:lnTo>
                  <a:lnTo>
                    <a:pt x="77665" y="8930"/>
                  </a:lnTo>
                  <a:lnTo>
                    <a:pt x="77332" y="9133"/>
                  </a:lnTo>
                  <a:lnTo>
                    <a:pt x="76915" y="9133"/>
                  </a:lnTo>
                  <a:lnTo>
                    <a:pt x="76177" y="8954"/>
                  </a:lnTo>
                  <a:lnTo>
                    <a:pt x="75665" y="8371"/>
                  </a:lnTo>
                  <a:lnTo>
                    <a:pt x="75403" y="7990"/>
                  </a:lnTo>
                  <a:lnTo>
                    <a:pt x="75069" y="7597"/>
                  </a:lnTo>
                  <a:lnTo>
                    <a:pt x="74629" y="7323"/>
                  </a:lnTo>
                  <a:lnTo>
                    <a:pt x="74165" y="7597"/>
                  </a:lnTo>
                  <a:lnTo>
                    <a:pt x="74034" y="7871"/>
                  </a:lnTo>
                  <a:lnTo>
                    <a:pt x="73819" y="8109"/>
                  </a:lnTo>
                  <a:cubicBezTo>
                    <a:pt x="72842" y="8406"/>
                    <a:pt x="72030" y="8540"/>
                    <a:pt x="71274" y="8540"/>
                  </a:cubicBezTo>
                  <a:cubicBezTo>
                    <a:pt x="69794" y="8540"/>
                    <a:pt x="68528" y="8028"/>
                    <a:pt x="66652" y="7240"/>
                  </a:cubicBezTo>
                  <a:cubicBezTo>
                    <a:pt x="66127" y="7019"/>
                    <a:pt x="65513" y="6892"/>
                    <a:pt x="64921" y="6892"/>
                  </a:cubicBezTo>
                  <a:cubicBezTo>
                    <a:pt x="63913" y="6892"/>
                    <a:pt x="62969" y="7261"/>
                    <a:pt x="62639" y="8168"/>
                  </a:cubicBezTo>
                  <a:cubicBezTo>
                    <a:pt x="61234" y="7513"/>
                    <a:pt x="59722" y="7037"/>
                    <a:pt x="58174" y="6787"/>
                  </a:cubicBezTo>
                  <a:lnTo>
                    <a:pt x="58174" y="6787"/>
                  </a:lnTo>
                  <a:cubicBezTo>
                    <a:pt x="58178" y="6787"/>
                    <a:pt x="58181" y="6787"/>
                    <a:pt x="58185" y="6787"/>
                  </a:cubicBezTo>
                  <a:cubicBezTo>
                    <a:pt x="58657" y="6787"/>
                    <a:pt x="58278" y="5977"/>
                    <a:pt x="57805" y="5894"/>
                  </a:cubicBezTo>
                  <a:cubicBezTo>
                    <a:pt x="57647" y="5867"/>
                    <a:pt x="57487" y="5853"/>
                    <a:pt x="57327" y="5853"/>
                  </a:cubicBezTo>
                  <a:cubicBezTo>
                    <a:pt x="56451" y="5853"/>
                    <a:pt x="55573" y="6255"/>
                    <a:pt x="55019" y="6930"/>
                  </a:cubicBezTo>
                  <a:lnTo>
                    <a:pt x="55019" y="6882"/>
                  </a:lnTo>
                  <a:cubicBezTo>
                    <a:pt x="54968" y="6455"/>
                    <a:pt x="54621" y="6140"/>
                    <a:pt x="54216" y="6140"/>
                  </a:cubicBezTo>
                  <a:cubicBezTo>
                    <a:pt x="54148" y="6140"/>
                    <a:pt x="54078" y="6149"/>
                    <a:pt x="54007" y="6168"/>
                  </a:cubicBezTo>
                  <a:cubicBezTo>
                    <a:pt x="52368" y="6613"/>
                    <a:pt x="50665" y="6835"/>
                    <a:pt x="48963" y="6835"/>
                  </a:cubicBezTo>
                  <a:cubicBezTo>
                    <a:pt x="46609" y="6835"/>
                    <a:pt x="44255" y="6411"/>
                    <a:pt x="42065" y="5561"/>
                  </a:cubicBezTo>
                  <a:cubicBezTo>
                    <a:pt x="40172" y="4835"/>
                    <a:pt x="37267" y="4942"/>
                    <a:pt x="35886" y="3715"/>
                  </a:cubicBezTo>
                  <a:cubicBezTo>
                    <a:pt x="35874" y="3704"/>
                    <a:pt x="35136" y="3061"/>
                    <a:pt x="35136" y="3061"/>
                  </a:cubicBezTo>
                  <a:lnTo>
                    <a:pt x="34291" y="3573"/>
                  </a:lnTo>
                  <a:lnTo>
                    <a:pt x="33874" y="3823"/>
                  </a:lnTo>
                  <a:lnTo>
                    <a:pt x="33398" y="3870"/>
                  </a:lnTo>
                  <a:lnTo>
                    <a:pt x="31266" y="3775"/>
                  </a:lnTo>
                  <a:lnTo>
                    <a:pt x="29147" y="3834"/>
                  </a:lnTo>
                  <a:lnTo>
                    <a:pt x="27480" y="3727"/>
                  </a:lnTo>
                  <a:lnTo>
                    <a:pt x="25825" y="3477"/>
                  </a:lnTo>
                  <a:lnTo>
                    <a:pt x="23932" y="3394"/>
                  </a:lnTo>
                  <a:lnTo>
                    <a:pt x="22027" y="3453"/>
                  </a:lnTo>
                  <a:lnTo>
                    <a:pt x="21206" y="3311"/>
                  </a:lnTo>
                  <a:lnTo>
                    <a:pt x="20825" y="2584"/>
                  </a:lnTo>
                  <a:lnTo>
                    <a:pt x="20491" y="1989"/>
                  </a:lnTo>
                  <a:lnTo>
                    <a:pt x="19908" y="1572"/>
                  </a:lnTo>
                  <a:lnTo>
                    <a:pt x="19658" y="1441"/>
                  </a:lnTo>
                  <a:lnTo>
                    <a:pt x="19432" y="1275"/>
                  </a:lnTo>
                  <a:lnTo>
                    <a:pt x="19074" y="929"/>
                  </a:lnTo>
                  <a:lnTo>
                    <a:pt x="18586" y="751"/>
                  </a:lnTo>
                  <a:lnTo>
                    <a:pt x="18098" y="977"/>
                  </a:lnTo>
                  <a:lnTo>
                    <a:pt x="17788" y="1429"/>
                  </a:lnTo>
                  <a:lnTo>
                    <a:pt x="17693" y="1132"/>
                  </a:lnTo>
                  <a:lnTo>
                    <a:pt x="17681" y="906"/>
                  </a:lnTo>
                  <a:lnTo>
                    <a:pt x="17586" y="322"/>
                  </a:lnTo>
                  <a:lnTo>
                    <a:pt x="17169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2972075" y="2727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0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2972075" y="28897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lnTo>
                    <a:pt x="1" y="24"/>
                  </a:lnTo>
                  <a:lnTo>
                    <a:pt x="13" y="12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3736475" y="209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5097050" y="2815725"/>
              <a:ext cx="330425" cy="270825"/>
            </a:xfrm>
            <a:custGeom>
              <a:avLst/>
              <a:gdLst/>
              <a:ahLst/>
              <a:cxnLst/>
              <a:rect l="l" t="t" r="r" b="b"/>
              <a:pathLst>
                <a:path w="13217" h="10833" extrusionOk="0">
                  <a:moveTo>
                    <a:pt x="2979" y="3824"/>
                  </a:moveTo>
                  <a:cubicBezTo>
                    <a:pt x="2984" y="3830"/>
                    <a:pt x="2987" y="3836"/>
                    <a:pt x="2989" y="3843"/>
                  </a:cubicBezTo>
                  <a:lnTo>
                    <a:pt x="2979" y="3824"/>
                  </a:lnTo>
                  <a:close/>
                  <a:moveTo>
                    <a:pt x="9646" y="1"/>
                  </a:moveTo>
                  <a:cubicBezTo>
                    <a:pt x="9631" y="1"/>
                    <a:pt x="9615" y="4"/>
                    <a:pt x="9597" y="10"/>
                  </a:cubicBezTo>
                  <a:cubicBezTo>
                    <a:pt x="9573" y="10"/>
                    <a:pt x="9549" y="10"/>
                    <a:pt x="9549" y="45"/>
                  </a:cubicBezTo>
                  <a:cubicBezTo>
                    <a:pt x="9573" y="69"/>
                    <a:pt x="9597" y="69"/>
                    <a:pt x="9597" y="81"/>
                  </a:cubicBezTo>
                  <a:cubicBezTo>
                    <a:pt x="9593" y="80"/>
                    <a:pt x="9588" y="80"/>
                    <a:pt x="9584" y="80"/>
                  </a:cubicBezTo>
                  <a:cubicBezTo>
                    <a:pt x="9523" y="80"/>
                    <a:pt x="9462" y="135"/>
                    <a:pt x="9396" y="135"/>
                  </a:cubicBezTo>
                  <a:cubicBezTo>
                    <a:pt x="9376" y="135"/>
                    <a:pt x="9356" y="130"/>
                    <a:pt x="9335" y="117"/>
                  </a:cubicBezTo>
                  <a:cubicBezTo>
                    <a:pt x="9299" y="117"/>
                    <a:pt x="9276" y="117"/>
                    <a:pt x="9240" y="129"/>
                  </a:cubicBezTo>
                  <a:cubicBezTo>
                    <a:pt x="9192" y="141"/>
                    <a:pt x="9157" y="164"/>
                    <a:pt x="9133" y="200"/>
                  </a:cubicBezTo>
                  <a:cubicBezTo>
                    <a:pt x="9133" y="236"/>
                    <a:pt x="9157" y="248"/>
                    <a:pt x="9168" y="260"/>
                  </a:cubicBezTo>
                  <a:cubicBezTo>
                    <a:pt x="9133" y="260"/>
                    <a:pt x="9121" y="248"/>
                    <a:pt x="9109" y="236"/>
                  </a:cubicBezTo>
                  <a:cubicBezTo>
                    <a:pt x="9101" y="236"/>
                    <a:pt x="9104" y="241"/>
                    <a:pt x="9103" y="241"/>
                  </a:cubicBezTo>
                  <a:cubicBezTo>
                    <a:pt x="9102" y="241"/>
                    <a:pt x="9101" y="240"/>
                    <a:pt x="9097" y="236"/>
                  </a:cubicBezTo>
                  <a:cubicBezTo>
                    <a:pt x="9088" y="235"/>
                    <a:pt x="9080" y="234"/>
                    <a:pt x="9072" y="234"/>
                  </a:cubicBezTo>
                  <a:cubicBezTo>
                    <a:pt x="8991" y="234"/>
                    <a:pt x="8936" y="285"/>
                    <a:pt x="8871" y="295"/>
                  </a:cubicBezTo>
                  <a:cubicBezTo>
                    <a:pt x="8799" y="319"/>
                    <a:pt x="8740" y="367"/>
                    <a:pt x="8656" y="379"/>
                  </a:cubicBezTo>
                  <a:cubicBezTo>
                    <a:pt x="8561" y="426"/>
                    <a:pt x="8466" y="474"/>
                    <a:pt x="8359" y="498"/>
                  </a:cubicBezTo>
                  <a:cubicBezTo>
                    <a:pt x="8264" y="533"/>
                    <a:pt x="8145" y="557"/>
                    <a:pt x="8025" y="593"/>
                  </a:cubicBezTo>
                  <a:cubicBezTo>
                    <a:pt x="7811" y="664"/>
                    <a:pt x="7609" y="676"/>
                    <a:pt x="7394" y="700"/>
                  </a:cubicBezTo>
                  <a:cubicBezTo>
                    <a:pt x="7347" y="700"/>
                    <a:pt x="7311" y="700"/>
                    <a:pt x="7263" y="712"/>
                  </a:cubicBezTo>
                  <a:cubicBezTo>
                    <a:pt x="7168" y="736"/>
                    <a:pt x="7049" y="724"/>
                    <a:pt x="6966" y="783"/>
                  </a:cubicBezTo>
                  <a:cubicBezTo>
                    <a:pt x="6918" y="831"/>
                    <a:pt x="6859" y="855"/>
                    <a:pt x="6835" y="914"/>
                  </a:cubicBezTo>
                  <a:cubicBezTo>
                    <a:pt x="6765" y="1044"/>
                    <a:pt x="6661" y="1099"/>
                    <a:pt x="6531" y="1099"/>
                  </a:cubicBezTo>
                  <a:cubicBezTo>
                    <a:pt x="6506" y="1099"/>
                    <a:pt x="6481" y="1097"/>
                    <a:pt x="6454" y="1093"/>
                  </a:cubicBezTo>
                  <a:cubicBezTo>
                    <a:pt x="6442" y="1093"/>
                    <a:pt x="6430" y="1117"/>
                    <a:pt x="6418" y="1117"/>
                  </a:cubicBezTo>
                  <a:cubicBezTo>
                    <a:pt x="6377" y="1240"/>
                    <a:pt x="6364" y="1278"/>
                    <a:pt x="6301" y="1278"/>
                  </a:cubicBezTo>
                  <a:cubicBezTo>
                    <a:pt x="6273" y="1278"/>
                    <a:pt x="6235" y="1271"/>
                    <a:pt x="6180" y="1260"/>
                  </a:cubicBezTo>
                  <a:lnTo>
                    <a:pt x="6144" y="1260"/>
                  </a:lnTo>
                  <a:cubicBezTo>
                    <a:pt x="5906" y="1385"/>
                    <a:pt x="5678" y="1499"/>
                    <a:pt x="5400" y="1499"/>
                  </a:cubicBezTo>
                  <a:cubicBezTo>
                    <a:pt x="5386" y="1499"/>
                    <a:pt x="5372" y="1498"/>
                    <a:pt x="5358" y="1498"/>
                  </a:cubicBezTo>
                  <a:lnTo>
                    <a:pt x="5347" y="1498"/>
                  </a:lnTo>
                  <a:cubicBezTo>
                    <a:pt x="5239" y="1593"/>
                    <a:pt x="5180" y="1724"/>
                    <a:pt x="5025" y="1736"/>
                  </a:cubicBezTo>
                  <a:cubicBezTo>
                    <a:pt x="4954" y="1784"/>
                    <a:pt x="4882" y="1807"/>
                    <a:pt x="4870" y="1903"/>
                  </a:cubicBezTo>
                  <a:cubicBezTo>
                    <a:pt x="4882" y="1962"/>
                    <a:pt x="4930" y="1974"/>
                    <a:pt x="4954" y="2010"/>
                  </a:cubicBezTo>
                  <a:cubicBezTo>
                    <a:pt x="4846" y="2022"/>
                    <a:pt x="4763" y="2069"/>
                    <a:pt x="4692" y="2141"/>
                  </a:cubicBezTo>
                  <a:cubicBezTo>
                    <a:pt x="4624" y="2199"/>
                    <a:pt x="4564" y="2257"/>
                    <a:pt x="4479" y="2257"/>
                  </a:cubicBezTo>
                  <a:cubicBezTo>
                    <a:pt x="4460" y="2257"/>
                    <a:pt x="4440" y="2255"/>
                    <a:pt x="4418" y="2248"/>
                  </a:cubicBezTo>
                  <a:cubicBezTo>
                    <a:pt x="4346" y="2248"/>
                    <a:pt x="4287" y="2307"/>
                    <a:pt x="4215" y="2319"/>
                  </a:cubicBezTo>
                  <a:cubicBezTo>
                    <a:pt x="4156" y="2331"/>
                    <a:pt x="4108" y="2379"/>
                    <a:pt x="4061" y="2427"/>
                  </a:cubicBezTo>
                  <a:cubicBezTo>
                    <a:pt x="3930" y="2558"/>
                    <a:pt x="3811" y="2700"/>
                    <a:pt x="3692" y="2855"/>
                  </a:cubicBezTo>
                  <a:cubicBezTo>
                    <a:pt x="3620" y="2939"/>
                    <a:pt x="3513" y="2986"/>
                    <a:pt x="3477" y="3105"/>
                  </a:cubicBezTo>
                  <a:cubicBezTo>
                    <a:pt x="3501" y="3141"/>
                    <a:pt x="3501" y="3165"/>
                    <a:pt x="3501" y="3212"/>
                  </a:cubicBezTo>
                  <a:cubicBezTo>
                    <a:pt x="3457" y="3200"/>
                    <a:pt x="3415" y="3187"/>
                    <a:pt x="3379" y="3187"/>
                  </a:cubicBezTo>
                  <a:cubicBezTo>
                    <a:pt x="3348" y="3187"/>
                    <a:pt x="3321" y="3197"/>
                    <a:pt x="3299" y="3224"/>
                  </a:cubicBezTo>
                  <a:cubicBezTo>
                    <a:pt x="3239" y="3272"/>
                    <a:pt x="3215" y="3331"/>
                    <a:pt x="3192" y="3391"/>
                  </a:cubicBezTo>
                  <a:cubicBezTo>
                    <a:pt x="3156" y="3439"/>
                    <a:pt x="3287" y="3498"/>
                    <a:pt x="3180" y="3546"/>
                  </a:cubicBezTo>
                  <a:cubicBezTo>
                    <a:pt x="3128" y="3566"/>
                    <a:pt x="3086" y="3622"/>
                    <a:pt x="3030" y="3622"/>
                  </a:cubicBezTo>
                  <a:cubicBezTo>
                    <a:pt x="3020" y="3622"/>
                    <a:pt x="3011" y="3620"/>
                    <a:pt x="3001" y="3617"/>
                  </a:cubicBezTo>
                  <a:cubicBezTo>
                    <a:pt x="2953" y="3629"/>
                    <a:pt x="2930" y="3677"/>
                    <a:pt x="2918" y="3724"/>
                  </a:cubicBezTo>
                  <a:cubicBezTo>
                    <a:pt x="2898" y="3773"/>
                    <a:pt x="2950" y="3790"/>
                    <a:pt x="2976" y="3820"/>
                  </a:cubicBezTo>
                  <a:lnTo>
                    <a:pt x="2976" y="3820"/>
                  </a:lnTo>
                  <a:cubicBezTo>
                    <a:pt x="2962" y="3832"/>
                    <a:pt x="2948" y="3836"/>
                    <a:pt x="2935" y="3836"/>
                  </a:cubicBezTo>
                  <a:cubicBezTo>
                    <a:pt x="2894" y="3836"/>
                    <a:pt x="2858" y="3796"/>
                    <a:pt x="2822" y="3796"/>
                  </a:cubicBezTo>
                  <a:cubicBezTo>
                    <a:pt x="2656" y="3891"/>
                    <a:pt x="2501" y="3986"/>
                    <a:pt x="2299" y="3998"/>
                  </a:cubicBezTo>
                  <a:cubicBezTo>
                    <a:pt x="2215" y="3998"/>
                    <a:pt x="2144" y="4046"/>
                    <a:pt x="2060" y="4093"/>
                  </a:cubicBezTo>
                  <a:cubicBezTo>
                    <a:pt x="1977" y="4153"/>
                    <a:pt x="1906" y="4212"/>
                    <a:pt x="1870" y="4308"/>
                  </a:cubicBezTo>
                  <a:lnTo>
                    <a:pt x="1870" y="4427"/>
                  </a:lnTo>
                  <a:cubicBezTo>
                    <a:pt x="1879" y="4507"/>
                    <a:pt x="1861" y="4547"/>
                    <a:pt x="1811" y="4547"/>
                  </a:cubicBezTo>
                  <a:cubicBezTo>
                    <a:pt x="1795" y="4547"/>
                    <a:pt x="1775" y="4543"/>
                    <a:pt x="1751" y="4534"/>
                  </a:cubicBezTo>
                  <a:cubicBezTo>
                    <a:pt x="1727" y="4522"/>
                    <a:pt x="1703" y="4522"/>
                    <a:pt x="1679" y="4522"/>
                  </a:cubicBezTo>
                  <a:cubicBezTo>
                    <a:pt x="1632" y="4534"/>
                    <a:pt x="1608" y="4570"/>
                    <a:pt x="1608" y="4605"/>
                  </a:cubicBezTo>
                  <a:cubicBezTo>
                    <a:pt x="1632" y="4760"/>
                    <a:pt x="1632" y="4760"/>
                    <a:pt x="1489" y="4772"/>
                  </a:cubicBezTo>
                  <a:cubicBezTo>
                    <a:pt x="1465" y="4772"/>
                    <a:pt x="1453" y="4796"/>
                    <a:pt x="1441" y="4796"/>
                  </a:cubicBezTo>
                  <a:cubicBezTo>
                    <a:pt x="1395" y="4852"/>
                    <a:pt x="1356" y="4922"/>
                    <a:pt x="1279" y="4922"/>
                  </a:cubicBezTo>
                  <a:cubicBezTo>
                    <a:pt x="1257" y="4922"/>
                    <a:pt x="1232" y="4916"/>
                    <a:pt x="1203" y="4903"/>
                  </a:cubicBezTo>
                  <a:lnTo>
                    <a:pt x="1120" y="4903"/>
                  </a:lnTo>
                  <a:cubicBezTo>
                    <a:pt x="1036" y="4927"/>
                    <a:pt x="953" y="4939"/>
                    <a:pt x="906" y="5010"/>
                  </a:cubicBezTo>
                  <a:cubicBezTo>
                    <a:pt x="882" y="5046"/>
                    <a:pt x="953" y="5070"/>
                    <a:pt x="894" y="5105"/>
                  </a:cubicBezTo>
                  <a:cubicBezTo>
                    <a:pt x="799" y="5147"/>
                    <a:pt x="733" y="5217"/>
                    <a:pt x="637" y="5217"/>
                  </a:cubicBezTo>
                  <a:cubicBezTo>
                    <a:pt x="624" y="5217"/>
                    <a:pt x="610" y="5215"/>
                    <a:pt x="596" y="5213"/>
                  </a:cubicBezTo>
                  <a:cubicBezTo>
                    <a:pt x="548" y="5213"/>
                    <a:pt x="513" y="5225"/>
                    <a:pt x="489" y="5272"/>
                  </a:cubicBezTo>
                  <a:cubicBezTo>
                    <a:pt x="477" y="5391"/>
                    <a:pt x="417" y="5451"/>
                    <a:pt x="274" y="5451"/>
                  </a:cubicBezTo>
                  <a:cubicBezTo>
                    <a:pt x="251" y="5451"/>
                    <a:pt x="203" y="5451"/>
                    <a:pt x="179" y="5463"/>
                  </a:cubicBezTo>
                  <a:cubicBezTo>
                    <a:pt x="155" y="5475"/>
                    <a:pt x="132" y="5486"/>
                    <a:pt x="120" y="5522"/>
                  </a:cubicBezTo>
                  <a:cubicBezTo>
                    <a:pt x="84" y="5594"/>
                    <a:pt x="60" y="5665"/>
                    <a:pt x="36" y="5748"/>
                  </a:cubicBezTo>
                  <a:cubicBezTo>
                    <a:pt x="36" y="5963"/>
                    <a:pt x="1" y="6177"/>
                    <a:pt x="120" y="6379"/>
                  </a:cubicBezTo>
                  <a:cubicBezTo>
                    <a:pt x="191" y="6475"/>
                    <a:pt x="310" y="6522"/>
                    <a:pt x="334" y="6653"/>
                  </a:cubicBezTo>
                  <a:cubicBezTo>
                    <a:pt x="358" y="6689"/>
                    <a:pt x="382" y="6760"/>
                    <a:pt x="394" y="6796"/>
                  </a:cubicBezTo>
                  <a:lnTo>
                    <a:pt x="429" y="6832"/>
                  </a:lnTo>
                  <a:cubicBezTo>
                    <a:pt x="441" y="6844"/>
                    <a:pt x="477" y="6844"/>
                    <a:pt x="489" y="6844"/>
                  </a:cubicBezTo>
                  <a:cubicBezTo>
                    <a:pt x="567" y="6791"/>
                    <a:pt x="633" y="6758"/>
                    <a:pt x="709" y="6758"/>
                  </a:cubicBezTo>
                  <a:cubicBezTo>
                    <a:pt x="737" y="6758"/>
                    <a:pt x="766" y="6763"/>
                    <a:pt x="798" y="6772"/>
                  </a:cubicBezTo>
                  <a:lnTo>
                    <a:pt x="858" y="6772"/>
                  </a:lnTo>
                  <a:cubicBezTo>
                    <a:pt x="891" y="6764"/>
                    <a:pt x="912" y="6750"/>
                    <a:pt x="938" y="6750"/>
                  </a:cubicBezTo>
                  <a:cubicBezTo>
                    <a:pt x="950" y="6750"/>
                    <a:pt x="962" y="6753"/>
                    <a:pt x="977" y="6760"/>
                  </a:cubicBezTo>
                  <a:cubicBezTo>
                    <a:pt x="1048" y="6772"/>
                    <a:pt x="1108" y="6796"/>
                    <a:pt x="1167" y="6832"/>
                  </a:cubicBezTo>
                  <a:cubicBezTo>
                    <a:pt x="1167" y="6832"/>
                    <a:pt x="1191" y="6820"/>
                    <a:pt x="1203" y="6820"/>
                  </a:cubicBezTo>
                  <a:cubicBezTo>
                    <a:pt x="1227" y="6772"/>
                    <a:pt x="1263" y="6737"/>
                    <a:pt x="1322" y="6737"/>
                  </a:cubicBezTo>
                  <a:cubicBezTo>
                    <a:pt x="1329" y="6735"/>
                    <a:pt x="1334" y="6734"/>
                    <a:pt x="1340" y="6734"/>
                  </a:cubicBezTo>
                  <a:cubicBezTo>
                    <a:pt x="1373" y="6734"/>
                    <a:pt x="1382" y="6765"/>
                    <a:pt x="1382" y="6796"/>
                  </a:cubicBezTo>
                  <a:cubicBezTo>
                    <a:pt x="1382" y="6808"/>
                    <a:pt x="1394" y="6832"/>
                    <a:pt x="1417" y="6844"/>
                  </a:cubicBezTo>
                  <a:cubicBezTo>
                    <a:pt x="1453" y="6856"/>
                    <a:pt x="1489" y="6891"/>
                    <a:pt x="1513" y="6915"/>
                  </a:cubicBezTo>
                  <a:cubicBezTo>
                    <a:pt x="1537" y="6915"/>
                    <a:pt x="1537" y="6915"/>
                    <a:pt x="1548" y="6903"/>
                  </a:cubicBezTo>
                  <a:cubicBezTo>
                    <a:pt x="1559" y="6893"/>
                    <a:pt x="1551" y="6865"/>
                    <a:pt x="1557" y="6865"/>
                  </a:cubicBezTo>
                  <a:lnTo>
                    <a:pt x="1557" y="6865"/>
                  </a:lnTo>
                  <a:cubicBezTo>
                    <a:pt x="1557" y="6865"/>
                    <a:pt x="1559" y="6866"/>
                    <a:pt x="1560" y="6868"/>
                  </a:cubicBezTo>
                  <a:cubicBezTo>
                    <a:pt x="1608" y="6951"/>
                    <a:pt x="1608" y="7022"/>
                    <a:pt x="1596" y="7094"/>
                  </a:cubicBezTo>
                  <a:cubicBezTo>
                    <a:pt x="1572" y="7153"/>
                    <a:pt x="1548" y="7225"/>
                    <a:pt x="1572" y="7272"/>
                  </a:cubicBezTo>
                  <a:cubicBezTo>
                    <a:pt x="1620" y="7368"/>
                    <a:pt x="1596" y="7439"/>
                    <a:pt x="1596" y="7522"/>
                  </a:cubicBezTo>
                  <a:cubicBezTo>
                    <a:pt x="1596" y="7606"/>
                    <a:pt x="1620" y="7665"/>
                    <a:pt x="1679" y="7713"/>
                  </a:cubicBezTo>
                  <a:cubicBezTo>
                    <a:pt x="1707" y="7721"/>
                    <a:pt x="1736" y="7725"/>
                    <a:pt x="1766" y="7725"/>
                  </a:cubicBezTo>
                  <a:cubicBezTo>
                    <a:pt x="1825" y="7725"/>
                    <a:pt x="1886" y="7709"/>
                    <a:pt x="1941" y="7677"/>
                  </a:cubicBezTo>
                  <a:cubicBezTo>
                    <a:pt x="1977" y="7665"/>
                    <a:pt x="1977" y="7630"/>
                    <a:pt x="1965" y="7618"/>
                  </a:cubicBezTo>
                  <a:cubicBezTo>
                    <a:pt x="1882" y="7511"/>
                    <a:pt x="1929" y="7451"/>
                    <a:pt x="2049" y="7439"/>
                  </a:cubicBezTo>
                  <a:cubicBezTo>
                    <a:pt x="2084" y="7439"/>
                    <a:pt x="2120" y="7427"/>
                    <a:pt x="2144" y="7391"/>
                  </a:cubicBezTo>
                  <a:cubicBezTo>
                    <a:pt x="2147" y="7382"/>
                    <a:pt x="2150" y="7374"/>
                    <a:pt x="2152" y="7369"/>
                  </a:cubicBezTo>
                  <a:lnTo>
                    <a:pt x="2152" y="7369"/>
                  </a:lnTo>
                  <a:cubicBezTo>
                    <a:pt x="2148" y="7386"/>
                    <a:pt x="2143" y="7416"/>
                    <a:pt x="2162" y="7416"/>
                  </a:cubicBezTo>
                  <a:cubicBezTo>
                    <a:pt x="2164" y="7416"/>
                    <a:pt x="2165" y="7416"/>
                    <a:pt x="2168" y="7415"/>
                  </a:cubicBezTo>
                  <a:cubicBezTo>
                    <a:pt x="2203" y="7391"/>
                    <a:pt x="2239" y="7391"/>
                    <a:pt x="2287" y="7391"/>
                  </a:cubicBezTo>
                  <a:cubicBezTo>
                    <a:pt x="2334" y="7380"/>
                    <a:pt x="2346" y="7344"/>
                    <a:pt x="2358" y="7308"/>
                  </a:cubicBezTo>
                  <a:cubicBezTo>
                    <a:pt x="2382" y="7260"/>
                    <a:pt x="2382" y="7225"/>
                    <a:pt x="2394" y="7201"/>
                  </a:cubicBezTo>
                  <a:cubicBezTo>
                    <a:pt x="2406" y="7141"/>
                    <a:pt x="2441" y="7082"/>
                    <a:pt x="2453" y="7022"/>
                  </a:cubicBezTo>
                  <a:cubicBezTo>
                    <a:pt x="2465" y="6951"/>
                    <a:pt x="2513" y="6891"/>
                    <a:pt x="2560" y="6844"/>
                  </a:cubicBezTo>
                  <a:lnTo>
                    <a:pt x="2644" y="6749"/>
                  </a:lnTo>
                  <a:cubicBezTo>
                    <a:pt x="2715" y="6713"/>
                    <a:pt x="2799" y="6665"/>
                    <a:pt x="2870" y="6629"/>
                  </a:cubicBezTo>
                  <a:cubicBezTo>
                    <a:pt x="2918" y="6606"/>
                    <a:pt x="2977" y="6570"/>
                    <a:pt x="3013" y="6546"/>
                  </a:cubicBezTo>
                  <a:cubicBezTo>
                    <a:pt x="3037" y="6546"/>
                    <a:pt x="3049" y="6534"/>
                    <a:pt x="3061" y="6510"/>
                  </a:cubicBezTo>
                  <a:cubicBezTo>
                    <a:pt x="3180" y="6451"/>
                    <a:pt x="3287" y="6391"/>
                    <a:pt x="3406" y="6356"/>
                  </a:cubicBezTo>
                  <a:cubicBezTo>
                    <a:pt x="3485" y="6324"/>
                    <a:pt x="3559" y="6297"/>
                    <a:pt x="3635" y="6297"/>
                  </a:cubicBezTo>
                  <a:cubicBezTo>
                    <a:pt x="3673" y="6297"/>
                    <a:pt x="3711" y="6304"/>
                    <a:pt x="3751" y="6320"/>
                  </a:cubicBezTo>
                  <a:cubicBezTo>
                    <a:pt x="4013" y="6415"/>
                    <a:pt x="4251" y="6546"/>
                    <a:pt x="4442" y="6749"/>
                  </a:cubicBezTo>
                  <a:lnTo>
                    <a:pt x="4561" y="6868"/>
                  </a:lnTo>
                  <a:cubicBezTo>
                    <a:pt x="4656" y="6975"/>
                    <a:pt x="4716" y="7094"/>
                    <a:pt x="4704" y="7249"/>
                  </a:cubicBezTo>
                  <a:cubicBezTo>
                    <a:pt x="4704" y="7272"/>
                    <a:pt x="4680" y="7284"/>
                    <a:pt x="4668" y="7320"/>
                  </a:cubicBezTo>
                  <a:cubicBezTo>
                    <a:pt x="4656" y="7344"/>
                    <a:pt x="4620" y="7391"/>
                    <a:pt x="4608" y="7439"/>
                  </a:cubicBezTo>
                  <a:cubicBezTo>
                    <a:pt x="4596" y="7487"/>
                    <a:pt x="4561" y="7546"/>
                    <a:pt x="4549" y="7582"/>
                  </a:cubicBezTo>
                  <a:cubicBezTo>
                    <a:pt x="4537" y="7641"/>
                    <a:pt x="4537" y="7725"/>
                    <a:pt x="4525" y="7784"/>
                  </a:cubicBezTo>
                  <a:cubicBezTo>
                    <a:pt x="4525" y="7820"/>
                    <a:pt x="4549" y="7856"/>
                    <a:pt x="4596" y="7880"/>
                  </a:cubicBezTo>
                  <a:cubicBezTo>
                    <a:pt x="4644" y="7915"/>
                    <a:pt x="4680" y="7963"/>
                    <a:pt x="4680" y="8022"/>
                  </a:cubicBezTo>
                  <a:cubicBezTo>
                    <a:pt x="4716" y="8106"/>
                    <a:pt x="4716" y="8201"/>
                    <a:pt x="4763" y="8284"/>
                  </a:cubicBezTo>
                  <a:cubicBezTo>
                    <a:pt x="4882" y="8320"/>
                    <a:pt x="4954" y="8380"/>
                    <a:pt x="5013" y="8463"/>
                  </a:cubicBezTo>
                  <a:cubicBezTo>
                    <a:pt x="5037" y="8523"/>
                    <a:pt x="5085" y="8570"/>
                    <a:pt x="5132" y="8618"/>
                  </a:cubicBezTo>
                  <a:cubicBezTo>
                    <a:pt x="5153" y="8639"/>
                    <a:pt x="5184" y="8679"/>
                    <a:pt x="5224" y="8679"/>
                  </a:cubicBezTo>
                  <a:cubicBezTo>
                    <a:pt x="5229" y="8679"/>
                    <a:pt x="5234" y="8679"/>
                    <a:pt x="5239" y="8677"/>
                  </a:cubicBezTo>
                  <a:lnTo>
                    <a:pt x="5335" y="8868"/>
                  </a:lnTo>
                  <a:cubicBezTo>
                    <a:pt x="5335" y="8999"/>
                    <a:pt x="5275" y="9106"/>
                    <a:pt x="5299" y="9237"/>
                  </a:cubicBezTo>
                  <a:cubicBezTo>
                    <a:pt x="5358" y="9296"/>
                    <a:pt x="5442" y="9308"/>
                    <a:pt x="5513" y="9356"/>
                  </a:cubicBezTo>
                  <a:cubicBezTo>
                    <a:pt x="5668" y="9404"/>
                    <a:pt x="5835" y="9404"/>
                    <a:pt x="5978" y="9416"/>
                  </a:cubicBezTo>
                  <a:cubicBezTo>
                    <a:pt x="5992" y="9414"/>
                    <a:pt x="6007" y="9414"/>
                    <a:pt x="6022" y="9414"/>
                  </a:cubicBezTo>
                  <a:cubicBezTo>
                    <a:pt x="6140" y="9414"/>
                    <a:pt x="6266" y="9451"/>
                    <a:pt x="6382" y="9451"/>
                  </a:cubicBezTo>
                  <a:lnTo>
                    <a:pt x="6466" y="9451"/>
                  </a:lnTo>
                  <a:cubicBezTo>
                    <a:pt x="6505" y="9451"/>
                    <a:pt x="6545" y="9453"/>
                    <a:pt x="6585" y="9453"/>
                  </a:cubicBezTo>
                  <a:cubicBezTo>
                    <a:pt x="6664" y="9453"/>
                    <a:pt x="6744" y="9447"/>
                    <a:pt x="6823" y="9416"/>
                  </a:cubicBezTo>
                  <a:cubicBezTo>
                    <a:pt x="6891" y="9381"/>
                    <a:pt x="6953" y="9353"/>
                    <a:pt x="7018" y="9353"/>
                  </a:cubicBezTo>
                  <a:cubicBezTo>
                    <a:pt x="7044" y="9353"/>
                    <a:pt x="7070" y="9358"/>
                    <a:pt x="7097" y="9368"/>
                  </a:cubicBezTo>
                  <a:cubicBezTo>
                    <a:pt x="7228" y="9427"/>
                    <a:pt x="7347" y="9546"/>
                    <a:pt x="7478" y="9606"/>
                  </a:cubicBezTo>
                  <a:cubicBezTo>
                    <a:pt x="7525" y="9642"/>
                    <a:pt x="7537" y="9701"/>
                    <a:pt x="7537" y="9749"/>
                  </a:cubicBezTo>
                  <a:cubicBezTo>
                    <a:pt x="7561" y="9820"/>
                    <a:pt x="7573" y="9880"/>
                    <a:pt x="7585" y="9939"/>
                  </a:cubicBezTo>
                  <a:cubicBezTo>
                    <a:pt x="7621" y="10070"/>
                    <a:pt x="7692" y="10142"/>
                    <a:pt x="7811" y="10201"/>
                  </a:cubicBezTo>
                  <a:cubicBezTo>
                    <a:pt x="7883" y="10249"/>
                    <a:pt x="7954" y="10285"/>
                    <a:pt x="8002" y="10344"/>
                  </a:cubicBezTo>
                  <a:cubicBezTo>
                    <a:pt x="8061" y="10404"/>
                    <a:pt x="8109" y="10475"/>
                    <a:pt x="8156" y="10547"/>
                  </a:cubicBezTo>
                  <a:cubicBezTo>
                    <a:pt x="8216" y="10642"/>
                    <a:pt x="8275" y="10725"/>
                    <a:pt x="8347" y="10797"/>
                  </a:cubicBezTo>
                  <a:cubicBezTo>
                    <a:pt x="8359" y="10820"/>
                    <a:pt x="8395" y="10832"/>
                    <a:pt x="8418" y="10832"/>
                  </a:cubicBezTo>
                  <a:cubicBezTo>
                    <a:pt x="8514" y="10820"/>
                    <a:pt x="8573" y="10761"/>
                    <a:pt x="8633" y="10713"/>
                  </a:cubicBezTo>
                  <a:cubicBezTo>
                    <a:pt x="8656" y="10701"/>
                    <a:pt x="8692" y="10654"/>
                    <a:pt x="8704" y="10618"/>
                  </a:cubicBezTo>
                  <a:cubicBezTo>
                    <a:pt x="8776" y="10487"/>
                    <a:pt x="8883" y="10404"/>
                    <a:pt x="9002" y="10308"/>
                  </a:cubicBezTo>
                  <a:cubicBezTo>
                    <a:pt x="9073" y="10249"/>
                    <a:pt x="9145" y="10178"/>
                    <a:pt x="9240" y="10118"/>
                  </a:cubicBezTo>
                  <a:cubicBezTo>
                    <a:pt x="9311" y="10058"/>
                    <a:pt x="9407" y="10011"/>
                    <a:pt x="9490" y="9987"/>
                  </a:cubicBezTo>
                  <a:cubicBezTo>
                    <a:pt x="9645" y="9927"/>
                    <a:pt x="9764" y="9820"/>
                    <a:pt x="9883" y="9713"/>
                  </a:cubicBezTo>
                  <a:cubicBezTo>
                    <a:pt x="9954" y="9642"/>
                    <a:pt x="10073" y="9630"/>
                    <a:pt x="10121" y="9523"/>
                  </a:cubicBezTo>
                  <a:cubicBezTo>
                    <a:pt x="10093" y="9477"/>
                    <a:pt x="10116" y="9459"/>
                    <a:pt x="10149" y="9459"/>
                  </a:cubicBezTo>
                  <a:cubicBezTo>
                    <a:pt x="10159" y="9459"/>
                    <a:pt x="10170" y="9460"/>
                    <a:pt x="10180" y="9463"/>
                  </a:cubicBezTo>
                  <a:cubicBezTo>
                    <a:pt x="10192" y="9463"/>
                    <a:pt x="10192" y="9463"/>
                    <a:pt x="10204" y="9451"/>
                  </a:cubicBezTo>
                  <a:cubicBezTo>
                    <a:pt x="10240" y="9404"/>
                    <a:pt x="10192" y="9368"/>
                    <a:pt x="10192" y="9344"/>
                  </a:cubicBezTo>
                  <a:cubicBezTo>
                    <a:pt x="10240" y="9344"/>
                    <a:pt x="10264" y="9392"/>
                    <a:pt x="10311" y="9392"/>
                  </a:cubicBezTo>
                  <a:cubicBezTo>
                    <a:pt x="10335" y="9368"/>
                    <a:pt x="10371" y="9344"/>
                    <a:pt x="10383" y="9308"/>
                  </a:cubicBezTo>
                  <a:lnTo>
                    <a:pt x="10538" y="9118"/>
                  </a:lnTo>
                  <a:cubicBezTo>
                    <a:pt x="10573" y="9118"/>
                    <a:pt x="10609" y="9094"/>
                    <a:pt x="10633" y="9058"/>
                  </a:cubicBezTo>
                  <a:cubicBezTo>
                    <a:pt x="10669" y="8999"/>
                    <a:pt x="10681" y="8939"/>
                    <a:pt x="10692" y="8880"/>
                  </a:cubicBezTo>
                  <a:cubicBezTo>
                    <a:pt x="10716" y="8808"/>
                    <a:pt x="10740" y="8737"/>
                    <a:pt x="10752" y="8654"/>
                  </a:cubicBezTo>
                  <a:cubicBezTo>
                    <a:pt x="10783" y="8552"/>
                    <a:pt x="10822" y="8467"/>
                    <a:pt x="10929" y="8467"/>
                  </a:cubicBezTo>
                  <a:cubicBezTo>
                    <a:pt x="10947" y="8467"/>
                    <a:pt x="10968" y="8470"/>
                    <a:pt x="10990" y="8475"/>
                  </a:cubicBezTo>
                  <a:cubicBezTo>
                    <a:pt x="10990" y="8463"/>
                    <a:pt x="11014" y="8451"/>
                    <a:pt x="11014" y="8439"/>
                  </a:cubicBezTo>
                  <a:cubicBezTo>
                    <a:pt x="11026" y="8284"/>
                    <a:pt x="11038" y="8153"/>
                    <a:pt x="11073" y="7999"/>
                  </a:cubicBezTo>
                  <a:cubicBezTo>
                    <a:pt x="11073" y="7880"/>
                    <a:pt x="11097" y="7761"/>
                    <a:pt x="11109" y="7641"/>
                  </a:cubicBezTo>
                  <a:cubicBezTo>
                    <a:pt x="11264" y="7320"/>
                    <a:pt x="11395" y="6987"/>
                    <a:pt x="11609" y="6713"/>
                  </a:cubicBezTo>
                  <a:cubicBezTo>
                    <a:pt x="11609" y="6594"/>
                    <a:pt x="11669" y="6487"/>
                    <a:pt x="11728" y="6391"/>
                  </a:cubicBezTo>
                  <a:cubicBezTo>
                    <a:pt x="11728" y="6435"/>
                    <a:pt x="11741" y="6460"/>
                    <a:pt x="11768" y="6460"/>
                  </a:cubicBezTo>
                  <a:cubicBezTo>
                    <a:pt x="11777" y="6460"/>
                    <a:pt x="11787" y="6457"/>
                    <a:pt x="11800" y="6451"/>
                  </a:cubicBezTo>
                  <a:cubicBezTo>
                    <a:pt x="11800" y="6451"/>
                    <a:pt x="11812" y="6439"/>
                    <a:pt x="11824" y="6439"/>
                  </a:cubicBezTo>
                  <a:cubicBezTo>
                    <a:pt x="11907" y="6379"/>
                    <a:pt x="11943" y="6296"/>
                    <a:pt x="12026" y="6248"/>
                  </a:cubicBezTo>
                  <a:cubicBezTo>
                    <a:pt x="12121" y="6153"/>
                    <a:pt x="12228" y="6058"/>
                    <a:pt x="12336" y="5951"/>
                  </a:cubicBezTo>
                  <a:lnTo>
                    <a:pt x="12383" y="5903"/>
                  </a:lnTo>
                  <a:cubicBezTo>
                    <a:pt x="12455" y="5832"/>
                    <a:pt x="12419" y="5772"/>
                    <a:pt x="12407" y="5701"/>
                  </a:cubicBezTo>
                  <a:cubicBezTo>
                    <a:pt x="12347" y="5522"/>
                    <a:pt x="12383" y="5355"/>
                    <a:pt x="12514" y="5201"/>
                  </a:cubicBezTo>
                  <a:cubicBezTo>
                    <a:pt x="12562" y="5165"/>
                    <a:pt x="12621" y="5165"/>
                    <a:pt x="12681" y="5129"/>
                  </a:cubicBezTo>
                  <a:cubicBezTo>
                    <a:pt x="12764" y="5105"/>
                    <a:pt x="12836" y="5058"/>
                    <a:pt x="12895" y="4986"/>
                  </a:cubicBezTo>
                  <a:cubicBezTo>
                    <a:pt x="13002" y="4844"/>
                    <a:pt x="13050" y="4689"/>
                    <a:pt x="13109" y="4534"/>
                  </a:cubicBezTo>
                  <a:cubicBezTo>
                    <a:pt x="13217" y="4391"/>
                    <a:pt x="13133" y="4236"/>
                    <a:pt x="13109" y="4093"/>
                  </a:cubicBezTo>
                  <a:cubicBezTo>
                    <a:pt x="13074" y="3974"/>
                    <a:pt x="13109" y="3855"/>
                    <a:pt x="13181" y="3748"/>
                  </a:cubicBezTo>
                  <a:cubicBezTo>
                    <a:pt x="13169" y="3736"/>
                    <a:pt x="13169" y="3712"/>
                    <a:pt x="13169" y="3701"/>
                  </a:cubicBezTo>
                  <a:cubicBezTo>
                    <a:pt x="13121" y="3593"/>
                    <a:pt x="13121" y="3510"/>
                    <a:pt x="13193" y="3415"/>
                  </a:cubicBezTo>
                  <a:cubicBezTo>
                    <a:pt x="13217" y="3391"/>
                    <a:pt x="13193" y="3379"/>
                    <a:pt x="13181" y="3355"/>
                  </a:cubicBezTo>
                  <a:cubicBezTo>
                    <a:pt x="13157" y="3343"/>
                    <a:pt x="13121" y="3331"/>
                    <a:pt x="13098" y="3331"/>
                  </a:cubicBezTo>
                  <a:cubicBezTo>
                    <a:pt x="13038" y="3331"/>
                    <a:pt x="12955" y="3331"/>
                    <a:pt x="12895" y="3320"/>
                  </a:cubicBezTo>
                  <a:cubicBezTo>
                    <a:pt x="12883" y="3296"/>
                    <a:pt x="12871" y="3296"/>
                    <a:pt x="12859" y="3296"/>
                  </a:cubicBezTo>
                  <a:cubicBezTo>
                    <a:pt x="12645" y="3260"/>
                    <a:pt x="12502" y="3117"/>
                    <a:pt x="12324" y="3022"/>
                  </a:cubicBezTo>
                  <a:cubicBezTo>
                    <a:pt x="12228" y="2962"/>
                    <a:pt x="12145" y="2903"/>
                    <a:pt x="12038" y="2903"/>
                  </a:cubicBezTo>
                  <a:lnTo>
                    <a:pt x="11943" y="2879"/>
                  </a:lnTo>
                  <a:cubicBezTo>
                    <a:pt x="11900" y="2837"/>
                    <a:pt x="11853" y="2820"/>
                    <a:pt x="11804" y="2820"/>
                  </a:cubicBezTo>
                  <a:cubicBezTo>
                    <a:pt x="11742" y="2820"/>
                    <a:pt x="11675" y="2846"/>
                    <a:pt x="11609" y="2879"/>
                  </a:cubicBezTo>
                  <a:cubicBezTo>
                    <a:pt x="11574" y="2903"/>
                    <a:pt x="11562" y="2915"/>
                    <a:pt x="11550" y="2939"/>
                  </a:cubicBezTo>
                  <a:cubicBezTo>
                    <a:pt x="11502" y="3034"/>
                    <a:pt x="11407" y="3093"/>
                    <a:pt x="11347" y="3165"/>
                  </a:cubicBezTo>
                  <a:cubicBezTo>
                    <a:pt x="11288" y="3236"/>
                    <a:pt x="11228" y="3284"/>
                    <a:pt x="11157" y="3320"/>
                  </a:cubicBezTo>
                  <a:cubicBezTo>
                    <a:pt x="11099" y="3344"/>
                    <a:pt x="11037" y="3350"/>
                    <a:pt x="10973" y="3350"/>
                  </a:cubicBezTo>
                  <a:cubicBezTo>
                    <a:pt x="10899" y="3350"/>
                    <a:pt x="10823" y="3341"/>
                    <a:pt x="10749" y="3341"/>
                  </a:cubicBezTo>
                  <a:cubicBezTo>
                    <a:pt x="10730" y="3341"/>
                    <a:pt x="10711" y="3342"/>
                    <a:pt x="10692" y="3343"/>
                  </a:cubicBezTo>
                  <a:lnTo>
                    <a:pt x="10264" y="3343"/>
                  </a:lnTo>
                  <a:cubicBezTo>
                    <a:pt x="10121" y="3331"/>
                    <a:pt x="9966" y="3296"/>
                    <a:pt x="9835" y="3224"/>
                  </a:cubicBezTo>
                  <a:cubicBezTo>
                    <a:pt x="9799" y="3224"/>
                    <a:pt x="9788" y="3212"/>
                    <a:pt x="9764" y="3200"/>
                  </a:cubicBezTo>
                  <a:cubicBezTo>
                    <a:pt x="9716" y="3177"/>
                    <a:pt x="9680" y="3153"/>
                    <a:pt x="9657" y="3141"/>
                  </a:cubicBezTo>
                  <a:cubicBezTo>
                    <a:pt x="9609" y="3105"/>
                    <a:pt x="9561" y="3093"/>
                    <a:pt x="9538" y="3058"/>
                  </a:cubicBezTo>
                  <a:cubicBezTo>
                    <a:pt x="9442" y="2986"/>
                    <a:pt x="9371" y="2915"/>
                    <a:pt x="9299" y="2819"/>
                  </a:cubicBezTo>
                  <a:cubicBezTo>
                    <a:pt x="9168" y="2617"/>
                    <a:pt x="9073" y="2403"/>
                    <a:pt x="9133" y="2153"/>
                  </a:cubicBezTo>
                  <a:cubicBezTo>
                    <a:pt x="9145" y="2093"/>
                    <a:pt x="9192" y="2046"/>
                    <a:pt x="9252" y="2022"/>
                  </a:cubicBezTo>
                  <a:cubicBezTo>
                    <a:pt x="9252" y="2022"/>
                    <a:pt x="9264" y="2010"/>
                    <a:pt x="9288" y="2010"/>
                  </a:cubicBezTo>
                  <a:cubicBezTo>
                    <a:pt x="9311" y="1986"/>
                    <a:pt x="9347" y="1986"/>
                    <a:pt x="9371" y="1974"/>
                  </a:cubicBezTo>
                  <a:cubicBezTo>
                    <a:pt x="9407" y="1962"/>
                    <a:pt x="9418" y="1950"/>
                    <a:pt x="9430" y="1915"/>
                  </a:cubicBezTo>
                  <a:lnTo>
                    <a:pt x="9478" y="1867"/>
                  </a:lnTo>
                  <a:cubicBezTo>
                    <a:pt x="9478" y="1903"/>
                    <a:pt x="9502" y="1915"/>
                    <a:pt x="9538" y="1915"/>
                  </a:cubicBezTo>
                  <a:cubicBezTo>
                    <a:pt x="9585" y="1915"/>
                    <a:pt x="9621" y="1903"/>
                    <a:pt x="9657" y="1891"/>
                  </a:cubicBezTo>
                  <a:cubicBezTo>
                    <a:pt x="9704" y="1855"/>
                    <a:pt x="9764" y="1843"/>
                    <a:pt x="9799" y="1796"/>
                  </a:cubicBezTo>
                  <a:cubicBezTo>
                    <a:pt x="9823" y="1784"/>
                    <a:pt x="9847" y="1748"/>
                    <a:pt x="9859" y="1724"/>
                  </a:cubicBezTo>
                  <a:cubicBezTo>
                    <a:pt x="9883" y="1676"/>
                    <a:pt x="9907" y="1629"/>
                    <a:pt x="9930" y="1593"/>
                  </a:cubicBezTo>
                  <a:lnTo>
                    <a:pt x="9930" y="1534"/>
                  </a:lnTo>
                  <a:cubicBezTo>
                    <a:pt x="9895" y="1450"/>
                    <a:pt x="9942" y="1379"/>
                    <a:pt x="9907" y="1319"/>
                  </a:cubicBezTo>
                  <a:cubicBezTo>
                    <a:pt x="9887" y="1300"/>
                    <a:pt x="9872" y="1292"/>
                    <a:pt x="9859" y="1292"/>
                  </a:cubicBezTo>
                  <a:cubicBezTo>
                    <a:pt x="9833" y="1292"/>
                    <a:pt x="9819" y="1327"/>
                    <a:pt x="9811" y="1367"/>
                  </a:cubicBezTo>
                  <a:lnTo>
                    <a:pt x="9538" y="1260"/>
                  </a:lnTo>
                  <a:cubicBezTo>
                    <a:pt x="9466" y="1260"/>
                    <a:pt x="9407" y="1295"/>
                    <a:pt x="9347" y="1307"/>
                  </a:cubicBezTo>
                  <a:cubicBezTo>
                    <a:pt x="9260" y="1327"/>
                    <a:pt x="9174" y="1361"/>
                    <a:pt x="9081" y="1361"/>
                  </a:cubicBezTo>
                  <a:cubicBezTo>
                    <a:pt x="9059" y="1361"/>
                    <a:pt x="9036" y="1360"/>
                    <a:pt x="9014" y="1355"/>
                  </a:cubicBezTo>
                  <a:cubicBezTo>
                    <a:pt x="8740" y="1307"/>
                    <a:pt x="8740" y="1307"/>
                    <a:pt x="8752" y="1022"/>
                  </a:cubicBezTo>
                  <a:cubicBezTo>
                    <a:pt x="8752" y="998"/>
                    <a:pt x="8752" y="974"/>
                    <a:pt x="8764" y="950"/>
                  </a:cubicBezTo>
                  <a:cubicBezTo>
                    <a:pt x="8764" y="909"/>
                    <a:pt x="8786" y="896"/>
                    <a:pt x="8816" y="896"/>
                  </a:cubicBezTo>
                  <a:cubicBezTo>
                    <a:pt x="8829" y="896"/>
                    <a:pt x="8844" y="899"/>
                    <a:pt x="8859" y="903"/>
                  </a:cubicBezTo>
                  <a:cubicBezTo>
                    <a:pt x="8877" y="920"/>
                    <a:pt x="8901" y="929"/>
                    <a:pt x="8926" y="929"/>
                  </a:cubicBezTo>
                  <a:cubicBezTo>
                    <a:pt x="8951" y="929"/>
                    <a:pt x="8978" y="920"/>
                    <a:pt x="9002" y="903"/>
                  </a:cubicBezTo>
                  <a:cubicBezTo>
                    <a:pt x="9026" y="891"/>
                    <a:pt x="9061" y="855"/>
                    <a:pt x="9085" y="831"/>
                  </a:cubicBezTo>
                  <a:cubicBezTo>
                    <a:pt x="9109" y="795"/>
                    <a:pt x="9133" y="783"/>
                    <a:pt x="9157" y="760"/>
                  </a:cubicBezTo>
                  <a:cubicBezTo>
                    <a:pt x="9192" y="664"/>
                    <a:pt x="9288" y="605"/>
                    <a:pt x="9371" y="581"/>
                  </a:cubicBezTo>
                  <a:cubicBezTo>
                    <a:pt x="9466" y="545"/>
                    <a:pt x="9549" y="533"/>
                    <a:pt x="9633" y="486"/>
                  </a:cubicBezTo>
                  <a:cubicBezTo>
                    <a:pt x="9704" y="438"/>
                    <a:pt x="9788" y="426"/>
                    <a:pt x="9835" y="355"/>
                  </a:cubicBezTo>
                  <a:cubicBezTo>
                    <a:pt x="9764" y="283"/>
                    <a:pt x="9704" y="188"/>
                    <a:pt x="9752" y="81"/>
                  </a:cubicBezTo>
                  <a:cubicBezTo>
                    <a:pt x="9725" y="27"/>
                    <a:pt x="9692" y="1"/>
                    <a:pt x="964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</a:endParaRPr>
            </a:p>
          </p:txBody>
        </p:sp>
      </p:grpSp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2549400" y="1993800"/>
            <a:ext cx="4045200" cy="9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subTitle" idx="1"/>
          </p:nvPr>
        </p:nvSpPr>
        <p:spPr>
          <a:xfrm>
            <a:off x="2549400" y="2979800"/>
            <a:ext cx="4045200" cy="1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A01127"/>
                </a:solidFill>
              </a:rPr>
              <a:pPr/>
              <a:t>‹#›</a:t>
            </a:fld>
            <a:endParaRPr lang="en">
              <a:solidFill>
                <a:srgbClr val="A01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82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/>
          <p:nvPr/>
        </p:nvSpPr>
        <p:spPr>
          <a:xfrm>
            <a:off x="-75" y="1"/>
            <a:ext cx="9143916" cy="6848908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10" name="Google Shape;210;p14"/>
          <p:cNvSpPr/>
          <p:nvPr/>
        </p:nvSpPr>
        <p:spPr>
          <a:xfrm>
            <a:off x="332403" y="226821"/>
            <a:ext cx="8531705" cy="638593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11" name="Google Shape;211;p14"/>
          <p:cNvSpPr/>
          <p:nvPr/>
        </p:nvSpPr>
        <p:spPr>
          <a:xfrm>
            <a:off x="311803" y="201665"/>
            <a:ext cx="8567604" cy="6423736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12" name="Google Shape;212;p14"/>
          <p:cNvSpPr txBox="1">
            <a:spLocks noGrp="1"/>
          </p:cNvSpPr>
          <p:nvPr>
            <p:ph type="title"/>
          </p:nvPr>
        </p:nvSpPr>
        <p:spPr>
          <a:xfrm>
            <a:off x="3519600" y="4023351"/>
            <a:ext cx="21048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3" name="Google Shape;213;p14"/>
          <p:cNvSpPr txBox="1">
            <a:spLocks noGrp="1"/>
          </p:cNvSpPr>
          <p:nvPr>
            <p:ph type="subTitle" idx="1"/>
          </p:nvPr>
        </p:nvSpPr>
        <p:spPr>
          <a:xfrm>
            <a:off x="1398900" y="2288651"/>
            <a:ext cx="6346200" cy="1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667" b="1"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133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0331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/>
          <p:nvPr/>
        </p:nvSpPr>
        <p:spPr>
          <a:xfrm>
            <a:off x="-75" y="1"/>
            <a:ext cx="9143916" cy="6848908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55" name="Google Shape;255;p19"/>
          <p:cNvSpPr/>
          <p:nvPr/>
        </p:nvSpPr>
        <p:spPr>
          <a:xfrm>
            <a:off x="332403" y="226821"/>
            <a:ext cx="8531705" cy="638593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56" name="Google Shape;256;p19"/>
          <p:cNvSpPr/>
          <p:nvPr/>
        </p:nvSpPr>
        <p:spPr>
          <a:xfrm>
            <a:off x="311803" y="201665"/>
            <a:ext cx="8567604" cy="6423736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257" name="Google Shape;257;p19"/>
          <p:cNvSpPr txBox="1">
            <a:spLocks noGrp="1"/>
          </p:cNvSpPr>
          <p:nvPr>
            <p:ph type="title"/>
          </p:nvPr>
        </p:nvSpPr>
        <p:spPr>
          <a:xfrm>
            <a:off x="685800" y="1104000"/>
            <a:ext cx="32166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8" name="Google Shape;258;p19"/>
          <p:cNvSpPr txBox="1">
            <a:spLocks noGrp="1"/>
          </p:cNvSpPr>
          <p:nvPr>
            <p:ph type="subTitle" idx="1"/>
          </p:nvPr>
        </p:nvSpPr>
        <p:spPr>
          <a:xfrm>
            <a:off x="685800" y="2111600"/>
            <a:ext cx="3216600" cy="36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2820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"/>
          <p:cNvSpPr/>
          <p:nvPr/>
        </p:nvSpPr>
        <p:spPr>
          <a:xfrm>
            <a:off x="-75" y="1"/>
            <a:ext cx="9143916" cy="6848908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04" name="Google Shape;304;p25"/>
          <p:cNvSpPr/>
          <p:nvPr/>
        </p:nvSpPr>
        <p:spPr>
          <a:xfrm>
            <a:off x="332403" y="226821"/>
            <a:ext cx="8531705" cy="638593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305" name="Google Shape;305;p25"/>
          <p:cNvSpPr/>
          <p:nvPr/>
        </p:nvSpPr>
        <p:spPr>
          <a:xfrm>
            <a:off x="311803" y="201665"/>
            <a:ext cx="8567604" cy="6423736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78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A92E537-1722-CE4F-8A1A-B0A53AD2EA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75AE17-31D2-5445-9E34-D90CC4A991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Lê Đình An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E19696E-E198-0644-9A6E-A28AC20740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62EC2-EB7D-7343-BB29-E16D1C3226C1}" type="slidenum">
              <a:rPr lang="en-US" altLang="vi-VN">
                <a:solidFill>
                  <a:srgbClr val="A01127"/>
                </a:solidFill>
              </a:rPr>
              <a:pPr/>
              <a:t>‹#›</a:t>
            </a:fld>
            <a:endParaRPr lang="en-US" altLang="vi-VN">
              <a:solidFill>
                <a:srgbClr val="A01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851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5033-D46F-4B7F-8534-68ABDEE7812B}" type="datetimeFigureOut">
              <a:rPr lang="en-US" smtClean="0">
                <a:solidFill>
                  <a:srgbClr val="000000"/>
                </a:solidFill>
              </a:rPr>
              <a:pPr/>
              <a:t>2/26/2025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F96D-46E4-4F51-8B00-F08B80564299}" type="slidenum">
              <a:rPr lang="en-US" smtClean="0">
                <a:solidFill>
                  <a:srgbClr val="A01127"/>
                </a:solidFill>
              </a:rPr>
              <a:pPr/>
              <a:t>‹#›</a:t>
            </a:fld>
            <a:endParaRPr lang="en-US">
              <a:solidFill>
                <a:srgbClr val="A01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59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3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2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4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2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9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2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6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8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14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erif"/>
              <a:buNone/>
              <a:defRPr sz="28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>
                <a:solidFill>
                  <a:srgbClr val="A01127"/>
                </a:solidFill>
              </a:rPr>
              <a:pPr/>
              <a:t>‹#›</a:t>
            </a:fld>
            <a:endParaRPr lang="en">
              <a:solidFill>
                <a:srgbClr val="A01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488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7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1" y="0"/>
            <a:ext cx="838200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rung Kien" pitchFamily="2" charset="0"/>
              </a:rPr>
              <a:t>KHỞI ĐỘNG</a:t>
            </a:r>
          </a:p>
        </p:txBody>
      </p:sp>
      <p:pic>
        <p:nvPicPr>
          <p:cNvPr id="8" name="Picture 5" descr="Kết quả hình ảnh cho bản đồ khu vực đông nam 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2" y="328097"/>
            <a:ext cx="8534399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42351" y="3069006"/>
            <a:ext cx="5859296" cy="769441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chemeClr val="bg1"/>
                </a:solidFill>
                <a:latin typeface="Matura MT Script Capitals" pitchFamily="66" charset="0"/>
                <a:cs typeface="Times New Roman" pitchFamily="18" charset="0"/>
              </a:rPr>
              <a:t>ĐÔNG NAM Á</a:t>
            </a:r>
            <a:endParaRPr lang="en-US" sz="4400" b="1" cap="none" spc="0" dirty="0">
              <a:ln w="11430"/>
              <a:solidFill>
                <a:schemeClr val="bg1"/>
              </a:solidFill>
              <a:latin typeface="Matura MT Script Capitals" pitchFamily="66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76599" y="1295400"/>
            <a:ext cx="5562599" cy="1202255"/>
          </a:xfrm>
          <a:prstGeom prst="roundRect">
            <a:avLst/>
          </a:prstGeom>
          <a:solidFill>
            <a:schemeClr val="tx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1" y="5257800"/>
            <a:ext cx="8610599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Brunei,Campuchia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Đôngtimo,Inđonẽia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Malaysia,Myanmar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Philipin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Singapo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Lan,VN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1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9" grpId="1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7848600" cy="940066"/>
          </a:xfrm>
          <a:prstGeom prst="rect">
            <a:avLst/>
          </a:prstGeom>
          <a:solidFill>
            <a:srgbClr val="002060"/>
          </a:solidFill>
          <a:ln w="28575">
            <a:solidFill>
              <a:srgbClr val="006666"/>
            </a:solidFill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276860" algn="l"/>
              </a:tabLst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5.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xâm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nhập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Tây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Đông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Nam Á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đây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2118469" y="1949705"/>
            <a:ext cx="5318652" cy="728639"/>
          </a:xfrm>
          <a:prstGeom prst="flowChartTermina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   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1943101" y="1905000"/>
            <a:ext cx="922020" cy="838200"/>
          </a:xfrm>
          <a:prstGeom prst="flowChartConnector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2099311" y="2047925"/>
            <a:ext cx="629752" cy="572502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" name="Flowchart: Terminator 13"/>
          <p:cNvSpPr/>
          <p:nvPr/>
        </p:nvSpPr>
        <p:spPr>
          <a:xfrm>
            <a:off x="2118469" y="2940305"/>
            <a:ext cx="5318652" cy="728639"/>
          </a:xfrm>
          <a:prstGeom prst="flowChartTermina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 pitchFamily="18" charset="0"/>
              </a:rPr>
              <a:t>     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Pháp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chiếm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Đông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Dương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1943101" y="2895600"/>
            <a:ext cx="922020" cy="838200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2099311" y="3020101"/>
            <a:ext cx="629752" cy="572502"/>
          </a:xfrm>
          <a:prstGeom prst="flowChartConnector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Flowchart: Terminator 16"/>
          <p:cNvSpPr/>
          <p:nvPr/>
        </p:nvSpPr>
        <p:spPr>
          <a:xfrm>
            <a:off x="2080369" y="4007105"/>
            <a:ext cx="5318652" cy="728639"/>
          </a:xfrm>
          <a:prstGeom prst="flowChartTermina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chiếm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Ma-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lắc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-ca.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1905001" y="3962400"/>
            <a:ext cx="922020" cy="838200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2061211" y="4105325"/>
            <a:ext cx="629752" cy="572502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0" name="Flowchart: Terminator 19"/>
          <p:cNvSpPr/>
          <p:nvPr/>
        </p:nvSpPr>
        <p:spPr>
          <a:xfrm>
            <a:off x="2080368" y="5073905"/>
            <a:ext cx="5318652" cy="728639"/>
          </a:xfrm>
          <a:prstGeom prst="flowChartTermina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    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chiếm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Miến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1905000" y="5029200"/>
            <a:ext cx="922020" cy="838200"/>
          </a:xfrm>
          <a:prstGeom prst="flowChartConnector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2061210" y="5172125"/>
            <a:ext cx="629752" cy="572502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1800" y="1905000"/>
            <a:ext cx="388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Tây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Ban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Nha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đánh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chiếm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Phi-lip-pin.</a:t>
            </a:r>
          </a:p>
        </p:txBody>
      </p:sp>
    </p:spTree>
    <p:extLst>
      <p:ext uri="{BB962C8B-B14F-4D97-AF65-F5344CB8AC3E}">
        <p14:creationId xmlns:p14="http://schemas.microsoft.com/office/powerpoint/2010/main" val="101196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305800" cy="1012818"/>
          </a:xfrm>
          <a:prstGeom prst="rect">
            <a:avLst/>
          </a:prstGeom>
          <a:solidFill>
            <a:srgbClr val="006666"/>
          </a:solidFill>
          <a:ln w="28575">
            <a:solidFill>
              <a:srgbClr val="006666"/>
            </a:solidFill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276860" algn="l"/>
              </a:tabLst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just">
              <a:lnSpc>
                <a:spcPct val="120000"/>
              </a:lnSpc>
              <a:tabLst>
                <a:tab pos="276860" algn="l"/>
              </a:tabLst>
            </a:pPr>
            <a:endParaRPr lang="en-US" sz="200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2118469" y="1949705"/>
            <a:ext cx="4129931" cy="728639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1943101" y="1905000"/>
            <a:ext cx="922020" cy="838200"/>
          </a:xfrm>
          <a:prstGeom prst="flowChartConnector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2099311" y="2047925"/>
            <a:ext cx="629752" cy="572502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" name="Flowchart: Terminator 13"/>
          <p:cNvSpPr/>
          <p:nvPr/>
        </p:nvSpPr>
        <p:spPr>
          <a:xfrm>
            <a:off x="2118469" y="2940305"/>
            <a:ext cx="4129931" cy="728639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Lào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1943101" y="2895600"/>
            <a:ext cx="922020" cy="838200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2099311" y="3020101"/>
            <a:ext cx="629752" cy="572502"/>
          </a:xfrm>
          <a:prstGeom prst="flowChartConnector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Flowchart: Terminator 16"/>
          <p:cNvSpPr/>
          <p:nvPr/>
        </p:nvSpPr>
        <p:spPr>
          <a:xfrm>
            <a:off x="2080369" y="4007105"/>
            <a:ext cx="4129931" cy="728639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Myanma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1905001" y="3962400"/>
            <a:ext cx="922020" cy="838200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2061211" y="4105325"/>
            <a:ext cx="629752" cy="572502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0" name="Flowchart: Terminator 19"/>
          <p:cNvSpPr/>
          <p:nvPr/>
        </p:nvSpPr>
        <p:spPr>
          <a:xfrm>
            <a:off x="2080368" y="5073905"/>
            <a:ext cx="4129931" cy="728639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1905000" y="5029200"/>
            <a:ext cx="922020" cy="838200"/>
          </a:xfrm>
          <a:prstGeom prst="flowChartConnector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2061210" y="5172125"/>
            <a:ext cx="629752" cy="572502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1701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45786"/>
            <a:ext cx="8229600" cy="5355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127000" indent="-127000" algn="just">
              <a:lnSpc>
                <a:spcPct val="120000"/>
              </a:lnSpc>
            </a:pPr>
            <a:r>
              <a:rPr lang="en-US" sz="2400" b="1" dirty="0" err="1">
                <a:solidFill>
                  <a:srgbClr val="006666"/>
                </a:solidFill>
                <a:latin typeface="Times New Roman"/>
                <a:ea typeface="Times New Roman"/>
              </a:rPr>
              <a:t>Câu</a:t>
            </a:r>
            <a:r>
              <a:rPr lang="en-US" sz="2400" b="1" dirty="0">
                <a:solidFill>
                  <a:srgbClr val="006666"/>
                </a:solidFill>
                <a:latin typeface="Times New Roman"/>
                <a:ea typeface="Times New Roman"/>
              </a:rPr>
              <a:t> 7.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Campuchia</a:t>
            </a:r>
            <a:endParaRPr lang="en-US" sz="2400" b="1" dirty="0"/>
          </a:p>
        </p:txBody>
      </p:sp>
      <p:sp>
        <p:nvSpPr>
          <p:cNvPr id="6" name="Flowchart: Terminator 5"/>
          <p:cNvSpPr/>
          <p:nvPr/>
        </p:nvSpPr>
        <p:spPr>
          <a:xfrm>
            <a:off x="1555173" y="1828800"/>
            <a:ext cx="4788477" cy="762000"/>
          </a:xfrm>
          <a:prstGeom prst="flowChartTerminator">
            <a:avLst/>
          </a:prstGeom>
          <a:solidFill>
            <a:srgbClr val="0066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Thạt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Luổng</a:t>
            </a:r>
            <a:endParaRPr lang="en-US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Flowchart: Terminator 32"/>
          <p:cNvSpPr/>
          <p:nvPr/>
        </p:nvSpPr>
        <p:spPr>
          <a:xfrm>
            <a:off x="1555173" y="2819400"/>
            <a:ext cx="4788477" cy="762000"/>
          </a:xfrm>
          <a:prstGeom prst="flowChartTerminator">
            <a:avLst/>
          </a:prstGeom>
          <a:solidFill>
            <a:srgbClr val="0066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-co-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vát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34" name="Flowchart: Terminator 33"/>
          <p:cNvSpPr/>
          <p:nvPr/>
        </p:nvSpPr>
        <p:spPr>
          <a:xfrm>
            <a:off x="1536123" y="3810000"/>
            <a:ext cx="4788477" cy="762000"/>
          </a:xfrm>
          <a:prstGeom prst="flowChartTerminator">
            <a:avLst/>
          </a:prstGeom>
          <a:solidFill>
            <a:srgbClr val="0066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Me-la-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ka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35" name="Flowchart: Terminator 34"/>
          <p:cNvSpPr/>
          <p:nvPr/>
        </p:nvSpPr>
        <p:spPr>
          <a:xfrm>
            <a:off x="1555173" y="4876800"/>
            <a:ext cx="4788477" cy="762000"/>
          </a:xfrm>
          <a:prstGeom prst="flowChartTerminator">
            <a:avLst/>
          </a:prstGeom>
          <a:solidFill>
            <a:srgbClr val="0066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en-US" sz="2000" b="1" dirty="0">
                <a:solidFill>
                  <a:prstClr val="white"/>
                </a:solidFill>
                <a:latin typeface="Times New Roman"/>
                <a:ea typeface="Times New Roman"/>
              </a:rPr>
              <a:t>      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Phật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3" name="Flowchart: Data 12"/>
          <p:cNvSpPr/>
          <p:nvPr/>
        </p:nvSpPr>
        <p:spPr>
          <a:xfrm>
            <a:off x="1752600" y="1943100"/>
            <a:ext cx="609600" cy="533400"/>
          </a:xfrm>
          <a:prstGeom prst="flowChartInputOutpu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9" name="Flowchart: Data 38"/>
          <p:cNvSpPr/>
          <p:nvPr/>
        </p:nvSpPr>
        <p:spPr>
          <a:xfrm>
            <a:off x="1752600" y="2933700"/>
            <a:ext cx="609600" cy="533400"/>
          </a:xfrm>
          <a:prstGeom prst="flowChartInputOutpu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0" name="Flowchart: Data 39"/>
          <p:cNvSpPr/>
          <p:nvPr/>
        </p:nvSpPr>
        <p:spPr>
          <a:xfrm>
            <a:off x="1771650" y="3924300"/>
            <a:ext cx="609600" cy="533400"/>
          </a:xfrm>
          <a:prstGeom prst="flowChartInputOutpu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1" name="Flowchart: Data 40"/>
          <p:cNvSpPr/>
          <p:nvPr/>
        </p:nvSpPr>
        <p:spPr>
          <a:xfrm>
            <a:off x="1752600" y="4991100"/>
            <a:ext cx="609600" cy="533400"/>
          </a:xfrm>
          <a:prstGeom prst="flowChartInputOutpu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684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504492"/>
            <a:ext cx="8229600" cy="49686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127000" indent="-127000" algn="just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 8.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954121" y="1676400"/>
            <a:ext cx="3989479" cy="762000"/>
          </a:xfrm>
          <a:prstGeom prst="flowChartTerminator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Flowchart: Terminator 32"/>
          <p:cNvSpPr/>
          <p:nvPr/>
        </p:nvSpPr>
        <p:spPr>
          <a:xfrm>
            <a:off x="1954121" y="2667000"/>
            <a:ext cx="3989479" cy="762000"/>
          </a:xfrm>
          <a:prstGeom prst="flowChartTerminator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Pagan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34" name="Flowchart: Terminator 33"/>
          <p:cNvSpPr/>
          <p:nvPr/>
        </p:nvSpPr>
        <p:spPr>
          <a:xfrm>
            <a:off x="1935071" y="3657600"/>
            <a:ext cx="3989479" cy="762000"/>
          </a:xfrm>
          <a:prstGeom prst="flowChartTerminator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Malaya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35" name="Flowchart: Terminator 34"/>
          <p:cNvSpPr/>
          <p:nvPr/>
        </p:nvSpPr>
        <p:spPr>
          <a:xfrm>
            <a:off x="1954121" y="4724400"/>
            <a:ext cx="3989479" cy="762000"/>
          </a:xfrm>
          <a:prstGeom prst="flowChartTerminator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/>
                <a:ea typeface="Times New Roman"/>
              </a:rPr>
              <a:t>      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Xang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3" name="Flowchart: Data 12"/>
          <p:cNvSpPr/>
          <p:nvPr/>
        </p:nvSpPr>
        <p:spPr>
          <a:xfrm>
            <a:off x="2087471" y="1752600"/>
            <a:ext cx="609600" cy="533400"/>
          </a:xfrm>
          <a:prstGeom prst="flowChartInputOutpu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9" name="Flowchart: Data 38"/>
          <p:cNvSpPr/>
          <p:nvPr/>
        </p:nvSpPr>
        <p:spPr>
          <a:xfrm>
            <a:off x="2087471" y="2743200"/>
            <a:ext cx="609600" cy="533400"/>
          </a:xfrm>
          <a:prstGeom prst="flowChartInputOutpu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0" name="Flowchart: Data 39"/>
          <p:cNvSpPr/>
          <p:nvPr/>
        </p:nvSpPr>
        <p:spPr>
          <a:xfrm>
            <a:off x="2106521" y="3733800"/>
            <a:ext cx="609600" cy="533400"/>
          </a:xfrm>
          <a:prstGeom prst="flowChartInputOutpu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1" name="Flowchart: Data 40"/>
          <p:cNvSpPr/>
          <p:nvPr/>
        </p:nvSpPr>
        <p:spPr>
          <a:xfrm>
            <a:off x="2087471" y="4800600"/>
            <a:ext cx="609600" cy="533400"/>
          </a:xfrm>
          <a:prstGeom prst="flowChartInputOutpu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684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71626" y="533400"/>
            <a:ext cx="64531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 w="11430"/>
                <a:solidFill>
                  <a:srgbClr val="FFFF00"/>
                </a:solidFill>
                <a:latin typeface="VNI-HLThuphap" pitchFamily="2" charset="0"/>
              </a:rPr>
              <a:t>VẬN DỤNG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4920" y="2448402"/>
            <a:ext cx="7879080" cy="2580798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Nôm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077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FDA5B5-905D-CFCE-B38E-2933FAA2B85F}"/>
              </a:ext>
            </a:extLst>
          </p:cNvPr>
          <p:cNvSpPr txBox="1"/>
          <p:nvPr/>
        </p:nvSpPr>
        <p:spPr>
          <a:xfrm>
            <a:off x="400628" y="152400"/>
            <a:ext cx="8534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11: HÀNH TRÌNH PHÁT TRIỂN VÀ THÀNH TỰU CỦA VĂN MINH ĐÔNG NAM Á (THỜI KÌ CỔ -TRUNG ĐẠI) </a:t>
            </a:r>
            <a:endParaRPr kumimoji="0" lang="vi-V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97098" y="2197494"/>
            <a:ext cx="8746902" cy="13946"/>
          </a:xfrm>
          <a:prstGeom prst="straightConnector1">
            <a:avLst/>
          </a:prstGeom>
          <a:ln w="1270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8650" y="2079457"/>
            <a:ext cx="0" cy="20818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86050" y="2079457"/>
            <a:ext cx="0" cy="20818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95800" y="2079457"/>
            <a:ext cx="0" cy="20818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534400" y="2079457"/>
            <a:ext cx="0" cy="20818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29400" y="2079457"/>
            <a:ext cx="0" cy="20818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3850" y="1676400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07475" y="1676400"/>
            <a:ext cx="917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TK VII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19233" y="168970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TK 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1689708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TK XV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90071" y="1755453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TK XIX</a:t>
            </a:r>
          </a:p>
        </p:txBody>
      </p:sp>
      <p:sp>
        <p:nvSpPr>
          <p:cNvPr id="24" name="Left Brace 23"/>
          <p:cNvSpPr/>
          <p:nvPr/>
        </p:nvSpPr>
        <p:spPr>
          <a:xfrm rot="16200000">
            <a:off x="1560445" y="1550342"/>
            <a:ext cx="279158" cy="1753755"/>
          </a:xfrm>
          <a:prstGeom prst="leftBrace">
            <a:avLst>
              <a:gd name="adj1" fmla="val 47619"/>
              <a:gd name="adj2" fmla="val 54761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/>
          <p:cNvSpPr/>
          <p:nvPr/>
        </p:nvSpPr>
        <p:spPr>
          <a:xfrm rot="16200000">
            <a:off x="3488887" y="1547109"/>
            <a:ext cx="279158" cy="1760221"/>
          </a:xfrm>
          <a:prstGeom prst="leftBrace">
            <a:avLst>
              <a:gd name="adj1" fmla="val 47619"/>
              <a:gd name="adj2" fmla="val 54761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16200000">
            <a:off x="7440029" y="1578346"/>
            <a:ext cx="299244" cy="1760221"/>
          </a:xfrm>
          <a:prstGeom prst="leftBrace">
            <a:avLst>
              <a:gd name="adj1" fmla="val 47619"/>
              <a:gd name="adj2" fmla="val 54761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/>
          <p:cNvSpPr/>
          <p:nvPr/>
        </p:nvSpPr>
        <p:spPr>
          <a:xfrm rot="16200000">
            <a:off x="5449969" y="1419063"/>
            <a:ext cx="285286" cy="2045782"/>
          </a:xfrm>
          <a:prstGeom prst="leftBrace">
            <a:avLst>
              <a:gd name="adj1" fmla="val 47619"/>
              <a:gd name="adj2" fmla="val 54761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23850" y="2635594"/>
            <a:ext cx="2120646" cy="34778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Lang-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Phù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Nam,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Malayu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, Ta-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ru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-ma…,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ảnh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hưởng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văn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hóa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Ấn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Độ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Trung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Hoa</a:t>
            </a:r>
            <a:endParaRPr lang="en-US" sz="20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/>
            <a:endParaRPr lang="en-US" sz="20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/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36216" y="2626514"/>
            <a:ext cx="1954272" cy="34778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–co, Sri Vi-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giay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-a</a:t>
            </a:r>
          </a:p>
          <a:p>
            <a:pPr algn="just"/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3211" y="2668639"/>
            <a:ext cx="2075239" cy="347787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-co,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-pa, Lang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-VM ĐNA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...,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VH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43766" y="2671490"/>
            <a:ext cx="1962084" cy="34778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(BĐN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1511)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Du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ton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4800" y="6400800"/>
            <a:ext cx="828333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 Á  (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CN – TK XIX)</a:t>
            </a:r>
          </a:p>
        </p:txBody>
      </p:sp>
      <p:sp>
        <p:nvSpPr>
          <p:cNvPr id="32" name="Left Brace 31"/>
          <p:cNvSpPr/>
          <p:nvPr/>
        </p:nvSpPr>
        <p:spPr>
          <a:xfrm rot="16200000" flipH="1">
            <a:off x="2458178" y="-226232"/>
            <a:ext cx="306439" cy="3654505"/>
          </a:xfrm>
          <a:prstGeom prst="leftBrace">
            <a:avLst>
              <a:gd name="adj1" fmla="val 47619"/>
              <a:gd name="adj2" fmla="val 54761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 rot="16200000" flipH="1">
            <a:off x="5356118" y="557007"/>
            <a:ext cx="325337" cy="2106926"/>
          </a:xfrm>
          <a:prstGeom prst="leftBrace">
            <a:avLst>
              <a:gd name="adj1" fmla="val 47619"/>
              <a:gd name="adj2" fmla="val 54761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/>
          <p:cNvSpPr/>
          <p:nvPr/>
        </p:nvSpPr>
        <p:spPr>
          <a:xfrm rot="16200000" flipH="1">
            <a:off x="7400242" y="771175"/>
            <a:ext cx="250170" cy="1753755"/>
          </a:xfrm>
          <a:prstGeom prst="leftBrace">
            <a:avLst>
              <a:gd name="adj1" fmla="val 47619"/>
              <a:gd name="adj2" fmla="val 54761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076450" y="1078468"/>
            <a:ext cx="1532279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THÀNH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79396" y="1082515"/>
            <a:ext cx="1445204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 TRIỂN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03822" y="1109246"/>
            <a:ext cx="1244828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SUY VONG</a:t>
            </a:r>
          </a:p>
        </p:txBody>
      </p:sp>
    </p:spTree>
    <p:extLst>
      <p:ext uri="{BB962C8B-B14F-4D97-AF65-F5344CB8AC3E}">
        <p14:creationId xmlns:p14="http://schemas.microsoft.com/office/powerpoint/2010/main" val="228088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2" grpId="0" animBg="1"/>
      <p:bldP spid="34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316523" y="1227379"/>
            <a:ext cx="2693377" cy="725322"/>
          </a:xfrm>
          <a:prstGeom prst="flowChartTermina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1. Hà Lan</a:t>
            </a:r>
            <a:endParaRPr lang="en-US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316523" y="2398319"/>
            <a:ext cx="2693377" cy="725322"/>
          </a:xfrm>
          <a:prstGeom prst="flowChartTermina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2. Pháp</a:t>
            </a:r>
            <a:endParaRPr lang="en-US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316523" y="3569259"/>
            <a:ext cx="2693377" cy="725322"/>
          </a:xfrm>
          <a:prstGeom prst="flowChartTermina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Anh</a:t>
            </a:r>
            <a:endParaRPr lang="en-US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316523" y="4740199"/>
            <a:ext cx="2693377" cy="725322"/>
          </a:xfrm>
          <a:prstGeom prst="flowChartTermina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endParaRPr lang="en-US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316523" y="5911139"/>
            <a:ext cx="2693377" cy="725322"/>
          </a:xfrm>
          <a:prstGeom prst="flowChartTermina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5. Bồ Đào Nha</a:t>
            </a:r>
            <a:endParaRPr lang="en-US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lowchart: Terminator 19"/>
          <p:cNvSpPr/>
          <p:nvPr/>
        </p:nvSpPr>
        <p:spPr>
          <a:xfrm>
            <a:off x="5106053" y="1227379"/>
            <a:ext cx="3670237" cy="725322"/>
          </a:xfrm>
          <a:prstGeom prst="flowChartTerminator">
            <a:avLst/>
          </a:prstGeom>
          <a:solidFill>
            <a:schemeClr val="accent4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a.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</a:t>
            </a:r>
          </a:p>
        </p:txBody>
      </p:sp>
      <p:sp>
        <p:nvSpPr>
          <p:cNvPr id="21" name="Flowchart: Terminator 20"/>
          <p:cNvSpPr/>
          <p:nvPr/>
        </p:nvSpPr>
        <p:spPr>
          <a:xfrm>
            <a:off x="5106053" y="2398319"/>
            <a:ext cx="3670237" cy="725322"/>
          </a:xfrm>
          <a:prstGeom prst="flowChartTerminator">
            <a:avLst/>
          </a:prstGeom>
          <a:solidFill>
            <a:schemeClr val="accent4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b.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Đông-ti-mo</a:t>
            </a:r>
            <a:endParaRPr lang="en-US" sz="2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lowchart: Terminator 21"/>
          <p:cNvSpPr/>
          <p:nvPr/>
        </p:nvSpPr>
        <p:spPr>
          <a:xfrm>
            <a:off x="5106053" y="3569259"/>
            <a:ext cx="3670237" cy="725322"/>
          </a:xfrm>
          <a:prstGeom prst="flowChartTerminator">
            <a:avLst/>
          </a:prstGeom>
          <a:solidFill>
            <a:schemeClr val="accent4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c. In-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-xi-a</a:t>
            </a:r>
          </a:p>
        </p:txBody>
      </p:sp>
      <p:sp>
        <p:nvSpPr>
          <p:cNvPr id="23" name="Flowchart: Terminator 22"/>
          <p:cNvSpPr/>
          <p:nvPr/>
        </p:nvSpPr>
        <p:spPr>
          <a:xfrm>
            <a:off x="5106053" y="4703933"/>
            <a:ext cx="3670237" cy="797854"/>
          </a:xfrm>
          <a:prstGeom prst="flowChartTerminator">
            <a:avLst/>
          </a:prstGeom>
          <a:solidFill>
            <a:schemeClr val="accent4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d. </a:t>
            </a:r>
            <a:r>
              <a:rPr lang="en-US" sz="2600" dirty="0" err="1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Việt</a:t>
            </a:r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Nam,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Cam-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-chia</a:t>
            </a:r>
          </a:p>
        </p:txBody>
      </p:sp>
      <p:sp>
        <p:nvSpPr>
          <p:cNvPr id="24" name="Flowchart: Terminator 23"/>
          <p:cNvSpPr/>
          <p:nvPr/>
        </p:nvSpPr>
        <p:spPr>
          <a:xfrm>
            <a:off x="5114406" y="5911139"/>
            <a:ext cx="3837709" cy="725322"/>
          </a:xfrm>
          <a:prstGeom prst="flowChartTerminator">
            <a:avLst/>
          </a:prstGeom>
          <a:solidFill>
            <a:schemeClr val="accent4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      e. Phi-lip-pin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2906638" y="1724161"/>
            <a:ext cx="2015882" cy="2207765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  <a:stCxn id="6" idx="3"/>
            <a:endCxn id="23" idx="1"/>
          </p:cNvCxnSpPr>
          <p:nvPr/>
        </p:nvCxnSpPr>
        <p:spPr>
          <a:xfrm>
            <a:off x="3009900" y="2760980"/>
            <a:ext cx="2096153" cy="234188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  <a:stCxn id="7" idx="3"/>
            <a:endCxn id="20" idx="1"/>
          </p:cNvCxnSpPr>
          <p:nvPr/>
        </p:nvCxnSpPr>
        <p:spPr>
          <a:xfrm flipV="1">
            <a:off x="3009900" y="1590040"/>
            <a:ext cx="2096153" cy="234188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  <a:stCxn id="8" idx="3"/>
            <a:endCxn id="24" idx="1"/>
          </p:cNvCxnSpPr>
          <p:nvPr/>
        </p:nvCxnSpPr>
        <p:spPr>
          <a:xfrm>
            <a:off x="3009900" y="5102860"/>
            <a:ext cx="2104506" cy="117094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  <a:stCxn id="9" idx="3"/>
            <a:endCxn id="21" idx="1"/>
          </p:cNvCxnSpPr>
          <p:nvPr/>
        </p:nvCxnSpPr>
        <p:spPr>
          <a:xfrm flipV="1">
            <a:off x="3009900" y="2760980"/>
            <a:ext cx="2096153" cy="351282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454"/>
          <p:cNvSpPr/>
          <p:nvPr/>
        </p:nvSpPr>
        <p:spPr>
          <a:xfrm rot="2983454">
            <a:off x="2689804" y="1366501"/>
            <a:ext cx="390249" cy="473218"/>
          </a:xfrm>
          <a:custGeom>
            <a:avLst/>
            <a:gdLst/>
            <a:ahLst/>
            <a:cxnLst/>
            <a:rect l="l" t="t" r="r" b="b"/>
            <a:pathLst>
              <a:path w="394835" h="394810">
                <a:moveTo>
                  <a:pt x="369912" y="134"/>
                </a:moveTo>
                <a:cubicBezTo>
                  <a:pt x="376861" y="697"/>
                  <a:pt x="382776" y="3045"/>
                  <a:pt x="387659" y="7177"/>
                </a:cubicBezTo>
                <a:cubicBezTo>
                  <a:pt x="395923" y="16943"/>
                  <a:pt x="397050" y="30840"/>
                  <a:pt x="391040" y="48870"/>
                </a:cubicBezTo>
                <a:cubicBezTo>
                  <a:pt x="385030" y="66899"/>
                  <a:pt x="374889" y="83051"/>
                  <a:pt x="360615" y="97324"/>
                </a:cubicBezTo>
                <a:lnTo>
                  <a:pt x="315260" y="142679"/>
                </a:lnTo>
                <a:lnTo>
                  <a:pt x="360334" y="338750"/>
                </a:lnTo>
                <a:cubicBezTo>
                  <a:pt x="361273" y="342318"/>
                  <a:pt x="360146" y="345417"/>
                  <a:pt x="356953" y="348046"/>
                </a:cubicBezTo>
                <a:lnTo>
                  <a:pt x="320894" y="375090"/>
                </a:lnTo>
                <a:cubicBezTo>
                  <a:pt x="319580" y="376217"/>
                  <a:pt x="317795" y="376781"/>
                  <a:pt x="315542" y="376781"/>
                </a:cubicBezTo>
                <a:cubicBezTo>
                  <a:pt x="314791" y="376781"/>
                  <a:pt x="314133" y="376687"/>
                  <a:pt x="313570" y="376499"/>
                </a:cubicBezTo>
                <a:cubicBezTo>
                  <a:pt x="310752" y="375936"/>
                  <a:pt x="308780" y="374433"/>
                  <a:pt x="307654" y="371992"/>
                </a:cubicBezTo>
                <a:lnTo>
                  <a:pt x="229056" y="228883"/>
                </a:lnTo>
                <a:lnTo>
                  <a:pt x="156093" y="301846"/>
                </a:lnTo>
                <a:lnTo>
                  <a:pt x="171024" y="356498"/>
                </a:lnTo>
                <a:cubicBezTo>
                  <a:pt x="171963" y="359690"/>
                  <a:pt x="171211" y="362601"/>
                  <a:pt x="168770" y="365231"/>
                </a:cubicBezTo>
                <a:lnTo>
                  <a:pt x="141726" y="392275"/>
                </a:lnTo>
                <a:cubicBezTo>
                  <a:pt x="140036" y="393965"/>
                  <a:pt x="137876" y="394810"/>
                  <a:pt x="135247" y="394810"/>
                </a:cubicBezTo>
                <a:lnTo>
                  <a:pt x="134683" y="394810"/>
                </a:lnTo>
                <a:cubicBezTo>
                  <a:pt x="131866" y="394435"/>
                  <a:pt x="129613" y="393214"/>
                  <a:pt x="127922" y="391148"/>
                </a:cubicBezTo>
                <a:lnTo>
                  <a:pt x="74679" y="320157"/>
                </a:lnTo>
                <a:lnTo>
                  <a:pt x="3688" y="266914"/>
                </a:lnTo>
                <a:cubicBezTo>
                  <a:pt x="1622" y="265599"/>
                  <a:pt x="402" y="263439"/>
                  <a:pt x="26" y="260434"/>
                </a:cubicBezTo>
                <a:cubicBezTo>
                  <a:pt x="-162" y="257993"/>
                  <a:pt x="684" y="255645"/>
                  <a:pt x="2561" y="253392"/>
                </a:cubicBezTo>
                <a:lnTo>
                  <a:pt x="29606" y="226066"/>
                </a:lnTo>
                <a:cubicBezTo>
                  <a:pt x="31296" y="224375"/>
                  <a:pt x="33455" y="223530"/>
                  <a:pt x="36085" y="223530"/>
                </a:cubicBezTo>
                <a:cubicBezTo>
                  <a:pt x="37212" y="223530"/>
                  <a:pt x="37963" y="223624"/>
                  <a:pt x="38339" y="223812"/>
                </a:cubicBezTo>
                <a:lnTo>
                  <a:pt x="92990" y="238743"/>
                </a:lnTo>
                <a:lnTo>
                  <a:pt x="165953" y="165780"/>
                </a:lnTo>
                <a:lnTo>
                  <a:pt x="22844" y="87182"/>
                </a:lnTo>
                <a:cubicBezTo>
                  <a:pt x="20215" y="85680"/>
                  <a:pt x="18619" y="83426"/>
                  <a:pt x="18055" y="80421"/>
                </a:cubicBezTo>
                <a:cubicBezTo>
                  <a:pt x="17680" y="77417"/>
                  <a:pt x="18525" y="74881"/>
                  <a:pt x="20591" y="72815"/>
                </a:cubicBezTo>
                <a:lnTo>
                  <a:pt x="56650" y="36756"/>
                </a:lnTo>
                <a:cubicBezTo>
                  <a:pt x="59279" y="34315"/>
                  <a:pt x="62096" y="33563"/>
                  <a:pt x="65101" y="34503"/>
                </a:cubicBezTo>
                <a:lnTo>
                  <a:pt x="252439" y="79294"/>
                </a:lnTo>
                <a:lnTo>
                  <a:pt x="297512" y="34221"/>
                </a:lnTo>
                <a:cubicBezTo>
                  <a:pt x="311785" y="19947"/>
                  <a:pt x="327937" y="9806"/>
                  <a:pt x="345967" y="3796"/>
                </a:cubicBezTo>
                <a:cubicBezTo>
                  <a:pt x="354981" y="791"/>
                  <a:pt x="362963" y="-430"/>
                  <a:pt x="369912" y="13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reeform 454">
            <a:extLst>
              <a:ext uri="{FF2B5EF4-FFF2-40B4-BE49-F238E27FC236}">
                <a16:creationId xmlns:a16="http://schemas.microsoft.com/office/drawing/2014/main" id="{81834525-887B-5D4F-A477-73847DAFCBCA}"/>
              </a:ext>
            </a:extLst>
          </p:cNvPr>
          <p:cNvSpPr/>
          <p:nvPr/>
        </p:nvSpPr>
        <p:spPr>
          <a:xfrm rot="18810425">
            <a:off x="4942930" y="3805613"/>
            <a:ext cx="429274" cy="312250"/>
          </a:xfrm>
          <a:custGeom>
            <a:avLst/>
            <a:gdLst/>
            <a:ahLst/>
            <a:cxnLst/>
            <a:rect l="l" t="t" r="r" b="b"/>
            <a:pathLst>
              <a:path w="394835" h="394810">
                <a:moveTo>
                  <a:pt x="369912" y="134"/>
                </a:moveTo>
                <a:cubicBezTo>
                  <a:pt x="376861" y="697"/>
                  <a:pt x="382776" y="3045"/>
                  <a:pt x="387659" y="7177"/>
                </a:cubicBezTo>
                <a:cubicBezTo>
                  <a:pt x="395923" y="16943"/>
                  <a:pt x="397050" y="30840"/>
                  <a:pt x="391040" y="48870"/>
                </a:cubicBezTo>
                <a:cubicBezTo>
                  <a:pt x="385030" y="66899"/>
                  <a:pt x="374889" y="83051"/>
                  <a:pt x="360615" y="97324"/>
                </a:cubicBezTo>
                <a:lnTo>
                  <a:pt x="315260" y="142679"/>
                </a:lnTo>
                <a:lnTo>
                  <a:pt x="360334" y="338750"/>
                </a:lnTo>
                <a:cubicBezTo>
                  <a:pt x="361273" y="342318"/>
                  <a:pt x="360146" y="345417"/>
                  <a:pt x="356953" y="348046"/>
                </a:cubicBezTo>
                <a:lnTo>
                  <a:pt x="320894" y="375090"/>
                </a:lnTo>
                <a:cubicBezTo>
                  <a:pt x="319580" y="376217"/>
                  <a:pt x="317795" y="376781"/>
                  <a:pt x="315542" y="376781"/>
                </a:cubicBezTo>
                <a:cubicBezTo>
                  <a:pt x="314791" y="376781"/>
                  <a:pt x="314133" y="376687"/>
                  <a:pt x="313570" y="376499"/>
                </a:cubicBezTo>
                <a:cubicBezTo>
                  <a:pt x="310752" y="375936"/>
                  <a:pt x="308780" y="374433"/>
                  <a:pt x="307654" y="371992"/>
                </a:cubicBezTo>
                <a:lnTo>
                  <a:pt x="229056" y="228883"/>
                </a:lnTo>
                <a:lnTo>
                  <a:pt x="156093" y="301846"/>
                </a:lnTo>
                <a:lnTo>
                  <a:pt x="171024" y="356498"/>
                </a:lnTo>
                <a:cubicBezTo>
                  <a:pt x="171963" y="359690"/>
                  <a:pt x="171211" y="362601"/>
                  <a:pt x="168770" y="365231"/>
                </a:cubicBezTo>
                <a:lnTo>
                  <a:pt x="141726" y="392275"/>
                </a:lnTo>
                <a:cubicBezTo>
                  <a:pt x="140036" y="393965"/>
                  <a:pt x="137876" y="394810"/>
                  <a:pt x="135247" y="394810"/>
                </a:cubicBezTo>
                <a:lnTo>
                  <a:pt x="134683" y="394810"/>
                </a:lnTo>
                <a:cubicBezTo>
                  <a:pt x="131866" y="394435"/>
                  <a:pt x="129613" y="393214"/>
                  <a:pt x="127922" y="391148"/>
                </a:cubicBezTo>
                <a:lnTo>
                  <a:pt x="74679" y="320157"/>
                </a:lnTo>
                <a:lnTo>
                  <a:pt x="3688" y="266914"/>
                </a:lnTo>
                <a:cubicBezTo>
                  <a:pt x="1622" y="265599"/>
                  <a:pt x="402" y="263439"/>
                  <a:pt x="26" y="260434"/>
                </a:cubicBezTo>
                <a:cubicBezTo>
                  <a:pt x="-162" y="257993"/>
                  <a:pt x="684" y="255645"/>
                  <a:pt x="2561" y="253392"/>
                </a:cubicBezTo>
                <a:lnTo>
                  <a:pt x="29606" y="226066"/>
                </a:lnTo>
                <a:cubicBezTo>
                  <a:pt x="31296" y="224375"/>
                  <a:pt x="33455" y="223530"/>
                  <a:pt x="36085" y="223530"/>
                </a:cubicBezTo>
                <a:cubicBezTo>
                  <a:pt x="37212" y="223530"/>
                  <a:pt x="37963" y="223624"/>
                  <a:pt x="38339" y="223812"/>
                </a:cubicBezTo>
                <a:lnTo>
                  <a:pt x="92990" y="238743"/>
                </a:lnTo>
                <a:lnTo>
                  <a:pt x="165953" y="165780"/>
                </a:lnTo>
                <a:lnTo>
                  <a:pt x="22844" y="87182"/>
                </a:lnTo>
                <a:cubicBezTo>
                  <a:pt x="20215" y="85680"/>
                  <a:pt x="18619" y="83426"/>
                  <a:pt x="18055" y="80421"/>
                </a:cubicBezTo>
                <a:cubicBezTo>
                  <a:pt x="17680" y="77417"/>
                  <a:pt x="18525" y="74881"/>
                  <a:pt x="20591" y="72815"/>
                </a:cubicBezTo>
                <a:lnTo>
                  <a:pt x="56650" y="36756"/>
                </a:lnTo>
                <a:cubicBezTo>
                  <a:pt x="59279" y="34315"/>
                  <a:pt x="62096" y="33563"/>
                  <a:pt x="65101" y="34503"/>
                </a:cubicBezTo>
                <a:lnTo>
                  <a:pt x="252439" y="79294"/>
                </a:lnTo>
                <a:lnTo>
                  <a:pt x="297512" y="34221"/>
                </a:lnTo>
                <a:cubicBezTo>
                  <a:pt x="311785" y="19947"/>
                  <a:pt x="327937" y="9806"/>
                  <a:pt x="345967" y="3796"/>
                </a:cubicBezTo>
                <a:cubicBezTo>
                  <a:pt x="354981" y="791"/>
                  <a:pt x="362963" y="-430"/>
                  <a:pt x="369912" y="1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reeform 454">
            <a:extLst>
              <a:ext uri="{FF2B5EF4-FFF2-40B4-BE49-F238E27FC236}">
                <a16:creationId xmlns:a16="http://schemas.microsoft.com/office/drawing/2014/main" id="{FCC44A11-141B-F743-97FE-14F28603B59D}"/>
              </a:ext>
            </a:extLst>
          </p:cNvPr>
          <p:cNvSpPr/>
          <p:nvPr/>
        </p:nvSpPr>
        <p:spPr>
          <a:xfrm rot="18795937">
            <a:off x="4947710" y="1475408"/>
            <a:ext cx="429274" cy="323214"/>
          </a:xfrm>
          <a:custGeom>
            <a:avLst/>
            <a:gdLst/>
            <a:ahLst/>
            <a:cxnLst/>
            <a:rect l="l" t="t" r="r" b="b"/>
            <a:pathLst>
              <a:path w="394835" h="394810">
                <a:moveTo>
                  <a:pt x="369912" y="134"/>
                </a:moveTo>
                <a:cubicBezTo>
                  <a:pt x="376861" y="697"/>
                  <a:pt x="382776" y="3045"/>
                  <a:pt x="387659" y="7177"/>
                </a:cubicBezTo>
                <a:cubicBezTo>
                  <a:pt x="395923" y="16943"/>
                  <a:pt x="397050" y="30840"/>
                  <a:pt x="391040" y="48870"/>
                </a:cubicBezTo>
                <a:cubicBezTo>
                  <a:pt x="385030" y="66899"/>
                  <a:pt x="374889" y="83051"/>
                  <a:pt x="360615" y="97324"/>
                </a:cubicBezTo>
                <a:lnTo>
                  <a:pt x="315260" y="142679"/>
                </a:lnTo>
                <a:lnTo>
                  <a:pt x="360334" y="338750"/>
                </a:lnTo>
                <a:cubicBezTo>
                  <a:pt x="361273" y="342318"/>
                  <a:pt x="360146" y="345417"/>
                  <a:pt x="356953" y="348046"/>
                </a:cubicBezTo>
                <a:lnTo>
                  <a:pt x="320894" y="375090"/>
                </a:lnTo>
                <a:cubicBezTo>
                  <a:pt x="319580" y="376217"/>
                  <a:pt x="317795" y="376781"/>
                  <a:pt x="315542" y="376781"/>
                </a:cubicBezTo>
                <a:cubicBezTo>
                  <a:pt x="314791" y="376781"/>
                  <a:pt x="314133" y="376687"/>
                  <a:pt x="313570" y="376499"/>
                </a:cubicBezTo>
                <a:cubicBezTo>
                  <a:pt x="310752" y="375936"/>
                  <a:pt x="308780" y="374433"/>
                  <a:pt x="307654" y="371992"/>
                </a:cubicBezTo>
                <a:lnTo>
                  <a:pt x="229056" y="228883"/>
                </a:lnTo>
                <a:lnTo>
                  <a:pt x="156093" y="301846"/>
                </a:lnTo>
                <a:lnTo>
                  <a:pt x="171024" y="356498"/>
                </a:lnTo>
                <a:cubicBezTo>
                  <a:pt x="171963" y="359690"/>
                  <a:pt x="171211" y="362601"/>
                  <a:pt x="168770" y="365231"/>
                </a:cubicBezTo>
                <a:lnTo>
                  <a:pt x="141726" y="392275"/>
                </a:lnTo>
                <a:cubicBezTo>
                  <a:pt x="140036" y="393965"/>
                  <a:pt x="137876" y="394810"/>
                  <a:pt x="135247" y="394810"/>
                </a:cubicBezTo>
                <a:lnTo>
                  <a:pt x="134683" y="394810"/>
                </a:lnTo>
                <a:cubicBezTo>
                  <a:pt x="131866" y="394435"/>
                  <a:pt x="129613" y="393214"/>
                  <a:pt x="127922" y="391148"/>
                </a:cubicBezTo>
                <a:lnTo>
                  <a:pt x="74679" y="320157"/>
                </a:lnTo>
                <a:lnTo>
                  <a:pt x="3688" y="266914"/>
                </a:lnTo>
                <a:cubicBezTo>
                  <a:pt x="1622" y="265599"/>
                  <a:pt x="402" y="263439"/>
                  <a:pt x="26" y="260434"/>
                </a:cubicBezTo>
                <a:cubicBezTo>
                  <a:pt x="-162" y="257993"/>
                  <a:pt x="684" y="255645"/>
                  <a:pt x="2561" y="253392"/>
                </a:cubicBezTo>
                <a:lnTo>
                  <a:pt x="29606" y="226066"/>
                </a:lnTo>
                <a:cubicBezTo>
                  <a:pt x="31296" y="224375"/>
                  <a:pt x="33455" y="223530"/>
                  <a:pt x="36085" y="223530"/>
                </a:cubicBezTo>
                <a:cubicBezTo>
                  <a:pt x="37212" y="223530"/>
                  <a:pt x="37963" y="223624"/>
                  <a:pt x="38339" y="223812"/>
                </a:cubicBezTo>
                <a:lnTo>
                  <a:pt x="92990" y="238743"/>
                </a:lnTo>
                <a:lnTo>
                  <a:pt x="165953" y="165780"/>
                </a:lnTo>
                <a:lnTo>
                  <a:pt x="22844" y="87182"/>
                </a:lnTo>
                <a:cubicBezTo>
                  <a:pt x="20215" y="85680"/>
                  <a:pt x="18619" y="83426"/>
                  <a:pt x="18055" y="80421"/>
                </a:cubicBezTo>
                <a:cubicBezTo>
                  <a:pt x="17680" y="77417"/>
                  <a:pt x="18525" y="74881"/>
                  <a:pt x="20591" y="72815"/>
                </a:cubicBezTo>
                <a:lnTo>
                  <a:pt x="56650" y="36756"/>
                </a:lnTo>
                <a:cubicBezTo>
                  <a:pt x="59279" y="34315"/>
                  <a:pt x="62096" y="33563"/>
                  <a:pt x="65101" y="34503"/>
                </a:cubicBezTo>
                <a:lnTo>
                  <a:pt x="252439" y="79294"/>
                </a:lnTo>
                <a:lnTo>
                  <a:pt x="297512" y="34221"/>
                </a:lnTo>
                <a:cubicBezTo>
                  <a:pt x="311785" y="19947"/>
                  <a:pt x="327937" y="9806"/>
                  <a:pt x="345967" y="3796"/>
                </a:cubicBezTo>
                <a:cubicBezTo>
                  <a:pt x="354981" y="791"/>
                  <a:pt x="362963" y="-430"/>
                  <a:pt x="369912" y="1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Freeform 454">
            <a:extLst>
              <a:ext uri="{FF2B5EF4-FFF2-40B4-BE49-F238E27FC236}">
                <a16:creationId xmlns:a16="http://schemas.microsoft.com/office/drawing/2014/main" id="{7E7C6A79-AFEA-3146-866E-A5D8FBD68DB6}"/>
              </a:ext>
            </a:extLst>
          </p:cNvPr>
          <p:cNvSpPr/>
          <p:nvPr/>
        </p:nvSpPr>
        <p:spPr>
          <a:xfrm rot="2883887">
            <a:off x="2689279" y="2573699"/>
            <a:ext cx="390249" cy="473218"/>
          </a:xfrm>
          <a:custGeom>
            <a:avLst/>
            <a:gdLst/>
            <a:ahLst/>
            <a:cxnLst/>
            <a:rect l="l" t="t" r="r" b="b"/>
            <a:pathLst>
              <a:path w="394835" h="394810">
                <a:moveTo>
                  <a:pt x="369912" y="134"/>
                </a:moveTo>
                <a:cubicBezTo>
                  <a:pt x="376861" y="697"/>
                  <a:pt x="382776" y="3045"/>
                  <a:pt x="387659" y="7177"/>
                </a:cubicBezTo>
                <a:cubicBezTo>
                  <a:pt x="395923" y="16943"/>
                  <a:pt x="397050" y="30840"/>
                  <a:pt x="391040" y="48870"/>
                </a:cubicBezTo>
                <a:cubicBezTo>
                  <a:pt x="385030" y="66899"/>
                  <a:pt x="374889" y="83051"/>
                  <a:pt x="360615" y="97324"/>
                </a:cubicBezTo>
                <a:lnTo>
                  <a:pt x="315260" y="142679"/>
                </a:lnTo>
                <a:lnTo>
                  <a:pt x="360334" y="338750"/>
                </a:lnTo>
                <a:cubicBezTo>
                  <a:pt x="361273" y="342318"/>
                  <a:pt x="360146" y="345417"/>
                  <a:pt x="356953" y="348046"/>
                </a:cubicBezTo>
                <a:lnTo>
                  <a:pt x="320894" y="375090"/>
                </a:lnTo>
                <a:cubicBezTo>
                  <a:pt x="319580" y="376217"/>
                  <a:pt x="317795" y="376781"/>
                  <a:pt x="315542" y="376781"/>
                </a:cubicBezTo>
                <a:cubicBezTo>
                  <a:pt x="314791" y="376781"/>
                  <a:pt x="314133" y="376687"/>
                  <a:pt x="313570" y="376499"/>
                </a:cubicBezTo>
                <a:cubicBezTo>
                  <a:pt x="310752" y="375936"/>
                  <a:pt x="308780" y="374433"/>
                  <a:pt x="307654" y="371992"/>
                </a:cubicBezTo>
                <a:lnTo>
                  <a:pt x="229056" y="228883"/>
                </a:lnTo>
                <a:lnTo>
                  <a:pt x="156093" y="301846"/>
                </a:lnTo>
                <a:lnTo>
                  <a:pt x="171024" y="356498"/>
                </a:lnTo>
                <a:cubicBezTo>
                  <a:pt x="171963" y="359690"/>
                  <a:pt x="171211" y="362601"/>
                  <a:pt x="168770" y="365231"/>
                </a:cubicBezTo>
                <a:lnTo>
                  <a:pt x="141726" y="392275"/>
                </a:lnTo>
                <a:cubicBezTo>
                  <a:pt x="140036" y="393965"/>
                  <a:pt x="137876" y="394810"/>
                  <a:pt x="135247" y="394810"/>
                </a:cubicBezTo>
                <a:lnTo>
                  <a:pt x="134683" y="394810"/>
                </a:lnTo>
                <a:cubicBezTo>
                  <a:pt x="131866" y="394435"/>
                  <a:pt x="129613" y="393214"/>
                  <a:pt x="127922" y="391148"/>
                </a:cubicBezTo>
                <a:lnTo>
                  <a:pt x="74679" y="320157"/>
                </a:lnTo>
                <a:lnTo>
                  <a:pt x="3688" y="266914"/>
                </a:lnTo>
                <a:cubicBezTo>
                  <a:pt x="1622" y="265599"/>
                  <a:pt x="402" y="263439"/>
                  <a:pt x="26" y="260434"/>
                </a:cubicBezTo>
                <a:cubicBezTo>
                  <a:pt x="-162" y="257993"/>
                  <a:pt x="684" y="255645"/>
                  <a:pt x="2561" y="253392"/>
                </a:cubicBezTo>
                <a:lnTo>
                  <a:pt x="29606" y="226066"/>
                </a:lnTo>
                <a:cubicBezTo>
                  <a:pt x="31296" y="224375"/>
                  <a:pt x="33455" y="223530"/>
                  <a:pt x="36085" y="223530"/>
                </a:cubicBezTo>
                <a:cubicBezTo>
                  <a:pt x="37212" y="223530"/>
                  <a:pt x="37963" y="223624"/>
                  <a:pt x="38339" y="223812"/>
                </a:cubicBezTo>
                <a:lnTo>
                  <a:pt x="92990" y="238743"/>
                </a:lnTo>
                <a:lnTo>
                  <a:pt x="165953" y="165780"/>
                </a:lnTo>
                <a:lnTo>
                  <a:pt x="22844" y="87182"/>
                </a:lnTo>
                <a:cubicBezTo>
                  <a:pt x="20215" y="85680"/>
                  <a:pt x="18619" y="83426"/>
                  <a:pt x="18055" y="80421"/>
                </a:cubicBezTo>
                <a:cubicBezTo>
                  <a:pt x="17680" y="77417"/>
                  <a:pt x="18525" y="74881"/>
                  <a:pt x="20591" y="72815"/>
                </a:cubicBezTo>
                <a:lnTo>
                  <a:pt x="56650" y="36756"/>
                </a:lnTo>
                <a:cubicBezTo>
                  <a:pt x="59279" y="34315"/>
                  <a:pt x="62096" y="33563"/>
                  <a:pt x="65101" y="34503"/>
                </a:cubicBezTo>
                <a:lnTo>
                  <a:pt x="252439" y="79294"/>
                </a:lnTo>
                <a:lnTo>
                  <a:pt x="297512" y="34221"/>
                </a:lnTo>
                <a:cubicBezTo>
                  <a:pt x="311785" y="19947"/>
                  <a:pt x="327937" y="9806"/>
                  <a:pt x="345967" y="3796"/>
                </a:cubicBezTo>
                <a:cubicBezTo>
                  <a:pt x="354981" y="791"/>
                  <a:pt x="362963" y="-430"/>
                  <a:pt x="369912" y="13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reeform 454">
            <a:extLst>
              <a:ext uri="{FF2B5EF4-FFF2-40B4-BE49-F238E27FC236}">
                <a16:creationId xmlns:a16="http://schemas.microsoft.com/office/drawing/2014/main" id="{0BC32A58-E32F-0446-92CF-56A8F056C9FF}"/>
              </a:ext>
            </a:extLst>
          </p:cNvPr>
          <p:cNvSpPr/>
          <p:nvPr/>
        </p:nvSpPr>
        <p:spPr>
          <a:xfrm rot="2731960">
            <a:off x="2688925" y="3735943"/>
            <a:ext cx="390249" cy="473218"/>
          </a:xfrm>
          <a:custGeom>
            <a:avLst/>
            <a:gdLst/>
            <a:ahLst/>
            <a:cxnLst/>
            <a:rect l="l" t="t" r="r" b="b"/>
            <a:pathLst>
              <a:path w="394835" h="394810">
                <a:moveTo>
                  <a:pt x="369912" y="134"/>
                </a:moveTo>
                <a:cubicBezTo>
                  <a:pt x="376861" y="697"/>
                  <a:pt x="382776" y="3045"/>
                  <a:pt x="387659" y="7177"/>
                </a:cubicBezTo>
                <a:cubicBezTo>
                  <a:pt x="395923" y="16943"/>
                  <a:pt x="397050" y="30840"/>
                  <a:pt x="391040" y="48870"/>
                </a:cubicBezTo>
                <a:cubicBezTo>
                  <a:pt x="385030" y="66899"/>
                  <a:pt x="374889" y="83051"/>
                  <a:pt x="360615" y="97324"/>
                </a:cubicBezTo>
                <a:lnTo>
                  <a:pt x="315260" y="142679"/>
                </a:lnTo>
                <a:lnTo>
                  <a:pt x="360334" y="338750"/>
                </a:lnTo>
                <a:cubicBezTo>
                  <a:pt x="361273" y="342318"/>
                  <a:pt x="360146" y="345417"/>
                  <a:pt x="356953" y="348046"/>
                </a:cubicBezTo>
                <a:lnTo>
                  <a:pt x="320894" y="375090"/>
                </a:lnTo>
                <a:cubicBezTo>
                  <a:pt x="319580" y="376217"/>
                  <a:pt x="317795" y="376781"/>
                  <a:pt x="315542" y="376781"/>
                </a:cubicBezTo>
                <a:cubicBezTo>
                  <a:pt x="314791" y="376781"/>
                  <a:pt x="314133" y="376687"/>
                  <a:pt x="313570" y="376499"/>
                </a:cubicBezTo>
                <a:cubicBezTo>
                  <a:pt x="310752" y="375936"/>
                  <a:pt x="308780" y="374433"/>
                  <a:pt x="307654" y="371992"/>
                </a:cubicBezTo>
                <a:lnTo>
                  <a:pt x="229056" y="228883"/>
                </a:lnTo>
                <a:lnTo>
                  <a:pt x="156093" y="301846"/>
                </a:lnTo>
                <a:lnTo>
                  <a:pt x="171024" y="356498"/>
                </a:lnTo>
                <a:cubicBezTo>
                  <a:pt x="171963" y="359690"/>
                  <a:pt x="171211" y="362601"/>
                  <a:pt x="168770" y="365231"/>
                </a:cubicBezTo>
                <a:lnTo>
                  <a:pt x="141726" y="392275"/>
                </a:lnTo>
                <a:cubicBezTo>
                  <a:pt x="140036" y="393965"/>
                  <a:pt x="137876" y="394810"/>
                  <a:pt x="135247" y="394810"/>
                </a:cubicBezTo>
                <a:lnTo>
                  <a:pt x="134683" y="394810"/>
                </a:lnTo>
                <a:cubicBezTo>
                  <a:pt x="131866" y="394435"/>
                  <a:pt x="129613" y="393214"/>
                  <a:pt x="127922" y="391148"/>
                </a:cubicBezTo>
                <a:lnTo>
                  <a:pt x="74679" y="320157"/>
                </a:lnTo>
                <a:lnTo>
                  <a:pt x="3688" y="266914"/>
                </a:lnTo>
                <a:cubicBezTo>
                  <a:pt x="1622" y="265599"/>
                  <a:pt x="402" y="263439"/>
                  <a:pt x="26" y="260434"/>
                </a:cubicBezTo>
                <a:cubicBezTo>
                  <a:pt x="-162" y="257993"/>
                  <a:pt x="684" y="255645"/>
                  <a:pt x="2561" y="253392"/>
                </a:cubicBezTo>
                <a:lnTo>
                  <a:pt x="29606" y="226066"/>
                </a:lnTo>
                <a:cubicBezTo>
                  <a:pt x="31296" y="224375"/>
                  <a:pt x="33455" y="223530"/>
                  <a:pt x="36085" y="223530"/>
                </a:cubicBezTo>
                <a:cubicBezTo>
                  <a:pt x="37212" y="223530"/>
                  <a:pt x="37963" y="223624"/>
                  <a:pt x="38339" y="223812"/>
                </a:cubicBezTo>
                <a:lnTo>
                  <a:pt x="92990" y="238743"/>
                </a:lnTo>
                <a:lnTo>
                  <a:pt x="165953" y="165780"/>
                </a:lnTo>
                <a:lnTo>
                  <a:pt x="22844" y="87182"/>
                </a:lnTo>
                <a:cubicBezTo>
                  <a:pt x="20215" y="85680"/>
                  <a:pt x="18619" y="83426"/>
                  <a:pt x="18055" y="80421"/>
                </a:cubicBezTo>
                <a:cubicBezTo>
                  <a:pt x="17680" y="77417"/>
                  <a:pt x="18525" y="74881"/>
                  <a:pt x="20591" y="72815"/>
                </a:cubicBezTo>
                <a:lnTo>
                  <a:pt x="56650" y="36756"/>
                </a:lnTo>
                <a:cubicBezTo>
                  <a:pt x="59279" y="34315"/>
                  <a:pt x="62096" y="33563"/>
                  <a:pt x="65101" y="34503"/>
                </a:cubicBezTo>
                <a:lnTo>
                  <a:pt x="252439" y="79294"/>
                </a:lnTo>
                <a:lnTo>
                  <a:pt x="297512" y="34221"/>
                </a:lnTo>
                <a:cubicBezTo>
                  <a:pt x="311785" y="19947"/>
                  <a:pt x="327937" y="9806"/>
                  <a:pt x="345967" y="3796"/>
                </a:cubicBezTo>
                <a:cubicBezTo>
                  <a:pt x="354981" y="791"/>
                  <a:pt x="362963" y="-430"/>
                  <a:pt x="369912" y="13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Freeform 454">
            <a:extLst>
              <a:ext uri="{FF2B5EF4-FFF2-40B4-BE49-F238E27FC236}">
                <a16:creationId xmlns:a16="http://schemas.microsoft.com/office/drawing/2014/main" id="{0E21F2EB-59C1-0A43-B2E2-BFA68860A085}"/>
              </a:ext>
            </a:extLst>
          </p:cNvPr>
          <p:cNvSpPr/>
          <p:nvPr/>
        </p:nvSpPr>
        <p:spPr>
          <a:xfrm rot="2731960">
            <a:off x="2688925" y="4939827"/>
            <a:ext cx="390249" cy="391089"/>
          </a:xfrm>
          <a:custGeom>
            <a:avLst/>
            <a:gdLst/>
            <a:ahLst/>
            <a:cxnLst/>
            <a:rect l="l" t="t" r="r" b="b"/>
            <a:pathLst>
              <a:path w="394835" h="394810">
                <a:moveTo>
                  <a:pt x="369912" y="134"/>
                </a:moveTo>
                <a:cubicBezTo>
                  <a:pt x="376861" y="697"/>
                  <a:pt x="382776" y="3045"/>
                  <a:pt x="387659" y="7177"/>
                </a:cubicBezTo>
                <a:cubicBezTo>
                  <a:pt x="395923" y="16943"/>
                  <a:pt x="397050" y="30840"/>
                  <a:pt x="391040" y="48870"/>
                </a:cubicBezTo>
                <a:cubicBezTo>
                  <a:pt x="385030" y="66899"/>
                  <a:pt x="374889" y="83051"/>
                  <a:pt x="360615" y="97324"/>
                </a:cubicBezTo>
                <a:lnTo>
                  <a:pt x="315260" y="142679"/>
                </a:lnTo>
                <a:lnTo>
                  <a:pt x="360334" y="338750"/>
                </a:lnTo>
                <a:cubicBezTo>
                  <a:pt x="361273" y="342318"/>
                  <a:pt x="360146" y="345417"/>
                  <a:pt x="356953" y="348046"/>
                </a:cubicBezTo>
                <a:lnTo>
                  <a:pt x="320894" y="375090"/>
                </a:lnTo>
                <a:cubicBezTo>
                  <a:pt x="319580" y="376217"/>
                  <a:pt x="317795" y="376781"/>
                  <a:pt x="315542" y="376781"/>
                </a:cubicBezTo>
                <a:cubicBezTo>
                  <a:pt x="314791" y="376781"/>
                  <a:pt x="314133" y="376687"/>
                  <a:pt x="313570" y="376499"/>
                </a:cubicBezTo>
                <a:cubicBezTo>
                  <a:pt x="310752" y="375936"/>
                  <a:pt x="308780" y="374433"/>
                  <a:pt x="307654" y="371992"/>
                </a:cubicBezTo>
                <a:lnTo>
                  <a:pt x="229056" y="228883"/>
                </a:lnTo>
                <a:lnTo>
                  <a:pt x="156093" y="301846"/>
                </a:lnTo>
                <a:lnTo>
                  <a:pt x="171024" y="356498"/>
                </a:lnTo>
                <a:cubicBezTo>
                  <a:pt x="171963" y="359690"/>
                  <a:pt x="171211" y="362601"/>
                  <a:pt x="168770" y="365231"/>
                </a:cubicBezTo>
                <a:lnTo>
                  <a:pt x="141726" y="392275"/>
                </a:lnTo>
                <a:cubicBezTo>
                  <a:pt x="140036" y="393965"/>
                  <a:pt x="137876" y="394810"/>
                  <a:pt x="135247" y="394810"/>
                </a:cubicBezTo>
                <a:lnTo>
                  <a:pt x="134683" y="394810"/>
                </a:lnTo>
                <a:cubicBezTo>
                  <a:pt x="131866" y="394435"/>
                  <a:pt x="129613" y="393214"/>
                  <a:pt x="127922" y="391148"/>
                </a:cubicBezTo>
                <a:lnTo>
                  <a:pt x="74679" y="320157"/>
                </a:lnTo>
                <a:lnTo>
                  <a:pt x="3688" y="266914"/>
                </a:lnTo>
                <a:cubicBezTo>
                  <a:pt x="1622" y="265599"/>
                  <a:pt x="402" y="263439"/>
                  <a:pt x="26" y="260434"/>
                </a:cubicBezTo>
                <a:cubicBezTo>
                  <a:pt x="-162" y="257993"/>
                  <a:pt x="684" y="255645"/>
                  <a:pt x="2561" y="253392"/>
                </a:cubicBezTo>
                <a:lnTo>
                  <a:pt x="29606" y="226066"/>
                </a:lnTo>
                <a:cubicBezTo>
                  <a:pt x="31296" y="224375"/>
                  <a:pt x="33455" y="223530"/>
                  <a:pt x="36085" y="223530"/>
                </a:cubicBezTo>
                <a:cubicBezTo>
                  <a:pt x="37212" y="223530"/>
                  <a:pt x="37963" y="223624"/>
                  <a:pt x="38339" y="223812"/>
                </a:cubicBezTo>
                <a:lnTo>
                  <a:pt x="92990" y="238743"/>
                </a:lnTo>
                <a:lnTo>
                  <a:pt x="165953" y="165780"/>
                </a:lnTo>
                <a:lnTo>
                  <a:pt x="22844" y="87182"/>
                </a:lnTo>
                <a:cubicBezTo>
                  <a:pt x="20215" y="85680"/>
                  <a:pt x="18619" y="83426"/>
                  <a:pt x="18055" y="80421"/>
                </a:cubicBezTo>
                <a:cubicBezTo>
                  <a:pt x="17680" y="77417"/>
                  <a:pt x="18525" y="74881"/>
                  <a:pt x="20591" y="72815"/>
                </a:cubicBezTo>
                <a:lnTo>
                  <a:pt x="56650" y="36756"/>
                </a:lnTo>
                <a:cubicBezTo>
                  <a:pt x="59279" y="34315"/>
                  <a:pt x="62096" y="33563"/>
                  <a:pt x="65101" y="34503"/>
                </a:cubicBezTo>
                <a:lnTo>
                  <a:pt x="252439" y="79294"/>
                </a:lnTo>
                <a:lnTo>
                  <a:pt x="297512" y="34221"/>
                </a:lnTo>
                <a:cubicBezTo>
                  <a:pt x="311785" y="19947"/>
                  <a:pt x="327937" y="9806"/>
                  <a:pt x="345967" y="3796"/>
                </a:cubicBezTo>
                <a:cubicBezTo>
                  <a:pt x="354981" y="791"/>
                  <a:pt x="362963" y="-430"/>
                  <a:pt x="369912" y="13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Freeform 454">
            <a:extLst>
              <a:ext uri="{FF2B5EF4-FFF2-40B4-BE49-F238E27FC236}">
                <a16:creationId xmlns:a16="http://schemas.microsoft.com/office/drawing/2014/main" id="{E6087B41-2AF7-8649-AE2F-0772ABA01125}"/>
              </a:ext>
            </a:extLst>
          </p:cNvPr>
          <p:cNvSpPr/>
          <p:nvPr/>
        </p:nvSpPr>
        <p:spPr>
          <a:xfrm rot="2731960">
            <a:off x="2688925" y="6102629"/>
            <a:ext cx="390249" cy="391089"/>
          </a:xfrm>
          <a:custGeom>
            <a:avLst/>
            <a:gdLst/>
            <a:ahLst/>
            <a:cxnLst/>
            <a:rect l="l" t="t" r="r" b="b"/>
            <a:pathLst>
              <a:path w="394835" h="394810">
                <a:moveTo>
                  <a:pt x="369912" y="134"/>
                </a:moveTo>
                <a:cubicBezTo>
                  <a:pt x="376861" y="697"/>
                  <a:pt x="382776" y="3045"/>
                  <a:pt x="387659" y="7177"/>
                </a:cubicBezTo>
                <a:cubicBezTo>
                  <a:pt x="395923" y="16943"/>
                  <a:pt x="397050" y="30840"/>
                  <a:pt x="391040" y="48870"/>
                </a:cubicBezTo>
                <a:cubicBezTo>
                  <a:pt x="385030" y="66899"/>
                  <a:pt x="374889" y="83051"/>
                  <a:pt x="360615" y="97324"/>
                </a:cubicBezTo>
                <a:lnTo>
                  <a:pt x="315260" y="142679"/>
                </a:lnTo>
                <a:lnTo>
                  <a:pt x="360334" y="338750"/>
                </a:lnTo>
                <a:cubicBezTo>
                  <a:pt x="361273" y="342318"/>
                  <a:pt x="360146" y="345417"/>
                  <a:pt x="356953" y="348046"/>
                </a:cubicBezTo>
                <a:lnTo>
                  <a:pt x="320894" y="375090"/>
                </a:lnTo>
                <a:cubicBezTo>
                  <a:pt x="319580" y="376217"/>
                  <a:pt x="317795" y="376781"/>
                  <a:pt x="315542" y="376781"/>
                </a:cubicBezTo>
                <a:cubicBezTo>
                  <a:pt x="314791" y="376781"/>
                  <a:pt x="314133" y="376687"/>
                  <a:pt x="313570" y="376499"/>
                </a:cubicBezTo>
                <a:cubicBezTo>
                  <a:pt x="310752" y="375936"/>
                  <a:pt x="308780" y="374433"/>
                  <a:pt x="307654" y="371992"/>
                </a:cubicBezTo>
                <a:lnTo>
                  <a:pt x="229056" y="228883"/>
                </a:lnTo>
                <a:lnTo>
                  <a:pt x="156093" y="301846"/>
                </a:lnTo>
                <a:lnTo>
                  <a:pt x="171024" y="356498"/>
                </a:lnTo>
                <a:cubicBezTo>
                  <a:pt x="171963" y="359690"/>
                  <a:pt x="171211" y="362601"/>
                  <a:pt x="168770" y="365231"/>
                </a:cubicBezTo>
                <a:lnTo>
                  <a:pt x="141726" y="392275"/>
                </a:lnTo>
                <a:cubicBezTo>
                  <a:pt x="140036" y="393965"/>
                  <a:pt x="137876" y="394810"/>
                  <a:pt x="135247" y="394810"/>
                </a:cubicBezTo>
                <a:lnTo>
                  <a:pt x="134683" y="394810"/>
                </a:lnTo>
                <a:cubicBezTo>
                  <a:pt x="131866" y="394435"/>
                  <a:pt x="129613" y="393214"/>
                  <a:pt x="127922" y="391148"/>
                </a:cubicBezTo>
                <a:lnTo>
                  <a:pt x="74679" y="320157"/>
                </a:lnTo>
                <a:lnTo>
                  <a:pt x="3688" y="266914"/>
                </a:lnTo>
                <a:cubicBezTo>
                  <a:pt x="1622" y="265599"/>
                  <a:pt x="402" y="263439"/>
                  <a:pt x="26" y="260434"/>
                </a:cubicBezTo>
                <a:cubicBezTo>
                  <a:pt x="-162" y="257993"/>
                  <a:pt x="684" y="255645"/>
                  <a:pt x="2561" y="253392"/>
                </a:cubicBezTo>
                <a:lnTo>
                  <a:pt x="29606" y="226066"/>
                </a:lnTo>
                <a:cubicBezTo>
                  <a:pt x="31296" y="224375"/>
                  <a:pt x="33455" y="223530"/>
                  <a:pt x="36085" y="223530"/>
                </a:cubicBezTo>
                <a:cubicBezTo>
                  <a:pt x="37212" y="223530"/>
                  <a:pt x="37963" y="223624"/>
                  <a:pt x="38339" y="223812"/>
                </a:cubicBezTo>
                <a:lnTo>
                  <a:pt x="92990" y="238743"/>
                </a:lnTo>
                <a:lnTo>
                  <a:pt x="165953" y="165780"/>
                </a:lnTo>
                <a:lnTo>
                  <a:pt x="22844" y="87182"/>
                </a:lnTo>
                <a:cubicBezTo>
                  <a:pt x="20215" y="85680"/>
                  <a:pt x="18619" y="83426"/>
                  <a:pt x="18055" y="80421"/>
                </a:cubicBezTo>
                <a:cubicBezTo>
                  <a:pt x="17680" y="77417"/>
                  <a:pt x="18525" y="74881"/>
                  <a:pt x="20591" y="72815"/>
                </a:cubicBezTo>
                <a:lnTo>
                  <a:pt x="56650" y="36756"/>
                </a:lnTo>
                <a:cubicBezTo>
                  <a:pt x="59279" y="34315"/>
                  <a:pt x="62096" y="33563"/>
                  <a:pt x="65101" y="34503"/>
                </a:cubicBezTo>
                <a:lnTo>
                  <a:pt x="252439" y="79294"/>
                </a:lnTo>
                <a:lnTo>
                  <a:pt x="297512" y="34221"/>
                </a:lnTo>
                <a:cubicBezTo>
                  <a:pt x="311785" y="19947"/>
                  <a:pt x="327937" y="9806"/>
                  <a:pt x="345967" y="3796"/>
                </a:cubicBezTo>
                <a:cubicBezTo>
                  <a:pt x="354981" y="791"/>
                  <a:pt x="362963" y="-430"/>
                  <a:pt x="369912" y="13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Freeform 454">
            <a:extLst>
              <a:ext uri="{FF2B5EF4-FFF2-40B4-BE49-F238E27FC236}">
                <a16:creationId xmlns:a16="http://schemas.microsoft.com/office/drawing/2014/main" id="{990E819E-C9B2-6E47-AD3F-E685E036CE40}"/>
              </a:ext>
            </a:extLst>
          </p:cNvPr>
          <p:cNvSpPr/>
          <p:nvPr/>
        </p:nvSpPr>
        <p:spPr>
          <a:xfrm rot="18795937">
            <a:off x="4947710" y="2644840"/>
            <a:ext cx="429274" cy="323214"/>
          </a:xfrm>
          <a:custGeom>
            <a:avLst/>
            <a:gdLst/>
            <a:ahLst/>
            <a:cxnLst/>
            <a:rect l="l" t="t" r="r" b="b"/>
            <a:pathLst>
              <a:path w="394835" h="394810">
                <a:moveTo>
                  <a:pt x="369912" y="134"/>
                </a:moveTo>
                <a:cubicBezTo>
                  <a:pt x="376861" y="697"/>
                  <a:pt x="382776" y="3045"/>
                  <a:pt x="387659" y="7177"/>
                </a:cubicBezTo>
                <a:cubicBezTo>
                  <a:pt x="395923" y="16943"/>
                  <a:pt x="397050" y="30840"/>
                  <a:pt x="391040" y="48870"/>
                </a:cubicBezTo>
                <a:cubicBezTo>
                  <a:pt x="385030" y="66899"/>
                  <a:pt x="374889" y="83051"/>
                  <a:pt x="360615" y="97324"/>
                </a:cubicBezTo>
                <a:lnTo>
                  <a:pt x="315260" y="142679"/>
                </a:lnTo>
                <a:lnTo>
                  <a:pt x="360334" y="338750"/>
                </a:lnTo>
                <a:cubicBezTo>
                  <a:pt x="361273" y="342318"/>
                  <a:pt x="360146" y="345417"/>
                  <a:pt x="356953" y="348046"/>
                </a:cubicBezTo>
                <a:lnTo>
                  <a:pt x="320894" y="375090"/>
                </a:lnTo>
                <a:cubicBezTo>
                  <a:pt x="319580" y="376217"/>
                  <a:pt x="317795" y="376781"/>
                  <a:pt x="315542" y="376781"/>
                </a:cubicBezTo>
                <a:cubicBezTo>
                  <a:pt x="314791" y="376781"/>
                  <a:pt x="314133" y="376687"/>
                  <a:pt x="313570" y="376499"/>
                </a:cubicBezTo>
                <a:cubicBezTo>
                  <a:pt x="310752" y="375936"/>
                  <a:pt x="308780" y="374433"/>
                  <a:pt x="307654" y="371992"/>
                </a:cubicBezTo>
                <a:lnTo>
                  <a:pt x="229056" y="228883"/>
                </a:lnTo>
                <a:lnTo>
                  <a:pt x="156093" y="301846"/>
                </a:lnTo>
                <a:lnTo>
                  <a:pt x="171024" y="356498"/>
                </a:lnTo>
                <a:cubicBezTo>
                  <a:pt x="171963" y="359690"/>
                  <a:pt x="171211" y="362601"/>
                  <a:pt x="168770" y="365231"/>
                </a:cubicBezTo>
                <a:lnTo>
                  <a:pt x="141726" y="392275"/>
                </a:lnTo>
                <a:cubicBezTo>
                  <a:pt x="140036" y="393965"/>
                  <a:pt x="137876" y="394810"/>
                  <a:pt x="135247" y="394810"/>
                </a:cubicBezTo>
                <a:lnTo>
                  <a:pt x="134683" y="394810"/>
                </a:lnTo>
                <a:cubicBezTo>
                  <a:pt x="131866" y="394435"/>
                  <a:pt x="129613" y="393214"/>
                  <a:pt x="127922" y="391148"/>
                </a:cubicBezTo>
                <a:lnTo>
                  <a:pt x="74679" y="320157"/>
                </a:lnTo>
                <a:lnTo>
                  <a:pt x="3688" y="266914"/>
                </a:lnTo>
                <a:cubicBezTo>
                  <a:pt x="1622" y="265599"/>
                  <a:pt x="402" y="263439"/>
                  <a:pt x="26" y="260434"/>
                </a:cubicBezTo>
                <a:cubicBezTo>
                  <a:pt x="-162" y="257993"/>
                  <a:pt x="684" y="255645"/>
                  <a:pt x="2561" y="253392"/>
                </a:cubicBezTo>
                <a:lnTo>
                  <a:pt x="29606" y="226066"/>
                </a:lnTo>
                <a:cubicBezTo>
                  <a:pt x="31296" y="224375"/>
                  <a:pt x="33455" y="223530"/>
                  <a:pt x="36085" y="223530"/>
                </a:cubicBezTo>
                <a:cubicBezTo>
                  <a:pt x="37212" y="223530"/>
                  <a:pt x="37963" y="223624"/>
                  <a:pt x="38339" y="223812"/>
                </a:cubicBezTo>
                <a:lnTo>
                  <a:pt x="92990" y="238743"/>
                </a:lnTo>
                <a:lnTo>
                  <a:pt x="165953" y="165780"/>
                </a:lnTo>
                <a:lnTo>
                  <a:pt x="22844" y="87182"/>
                </a:lnTo>
                <a:cubicBezTo>
                  <a:pt x="20215" y="85680"/>
                  <a:pt x="18619" y="83426"/>
                  <a:pt x="18055" y="80421"/>
                </a:cubicBezTo>
                <a:cubicBezTo>
                  <a:pt x="17680" y="77417"/>
                  <a:pt x="18525" y="74881"/>
                  <a:pt x="20591" y="72815"/>
                </a:cubicBezTo>
                <a:lnTo>
                  <a:pt x="56650" y="36756"/>
                </a:lnTo>
                <a:cubicBezTo>
                  <a:pt x="59279" y="34315"/>
                  <a:pt x="62096" y="33563"/>
                  <a:pt x="65101" y="34503"/>
                </a:cubicBezTo>
                <a:lnTo>
                  <a:pt x="252439" y="79294"/>
                </a:lnTo>
                <a:lnTo>
                  <a:pt x="297512" y="34221"/>
                </a:lnTo>
                <a:cubicBezTo>
                  <a:pt x="311785" y="19947"/>
                  <a:pt x="327937" y="9806"/>
                  <a:pt x="345967" y="3796"/>
                </a:cubicBezTo>
                <a:cubicBezTo>
                  <a:pt x="354981" y="791"/>
                  <a:pt x="362963" y="-430"/>
                  <a:pt x="369912" y="1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Freeform 454">
            <a:extLst>
              <a:ext uri="{FF2B5EF4-FFF2-40B4-BE49-F238E27FC236}">
                <a16:creationId xmlns:a16="http://schemas.microsoft.com/office/drawing/2014/main" id="{53E58832-50E2-FE49-87A2-F777D46A45A8}"/>
              </a:ext>
            </a:extLst>
          </p:cNvPr>
          <p:cNvSpPr/>
          <p:nvPr/>
        </p:nvSpPr>
        <p:spPr>
          <a:xfrm rot="18795937">
            <a:off x="4947710" y="4994065"/>
            <a:ext cx="429274" cy="323214"/>
          </a:xfrm>
          <a:custGeom>
            <a:avLst/>
            <a:gdLst/>
            <a:ahLst/>
            <a:cxnLst/>
            <a:rect l="l" t="t" r="r" b="b"/>
            <a:pathLst>
              <a:path w="394835" h="394810">
                <a:moveTo>
                  <a:pt x="369912" y="134"/>
                </a:moveTo>
                <a:cubicBezTo>
                  <a:pt x="376861" y="697"/>
                  <a:pt x="382776" y="3045"/>
                  <a:pt x="387659" y="7177"/>
                </a:cubicBezTo>
                <a:cubicBezTo>
                  <a:pt x="395923" y="16943"/>
                  <a:pt x="397050" y="30840"/>
                  <a:pt x="391040" y="48870"/>
                </a:cubicBezTo>
                <a:cubicBezTo>
                  <a:pt x="385030" y="66899"/>
                  <a:pt x="374889" y="83051"/>
                  <a:pt x="360615" y="97324"/>
                </a:cubicBezTo>
                <a:lnTo>
                  <a:pt x="315260" y="142679"/>
                </a:lnTo>
                <a:lnTo>
                  <a:pt x="360334" y="338750"/>
                </a:lnTo>
                <a:cubicBezTo>
                  <a:pt x="361273" y="342318"/>
                  <a:pt x="360146" y="345417"/>
                  <a:pt x="356953" y="348046"/>
                </a:cubicBezTo>
                <a:lnTo>
                  <a:pt x="320894" y="375090"/>
                </a:lnTo>
                <a:cubicBezTo>
                  <a:pt x="319580" y="376217"/>
                  <a:pt x="317795" y="376781"/>
                  <a:pt x="315542" y="376781"/>
                </a:cubicBezTo>
                <a:cubicBezTo>
                  <a:pt x="314791" y="376781"/>
                  <a:pt x="314133" y="376687"/>
                  <a:pt x="313570" y="376499"/>
                </a:cubicBezTo>
                <a:cubicBezTo>
                  <a:pt x="310752" y="375936"/>
                  <a:pt x="308780" y="374433"/>
                  <a:pt x="307654" y="371992"/>
                </a:cubicBezTo>
                <a:lnTo>
                  <a:pt x="229056" y="228883"/>
                </a:lnTo>
                <a:lnTo>
                  <a:pt x="156093" y="301846"/>
                </a:lnTo>
                <a:lnTo>
                  <a:pt x="171024" y="356498"/>
                </a:lnTo>
                <a:cubicBezTo>
                  <a:pt x="171963" y="359690"/>
                  <a:pt x="171211" y="362601"/>
                  <a:pt x="168770" y="365231"/>
                </a:cubicBezTo>
                <a:lnTo>
                  <a:pt x="141726" y="392275"/>
                </a:lnTo>
                <a:cubicBezTo>
                  <a:pt x="140036" y="393965"/>
                  <a:pt x="137876" y="394810"/>
                  <a:pt x="135247" y="394810"/>
                </a:cubicBezTo>
                <a:lnTo>
                  <a:pt x="134683" y="394810"/>
                </a:lnTo>
                <a:cubicBezTo>
                  <a:pt x="131866" y="394435"/>
                  <a:pt x="129613" y="393214"/>
                  <a:pt x="127922" y="391148"/>
                </a:cubicBezTo>
                <a:lnTo>
                  <a:pt x="74679" y="320157"/>
                </a:lnTo>
                <a:lnTo>
                  <a:pt x="3688" y="266914"/>
                </a:lnTo>
                <a:cubicBezTo>
                  <a:pt x="1622" y="265599"/>
                  <a:pt x="402" y="263439"/>
                  <a:pt x="26" y="260434"/>
                </a:cubicBezTo>
                <a:cubicBezTo>
                  <a:pt x="-162" y="257993"/>
                  <a:pt x="684" y="255645"/>
                  <a:pt x="2561" y="253392"/>
                </a:cubicBezTo>
                <a:lnTo>
                  <a:pt x="29606" y="226066"/>
                </a:lnTo>
                <a:cubicBezTo>
                  <a:pt x="31296" y="224375"/>
                  <a:pt x="33455" y="223530"/>
                  <a:pt x="36085" y="223530"/>
                </a:cubicBezTo>
                <a:cubicBezTo>
                  <a:pt x="37212" y="223530"/>
                  <a:pt x="37963" y="223624"/>
                  <a:pt x="38339" y="223812"/>
                </a:cubicBezTo>
                <a:lnTo>
                  <a:pt x="92990" y="238743"/>
                </a:lnTo>
                <a:lnTo>
                  <a:pt x="165953" y="165780"/>
                </a:lnTo>
                <a:lnTo>
                  <a:pt x="22844" y="87182"/>
                </a:lnTo>
                <a:cubicBezTo>
                  <a:pt x="20215" y="85680"/>
                  <a:pt x="18619" y="83426"/>
                  <a:pt x="18055" y="80421"/>
                </a:cubicBezTo>
                <a:cubicBezTo>
                  <a:pt x="17680" y="77417"/>
                  <a:pt x="18525" y="74881"/>
                  <a:pt x="20591" y="72815"/>
                </a:cubicBezTo>
                <a:lnTo>
                  <a:pt x="56650" y="36756"/>
                </a:lnTo>
                <a:cubicBezTo>
                  <a:pt x="59279" y="34315"/>
                  <a:pt x="62096" y="33563"/>
                  <a:pt x="65101" y="34503"/>
                </a:cubicBezTo>
                <a:lnTo>
                  <a:pt x="252439" y="79294"/>
                </a:lnTo>
                <a:lnTo>
                  <a:pt x="297512" y="34221"/>
                </a:lnTo>
                <a:cubicBezTo>
                  <a:pt x="311785" y="19947"/>
                  <a:pt x="327937" y="9806"/>
                  <a:pt x="345967" y="3796"/>
                </a:cubicBezTo>
                <a:cubicBezTo>
                  <a:pt x="354981" y="791"/>
                  <a:pt x="362963" y="-430"/>
                  <a:pt x="369912" y="1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Freeform 454">
            <a:extLst>
              <a:ext uri="{FF2B5EF4-FFF2-40B4-BE49-F238E27FC236}">
                <a16:creationId xmlns:a16="http://schemas.microsoft.com/office/drawing/2014/main" id="{1ECE47ED-94C4-6443-919A-AA744FFC5CEA}"/>
              </a:ext>
            </a:extLst>
          </p:cNvPr>
          <p:cNvSpPr/>
          <p:nvPr/>
        </p:nvSpPr>
        <p:spPr>
          <a:xfrm rot="18795937">
            <a:off x="4947710" y="6125291"/>
            <a:ext cx="429274" cy="323214"/>
          </a:xfrm>
          <a:custGeom>
            <a:avLst/>
            <a:gdLst/>
            <a:ahLst/>
            <a:cxnLst/>
            <a:rect l="l" t="t" r="r" b="b"/>
            <a:pathLst>
              <a:path w="394835" h="394810">
                <a:moveTo>
                  <a:pt x="369912" y="134"/>
                </a:moveTo>
                <a:cubicBezTo>
                  <a:pt x="376861" y="697"/>
                  <a:pt x="382776" y="3045"/>
                  <a:pt x="387659" y="7177"/>
                </a:cubicBezTo>
                <a:cubicBezTo>
                  <a:pt x="395923" y="16943"/>
                  <a:pt x="397050" y="30840"/>
                  <a:pt x="391040" y="48870"/>
                </a:cubicBezTo>
                <a:cubicBezTo>
                  <a:pt x="385030" y="66899"/>
                  <a:pt x="374889" y="83051"/>
                  <a:pt x="360615" y="97324"/>
                </a:cubicBezTo>
                <a:lnTo>
                  <a:pt x="315260" y="142679"/>
                </a:lnTo>
                <a:lnTo>
                  <a:pt x="360334" y="338750"/>
                </a:lnTo>
                <a:cubicBezTo>
                  <a:pt x="361273" y="342318"/>
                  <a:pt x="360146" y="345417"/>
                  <a:pt x="356953" y="348046"/>
                </a:cubicBezTo>
                <a:lnTo>
                  <a:pt x="320894" y="375090"/>
                </a:lnTo>
                <a:cubicBezTo>
                  <a:pt x="319580" y="376217"/>
                  <a:pt x="317795" y="376781"/>
                  <a:pt x="315542" y="376781"/>
                </a:cubicBezTo>
                <a:cubicBezTo>
                  <a:pt x="314791" y="376781"/>
                  <a:pt x="314133" y="376687"/>
                  <a:pt x="313570" y="376499"/>
                </a:cubicBezTo>
                <a:cubicBezTo>
                  <a:pt x="310752" y="375936"/>
                  <a:pt x="308780" y="374433"/>
                  <a:pt x="307654" y="371992"/>
                </a:cubicBezTo>
                <a:lnTo>
                  <a:pt x="229056" y="228883"/>
                </a:lnTo>
                <a:lnTo>
                  <a:pt x="156093" y="301846"/>
                </a:lnTo>
                <a:lnTo>
                  <a:pt x="171024" y="356498"/>
                </a:lnTo>
                <a:cubicBezTo>
                  <a:pt x="171963" y="359690"/>
                  <a:pt x="171211" y="362601"/>
                  <a:pt x="168770" y="365231"/>
                </a:cubicBezTo>
                <a:lnTo>
                  <a:pt x="141726" y="392275"/>
                </a:lnTo>
                <a:cubicBezTo>
                  <a:pt x="140036" y="393965"/>
                  <a:pt x="137876" y="394810"/>
                  <a:pt x="135247" y="394810"/>
                </a:cubicBezTo>
                <a:lnTo>
                  <a:pt x="134683" y="394810"/>
                </a:lnTo>
                <a:cubicBezTo>
                  <a:pt x="131866" y="394435"/>
                  <a:pt x="129613" y="393214"/>
                  <a:pt x="127922" y="391148"/>
                </a:cubicBezTo>
                <a:lnTo>
                  <a:pt x="74679" y="320157"/>
                </a:lnTo>
                <a:lnTo>
                  <a:pt x="3688" y="266914"/>
                </a:lnTo>
                <a:cubicBezTo>
                  <a:pt x="1622" y="265599"/>
                  <a:pt x="402" y="263439"/>
                  <a:pt x="26" y="260434"/>
                </a:cubicBezTo>
                <a:cubicBezTo>
                  <a:pt x="-162" y="257993"/>
                  <a:pt x="684" y="255645"/>
                  <a:pt x="2561" y="253392"/>
                </a:cubicBezTo>
                <a:lnTo>
                  <a:pt x="29606" y="226066"/>
                </a:lnTo>
                <a:cubicBezTo>
                  <a:pt x="31296" y="224375"/>
                  <a:pt x="33455" y="223530"/>
                  <a:pt x="36085" y="223530"/>
                </a:cubicBezTo>
                <a:cubicBezTo>
                  <a:pt x="37212" y="223530"/>
                  <a:pt x="37963" y="223624"/>
                  <a:pt x="38339" y="223812"/>
                </a:cubicBezTo>
                <a:lnTo>
                  <a:pt x="92990" y="238743"/>
                </a:lnTo>
                <a:lnTo>
                  <a:pt x="165953" y="165780"/>
                </a:lnTo>
                <a:lnTo>
                  <a:pt x="22844" y="87182"/>
                </a:lnTo>
                <a:cubicBezTo>
                  <a:pt x="20215" y="85680"/>
                  <a:pt x="18619" y="83426"/>
                  <a:pt x="18055" y="80421"/>
                </a:cubicBezTo>
                <a:cubicBezTo>
                  <a:pt x="17680" y="77417"/>
                  <a:pt x="18525" y="74881"/>
                  <a:pt x="20591" y="72815"/>
                </a:cubicBezTo>
                <a:lnTo>
                  <a:pt x="56650" y="36756"/>
                </a:lnTo>
                <a:cubicBezTo>
                  <a:pt x="59279" y="34315"/>
                  <a:pt x="62096" y="33563"/>
                  <a:pt x="65101" y="34503"/>
                </a:cubicBezTo>
                <a:lnTo>
                  <a:pt x="252439" y="79294"/>
                </a:lnTo>
                <a:lnTo>
                  <a:pt x="297512" y="34221"/>
                </a:lnTo>
                <a:cubicBezTo>
                  <a:pt x="311785" y="19947"/>
                  <a:pt x="327937" y="9806"/>
                  <a:pt x="345967" y="3796"/>
                </a:cubicBezTo>
                <a:cubicBezTo>
                  <a:pt x="354981" y="791"/>
                  <a:pt x="362963" y="-430"/>
                  <a:pt x="369912" y="1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623" y="83403"/>
            <a:ext cx="8605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26170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22123 0.3219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5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20534 0.3414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20534 -0.3414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22618 0.1664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6" presetClass="exit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20534 -0.4979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2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25" grpId="0" animBg="1"/>
      <p:bldP spid="27" grpId="0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41" grpId="0" animBg="1"/>
      <p:bldP spid="41" grpId="1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CFD3CD-66F9-4480-2246-FBA327AFD9B8}"/>
              </a:ext>
            </a:extLst>
          </p:cNvPr>
          <p:cNvSpPr txBox="1"/>
          <p:nvPr/>
        </p:nvSpPr>
        <p:spPr>
          <a:xfrm>
            <a:off x="1143000" y="76200"/>
            <a:ext cx="732998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tựu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Nam Á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cổ-trung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28600" y="228600"/>
            <a:ext cx="931792" cy="684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228600"/>
            <a:ext cx="0" cy="77260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8600" y="990600"/>
            <a:ext cx="382476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09600" y="762000"/>
            <a:ext cx="1524776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just"/>
            <a:r>
              <a:rPr lang="vi-VN" sz="2000" b="1" dirty="0">
                <a:latin typeface="+mj-lt"/>
              </a:rPr>
              <a:t>Tín nguỡng </a:t>
            </a:r>
            <a:endParaRPr lang="en-US" sz="20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2673840"/>
            <a:ext cx="1101584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T</a:t>
            </a:r>
            <a:r>
              <a:rPr lang="vi-VN" sz="2000" b="1" dirty="0">
                <a:latin typeface="+mj-lt"/>
              </a:rPr>
              <a:t>ôn giáo</a:t>
            </a:r>
            <a:endParaRPr lang="en-US" sz="2000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36948" y="1066800"/>
            <a:ext cx="1717505" cy="429413"/>
          </a:xfrm>
          <a:prstGeom prst="rect">
            <a:avLst/>
          </a:prstGeom>
          <a:solidFill>
            <a:srgbClr val="0066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114300" algn="just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2000" dirty="0">
              <a:solidFill>
                <a:schemeClr val="bg1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4600" y="659561"/>
            <a:ext cx="2438400" cy="400110"/>
          </a:xfrm>
          <a:prstGeom prst="rect">
            <a:avLst/>
          </a:prstGeom>
          <a:solidFill>
            <a:srgbClr val="0066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♦T</a:t>
            </a:r>
            <a:r>
              <a:rPr lang="vi-VN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hờ cúng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tổ</a:t>
            </a:r>
            <a:r>
              <a:rPr lang="vi-VN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tiên,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33600" y="2578530"/>
            <a:ext cx="2139528" cy="400110"/>
          </a:xfrm>
          <a:prstGeom prst="rect">
            <a:avLst/>
          </a:prstGeom>
          <a:solidFill>
            <a:srgbClr val="0066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♦ </a:t>
            </a:r>
            <a:r>
              <a:rPr lang="vi-VN" sz="2000" dirty="0">
                <a:solidFill>
                  <a:schemeClr val="bg1"/>
                </a:solidFill>
                <a:latin typeface="Times New Roman"/>
              </a:rPr>
              <a:t>Hin-đu giáo,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33600" y="3054840"/>
            <a:ext cx="2139528" cy="400110"/>
          </a:xfrm>
          <a:prstGeom prst="rect">
            <a:avLst/>
          </a:prstGeom>
          <a:solidFill>
            <a:srgbClr val="0066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♦ </a:t>
            </a:r>
            <a:r>
              <a:rPr lang="vi-VN" sz="2000" dirty="0">
                <a:solidFill>
                  <a:schemeClr val="bg1"/>
                </a:solidFill>
                <a:latin typeface="Times New Roman"/>
              </a:rPr>
              <a:t>Hồi giáo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15353" y="2257961"/>
            <a:ext cx="4602380" cy="707886"/>
          </a:xfrm>
          <a:prstGeom prst="rect">
            <a:avLst/>
          </a:prstGeom>
          <a:solidFill>
            <a:srgbClr val="0066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Đông Nam Á chủ yếu tiếp thu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Phật giáo và Hin-đu giáo từ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</a:t>
            </a:r>
            <a:r>
              <a:rPr lang="vi-V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 Độ 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0846" y="4542931"/>
            <a:ext cx="1085554" cy="4169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indent="139700" algn="just">
              <a:lnSpc>
                <a:spcPct val="112000"/>
              </a:lnSpc>
              <a:spcAft>
                <a:spcPts val="200"/>
              </a:spcAft>
            </a:pPr>
            <a:r>
              <a:rPr lang="vi-VN" sz="2000" b="1" dirty="0">
                <a:latin typeface="+mj-lt"/>
                <a:ea typeface="Times New Roman"/>
              </a:rPr>
              <a:t>Văn tự</a:t>
            </a:r>
            <a:endParaRPr lang="en-US" sz="2000" dirty="0">
              <a:effectLst/>
              <a:latin typeface="+mj-lt"/>
              <a:ea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34089" y="3108954"/>
            <a:ext cx="4563093" cy="707886"/>
          </a:xfrm>
          <a:prstGeom prst="rect">
            <a:avLst/>
          </a:prstGeom>
          <a:solidFill>
            <a:srgbClr val="0066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 algn="just"/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vi-VN" sz="2000" dirty="0">
                <a:solidFill>
                  <a:schemeClr val="bg1"/>
                </a:solidFill>
                <a:latin typeface="Times New Roman"/>
              </a:rPr>
              <a:t>Việt </a:t>
            </a:r>
            <a:r>
              <a:rPr lang="en-US" sz="2000" dirty="0">
                <a:solidFill>
                  <a:schemeClr val="bg1"/>
                </a:solidFill>
              </a:rPr>
              <a:t>Nam </a:t>
            </a:r>
            <a:r>
              <a:rPr lang="vi-VN" sz="2000" dirty="0">
                <a:solidFill>
                  <a:schemeClr val="bg1"/>
                </a:solidFill>
                <a:latin typeface="Times New Roman"/>
              </a:rPr>
              <a:t>chủ yếu tiếp nhận hệ tư tưởng Nho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Times New Roman"/>
              </a:rPr>
              <a:t>giáo và các tôn giáo từ Tr</a:t>
            </a:r>
            <a:r>
              <a:rPr lang="en-US" sz="2000" dirty="0">
                <a:solidFill>
                  <a:schemeClr val="bg1"/>
                </a:solidFill>
              </a:rPr>
              <a:t>u</a:t>
            </a:r>
            <a:r>
              <a:rPr lang="vi-VN" sz="2000" dirty="0">
                <a:solidFill>
                  <a:schemeClr val="bg1"/>
                </a:solidFill>
                <a:latin typeface="Times New Roman"/>
              </a:rPr>
              <a:t>ng Hoa.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31399" y="1117131"/>
            <a:ext cx="2418959" cy="400110"/>
          </a:xfrm>
          <a:prstGeom prst="rect">
            <a:avLst/>
          </a:prstGeom>
          <a:solidFill>
            <a:srgbClr val="0066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♦ T</a:t>
            </a:r>
            <a:r>
              <a:rPr lang="vi-VN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hờ thần động vậ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/>
          <p:cNvCxnSpPr>
            <a:stCxn id="13" idx="3"/>
            <a:endCxn id="17" idx="1"/>
          </p:cNvCxnSpPr>
          <p:nvPr/>
        </p:nvCxnSpPr>
        <p:spPr>
          <a:xfrm flipV="1">
            <a:off x="2134376" y="859616"/>
            <a:ext cx="380224" cy="102439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31" idx="1"/>
          </p:cNvCxnSpPr>
          <p:nvPr/>
        </p:nvCxnSpPr>
        <p:spPr>
          <a:xfrm>
            <a:off x="2134376" y="962055"/>
            <a:ext cx="397023" cy="355131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3" idx="3"/>
          </p:cNvCxnSpPr>
          <p:nvPr/>
        </p:nvCxnSpPr>
        <p:spPr>
          <a:xfrm>
            <a:off x="2134376" y="962055"/>
            <a:ext cx="358759" cy="838200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133600" y="2057399"/>
            <a:ext cx="2139528" cy="400110"/>
          </a:xfrm>
          <a:prstGeom prst="rect">
            <a:avLst/>
          </a:prstGeom>
          <a:solidFill>
            <a:srgbClr val="0066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♦ </a:t>
            </a:r>
            <a:r>
              <a:rPr lang="vi-VN" sz="2000" dirty="0">
                <a:solidFill>
                  <a:schemeClr val="bg1"/>
                </a:solidFill>
                <a:latin typeface="Times New Roman"/>
              </a:rPr>
              <a:t>Phật giáo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134832" y="3569130"/>
            <a:ext cx="2138296" cy="400110"/>
          </a:xfrm>
          <a:prstGeom prst="rect">
            <a:avLst/>
          </a:prstGeom>
          <a:solidFill>
            <a:srgbClr val="0066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♦ </a:t>
            </a:r>
            <a:r>
              <a:rPr lang="vi-VN" sz="2000" dirty="0">
                <a:solidFill>
                  <a:schemeClr val="bg1"/>
                </a:solidFill>
                <a:latin typeface="Times New Roman"/>
              </a:rPr>
              <a:t>Thiên Chúa giáo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14600" y="1581090"/>
            <a:ext cx="2408997" cy="400110"/>
          </a:xfrm>
          <a:prstGeom prst="rect">
            <a:avLst/>
          </a:prstGeom>
          <a:solidFill>
            <a:srgbClr val="0066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♦ T</a:t>
            </a:r>
            <a:r>
              <a:rPr lang="vi-VN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hờ thần tự nhiên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71796" y="5855130"/>
            <a:ext cx="1120338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ăn học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Straight Arrow Connector 50"/>
          <p:cNvCxnSpPr>
            <a:endCxn id="40" idx="1"/>
          </p:cNvCxnSpPr>
          <p:nvPr/>
        </p:nvCxnSpPr>
        <p:spPr>
          <a:xfrm flipV="1">
            <a:off x="1711184" y="2257454"/>
            <a:ext cx="422416" cy="644986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21" idx="1"/>
          </p:cNvCxnSpPr>
          <p:nvPr/>
        </p:nvCxnSpPr>
        <p:spPr>
          <a:xfrm flipV="1">
            <a:off x="1711184" y="2778585"/>
            <a:ext cx="422416" cy="123855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22" idx="1"/>
          </p:cNvCxnSpPr>
          <p:nvPr/>
        </p:nvCxnSpPr>
        <p:spPr>
          <a:xfrm>
            <a:off x="1711184" y="2902440"/>
            <a:ext cx="422416" cy="352455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711184" y="2889648"/>
            <a:ext cx="386795" cy="879537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28600" y="962055"/>
            <a:ext cx="0" cy="1927592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63525" y="2889647"/>
            <a:ext cx="332615" cy="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28600" y="2902440"/>
            <a:ext cx="0" cy="184894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25" idx="1"/>
          </p:cNvCxnSpPr>
          <p:nvPr/>
        </p:nvCxnSpPr>
        <p:spPr>
          <a:xfrm>
            <a:off x="228600" y="4751385"/>
            <a:ext cx="362246" cy="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28600" y="4733185"/>
            <a:ext cx="0" cy="13220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49" idx="1"/>
          </p:cNvCxnSpPr>
          <p:nvPr/>
        </p:nvCxnSpPr>
        <p:spPr>
          <a:xfrm>
            <a:off x="209550" y="6055185"/>
            <a:ext cx="362246" cy="0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297513" y="2257961"/>
            <a:ext cx="79885" cy="155887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134376" y="4080867"/>
            <a:ext cx="6862806" cy="707886"/>
          </a:xfrm>
          <a:prstGeom prst="rect">
            <a:avLst/>
          </a:prstGeom>
          <a:solidFill>
            <a:srgbClr val="0066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♦</a:t>
            </a:r>
            <a:r>
              <a:rPr lang="vi-V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 thu hệ th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 chữ viết của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</a:t>
            </a:r>
            <a:r>
              <a:rPr lang="vi-V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 Độ, sáng tạo ra chữ viết riêng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vi-V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người Chăm, người Khơ-me. người Thái,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113222" y="4847549"/>
            <a:ext cx="6883960" cy="643533"/>
          </a:xfrm>
          <a:prstGeom prst="rect">
            <a:avLst/>
          </a:prstGeom>
          <a:solidFill>
            <a:srgbClr val="0066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♦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 thu một phần hệ thống chữ Hán của Trung Hoa và sáng tạo ra chữ Nôm. 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Straight Arrow Connector 67"/>
          <p:cNvCxnSpPr>
            <a:stCxn id="25" idx="3"/>
          </p:cNvCxnSpPr>
          <p:nvPr/>
        </p:nvCxnSpPr>
        <p:spPr>
          <a:xfrm flipV="1">
            <a:off x="1676400" y="4426442"/>
            <a:ext cx="436821" cy="324944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676400" y="4751386"/>
            <a:ext cx="436821" cy="435109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097980" y="5594077"/>
            <a:ext cx="6899201" cy="629543"/>
          </a:xfrm>
          <a:prstGeom prst="rect">
            <a:avLst/>
          </a:prstGeom>
          <a:solidFill>
            <a:srgbClr val="0066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♦</a:t>
            </a:r>
            <a:r>
              <a:rPr lang="en-US" sz="1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VH </a:t>
            </a:r>
            <a:r>
              <a:rPr lang="vi-VN" sz="1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dân gian</a:t>
            </a:r>
            <a:r>
              <a:rPr lang="en-US" sz="1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t</a:t>
            </a:r>
            <a:r>
              <a:rPr lang="vi-VN" sz="1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ruyền thuyết, sử thi, truyện thơ, ca dao, tục ngữ</a:t>
            </a:r>
            <a:r>
              <a:rPr lang="en-US" sz="1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1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sử thi </a:t>
            </a:r>
            <a:r>
              <a:rPr lang="vi-VN" sz="19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Đẻ đất đẻ nước</a:t>
            </a:r>
            <a:r>
              <a:rPr lang="vi-VN" sz="1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(Việt </a:t>
            </a:r>
            <a:r>
              <a:rPr lang="en-US" sz="1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Nam)</a:t>
            </a:r>
            <a:endParaRPr lang="en-US" sz="1900" dirty="0"/>
          </a:p>
        </p:txBody>
      </p:sp>
      <p:sp>
        <p:nvSpPr>
          <p:cNvPr id="73" name="Rectangle 72"/>
          <p:cNvSpPr/>
          <p:nvPr/>
        </p:nvSpPr>
        <p:spPr>
          <a:xfrm>
            <a:off x="2097979" y="6320135"/>
            <a:ext cx="6899201" cy="461665"/>
          </a:xfrm>
          <a:prstGeom prst="rect">
            <a:avLst/>
          </a:prstGeom>
          <a:solidFill>
            <a:srgbClr val="0066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114300" algn="just">
              <a:lnSpc>
                <a:spcPct val="120000"/>
              </a:lnSpc>
              <a:spcAft>
                <a:spcPts val="300"/>
              </a:spcAft>
            </a:pP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♦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VH</a:t>
            </a:r>
            <a:r>
              <a:rPr lang="vi-VN" sz="2000" dirty="0">
                <a:solidFill>
                  <a:schemeClr val="bg1"/>
                </a:solidFill>
                <a:latin typeface="Times New Roman"/>
                <a:ea typeface="Times New Roman"/>
              </a:rPr>
              <a:t> viết ra đời 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t</a:t>
            </a:r>
            <a:r>
              <a:rPr lang="vi-VN" sz="2000" dirty="0">
                <a:solidFill>
                  <a:schemeClr val="bg1"/>
                </a:solidFill>
                <a:latin typeface="Times New Roman"/>
                <a:ea typeface="Times New Roman"/>
              </a:rPr>
              <a:t>ừ khoảng t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ừ TK</a:t>
            </a:r>
            <a:r>
              <a:rPr lang="vi-VN" sz="2000" dirty="0">
                <a:solidFill>
                  <a:schemeClr val="bg1"/>
                </a:solidFill>
                <a:latin typeface="Times New Roman"/>
                <a:ea typeface="Times New Roman"/>
              </a:rPr>
              <a:t> X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-</a:t>
            </a:r>
            <a:r>
              <a:rPr lang="vi-VN" sz="2000" dirty="0">
                <a:solidFill>
                  <a:schemeClr val="bg1"/>
                </a:solidFill>
                <a:latin typeface="Times New Roman"/>
                <a:ea typeface="Times New Roman"/>
              </a:rPr>
              <a:t>XIII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: </a:t>
            </a:r>
            <a:r>
              <a:rPr lang="vi-VN" sz="2000" i="1" dirty="0">
                <a:solidFill>
                  <a:schemeClr val="bg1"/>
                </a:solidFill>
                <a:latin typeface="Times New Roman"/>
                <a:ea typeface="Times New Roman"/>
              </a:rPr>
              <a:t>Truyện Ki</a:t>
            </a:r>
            <a:r>
              <a:rPr lang="en-US" sz="2000" i="1" dirty="0">
                <a:solidFill>
                  <a:schemeClr val="bg1"/>
                </a:solidFill>
                <a:latin typeface="Times New Roman"/>
                <a:ea typeface="Times New Roman"/>
              </a:rPr>
              <a:t>ề</a:t>
            </a:r>
            <a:r>
              <a:rPr lang="vi-VN" sz="2000" i="1" dirty="0">
                <a:solidFill>
                  <a:schemeClr val="bg1"/>
                </a:solidFill>
                <a:latin typeface="Times New Roman"/>
                <a:ea typeface="Times New Roman"/>
              </a:rPr>
              <a:t>u</a:t>
            </a:r>
            <a:r>
              <a:rPr lang="vi-VN" sz="2000" dirty="0">
                <a:solidFill>
                  <a:schemeClr val="bg1"/>
                </a:solidFill>
                <a:latin typeface="Times New Roman"/>
                <a:ea typeface="Times New Roman"/>
              </a:rPr>
              <a:t> (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VN)</a:t>
            </a:r>
            <a:endParaRPr lang="en-US" sz="20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1711184" y="5855131"/>
            <a:ext cx="386795" cy="200054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1692134" y="6055185"/>
            <a:ext cx="405845" cy="430887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51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21" grpId="0" animBg="1"/>
      <p:bldP spid="22" grpId="0" animBg="1"/>
      <p:bldP spid="24" grpId="0" animBg="1"/>
      <p:bldP spid="25" grpId="0" animBg="1"/>
      <p:bldP spid="30" grpId="0" animBg="1"/>
      <p:bldP spid="31" grpId="0" animBg="1"/>
      <p:bldP spid="40" grpId="0" animBg="1"/>
      <p:bldP spid="41" grpId="0" animBg="1"/>
      <p:bldP spid="46" grpId="0" animBg="1"/>
      <p:bldP spid="49" grpId="0" animBg="1"/>
      <p:bldP spid="38" grpId="0" animBg="1"/>
      <p:bldP spid="57" grpId="0" animBg="1"/>
      <p:bldP spid="59" grpId="0" animBg="1"/>
      <p:bldP spid="66" grpId="0" animBg="1"/>
      <p:bldP spid="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CFD3CD-66F9-4480-2246-FBA327AFD9B8}"/>
              </a:ext>
            </a:extLst>
          </p:cNvPr>
          <p:cNvSpPr txBox="1"/>
          <p:nvPr/>
        </p:nvSpPr>
        <p:spPr>
          <a:xfrm>
            <a:off x="1143000" y="76200"/>
            <a:ext cx="7329984" cy="446892"/>
          </a:xfrm>
          <a:prstGeom prst="rect">
            <a:avLst/>
          </a:prstGeom>
          <a:solidFill>
            <a:srgbClr val="0070C0"/>
          </a:solidFill>
          <a:ln w="38100"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tựu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Nam Á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kì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cổ-trung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28600" y="228600"/>
            <a:ext cx="93179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228600"/>
            <a:ext cx="0" cy="17282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8600" y="1981200"/>
            <a:ext cx="38247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28600" y="1956814"/>
            <a:ext cx="1" cy="255711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28601" y="4513927"/>
            <a:ext cx="367539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43787" y="1703828"/>
            <a:ext cx="1542410" cy="5059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indent="101600" algn="just">
              <a:lnSpc>
                <a:spcPct val="112000"/>
              </a:lnSpc>
              <a:spcAft>
                <a:spcPts val="300"/>
              </a:spcAft>
            </a:pPr>
            <a:r>
              <a:rPr lang="vi-VN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Ki</a:t>
            </a: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ế</a:t>
            </a:r>
            <a:r>
              <a:rPr lang="vi-VN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n trúc</a:t>
            </a:r>
            <a:endParaRPr lang="en-US" sz="2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1358" y="2543283"/>
            <a:ext cx="6374042" cy="843308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prstDash val="sysDot"/>
          </a:ln>
        </p:spPr>
        <p:txBody>
          <a:bodyPr wrap="square">
            <a:spAutoFit/>
          </a:bodyPr>
          <a:lstStyle/>
          <a:p>
            <a:pPr indent="114300" algn="just">
              <a:lnSpc>
                <a:spcPct val="122000"/>
              </a:lnSpc>
              <a:spcAft>
                <a:spcPts val="300"/>
              </a:spcAft>
            </a:pPr>
            <a:r>
              <a:rPr lang="en-US" sz="2000" dirty="0">
                <a:latin typeface="Times New Roman" pitchFamily="18" charset="0"/>
                <a:ea typeface="Times New Roman"/>
                <a:cs typeface="Times New Roman" pitchFamily="18" charset="0"/>
              </a:rPr>
              <a:t>C</a:t>
            </a:r>
            <a:r>
              <a:rPr lang="vi-VN" sz="2000" dirty="0">
                <a:latin typeface="Times New Roman" pitchFamily="18" charset="0"/>
                <a:ea typeface="Times New Roman"/>
                <a:cs typeface="Times New Roman" pitchFamily="18" charset="0"/>
              </a:rPr>
              <a:t>ung đình</a:t>
            </a:r>
            <a:r>
              <a:rPr lang="en-US" sz="2000" dirty="0"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cung điện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kinh đô,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Thăng Long (Việt Nam), A-giút-thay-a (Thái Lan), Luông Pha-băng (Lào), </a:t>
            </a:r>
            <a:endParaRPr lang="en-US" sz="20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41357" y="1654314"/>
            <a:ext cx="6374042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r>
              <a:rPr lang="vi-VN" sz="2000" dirty="0">
                <a:latin typeface="Times New Roman" pitchFamily="18" charset="0"/>
                <a:ea typeface="Times New Roman"/>
                <a:cs typeface="Times New Roman" pitchFamily="18" charset="0"/>
              </a:rPr>
              <a:t>ôn giáo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các công trình kiến trúc Hin-đu giáo, Phật giáo, Hồi giáo và Thiên Chúa giáochùa, tháp, đền, miếu, lăng mộ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4315851"/>
            <a:ext cx="1587294" cy="507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iêu khắc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76322" y="4699337"/>
            <a:ext cx="632965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hịu ảnh hưởng rõ nét của điêu kh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vi-VN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Ấ</a:t>
            </a:r>
            <a:r>
              <a:rPr lang="vi-VN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 Độ, Trung Hoa. Phô biên là các tác phâm điêu khăc mang tính chât tôn giáo, như tượng thân, tượng Phật và phù điêu.</a:t>
            </a:r>
            <a:endParaRPr 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76739" y="3711714"/>
            <a:ext cx="633866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ạt đến trình độ cao với nhiều tác phấm được chạm khăc công phu, độc đáo 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576739" y="719591"/>
            <a:ext cx="633866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nhà sàn được coi là một biểu tượng v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 hoá thích hợp với điều kiện khí hậu nóng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ấm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Straight Arrow Connector 52"/>
          <p:cNvCxnSpPr>
            <a:endCxn id="45" idx="1"/>
          </p:cNvCxnSpPr>
          <p:nvPr/>
        </p:nvCxnSpPr>
        <p:spPr>
          <a:xfrm flipV="1">
            <a:off x="2086197" y="1073534"/>
            <a:ext cx="490542" cy="909002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" idx="3"/>
            <a:endCxn id="7" idx="1"/>
          </p:cNvCxnSpPr>
          <p:nvPr/>
        </p:nvCxnSpPr>
        <p:spPr>
          <a:xfrm>
            <a:off x="2086197" y="1956814"/>
            <a:ext cx="455160" cy="51443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" idx="3"/>
            <a:endCxn id="3" idx="1"/>
          </p:cNvCxnSpPr>
          <p:nvPr/>
        </p:nvCxnSpPr>
        <p:spPr>
          <a:xfrm>
            <a:off x="2086197" y="1956814"/>
            <a:ext cx="455161" cy="1008123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16" idx="3"/>
            <a:endCxn id="36" idx="1"/>
          </p:cNvCxnSpPr>
          <p:nvPr/>
        </p:nvCxnSpPr>
        <p:spPr>
          <a:xfrm flipV="1">
            <a:off x="2196894" y="4065657"/>
            <a:ext cx="379845" cy="504110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6" idx="3"/>
            <a:endCxn id="18" idx="1"/>
          </p:cNvCxnSpPr>
          <p:nvPr/>
        </p:nvCxnSpPr>
        <p:spPr>
          <a:xfrm>
            <a:off x="2196894" y="4569767"/>
            <a:ext cx="379428" cy="637402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18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6" grpId="0" animBg="1"/>
      <p:bldP spid="18" grpId="0" animBg="1"/>
      <p:bldP spid="36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533400"/>
            <a:ext cx="7924800" cy="978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127000" lvl="0" indent="-127000" algn="just">
              <a:lnSpc>
                <a:spcPct val="120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1.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khoảng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thời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gian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từ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đầu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Công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nguyên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đến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thế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kỉ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X,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thành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tựu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nổi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bật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nhất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văn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minh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Đông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Nam Á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là</a:t>
            </a:r>
            <a:endParaRPr lang="en-US" sz="2400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555173" y="1714500"/>
            <a:ext cx="5455227" cy="762000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Flowchart: Terminator 32"/>
          <p:cNvSpPr/>
          <p:nvPr/>
        </p:nvSpPr>
        <p:spPr>
          <a:xfrm>
            <a:off x="1555173" y="2781300"/>
            <a:ext cx="5455227" cy="762000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hình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thành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quốc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gia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thống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nhất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lớn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mạnh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" name="Flowchart: Terminator 33"/>
          <p:cNvSpPr/>
          <p:nvPr/>
        </p:nvSpPr>
        <p:spPr>
          <a:xfrm>
            <a:off x="1536123" y="3924300"/>
            <a:ext cx="5455227" cy="762000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quốc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gia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phát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triển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đến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thời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kì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cực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thịnh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5" name="Flowchart: Terminator 34"/>
          <p:cNvSpPr/>
          <p:nvPr/>
        </p:nvSpPr>
        <p:spPr>
          <a:xfrm>
            <a:off x="1555173" y="4991100"/>
            <a:ext cx="5455227" cy="762000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   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quốc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gia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nhiều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chuyển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biến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mới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về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văn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hoá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Flowchart: Data 12"/>
          <p:cNvSpPr/>
          <p:nvPr/>
        </p:nvSpPr>
        <p:spPr>
          <a:xfrm>
            <a:off x="1752600" y="1828800"/>
            <a:ext cx="609600" cy="533400"/>
          </a:xfrm>
          <a:prstGeom prst="flowChartInputOutp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9" name="Flowchart: Data 38"/>
          <p:cNvSpPr/>
          <p:nvPr/>
        </p:nvSpPr>
        <p:spPr>
          <a:xfrm>
            <a:off x="1752600" y="2895600"/>
            <a:ext cx="609600" cy="533400"/>
          </a:xfrm>
          <a:prstGeom prst="flowChartInputOutp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0" name="Flowchart: Data 39"/>
          <p:cNvSpPr/>
          <p:nvPr/>
        </p:nvSpPr>
        <p:spPr>
          <a:xfrm>
            <a:off x="1771650" y="4038600"/>
            <a:ext cx="609600" cy="533400"/>
          </a:xfrm>
          <a:prstGeom prst="flowChartInputOutp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1" name="Flowchart: Data 40"/>
          <p:cNvSpPr/>
          <p:nvPr/>
        </p:nvSpPr>
        <p:spPr>
          <a:xfrm>
            <a:off x="1752600" y="5105400"/>
            <a:ext cx="609600" cy="533400"/>
          </a:xfrm>
          <a:prstGeom prst="flowChartInputOutp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2145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3" grpId="0" animBg="1"/>
      <p:bldP spid="34" grpId="0" animBg="1"/>
      <p:bldP spid="35" grpId="0" animBg="1"/>
      <p:bldP spid="13" grpId="0" animBg="1"/>
      <p:bldP spid="13" grpId="1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1270DB08-04D3-5D3D-28E1-E97AC717D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616" y="-7810438"/>
            <a:ext cx="294994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86800" y="948898"/>
            <a:ext cx="69342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marR="0" indent="-127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2. </a:t>
            </a:r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A. </a:t>
            </a:r>
            <a:r>
              <a:rPr lang="en-US" sz="2000" dirty="0">
                <a:latin typeface="Times New Roman"/>
                <a:ea typeface="Times New Roman"/>
              </a:rPr>
              <a:t>B.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2000" dirty="0">
              <a:latin typeface="Times New Roman"/>
              <a:ea typeface="Times New Roman"/>
            </a:endParaRPr>
          </a:p>
          <a:p>
            <a:pPr algn="just">
              <a:lnSpc>
                <a:spcPct val="120000"/>
              </a:lnSpc>
              <a:tabLst>
                <a:tab pos="276860" algn="l"/>
              </a:tabLst>
            </a:pPr>
            <a:r>
              <a:rPr lang="en-US" sz="2000" dirty="0">
                <a:latin typeface="Times New Roman"/>
                <a:ea typeface="Times New Roman"/>
              </a:rPr>
              <a:t>C.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>
                <a:latin typeface="Times New Roman"/>
                <a:ea typeface="Times New Roman"/>
              </a:rPr>
              <a:t>D.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3.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A. 	B. . C</a:t>
            </a:r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.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	D. 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4.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Yếu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tố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vănhoá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đày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giữ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vai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trò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quan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trọng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việc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thúc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đầy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quá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trinh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giao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lưu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tiếp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biến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văn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hoá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giữa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phương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Tây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Đông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Nam Á?</a:t>
            </a:r>
            <a:endParaRPr lang="en-US" sz="2000" dirty="0">
              <a:latin typeface="Times New Roman"/>
              <a:ea typeface="Times New Roman"/>
            </a:endParaRPr>
          </a:p>
          <a:p>
            <a:pPr indent="114300" algn="just">
              <a:lnSpc>
                <a:spcPct val="125000"/>
              </a:lnSpc>
              <a:tabLst>
                <a:tab pos="1204595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A.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Lễ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hội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.	</a:t>
            </a:r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B.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ngữ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sz="2000" dirty="0">
                <a:latin typeface="Times New Roman"/>
                <a:ea typeface="Times New Roman"/>
              </a:rPr>
              <a:t>	C.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trúc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.	D.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Văn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học</a:t>
            </a:r>
            <a:endParaRPr lang="en-US" sz="2000" dirty="0">
              <a:latin typeface="Times New Roman"/>
              <a:ea typeface="Times New Roman"/>
            </a:endParaRPr>
          </a:p>
          <a:p>
            <a:pPr marL="114300" marR="0" indent="-1143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5.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yếu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tố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tác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động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khủng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hoảng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suy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vong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nhiều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quốc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gia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phong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Đông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Nam Á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thế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kỉ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XVI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thế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kỉ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XIX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là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+mj-lt"/>
              <a:buAutoNum type="alphaUcPeriod"/>
              <a:tabLst>
                <a:tab pos="267970" algn="l"/>
              </a:tabLst>
            </a:pP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du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Chúa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giáo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latin typeface="Times New Roman"/>
              <a:ea typeface="Times New Roman"/>
              <a:cs typeface="Times New Roman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+mj-lt"/>
              <a:buAutoNum type="alphaUcPeriod"/>
              <a:tabLst>
                <a:tab pos="267970" algn="l"/>
              </a:tabLst>
            </a:pPr>
            <a:r>
              <a:rPr lang="en-US" sz="20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trinh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xâm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Tây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latin typeface="Times New Roman"/>
              <a:ea typeface="Times New Roman"/>
              <a:cs typeface="Times New Roman"/>
            </a:endParaRPr>
          </a:p>
          <a:p>
            <a:pPr indent="114300" algn="just"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c.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xâm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nhập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lan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toả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Hồi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giáo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2000" dirty="0">
              <a:latin typeface="Times New Roman"/>
              <a:ea typeface="Times New Roman"/>
            </a:endParaRPr>
          </a:p>
          <a:p>
            <a:pPr indent="114300" algn="just"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D.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bành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trướng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xâm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lược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Trung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Hoa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533400"/>
            <a:ext cx="7848600" cy="830997"/>
          </a:xfrm>
          <a:prstGeom prst="rect">
            <a:avLst/>
          </a:prstGeom>
          <a:solidFill>
            <a:srgbClr val="006666"/>
          </a:solidFill>
          <a:ln w="28575">
            <a:solidFill>
              <a:srgbClr val="006666"/>
            </a:solidFill>
            <a:prstDash val="sysDot"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tabLst>
                <a:tab pos="276860" algn="l"/>
              </a:tabLst>
            </a:pP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Câu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2.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Yếu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tố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văn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hoá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mới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bên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ngoài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du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nhập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vào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tác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động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tới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sự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chuyển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biến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về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văn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hoá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ở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Đông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Nam Á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trong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khoảng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thế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kỉ</a:t>
            </a: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</a:rPr>
              <a:t> X - XV </a:t>
            </a:r>
            <a:r>
              <a:rPr lang="en-US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là</a:t>
            </a:r>
            <a:endParaRPr lang="en-US" sz="200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2324101" y="1716703"/>
            <a:ext cx="4128379" cy="881653"/>
          </a:xfrm>
          <a:prstGeom prst="flowChartTermina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Phật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giáo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1895608" y="1660494"/>
            <a:ext cx="1115644" cy="1014222"/>
          </a:xfrm>
          <a:prstGeom prst="flowChartConnector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2082506" y="1831318"/>
            <a:ext cx="762000" cy="692727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" name="Flowchart: Terminator 13"/>
          <p:cNvSpPr/>
          <p:nvPr/>
        </p:nvSpPr>
        <p:spPr>
          <a:xfrm>
            <a:off x="2324101" y="2875609"/>
            <a:ext cx="4128379" cy="881653"/>
          </a:xfrm>
          <a:prstGeom prst="flowChartTermina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Hin-đugiáo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1895608" y="2819400"/>
            <a:ext cx="1115644" cy="1014222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2082506" y="2971800"/>
            <a:ext cx="762000" cy="692727"/>
          </a:xfrm>
          <a:prstGeom prst="flowChartConnector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Flowchart: Terminator 16"/>
          <p:cNvSpPr/>
          <p:nvPr/>
        </p:nvSpPr>
        <p:spPr>
          <a:xfrm>
            <a:off x="2286001" y="4094809"/>
            <a:ext cx="4128379" cy="881653"/>
          </a:xfrm>
          <a:prstGeom prst="flowChartTermina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1857508" y="4038600"/>
            <a:ext cx="1115644" cy="1014222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2044406" y="4209424"/>
            <a:ext cx="762000" cy="692727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0" name="Flowchart: Terminator 19"/>
          <p:cNvSpPr/>
          <p:nvPr/>
        </p:nvSpPr>
        <p:spPr>
          <a:xfrm>
            <a:off x="2286000" y="5219389"/>
            <a:ext cx="4128379" cy="881653"/>
          </a:xfrm>
          <a:prstGeom prst="flowChartTermina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Tlúên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Chúa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giáo</a:t>
            </a:r>
            <a:endParaRPr lang="en-US" sz="24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1857507" y="5163180"/>
            <a:ext cx="1115644" cy="1014222"/>
          </a:xfrm>
          <a:prstGeom prst="flowChartConnector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2044405" y="5334004"/>
            <a:ext cx="762000" cy="692727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874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1270DB08-04D3-5D3D-28E1-E97AC717D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616" y="-7810438"/>
            <a:ext cx="2949948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435560"/>
            <a:ext cx="8077200" cy="1200329"/>
          </a:xfrm>
          <a:prstGeom prst="rect">
            <a:avLst/>
          </a:prstGeom>
          <a:solidFill>
            <a:srgbClr val="006666"/>
          </a:solidFill>
          <a:ln w="28575">
            <a:solidFill>
              <a:srgbClr val="006666"/>
            </a:solidFill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tabLst>
                <a:tab pos="276860" algn="l"/>
              </a:tabLst>
            </a:pP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Câu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3.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Yếu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tố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văn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hoá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nào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sau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đây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giữ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vai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trò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quan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trọng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trong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việc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thúc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đầy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quá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trình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giao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lưu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tiếp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biến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văn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hoá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giữa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phương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Tây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với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Đông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Nam Á?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2324101" y="1716703"/>
            <a:ext cx="4128379" cy="881653"/>
          </a:xfrm>
          <a:prstGeom prst="flowChartTermina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Lễ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hội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1895608" y="1660494"/>
            <a:ext cx="1115644" cy="1014222"/>
          </a:xfrm>
          <a:prstGeom prst="flowChartConnector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2082506" y="1831318"/>
            <a:ext cx="762000" cy="692727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" name="Flowchart: Terminator 13"/>
          <p:cNvSpPr/>
          <p:nvPr/>
        </p:nvSpPr>
        <p:spPr>
          <a:xfrm>
            <a:off x="2324101" y="2875609"/>
            <a:ext cx="4128379" cy="881653"/>
          </a:xfrm>
          <a:prstGeom prst="flowChartTermina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Kiến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trúc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1895608" y="2819400"/>
            <a:ext cx="1115644" cy="1014222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2082506" y="2971800"/>
            <a:ext cx="762000" cy="692727"/>
          </a:xfrm>
          <a:prstGeom prst="flowChartConnector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Flowchart: Terminator 16"/>
          <p:cNvSpPr/>
          <p:nvPr/>
        </p:nvSpPr>
        <p:spPr>
          <a:xfrm>
            <a:off x="2286001" y="4094809"/>
            <a:ext cx="4128379" cy="881653"/>
          </a:xfrm>
          <a:prstGeom prst="flowChartTermina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. 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Văn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học</a:t>
            </a:r>
            <a:endParaRPr lang="en-US" sz="24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1857508" y="4038600"/>
            <a:ext cx="1115644" cy="1014222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2044406" y="4209424"/>
            <a:ext cx="762000" cy="692727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0" name="Flowchart: Terminator 19"/>
          <p:cNvSpPr/>
          <p:nvPr/>
        </p:nvSpPr>
        <p:spPr>
          <a:xfrm>
            <a:off x="2286000" y="5219389"/>
            <a:ext cx="4128379" cy="881653"/>
          </a:xfrm>
          <a:prstGeom prst="flowChartTermina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Ngôn</a:t>
            </a:r>
            <a:r>
              <a:rPr lang="en-US" sz="24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ngữ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1857507" y="5163180"/>
            <a:ext cx="1115644" cy="1014222"/>
          </a:xfrm>
          <a:prstGeom prst="flowChartConnector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2044405" y="5334004"/>
            <a:ext cx="762000" cy="692727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3605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57200"/>
            <a:ext cx="8229600" cy="1421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127000" indent="-127000" algn="just">
              <a:lnSpc>
                <a:spcPct val="120000"/>
              </a:lnSpc>
            </a:pPr>
            <a:r>
              <a:rPr lang="en-US" sz="2400" b="1" dirty="0" err="1">
                <a:solidFill>
                  <a:srgbClr val="006666"/>
                </a:solidFill>
                <a:latin typeface="Times New Roman"/>
                <a:ea typeface="Times New Roman"/>
              </a:rPr>
              <a:t>Câu</a:t>
            </a:r>
            <a:r>
              <a:rPr lang="en-US" sz="2400" b="1" dirty="0">
                <a:solidFill>
                  <a:srgbClr val="006666"/>
                </a:solidFill>
                <a:latin typeface="Times New Roman"/>
                <a:ea typeface="Times New Roman"/>
              </a:rPr>
              <a:t> 4.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những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yếu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tố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tác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động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đến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sự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khủng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hoảng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suy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vong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nhiều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quốc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gia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phong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kiến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Đông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Nam Á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từ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thế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kỉ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XVI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đến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thế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kỉ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XIX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là</a:t>
            </a:r>
            <a:endParaRPr lang="en-US" sz="2400" b="1" dirty="0">
              <a:latin typeface="Times New Roman"/>
              <a:ea typeface="Times New Roman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555173" y="2209800"/>
            <a:ext cx="5455227" cy="762000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du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nhập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Thiên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Chúa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giáo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Flowchart: Terminator 32"/>
          <p:cNvSpPr/>
          <p:nvPr/>
        </p:nvSpPr>
        <p:spPr>
          <a:xfrm>
            <a:off x="1555173" y="3200400"/>
            <a:ext cx="5455227" cy="762000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</a:p>
          <a:p>
            <a:pPr lvl="0" algn="ctr"/>
            <a:r>
              <a:rPr lang="en-US" sz="2000" dirty="0">
                <a:solidFill>
                  <a:prstClr val="white"/>
                </a:solidFill>
                <a:latin typeface="Times New Roman"/>
                <a:cs typeface="Times New Roman" pitchFamily="18" charset="0"/>
              </a:rPr>
              <a:t>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34" name="Flowchart: Terminator 33"/>
          <p:cNvSpPr/>
          <p:nvPr/>
        </p:nvSpPr>
        <p:spPr>
          <a:xfrm>
            <a:off x="1536123" y="4191000"/>
            <a:ext cx="5455227" cy="762000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</a:rPr>
              <a:t>     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Times New Roman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Times New Roman"/>
              </a:rPr>
              <a:t>xâm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Times New Roman"/>
              </a:rPr>
              <a:t>nhập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Times New Roman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Times New Roman"/>
              </a:rPr>
              <a:t>lan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Times New Roman"/>
              </a:rPr>
              <a:t>toả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Times New Roman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/>
                <a:ea typeface="Times New Roman"/>
              </a:rPr>
              <a:t>Hồi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Times New Roman"/>
              </a:rPr>
              <a:t>giáo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</a:p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35" name="Flowchart: Terminator 34"/>
          <p:cNvSpPr/>
          <p:nvPr/>
        </p:nvSpPr>
        <p:spPr>
          <a:xfrm>
            <a:off x="1555173" y="5257800"/>
            <a:ext cx="5455227" cy="762000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Times New Roman"/>
                <a:ea typeface="Times New Roman"/>
              </a:rPr>
              <a:t>     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Times New Roman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Times New Roman"/>
              </a:rPr>
              <a:t>bành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Times New Roman"/>
              </a:rPr>
              <a:t>trướng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Times New Roman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Times New Roman"/>
              </a:rPr>
              <a:t>xâm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Times New Roman"/>
              </a:rPr>
              <a:t>lược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/>
                <a:ea typeface="Times New Roman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Times New Roman"/>
              </a:rPr>
              <a:t>Trung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/>
                <a:ea typeface="Times New Roman"/>
              </a:rPr>
              <a:t>Hoa</a:t>
            </a: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</a:p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3" name="Flowchart: Data 12"/>
          <p:cNvSpPr/>
          <p:nvPr/>
        </p:nvSpPr>
        <p:spPr>
          <a:xfrm>
            <a:off x="1752600" y="2324100"/>
            <a:ext cx="609600" cy="533400"/>
          </a:xfrm>
          <a:prstGeom prst="flowChartInputOutpu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9" name="Flowchart: Data 38"/>
          <p:cNvSpPr/>
          <p:nvPr/>
        </p:nvSpPr>
        <p:spPr>
          <a:xfrm>
            <a:off x="1752600" y="3314700"/>
            <a:ext cx="609600" cy="533400"/>
          </a:xfrm>
          <a:prstGeom prst="flowChartInputOutpu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0" name="Flowchart: Data 39"/>
          <p:cNvSpPr/>
          <p:nvPr/>
        </p:nvSpPr>
        <p:spPr>
          <a:xfrm>
            <a:off x="1771650" y="4305300"/>
            <a:ext cx="609600" cy="533400"/>
          </a:xfrm>
          <a:prstGeom prst="flowChartInputOutpu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1" name="Flowchart: Data 40"/>
          <p:cNvSpPr/>
          <p:nvPr/>
        </p:nvSpPr>
        <p:spPr>
          <a:xfrm>
            <a:off x="1752600" y="5372100"/>
            <a:ext cx="609600" cy="533400"/>
          </a:xfrm>
          <a:prstGeom prst="flowChartInputOutpu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3415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 animBg="1"/>
      <p:bldP spid="34" grpId="0" animBg="1"/>
      <p:bldP spid="35" grpId="0" animBg="1"/>
      <p:bldP spid="13" grpId="0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ción de Historia de España by Slidesgo">
  <a:themeElements>
    <a:clrScheme name="Simple Light">
      <a:dk1>
        <a:srgbClr val="000000"/>
      </a:dk1>
      <a:lt1>
        <a:srgbClr val="FFFFFF"/>
      </a:lt1>
      <a:dk2>
        <a:srgbClr val="A01127"/>
      </a:dk2>
      <a:lt2>
        <a:srgbClr val="EFDAA3"/>
      </a:lt2>
      <a:accent1>
        <a:srgbClr val="FEFCE3"/>
      </a:accent1>
      <a:accent2>
        <a:srgbClr val="FFD629"/>
      </a:accent2>
      <a:accent3>
        <a:srgbClr val="A01127"/>
      </a:accent3>
      <a:accent4>
        <a:srgbClr val="EFDAA3"/>
      </a:accent4>
      <a:accent5>
        <a:srgbClr val="FFD629"/>
      </a:accent5>
      <a:accent6>
        <a:srgbClr val="A01127"/>
      </a:accent6>
      <a:hlink>
        <a:srgbClr val="FFD6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1134</Words>
  <Application>Microsoft Office PowerPoint</Application>
  <PresentationFormat>On-screen Show (4:3)</PresentationFormat>
  <Paragraphs>182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Microsoft YaHei</vt:lpstr>
      <vt:lpstr>宋体</vt:lpstr>
      <vt:lpstr>Arial</vt:lpstr>
      <vt:lpstr>Calibri</vt:lpstr>
      <vt:lpstr>等线 Light</vt:lpstr>
      <vt:lpstr>Livvic</vt:lpstr>
      <vt:lpstr>Matura MT Script Capitals</vt:lpstr>
      <vt:lpstr>Open Sans</vt:lpstr>
      <vt:lpstr>PT Serif</vt:lpstr>
      <vt:lpstr>Roboto Condensed Light</vt:lpstr>
      <vt:lpstr>Times New Roman</vt:lpstr>
      <vt:lpstr>VNI-HLThuphap</vt:lpstr>
      <vt:lpstr>VNI-Trung Kien</vt:lpstr>
      <vt:lpstr>字魂59号-创粗黑</vt:lpstr>
      <vt:lpstr>Office Theme</vt:lpstr>
      <vt:lpstr>Lección de Historia de España by Slidesgo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Binh Lieu</dc:creator>
  <cp:lastModifiedBy>20h1</cp:lastModifiedBy>
  <cp:revision>46</cp:revision>
  <dcterms:created xsi:type="dcterms:W3CDTF">2006-08-16T00:00:00Z</dcterms:created>
  <dcterms:modified xsi:type="dcterms:W3CDTF">2025-02-26T08:56:18Z</dcterms:modified>
</cp:coreProperties>
</file>