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notesMasterIdLst>
    <p:notesMasterId r:id="rId14"/>
  </p:notesMasterIdLst>
  <p:sldIdLst>
    <p:sldId id="280" r:id="rId2"/>
    <p:sldId id="281" r:id="rId3"/>
    <p:sldId id="282" r:id="rId4"/>
    <p:sldId id="283" r:id="rId5"/>
    <p:sldId id="284" r:id="rId6"/>
    <p:sldId id="301" r:id="rId7"/>
    <p:sldId id="285" r:id="rId8"/>
    <p:sldId id="286" r:id="rId9"/>
    <p:sldId id="287" r:id="rId10"/>
    <p:sldId id="288" r:id="rId11"/>
    <p:sldId id="289" r:id="rId12"/>
    <p:sldId id="291" r:id="rId13"/>
  </p:sldIdLst>
  <p:sldSz cx="14630400" cy="8229600"/>
  <p:notesSz cx="8229600" cy="14630400"/>
  <p:embeddedFontLst>
    <p:embeddedFont>
      <p:font typeface="Calibri" panose="020F0502020204030204" pitchFamily="34" charset="0"/>
      <p:regular r:id="rId15"/>
      <p:bold r:id="rId16"/>
      <p:italic r:id="rId17"/>
      <p:boldItalic r:id="rId18"/>
    </p:embeddedFont>
    <p:embeddedFont>
      <p:font typeface="Gelasio Semi Bold" panose="020B0604020202020204" charset="0"/>
      <p:regular r:id="rId19"/>
    </p:embeddedFont>
    <p:embeddedFont>
      <p:font typeface="Gelasio"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1" d="100"/>
          <a:sy n="61" d="100"/>
        </p:scale>
        <p:origin x="6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4" name="Slide Image Placeholder 1"/>
          <p:cNvSpPr>
            <a:spLocks noGrp="1" noRot="1" noChangeAspect="1"/>
          </p:cNvSpPr>
          <p:nvPr>
            <p:ph type="sldImg"/>
          </p:nvPr>
        </p:nvSpPr>
        <p:spPr/>
      </p:sp>
      <p:sp>
        <p:nvSpPr>
          <p:cNvPr id="1048715" name="Notes Placeholder 2"/>
          <p:cNvSpPr>
            <a:spLocks noGrp="1"/>
          </p:cNvSpPr>
          <p:nvPr>
            <p:ph type="body" idx="1"/>
          </p:nvPr>
        </p:nvSpPr>
        <p:spPr/>
        <p:txBody>
          <a:bodyPr/>
          <a:lstStyle/>
          <a:p>
            <a:endParaRPr lang="en-US" dirty="0"/>
          </a:p>
        </p:txBody>
      </p:sp>
      <p:sp>
        <p:nvSpPr>
          <p:cNvPr id="1048716" name="Slide Number Placeholder 3"/>
          <p:cNvSpPr>
            <a:spLocks noGrp="1"/>
          </p:cNvSpPr>
          <p:nvPr>
            <p:ph type="sldNum" sz="quarter" idx="10"/>
          </p:nvPr>
        </p:nvSpPr>
        <p:spPr/>
        <p:txBody>
          <a:bodyPr/>
          <a:lstStyle/>
          <a:p>
            <a:fld id="{F7021451-1387-4CA6-816F-3879F97B5CBC}" type="slidenum">
              <a:rPr lang="en-US"/>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5" name="Slide Image Placeholder 1"/>
          <p:cNvSpPr>
            <a:spLocks noGrp="1" noRot="1" noChangeAspect="1"/>
          </p:cNvSpPr>
          <p:nvPr>
            <p:ph type="sldImg"/>
          </p:nvPr>
        </p:nvSpPr>
        <p:spPr/>
      </p:sp>
      <p:sp>
        <p:nvSpPr>
          <p:cNvPr id="1048736" name="Notes Placeholder 2"/>
          <p:cNvSpPr>
            <a:spLocks noGrp="1"/>
          </p:cNvSpPr>
          <p:nvPr>
            <p:ph type="body" idx="1"/>
          </p:nvPr>
        </p:nvSpPr>
        <p:spPr/>
        <p:txBody>
          <a:bodyPr/>
          <a:lstStyle/>
          <a:p>
            <a:endParaRPr lang="en-US" dirty="0"/>
          </a:p>
        </p:txBody>
      </p:sp>
      <p:sp>
        <p:nvSpPr>
          <p:cNvPr id="1048737" name="Slide Number Placeholder 3"/>
          <p:cNvSpPr>
            <a:spLocks noGrp="1"/>
          </p:cNvSpPr>
          <p:nvPr>
            <p:ph type="sldNum" sz="quarter" idx="10"/>
          </p:nvPr>
        </p:nvSpPr>
        <p:spPr/>
        <p:txBody>
          <a:bodyPr/>
          <a:lstStyle/>
          <a:p>
            <a:fld id="{F7021451-1387-4CA6-816F-3879F97B5CBC}" type="slidenum">
              <a:rPr lang="en-US"/>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5" name="Slide Image Placeholder 1"/>
          <p:cNvSpPr>
            <a:spLocks noGrp="1" noRot="1" noChangeAspect="1"/>
          </p:cNvSpPr>
          <p:nvPr>
            <p:ph type="sldImg"/>
          </p:nvPr>
        </p:nvSpPr>
        <p:spPr/>
      </p:sp>
      <p:sp>
        <p:nvSpPr>
          <p:cNvPr id="1048706" name="Notes Placeholder 2"/>
          <p:cNvSpPr>
            <a:spLocks noGrp="1"/>
          </p:cNvSpPr>
          <p:nvPr>
            <p:ph type="body" idx="1"/>
          </p:nvPr>
        </p:nvSpPr>
        <p:spPr/>
        <p:txBody>
          <a:bodyPr/>
          <a:lstStyle/>
          <a:p>
            <a:endParaRPr lang="en-US" dirty="0"/>
          </a:p>
        </p:txBody>
      </p:sp>
      <p:sp>
        <p:nvSpPr>
          <p:cNvPr id="1048707" name="Slide Number Placeholder 3"/>
          <p:cNvSpPr>
            <a:spLocks noGrp="1"/>
          </p:cNvSpPr>
          <p:nvPr>
            <p:ph type="sldNum" sz="quarter" idx="10"/>
          </p:nvPr>
        </p:nvSpPr>
        <p:spPr/>
        <p:txBody>
          <a:bodyPr/>
          <a:lstStyle/>
          <a:p>
            <a:fld id="{F7021451-1387-4CA6-816F-3879F97B5CBC}" type="slidenum">
              <a:rPr lang="en-US"/>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6" name="Slide Image Placeholder 1"/>
          <p:cNvSpPr>
            <a:spLocks noGrp="1" noRot="1" noChangeAspect="1"/>
          </p:cNvSpPr>
          <p:nvPr>
            <p:ph type="sldImg"/>
          </p:nvPr>
        </p:nvSpPr>
        <p:spPr/>
      </p:sp>
      <p:sp>
        <p:nvSpPr>
          <p:cNvPr id="1048657" name="Notes Placeholder 2"/>
          <p:cNvSpPr>
            <a:spLocks noGrp="1"/>
          </p:cNvSpPr>
          <p:nvPr>
            <p:ph type="body" idx="1"/>
          </p:nvPr>
        </p:nvSpPr>
        <p:spPr/>
        <p:txBody>
          <a:bodyPr/>
          <a:lstStyle/>
          <a:p>
            <a:endParaRPr lang="en-US" dirty="0"/>
          </a:p>
        </p:txBody>
      </p:sp>
      <p:sp>
        <p:nvSpPr>
          <p:cNvPr id="1048658" name="Slide Number Placeholder 3"/>
          <p:cNvSpPr>
            <a:spLocks noGrp="1"/>
          </p:cNvSpPr>
          <p:nvPr>
            <p:ph type="sldNum" sz="quarter" idx="10"/>
          </p:nvPr>
        </p:nvSpPr>
        <p:spPr/>
        <p:txBody>
          <a:bodyPr/>
          <a:lstStyle/>
          <a:p>
            <a:fld id="{F7021451-1387-4CA6-816F-3879F97B5CBC}" type="slidenum">
              <a:rPr lang="en-US"/>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Slide Image Placeholder 1"/>
          <p:cNvSpPr>
            <a:spLocks noGrp="1" noRot="1" noChangeAspect="1"/>
          </p:cNvSpPr>
          <p:nvPr>
            <p:ph type="sldImg"/>
          </p:nvPr>
        </p:nvSpPr>
        <p:spPr/>
      </p:sp>
      <p:sp>
        <p:nvSpPr>
          <p:cNvPr id="1048623" name="Notes Placeholder 2"/>
          <p:cNvSpPr>
            <a:spLocks noGrp="1"/>
          </p:cNvSpPr>
          <p:nvPr>
            <p:ph type="body" idx="1"/>
          </p:nvPr>
        </p:nvSpPr>
        <p:spPr/>
        <p:txBody>
          <a:bodyPr/>
          <a:lstStyle/>
          <a:p>
            <a:endParaRPr lang="en-US" dirty="0"/>
          </a:p>
        </p:txBody>
      </p:sp>
      <p:sp>
        <p:nvSpPr>
          <p:cNvPr id="1048624" name="Slide Number Placeholder 3"/>
          <p:cNvSpPr>
            <a:spLocks noGrp="1"/>
          </p:cNvSpPr>
          <p:nvPr>
            <p:ph type="sldNum" sz="quarter" idx="10"/>
          </p:nvPr>
        </p:nvSpPr>
        <p:spPr/>
        <p:txBody>
          <a:bodyPr/>
          <a:lstStyle/>
          <a:p>
            <a:fld id="{F7021451-1387-4CA6-816F-3879F97B5CBC}" type="slidenum">
              <a:rPr lang="en-US"/>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Slide Image Placeholder 1"/>
          <p:cNvSpPr>
            <a:spLocks noGrp="1" noRot="1" noChangeAspect="1"/>
          </p:cNvSpPr>
          <p:nvPr>
            <p:ph type="sldImg"/>
          </p:nvPr>
        </p:nvSpPr>
        <p:spPr/>
      </p:sp>
      <p:sp>
        <p:nvSpPr>
          <p:cNvPr id="1048588" name="Notes Placeholder 2"/>
          <p:cNvSpPr>
            <a:spLocks noGrp="1"/>
          </p:cNvSpPr>
          <p:nvPr>
            <p:ph type="body" idx="1"/>
          </p:nvPr>
        </p:nvSpPr>
        <p:spPr/>
        <p:txBody>
          <a:bodyPr/>
          <a:lstStyle/>
          <a:p>
            <a:endParaRPr lang="en-US" dirty="0"/>
          </a:p>
        </p:txBody>
      </p:sp>
      <p:sp>
        <p:nvSpPr>
          <p:cNvPr id="1048589" name="Slide Number Placeholder 3"/>
          <p:cNvSpPr>
            <a:spLocks noGrp="1"/>
          </p:cNvSpPr>
          <p:nvPr>
            <p:ph type="sldNum" sz="quarter" idx="10"/>
          </p:nvPr>
        </p:nvSpPr>
        <p:spPr/>
        <p:txBody>
          <a:bodyPr/>
          <a:lstStyle/>
          <a:p>
            <a:fld id="{F7021451-1387-4CA6-816F-3879F97B5CBC}" type="slidenum">
              <a:rPr lang="en-US"/>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Slide Image Placeholder 1"/>
          <p:cNvSpPr>
            <a:spLocks noGrp="1" noRot="1" noChangeAspect="1"/>
          </p:cNvSpPr>
          <p:nvPr>
            <p:ph type="sldImg"/>
          </p:nvPr>
        </p:nvSpPr>
        <p:spPr/>
      </p:sp>
      <p:sp>
        <p:nvSpPr>
          <p:cNvPr id="1048606" name="Notes Placeholder 2"/>
          <p:cNvSpPr>
            <a:spLocks noGrp="1"/>
          </p:cNvSpPr>
          <p:nvPr>
            <p:ph type="body" idx="1"/>
          </p:nvPr>
        </p:nvSpPr>
        <p:spPr/>
        <p:txBody>
          <a:bodyPr/>
          <a:lstStyle/>
          <a:p>
            <a:endParaRPr lang="en-US" dirty="0"/>
          </a:p>
        </p:txBody>
      </p:sp>
      <p:sp>
        <p:nvSpPr>
          <p:cNvPr id="1048607" name="Slide Number Placeholder 3"/>
          <p:cNvSpPr>
            <a:spLocks noGrp="1"/>
          </p:cNvSpPr>
          <p:nvPr>
            <p:ph type="sldNum" sz="quarter" idx="10"/>
          </p:nvPr>
        </p:nvSpPr>
        <p:spPr/>
        <p:txBody>
          <a:bodyPr/>
          <a:lstStyle/>
          <a:p>
            <a:fld id="{F7021451-1387-4CA6-816F-3879F97B5CBC}" type="slidenum">
              <a:rPr lang="en-US"/>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Slide Image Placeholder 1"/>
          <p:cNvSpPr>
            <a:spLocks noGrp="1" noRot="1" noChangeAspect="1"/>
          </p:cNvSpPr>
          <p:nvPr>
            <p:ph type="sldImg"/>
          </p:nvPr>
        </p:nvSpPr>
        <p:spPr/>
      </p:sp>
      <p:sp>
        <p:nvSpPr>
          <p:cNvPr id="1048643" name="Notes Placeholder 2"/>
          <p:cNvSpPr>
            <a:spLocks noGrp="1"/>
          </p:cNvSpPr>
          <p:nvPr>
            <p:ph type="body" idx="1"/>
          </p:nvPr>
        </p:nvSpPr>
        <p:spPr/>
        <p:txBody>
          <a:bodyPr/>
          <a:lstStyle/>
          <a:p>
            <a:endParaRPr lang="en-US" dirty="0"/>
          </a:p>
        </p:txBody>
      </p:sp>
      <p:sp>
        <p:nvSpPr>
          <p:cNvPr id="1048644" name="Slide Number Placeholder 3"/>
          <p:cNvSpPr>
            <a:spLocks noGrp="1"/>
          </p:cNvSpPr>
          <p:nvPr>
            <p:ph type="sldNum" sz="quarter" idx="10"/>
          </p:nvPr>
        </p:nvSpPr>
        <p:spPr/>
        <p:txBody>
          <a:bodyPr/>
          <a:lstStyle/>
          <a:p>
            <a:fld id="{F7021451-1387-4CA6-816F-3879F97B5CBC}" type="slidenum">
              <a:rPr lang="en-US"/>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3" name="Slide Image Placeholder 1"/>
          <p:cNvSpPr>
            <a:spLocks noGrp="1" noRot="1" noChangeAspect="1"/>
          </p:cNvSpPr>
          <p:nvPr>
            <p:ph type="sldImg"/>
          </p:nvPr>
        </p:nvSpPr>
        <p:spPr/>
      </p:sp>
      <p:sp>
        <p:nvSpPr>
          <p:cNvPr id="1048684" name="Notes Placeholder 2"/>
          <p:cNvSpPr>
            <a:spLocks noGrp="1"/>
          </p:cNvSpPr>
          <p:nvPr>
            <p:ph type="body" idx="1"/>
          </p:nvPr>
        </p:nvSpPr>
        <p:spPr/>
        <p:txBody>
          <a:bodyPr/>
          <a:lstStyle/>
          <a:p>
            <a:endParaRPr lang="en-US" dirty="0"/>
          </a:p>
        </p:txBody>
      </p:sp>
      <p:sp>
        <p:nvSpPr>
          <p:cNvPr id="1048685" name="Slide Number Placeholder 3"/>
          <p:cNvSpPr>
            <a:spLocks noGrp="1"/>
          </p:cNvSpPr>
          <p:nvPr>
            <p:ph type="sldNum" sz="quarter" idx="10"/>
          </p:nvPr>
        </p:nvSpPr>
        <p:spPr/>
        <p:txBody>
          <a:bodyPr/>
          <a:lstStyle/>
          <a:p>
            <a:fld id="{F7021451-1387-4CA6-816F-3879F97B5CBC}" type="slidenum">
              <a:rPr lang="en-US"/>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8" name="Slide Image Placeholder 1"/>
          <p:cNvSpPr>
            <a:spLocks noGrp="1" noRot="1" noChangeAspect="1"/>
          </p:cNvSpPr>
          <p:nvPr>
            <p:ph type="sldImg"/>
          </p:nvPr>
        </p:nvSpPr>
        <p:spPr/>
      </p:sp>
      <p:sp>
        <p:nvSpPr>
          <p:cNvPr id="1048729" name="Notes Placeholder 2"/>
          <p:cNvSpPr>
            <a:spLocks noGrp="1"/>
          </p:cNvSpPr>
          <p:nvPr>
            <p:ph type="body" idx="1"/>
          </p:nvPr>
        </p:nvSpPr>
        <p:spPr/>
        <p:txBody>
          <a:bodyPr/>
          <a:lstStyle/>
          <a:p>
            <a:endParaRPr lang="en-US" dirty="0"/>
          </a:p>
        </p:txBody>
      </p:sp>
      <p:sp>
        <p:nvSpPr>
          <p:cNvPr id="1048730" name="Slide Number Placeholder 3"/>
          <p:cNvSpPr>
            <a:spLocks noGrp="1"/>
          </p:cNvSpPr>
          <p:nvPr>
            <p:ph type="sldNum" sz="quarter" idx="10"/>
          </p:nvPr>
        </p:nvSpPr>
        <p:spPr/>
        <p:txBody>
          <a:bodyPr/>
          <a:lstStyle/>
          <a:p>
            <a:fld id="{F7021451-1387-4CA6-816F-3879F97B5CBC}" type="slidenum">
              <a:rPr lang="en-US"/>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1048717" name="Shape 0"/>
          <p:cNvSpPr/>
          <p:nvPr/>
        </p:nvSpPr>
        <p:spPr>
          <a:xfrm>
            <a:off x="0" y="0"/>
            <a:ext cx="14630400" cy="8229600"/>
          </a:xfrm>
          <a:prstGeom prst="rect">
            <a:avLst/>
          </a:prstGeom>
          <a:solidFill>
            <a:srgbClr val="DDCFBB"/>
          </a:solidFill>
        </p:spPr>
      </p:sp>
      <p:sp>
        <p:nvSpPr>
          <p:cNvPr id="1048718" name="Shape 1"/>
          <p:cNvSpPr/>
          <p:nvPr/>
        </p:nvSpPr>
        <p:spPr>
          <a:xfrm>
            <a:off x="0" y="0"/>
            <a:ext cx="14630400" cy="8229600"/>
          </a:xfrm>
          <a:prstGeom prst="rect">
            <a:avLst/>
          </a:prstGeom>
          <a:solidFill>
            <a:srgbClr val="F9F6F0"/>
          </a:solidFill>
        </p:spPr>
      </p:sp>
      <p:pic>
        <p:nvPicPr>
          <p:cNvPr id="2097173"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1048731" name="Shape 0"/>
          <p:cNvSpPr/>
          <p:nvPr/>
        </p:nvSpPr>
        <p:spPr>
          <a:xfrm>
            <a:off x="0" y="0"/>
            <a:ext cx="14630400" cy="8229600"/>
          </a:xfrm>
          <a:prstGeom prst="rect">
            <a:avLst/>
          </a:prstGeom>
          <a:solidFill>
            <a:srgbClr val="DDCFBB"/>
          </a:solidFill>
        </p:spPr>
      </p:sp>
      <p:sp>
        <p:nvSpPr>
          <p:cNvPr id="1048732" name="Shape 1"/>
          <p:cNvSpPr/>
          <p:nvPr/>
        </p:nvSpPr>
        <p:spPr>
          <a:xfrm>
            <a:off x="0" y="0"/>
            <a:ext cx="14630400" cy="8229600"/>
          </a:xfrm>
          <a:prstGeom prst="rect">
            <a:avLst/>
          </a:prstGeom>
          <a:solidFill>
            <a:srgbClr val="F9F6F0"/>
          </a:solidFill>
        </p:spPr>
      </p:sp>
      <p:pic>
        <p:nvPicPr>
          <p:cNvPr id="2097179"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1048708" name="Shape 0"/>
          <p:cNvSpPr/>
          <p:nvPr/>
        </p:nvSpPr>
        <p:spPr>
          <a:xfrm>
            <a:off x="0" y="0"/>
            <a:ext cx="14630400" cy="8229600"/>
          </a:xfrm>
          <a:prstGeom prst="rect">
            <a:avLst/>
          </a:prstGeom>
          <a:solidFill>
            <a:srgbClr val="DDCFBB"/>
          </a:solidFill>
        </p:spPr>
      </p:sp>
      <p:sp>
        <p:nvSpPr>
          <p:cNvPr id="1048709" name="Shape 1"/>
          <p:cNvSpPr/>
          <p:nvPr/>
        </p:nvSpPr>
        <p:spPr>
          <a:xfrm>
            <a:off x="0" y="0"/>
            <a:ext cx="14630400" cy="8229600"/>
          </a:xfrm>
          <a:prstGeom prst="rect">
            <a:avLst/>
          </a:prstGeom>
          <a:solidFill>
            <a:srgbClr val="F9F6F0"/>
          </a:solidFill>
        </p:spPr>
      </p:sp>
      <p:pic>
        <p:nvPicPr>
          <p:cNvPr id="2097170"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1048686" name="Shape 0"/>
          <p:cNvSpPr/>
          <p:nvPr/>
        </p:nvSpPr>
        <p:spPr>
          <a:xfrm>
            <a:off x="0" y="0"/>
            <a:ext cx="14630400" cy="8229600"/>
          </a:xfrm>
          <a:prstGeom prst="rect">
            <a:avLst/>
          </a:prstGeom>
          <a:solidFill>
            <a:srgbClr val="DDCFBB"/>
          </a:solidFill>
        </p:spPr>
      </p:sp>
      <p:sp>
        <p:nvSpPr>
          <p:cNvPr id="1048687" name="Shape 1"/>
          <p:cNvSpPr/>
          <p:nvPr/>
        </p:nvSpPr>
        <p:spPr>
          <a:xfrm>
            <a:off x="0" y="0"/>
            <a:ext cx="14630400" cy="8229600"/>
          </a:xfrm>
          <a:prstGeom prst="rect">
            <a:avLst/>
          </a:prstGeom>
          <a:solidFill>
            <a:srgbClr val="F9F6F0"/>
          </a:solidFill>
        </p:spPr>
      </p:sp>
      <p:pic>
        <p:nvPicPr>
          <p:cNvPr id="2097168"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1048645" name="Shape 0"/>
          <p:cNvSpPr/>
          <p:nvPr/>
        </p:nvSpPr>
        <p:spPr>
          <a:xfrm>
            <a:off x="0" y="0"/>
            <a:ext cx="14630400" cy="8229600"/>
          </a:xfrm>
          <a:prstGeom prst="rect">
            <a:avLst/>
          </a:prstGeom>
          <a:solidFill>
            <a:srgbClr val="DDCFBB"/>
          </a:solidFill>
        </p:spPr>
      </p:sp>
      <p:sp>
        <p:nvSpPr>
          <p:cNvPr id="1048646" name="Shape 1"/>
          <p:cNvSpPr/>
          <p:nvPr/>
        </p:nvSpPr>
        <p:spPr>
          <a:xfrm>
            <a:off x="0" y="0"/>
            <a:ext cx="14630400" cy="8229600"/>
          </a:xfrm>
          <a:prstGeom prst="rect">
            <a:avLst/>
          </a:prstGeom>
          <a:solidFill>
            <a:srgbClr val="F9F6F0"/>
          </a:solidFill>
        </p:spPr>
      </p:sp>
      <p:pic>
        <p:nvPicPr>
          <p:cNvPr id="2097165"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1048608" name="Shape 0"/>
          <p:cNvSpPr/>
          <p:nvPr/>
        </p:nvSpPr>
        <p:spPr>
          <a:xfrm>
            <a:off x="0" y="0"/>
            <a:ext cx="14630400" cy="8229600"/>
          </a:xfrm>
          <a:prstGeom prst="rect">
            <a:avLst/>
          </a:prstGeom>
          <a:solidFill>
            <a:srgbClr val="DDCFBB"/>
          </a:solidFill>
        </p:spPr>
      </p:sp>
      <p:sp>
        <p:nvSpPr>
          <p:cNvPr id="1048609" name="Shape 1"/>
          <p:cNvSpPr/>
          <p:nvPr/>
        </p:nvSpPr>
        <p:spPr>
          <a:xfrm>
            <a:off x="0" y="0"/>
            <a:ext cx="14630400" cy="8229600"/>
          </a:xfrm>
          <a:prstGeom prst="rect">
            <a:avLst/>
          </a:prstGeom>
          <a:solidFill>
            <a:srgbClr val="F9F6F0"/>
          </a:solidFill>
        </p:spPr>
      </p:sp>
      <p:pic>
        <p:nvPicPr>
          <p:cNvPr id="2097160"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1048576" name="Shape 0"/>
          <p:cNvSpPr/>
          <p:nvPr/>
        </p:nvSpPr>
        <p:spPr>
          <a:xfrm>
            <a:off x="0" y="0"/>
            <a:ext cx="14630400" cy="8229600"/>
          </a:xfrm>
          <a:prstGeom prst="rect">
            <a:avLst/>
          </a:prstGeom>
          <a:solidFill>
            <a:srgbClr val="DDCFBB"/>
          </a:solidFill>
        </p:spPr>
      </p:sp>
      <p:sp>
        <p:nvSpPr>
          <p:cNvPr id="1048577" name="Shape 1"/>
          <p:cNvSpPr/>
          <p:nvPr/>
        </p:nvSpPr>
        <p:spPr>
          <a:xfrm>
            <a:off x="0" y="0"/>
            <a:ext cx="14630400" cy="8229600"/>
          </a:xfrm>
          <a:prstGeom prst="rect">
            <a:avLst/>
          </a:prstGeom>
          <a:solidFill>
            <a:srgbClr val="F9F6F0"/>
          </a:solidFill>
        </p:spPr>
      </p:sp>
      <p:pic>
        <p:nvPicPr>
          <p:cNvPr id="2097152"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1048590" name="Shape 0"/>
          <p:cNvSpPr/>
          <p:nvPr/>
        </p:nvSpPr>
        <p:spPr>
          <a:xfrm>
            <a:off x="0" y="0"/>
            <a:ext cx="14630400" cy="8229600"/>
          </a:xfrm>
          <a:prstGeom prst="rect">
            <a:avLst/>
          </a:prstGeom>
          <a:solidFill>
            <a:srgbClr val="DDCFBB"/>
          </a:solidFill>
        </p:spPr>
      </p:sp>
      <p:sp>
        <p:nvSpPr>
          <p:cNvPr id="1048591" name="Shape 1"/>
          <p:cNvSpPr/>
          <p:nvPr/>
        </p:nvSpPr>
        <p:spPr>
          <a:xfrm>
            <a:off x="0" y="0"/>
            <a:ext cx="14630400" cy="8229600"/>
          </a:xfrm>
          <a:prstGeom prst="rect">
            <a:avLst/>
          </a:prstGeom>
          <a:solidFill>
            <a:srgbClr val="F9F6F0"/>
          </a:solidFill>
        </p:spPr>
      </p:sp>
      <p:pic>
        <p:nvPicPr>
          <p:cNvPr id="2097158"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1048625" name="Shape 0"/>
          <p:cNvSpPr/>
          <p:nvPr/>
        </p:nvSpPr>
        <p:spPr>
          <a:xfrm>
            <a:off x="0" y="0"/>
            <a:ext cx="14630400" cy="8229600"/>
          </a:xfrm>
          <a:prstGeom prst="rect">
            <a:avLst/>
          </a:prstGeom>
          <a:solidFill>
            <a:srgbClr val="DDCFBB"/>
          </a:solidFill>
        </p:spPr>
      </p:sp>
      <p:sp>
        <p:nvSpPr>
          <p:cNvPr id="1048626" name="Shape 1"/>
          <p:cNvSpPr/>
          <p:nvPr/>
        </p:nvSpPr>
        <p:spPr>
          <a:xfrm>
            <a:off x="0" y="0"/>
            <a:ext cx="14630400" cy="8229600"/>
          </a:xfrm>
          <a:prstGeom prst="rect">
            <a:avLst/>
          </a:prstGeom>
          <a:solidFill>
            <a:srgbClr val="F9F6F0"/>
          </a:solidFill>
        </p:spPr>
      </p:sp>
      <p:pic>
        <p:nvPicPr>
          <p:cNvPr id="209716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1048659" name="Shape 0"/>
          <p:cNvSpPr/>
          <p:nvPr/>
        </p:nvSpPr>
        <p:spPr>
          <a:xfrm>
            <a:off x="0" y="0"/>
            <a:ext cx="14630400" cy="8229600"/>
          </a:xfrm>
          <a:prstGeom prst="rect">
            <a:avLst/>
          </a:prstGeom>
          <a:solidFill>
            <a:srgbClr val="DDCFBB"/>
          </a:solidFill>
        </p:spPr>
      </p:sp>
      <p:sp>
        <p:nvSpPr>
          <p:cNvPr id="1048660" name="Shape 1"/>
          <p:cNvSpPr/>
          <p:nvPr/>
        </p:nvSpPr>
        <p:spPr>
          <a:xfrm>
            <a:off x="0" y="0"/>
            <a:ext cx="14630400" cy="8229600"/>
          </a:xfrm>
          <a:prstGeom prst="rect">
            <a:avLst/>
          </a:prstGeom>
          <a:solidFill>
            <a:srgbClr val="F9F6F0"/>
          </a:solidFill>
        </p:spPr>
      </p:sp>
      <p:pic>
        <p:nvPicPr>
          <p:cNvPr id="2097166"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1" name="61490006396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4630400" cy="822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9717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97171"/>
                                        </p:tgtEl>
                                      </p:cBhvr>
                                    </p:cmd>
                                  </p:childTnLst>
                                </p:cTn>
                              </p:par>
                            </p:childTnLst>
                          </p:cTn>
                        </p:par>
                      </p:childTnLst>
                    </p:cTn>
                  </p:par>
                </p:childTnLst>
              </p:cTn>
              <p:nextCondLst>
                <p:cond evt="onClick" delay="0">
                  <p:tgtEl>
                    <p:spTgt spid="2097171"/>
                  </p:tgtEl>
                </p:cond>
              </p:nextCondLst>
            </p:seq>
            <p:video>
              <p:cMediaNode vol="80000">
                <p:cTn id="7" fill="hold" display="0">
                  <p:stCondLst>
                    <p:cond delay="indefinite"/>
                  </p:stCondLst>
                </p:cTn>
                <p:tgtEl>
                  <p:spTgt spid="2097171"/>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097167"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1048661" name="Text 0"/>
          <p:cNvSpPr/>
          <p:nvPr/>
        </p:nvSpPr>
        <p:spPr>
          <a:xfrm>
            <a:off x="6202799" y="656034"/>
            <a:ext cx="7711202" cy="1279208"/>
          </a:xfrm>
          <a:prstGeom prst="rect">
            <a:avLst/>
          </a:prstGeom>
          <a:noFill/>
        </p:spPr>
        <p:txBody>
          <a:bodyPr wrap="square" lIns="0" tIns="0" rIns="0" bIns="0" rtlCol="0" anchor="t"/>
          <a:lstStyle/>
          <a:p>
            <a:pPr marL="0" indent="0">
              <a:lnSpc>
                <a:spcPts val="5000"/>
              </a:lnSpc>
              <a:buNone/>
            </a:pPr>
            <a:r>
              <a:rPr lang="en-US" sz="4000" dirty="0">
                <a:solidFill>
                  <a:srgbClr val="484237"/>
                </a:solidFill>
                <a:latin typeface="Times New Roman" panose="02020603050405020304" pitchFamily="18" charset="0"/>
                <a:ea typeface="Gelasio Semi Bold" pitchFamily="34" charset="-122"/>
                <a:cs typeface="Times New Roman" panose="02020603050405020304" pitchFamily="18" charset="0"/>
              </a:rPr>
              <a:t>Những tác động tiềm ẩn lâu dài</a:t>
            </a:r>
            <a:endParaRPr lang="en-US" sz="4000" dirty="0">
              <a:latin typeface="Times New Roman" panose="02020603050405020304" pitchFamily="18" charset="0"/>
              <a:cs typeface="Times New Roman" panose="02020603050405020304" pitchFamily="18" charset="0"/>
            </a:endParaRPr>
          </a:p>
        </p:txBody>
      </p:sp>
      <p:sp>
        <p:nvSpPr>
          <p:cNvPr id="1048662" name="Shape 1"/>
          <p:cNvSpPr/>
          <p:nvPr/>
        </p:nvSpPr>
        <p:spPr>
          <a:xfrm>
            <a:off x="6498431" y="2242304"/>
            <a:ext cx="22860" cy="5331262"/>
          </a:xfrm>
          <a:prstGeom prst="roundRect">
            <a:avLst>
              <a:gd name="adj" fmla="val 134326"/>
            </a:avLst>
          </a:prstGeom>
          <a:solidFill>
            <a:srgbClr val="D4CEC3"/>
          </a:solidFill>
        </p:spPr>
      </p:sp>
      <p:sp>
        <p:nvSpPr>
          <p:cNvPr id="1048663" name="Shape 2"/>
          <p:cNvSpPr/>
          <p:nvPr/>
        </p:nvSpPr>
        <p:spPr>
          <a:xfrm>
            <a:off x="6717268" y="2691408"/>
            <a:ext cx="716399" cy="22860"/>
          </a:xfrm>
          <a:prstGeom prst="roundRect">
            <a:avLst>
              <a:gd name="adj" fmla="val 134326"/>
            </a:avLst>
          </a:prstGeom>
          <a:solidFill>
            <a:srgbClr val="D4CEC3"/>
          </a:solidFill>
        </p:spPr>
      </p:sp>
      <p:sp>
        <p:nvSpPr>
          <p:cNvPr id="1048664" name="Shape 3"/>
          <p:cNvSpPr/>
          <p:nvPr/>
        </p:nvSpPr>
        <p:spPr>
          <a:xfrm>
            <a:off x="6279594" y="2472571"/>
            <a:ext cx="460534" cy="460534"/>
          </a:xfrm>
          <a:prstGeom prst="roundRect">
            <a:avLst>
              <a:gd name="adj" fmla="val 6668"/>
            </a:avLst>
          </a:prstGeom>
          <a:solidFill>
            <a:srgbClr val="EEE8DD"/>
          </a:solidFill>
        </p:spPr>
      </p:sp>
      <p:sp>
        <p:nvSpPr>
          <p:cNvPr id="1048665" name="Text 4"/>
          <p:cNvSpPr/>
          <p:nvPr/>
        </p:nvSpPr>
        <p:spPr>
          <a:xfrm>
            <a:off x="6437471" y="2549247"/>
            <a:ext cx="144780" cy="307062"/>
          </a:xfrm>
          <a:prstGeom prst="rect">
            <a:avLst/>
          </a:prstGeom>
          <a:noFill/>
        </p:spPr>
        <p:txBody>
          <a:bodyPr wrap="none" lIns="0" tIns="0" rIns="0" bIns="0" rtlCol="0" anchor="t"/>
          <a:lstStyle/>
          <a:p>
            <a:pPr marL="0" indent="0" algn="ctr">
              <a:lnSpc>
                <a:spcPts val="2400"/>
              </a:lnSpc>
              <a:buNone/>
            </a:pPr>
            <a:r>
              <a:rPr lang="en-US" sz="2400" dirty="0">
                <a:solidFill>
                  <a:srgbClr val="746558"/>
                </a:solidFill>
                <a:latin typeface="Gelasio Semi Bold" pitchFamily="34" charset="0"/>
                <a:ea typeface="Gelasio Semi Bold" pitchFamily="34" charset="-122"/>
                <a:cs typeface="Gelasio Semi Bold" pitchFamily="34" charset="-120"/>
              </a:rPr>
              <a:t>1</a:t>
            </a:r>
            <a:endParaRPr lang="en-US" sz="2400" dirty="0"/>
          </a:p>
        </p:txBody>
      </p:sp>
      <p:sp>
        <p:nvSpPr>
          <p:cNvPr id="1048666" name="Text 5"/>
          <p:cNvSpPr/>
          <p:nvPr/>
        </p:nvSpPr>
        <p:spPr>
          <a:xfrm>
            <a:off x="7635716" y="2446973"/>
            <a:ext cx="2558891" cy="319802"/>
          </a:xfrm>
          <a:prstGeom prst="rect">
            <a:avLst/>
          </a:prstGeom>
          <a:noFill/>
        </p:spPr>
        <p:txBody>
          <a:bodyPr wrap="none" lIns="0" tIns="0" rIns="0" bIns="0" rtlCol="0" anchor="t"/>
          <a:lstStyle/>
          <a:p>
            <a:pPr marL="0" indent="0" algn="l">
              <a:lnSpc>
                <a:spcPts val="2500"/>
              </a:lnSpc>
              <a:buNone/>
            </a:pPr>
            <a:r>
              <a:rPr lang="en-US" sz="2000" b="1" dirty="0">
                <a:solidFill>
                  <a:srgbClr val="746558"/>
                </a:solidFill>
                <a:latin typeface="Times New Roman" panose="02020603050405020304" pitchFamily="18" charset="0"/>
                <a:ea typeface="Gelasio Semi Bold" pitchFamily="34" charset="-122"/>
                <a:cs typeface="Times New Roman" panose="02020603050405020304" pitchFamily="18" charset="0"/>
              </a:rPr>
              <a:t>Bệnh tim mạch</a:t>
            </a:r>
            <a:endParaRPr lang="en-US" sz="2000" b="1" dirty="0">
              <a:latin typeface="Times New Roman" panose="02020603050405020304" pitchFamily="18" charset="0"/>
              <a:cs typeface="Times New Roman" panose="02020603050405020304" pitchFamily="18" charset="0"/>
            </a:endParaRPr>
          </a:p>
        </p:txBody>
      </p:sp>
      <p:sp>
        <p:nvSpPr>
          <p:cNvPr id="1048667" name="Text 6"/>
          <p:cNvSpPr/>
          <p:nvPr/>
        </p:nvSpPr>
        <p:spPr>
          <a:xfrm>
            <a:off x="7635716" y="2889528"/>
            <a:ext cx="6278285" cy="327422"/>
          </a:xfrm>
          <a:prstGeom prst="rect">
            <a:avLst/>
          </a:prstGeom>
          <a:noFill/>
        </p:spPr>
        <p:txBody>
          <a:bodyPr wrap="none" lIns="0" tIns="0" rIns="0" bIns="0" rtlCol="0" anchor="t"/>
          <a:lstStyle/>
          <a:p>
            <a:pPr marL="0" indent="0" algn="l">
              <a:lnSpc>
                <a:spcPts val="2550"/>
              </a:lnSpc>
              <a:buNone/>
            </a:pPr>
            <a:r>
              <a:rPr lang="en-US" sz="1600" dirty="0">
                <a:solidFill>
                  <a:srgbClr val="746558"/>
                </a:solidFill>
                <a:latin typeface="Times New Roman" panose="02020603050405020304" pitchFamily="18" charset="0"/>
                <a:ea typeface="Gelasio" pitchFamily="34" charset="-122"/>
                <a:cs typeface="Times New Roman" panose="02020603050405020304" pitchFamily="18" charset="0"/>
              </a:rPr>
              <a:t>Tăng nguy cơ mắc bệnh tim mạch, đột quỵ.</a:t>
            </a:r>
            <a:endParaRPr lang="en-US" sz="1600" dirty="0">
              <a:latin typeface="Times New Roman" panose="02020603050405020304" pitchFamily="18" charset="0"/>
              <a:cs typeface="Times New Roman" panose="02020603050405020304" pitchFamily="18" charset="0"/>
            </a:endParaRPr>
          </a:p>
        </p:txBody>
      </p:sp>
      <p:sp>
        <p:nvSpPr>
          <p:cNvPr id="1048668" name="Shape 7"/>
          <p:cNvSpPr/>
          <p:nvPr/>
        </p:nvSpPr>
        <p:spPr>
          <a:xfrm>
            <a:off x="6717268" y="4075390"/>
            <a:ext cx="716399" cy="22860"/>
          </a:xfrm>
          <a:prstGeom prst="roundRect">
            <a:avLst>
              <a:gd name="adj" fmla="val 134326"/>
            </a:avLst>
          </a:prstGeom>
          <a:solidFill>
            <a:srgbClr val="D4CEC3"/>
          </a:solidFill>
        </p:spPr>
      </p:sp>
      <p:sp>
        <p:nvSpPr>
          <p:cNvPr id="1048669" name="Shape 8"/>
          <p:cNvSpPr/>
          <p:nvPr/>
        </p:nvSpPr>
        <p:spPr>
          <a:xfrm>
            <a:off x="6279594" y="3856553"/>
            <a:ext cx="460534" cy="460534"/>
          </a:xfrm>
          <a:prstGeom prst="roundRect">
            <a:avLst>
              <a:gd name="adj" fmla="val 6668"/>
            </a:avLst>
          </a:prstGeom>
          <a:solidFill>
            <a:srgbClr val="EEE8DD"/>
          </a:solidFill>
        </p:spPr>
      </p:sp>
      <p:sp>
        <p:nvSpPr>
          <p:cNvPr id="1048670" name="Text 9"/>
          <p:cNvSpPr/>
          <p:nvPr/>
        </p:nvSpPr>
        <p:spPr>
          <a:xfrm>
            <a:off x="6416754" y="3933230"/>
            <a:ext cx="186095" cy="307062"/>
          </a:xfrm>
          <a:prstGeom prst="rect">
            <a:avLst/>
          </a:prstGeom>
          <a:noFill/>
        </p:spPr>
        <p:txBody>
          <a:bodyPr wrap="none" lIns="0" tIns="0" rIns="0" bIns="0" rtlCol="0" anchor="t"/>
          <a:lstStyle/>
          <a:p>
            <a:pPr marL="0" indent="0" algn="ctr">
              <a:lnSpc>
                <a:spcPts val="2400"/>
              </a:lnSpc>
              <a:buNone/>
            </a:pPr>
            <a:r>
              <a:rPr lang="en-US" sz="2400" dirty="0">
                <a:solidFill>
                  <a:srgbClr val="746558"/>
                </a:solidFill>
                <a:latin typeface="Gelasio Semi Bold" pitchFamily="34" charset="0"/>
                <a:ea typeface="Gelasio Semi Bold" pitchFamily="34" charset="-122"/>
                <a:cs typeface="Gelasio Semi Bold" pitchFamily="34" charset="-120"/>
              </a:rPr>
              <a:t>2</a:t>
            </a:r>
            <a:endParaRPr lang="en-US" sz="2400" dirty="0"/>
          </a:p>
        </p:txBody>
      </p:sp>
      <p:sp>
        <p:nvSpPr>
          <p:cNvPr id="1048671" name="Text 10"/>
          <p:cNvSpPr/>
          <p:nvPr/>
        </p:nvSpPr>
        <p:spPr>
          <a:xfrm>
            <a:off x="7635716" y="3830955"/>
            <a:ext cx="2558891" cy="319802"/>
          </a:xfrm>
          <a:prstGeom prst="rect">
            <a:avLst/>
          </a:prstGeom>
          <a:noFill/>
        </p:spPr>
        <p:txBody>
          <a:bodyPr wrap="none" lIns="0" tIns="0" rIns="0" bIns="0" rtlCol="0" anchor="t"/>
          <a:lstStyle/>
          <a:p>
            <a:pPr marL="0" indent="0" algn="l">
              <a:lnSpc>
                <a:spcPts val="2500"/>
              </a:lnSpc>
              <a:buNone/>
            </a:pPr>
            <a:r>
              <a:rPr lang="en-US" sz="2000" b="1" dirty="0">
                <a:solidFill>
                  <a:srgbClr val="746558"/>
                </a:solidFill>
                <a:latin typeface="Times New Roman" panose="02020603050405020304" pitchFamily="18" charset="0"/>
                <a:ea typeface="Gelasio Semi Bold" pitchFamily="34" charset="-122"/>
                <a:cs typeface="Times New Roman" panose="02020603050405020304" pitchFamily="18" charset="0"/>
              </a:rPr>
              <a:t>Ung thư</a:t>
            </a:r>
            <a:endParaRPr lang="en-US" sz="2000" b="1" dirty="0">
              <a:latin typeface="Times New Roman" panose="02020603050405020304" pitchFamily="18" charset="0"/>
              <a:cs typeface="Times New Roman" panose="02020603050405020304" pitchFamily="18" charset="0"/>
            </a:endParaRPr>
          </a:p>
        </p:txBody>
      </p:sp>
      <p:sp>
        <p:nvSpPr>
          <p:cNvPr id="1048672" name="Text 11"/>
          <p:cNvSpPr/>
          <p:nvPr/>
        </p:nvSpPr>
        <p:spPr>
          <a:xfrm>
            <a:off x="7635716" y="4273510"/>
            <a:ext cx="6278285" cy="327422"/>
          </a:xfrm>
          <a:prstGeom prst="rect">
            <a:avLst/>
          </a:prstGeom>
          <a:noFill/>
        </p:spPr>
        <p:txBody>
          <a:bodyPr wrap="none" lIns="0" tIns="0" rIns="0" bIns="0" rtlCol="0" anchor="t"/>
          <a:lstStyle/>
          <a:p>
            <a:pPr marL="0" indent="0" algn="l">
              <a:lnSpc>
                <a:spcPts val="2550"/>
              </a:lnSpc>
              <a:buNone/>
            </a:pPr>
            <a:r>
              <a:rPr lang="en-US" sz="1600" dirty="0">
                <a:solidFill>
                  <a:srgbClr val="746558"/>
                </a:solidFill>
                <a:latin typeface="Times New Roman" panose="02020603050405020304" pitchFamily="18" charset="0"/>
                <a:ea typeface="Gelasio" pitchFamily="34" charset="-122"/>
                <a:cs typeface="Times New Roman" panose="02020603050405020304" pitchFamily="18" charset="0"/>
              </a:rPr>
              <a:t>Tăng nguy cơ mắc ung thư phổi, ung thư da, ung thư bàng quang.</a:t>
            </a:r>
            <a:endParaRPr lang="en-US" sz="1600" dirty="0">
              <a:latin typeface="Times New Roman" panose="02020603050405020304" pitchFamily="18" charset="0"/>
              <a:cs typeface="Times New Roman" panose="02020603050405020304" pitchFamily="18" charset="0"/>
            </a:endParaRPr>
          </a:p>
        </p:txBody>
      </p:sp>
      <p:sp>
        <p:nvSpPr>
          <p:cNvPr id="1048673" name="Shape 12"/>
          <p:cNvSpPr/>
          <p:nvPr/>
        </p:nvSpPr>
        <p:spPr>
          <a:xfrm>
            <a:off x="6717268" y="5459373"/>
            <a:ext cx="716399" cy="22860"/>
          </a:xfrm>
          <a:prstGeom prst="roundRect">
            <a:avLst>
              <a:gd name="adj" fmla="val 134326"/>
            </a:avLst>
          </a:prstGeom>
          <a:solidFill>
            <a:srgbClr val="D4CEC3"/>
          </a:solidFill>
        </p:spPr>
      </p:sp>
      <p:sp>
        <p:nvSpPr>
          <p:cNvPr id="1048674" name="Shape 13"/>
          <p:cNvSpPr/>
          <p:nvPr/>
        </p:nvSpPr>
        <p:spPr>
          <a:xfrm>
            <a:off x="6279594" y="5240536"/>
            <a:ext cx="460534" cy="460534"/>
          </a:xfrm>
          <a:prstGeom prst="roundRect">
            <a:avLst>
              <a:gd name="adj" fmla="val 6668"/>
            </a:avLst>
          </a:prstGeom>
          <a:solidFill>
            <a:srgbClr val="EEE8DD"/>
          </a:solidFill>
        </p:spPr>
      </p:sp>
      <p:sp>
        <p:nvSpPr>
          <p:cNvPr id="1048675" name="Text 14"/>
          <p:cNvSpPr/>
          <p:nvPr/>
        </p:nvSpPr>
        <p:spPr>
          <a:xfrm>
            <a:off x="6417350" y="5317212"/>
            <a:ext cx="185023" cy="307062"/>
          </a:xfrm>
          <a:prstGeom prst="rect">
            <a:avLst/>
          </a:prstGeom>
          <a:noFill/>
        </p:spPr>
        <p:txBody>
          <a:bodyPr wrap="none" lIns="0" tIns="0" rIns="0" bIns="0" rtlCol="0" anchor="t"/>
          <a:lstStyle/>
          <a:p>
            <a:pPr marL="0" indent="0" algn="ctr">
              <a:lnSpc>
                <a:spcPts val="2400"/>
              </a:lnSpc>
              <a:buNone/>
            </a:pPr>
            <a:r>
              <a:rPr lang="en-US" sz="2400" dirty="0">
                <a:solidFill>
                  <a:srgbClr val="746558"/>
                </a:solidFill>
                <a:latin typeface="Gelasio Semi Bold" pitchFamily="34" charset="0"/>
                <a:ea typeface="Gelasio Semi Bold" pitchFamily="34" charset="-122"/>
                <a:cs typeface="Gelasio Semi Bold" pitchFamily="34" charset="-120"/>
              </a:rPr>
              <a:t>3</a:t>
            </a:r>
            <a:endParaRPr lang="en-US" sz="2400" dirty="0"/>
          </a:p>
        </p:txBody>
      </p:sp>
      <p:sp>
        <p:nvSpPr>
          <p:cNvPr id="1048676" name="Text 15"/>
          <p:cNvSpPr/>
          <p:nvPr/>
        </p:nvSpPr>
        <p:spPr>
          <a:xfrm>
            <a:off x="7635716" y="5214938"/>
            <a:ext cx="2558891" cy="319802"/>
          </a:xfrm>
          <a:prstGeom prst="rect">
            <a:avLst/>
          </a:prstGeom>
          <a:noFill/>
        </p:spPr>
        <p:txBody>
          <a:bodyPr wrap="none" lIns="0" tIns="0" rIns="0" bIns="0" rtlCol="0" anchor="t"/>
          <a:lstStyle/>
          <a:p>
            <a:pPr marL="0" indent="0" algn="l">
              <a:lnSpc>
                <a:spcPts val="2500"/>
              </a:lnSpc>
              <a:buNone/>
            </a:pPr>
            <a:r>
              <a:rPr lang="en-US" sz="2000" b="1" dirty="0">
                <a:solidFill>
                  <a:srgbClr val="746558"/>
                </a:solidFill>
                <a:latin typeface="Times New Roman" panose="02020603050405020304" pitchFamily="18" charset="0"/>
                <a:ea typeface="Gelasio Semi Bold" pitchFamily="34" charset="-122"/>
                <a:cs typeface="Times New Roman" panose="02020603050405020304" pitchFamily="18" charset="0"/>
              </a:rPr>
              <a:t>Sức khỏe tâm thần</a:t>
            </a:r>
            <a:endParaRPr lang="en-US" sz="2000" b="1" dirty="0">
              <a:latin typeface="Times New Roman" panose="02020603050405020304" pitchFamily="18" charset="0"/>
              <a:cs typeface="Times New Roman" panose="02020603050405020304" pitchFamily="18" charset="0"/>
            </a:endParaRPr>
          </a:p>
        </p:txBody>
      </p:sp>
      <p:sp>
        <p:nvSpPr>
          <p:cNvPr id="1048677" name="Text 16"/>
          <p:cNvSpPr/>
          <p:nvPr/>
        </p:nvSpPr>
        <p:spPr>
          <a:xfrm>
            <a:off x="7635716" y="5657493"/>
            <a:ext cx="6278285" cy="327422"/>
          </a:xfrm>
          <a:prstGeom prst="rect">
            <a:avLst/>
          </a:prstGeom>
          <a:noFill/>
        </p:spPr>
        <p:txBody>
          <a:bodyPr wrap="none" lIns="0" tIns="0" rIns="0" bIns="0" rtlCol="0" anchor="t"/>
          <a:lstStyle/>
          <a:p>
            <a:pPr marL="0" indent="0" algn="l">
              <a:lnSpc>
                <a:spcPts val="2550"/>
              </a:lnSpc>
              <a:buNone/>
            </a:pPr>
            <a:r>
              <a:rPr lang="en-US" sz="1600" dirty="0">
                <a:solidFill>
                  <a:srgbClr val="746558"/>
                </a:solidFill>
                <a:latin typeface="Times New Roman" panose="02020603050405020304" pitchFamily="18" charset="0"/>
                <a:ea typeface="Gelasio" pitchFamily="34" charset="-122"/>
                <a:cs typeface="Times New Roman" panose="02020603050405020304" pitchFamily="18" charset="0"/>
              </a:rPr>
              <a:t>Gây lo lắng, trầm cảm, rối loạn tâm thần.</a:t>
            </a:r>
            <a:endParaRPr lang="en-US" sz="1600" dirty="0">
              <a:latin typeface="Times New Roman" panose="02020603050405020304" pitchFamily="18" charset="0"/>
              <a:cs typeface="Times New Roman" panose="02020603050405020304" pitchFamily="18" charset="0"/>
            </a:endParaRPr>
          </a:p>
        </p:txBody>
      </p:sp>
      <p:sp>
        <p:nvSpPr>
          <p:cNvPr id="1048678" name="Shape 17"/>
          <p:cNvSpPr/>
          <p:nvPr/>
        </p:nvSpPr>
        <p:spPr>
          <a:xfrm>
            <a:off x="6717268" y="6843355"/>
            <a:ext cx="716399" cy="22860"/>
          </a:xfrm>
          <a:prstGeom prst="roundRect">
            <a:avLst>
              <a:gd name="adj" fmla="val 134326"/>
            </a:avLst>
          </a:prstGeom>
          <a:solidFill>
            <a:srgbClr val="D4CEC3"/>
          </a:solidFill>
        </p:spPr>
      </p:sp>
      <p:sp>
        <p:nvSpPr>
          <p:cNvPr id="1048679" name="Shape 18"/>
          <p:cNvSpPr/>
          <p:nvPr/>
        </p:nvSpPr>
        <p:spPr>
          <a:xfrm>
            <a:off x="6279594" y="6624518"/>
            <a:ext cx="460534" cy="460534"/>
          </a:xfrm>
          <a:prstGeom prst="roundRect">
            <a:avLst>
              <a:gd name="adj" fmla="val 6668"/>
            </a:avLst>
          </a:prstGeom>
          <a:solidFill>
            <a:srgbClr val="EEE8DD"/>
          </a:solidFill>
        </p:spPr>
      </p:sp>
      <p:sp>
        <p:nvSpPr>
          <p:cNvPr id="1048680" name="Text 19"/>
          <p:cNvSpPr/>
          <p:nvPr/>
        </p:nvSpPr>
        <p:spPr>
          <a:xfrm>
            <a:off x="6414135" y="6701195"/>
            <a:ext cx="191453" cy="307062"/>
          </a:xfrm>
          <a:prstGeom prst="rect">
            <a:avLst/>
          </a:prstGeom>
          <a:noFill/>
        </p:spPr>
        <p:txBody>
          <a:bodyPr wrap="none" lIns="0" tIns="0" rIns="0" bIns="0" rtlCol="0" anchor="t"/>
          <a:lstStyle/>
          <a:p>
            <a:pPr marL="0" indent="0" algn="ctr">
              <a:lnSpc>
                <a:spcPts val="2400"/>
              </a:lnSpc>
              <a:buNone/>
            </a:pPr>
            <a:r>
              <a:rPr lang="en-US" sz="2400" dirty="0">
                <a:solidFill>
                  <a:srgbClr val="746558"/>
                </a:solidFill>
                <a:latin typeface="Gelasio Semi Bold" pitchFamily="34" charset="0"/>
                <a:ea typeface="Gelasio Semi Bold" pitchFamily="34" charset="-122"/>
                <a:cs typeface="Gelasio Semi Bold" pitchFamily="34" charset="-120"/>
              </a:rPr>
              <a:t>4</a:t>
            </a:r>
            <a:endParaRPr lang="en-US" sz="2400" dirty="0"/>
          </a:p>
        </p:txBody>
      </p:sp>
      <p:sp>
        <p:nvSpPr>
          <p:cNvPr id="1048681" name="Text 20"/>
          <p:cNvSpPr/>
          <p:nvPr/>
        </p:nvSpPr>
        <p:spPr>
          <a:xfrm>
            <a:off x="7635716" y="6598920"/>
            <a:ext cx="2558891" cy="319802"/>
          </a:xfrm>
          <a:prstGeom prst="rect">
            <a:avLst/>
          </a:prstGeom>
          <a:noFill/>
        </p:spPr>
        <p:txBody>
          <a:bodyPr wrap="none" lIns="0" tIns="0" rIns="0" bIns="0" rtlCol="0" anchor="t"/>
          <a:lstStyle/>
          <a:p>
            <a:pPr marL="0" indent="0" algn="l">
              <a:lnSpc>
                <a:spcPts val="2500"/>
              </a:lnSpc>
              <a:buNone/>
            </a:pPr>
            <a:r>
              <a:rPr lang="en-US" sz="2000" b="1" dirty="0">
                <a:solidFill>
                  <a:srgbClr val="746558"/>
                </a:solidFill>
                <a:latin typeface="Times New Roman" panose="02020603050405020304" pitchFamily="18" charset="0"/>
                <a:ea typeface="Gelasio Semi Bold" pitchFamily="34" charset="-122"/>
                <a:cs typeface="Times New Roman" panose="02020603050405020304" pitchFamily="18" charset="0"/>
              </a:rPr>
              <a:t>Sức khỏe sinh sản</a:t>
            </a:r>
            <a:endParaRPr lang="en-US" sz="2000" b="1" dirty="0">
              <a:latin typeface="Times New Roman" panose="02020603050405020304" pitchFamily="18" charset="0"/>
              <a:cs typeface="Times New Roman" panose="02020603050405020304" pitchFamily="18" charset="0"/>
            </a:endParaRPr>
          </a:p>
        </p:txBody>
      </p:sp>
      <p:sp>
        <p:nvSpPr>
          <p:cNvPr id="1048682" name="Text 21"/>
          <p:cNvSpPr/>
          <p:nvPr/>
        </p:nvSpPr>
        <p:spPr>
          <a:xfrm>
            <a:off x="7635716" y="7041475"/>
            <a:ext cx="6278285" cy="327422"/>
          </a:xfrm>
          <a:prstGeom prst="rect">
            <a:avLst/>
          </a:prstGeom>
          <a:noFill/>
        </p:spPr>
        <p:txBody>
          <a:bodyPr wrap="none" lIns="0" tIns="0" rIns="0" bIns="0" rtlCol="0" anchor="t"/>
          <a:lstStyle/>
          <a:p>
            <a:pPr marL="0" indent="0" algn="l">
              <a:lnSpc>
                <a:spcPts val="2550"/>
              </a:lnSpc>
              <a:buNone/>
            </a:pPr>
            <a:r>
              <a:rPr lang="en-US" sz="1600" dirty="0">
                <a:solidFill>
                  <a:srgbClr val="746558"/>
                </a:solidFill>
                <a:latin typeface="Times New Roman" panose="02020603050405020304" pitchFamily="18" charset="0"/>
                <a:ea typeface="Gelasio" pitchFamily="34" charset="-122"/>
                <a:cs typeface="Times New Roman" panose="02020603050405020304" pitchFamily="18" charset="0"/>
              </a:rPr>
              <a:t>Ảnh hưởng đến khả năng sinh sản, thai kỳ và sức khỏe trẻ em.</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8661"/>
                                        </p:tgtEl>
                                        <p:attrNameLst>
                                          <p:attrName>style.visibility</p:attrName>
                                        </p:attrNameLst>
                                      </p:cBhvr>
                                      <p:to>
                                        <p:strVal val="visible"/>
                                      </p:to>
                                    </p:set>
                                    <p:animEffect transition="in" filter="fade">
                                      <p:cBhvr>
                                        <p:cTn id="7" dur="1000"/>
                                        <p:tgtEl>
                                          <p:spTgt spid="1048661"/>
                                        </p:tgtEl>
                                      </p:cBhvr>
                                    </p:animEffect>
                                    <p:anim calcmode="lin" valueType="num">
                                      <p:cBhvr>
                                        <p:cTn id="8" dur="1000" fill="hold"/>
                                        <p:tgtEl>
                                          <p:spTgt spid="1048661"/>
                                        </p:tgtEl>
                                        <p:attrNameLst>
                                          <p:attrName>ppt_x</p:attrName>
                                        </p:attrNameLst>
                                      </p:cBhvr>
                                      <p:tavLst>
                                        <p:tav tm="0">
                                          <p:val>
                                            <p:strVal val="#ppt_x"/>
                                          </p:val>
                                        </p:tav>
                                        <p:tav tm="100000">
                                          <p:val>
                                            <p:strVal val="#ppt_x"/>
                                          </p:val>
                                        </p:tav>
                                      </p:tavLst>
                                    </p:anim>
                                    <p:anim calcmode="lin" valueType="num">
                                      <p:cBhvr>
                                        <p:cTn id="9" dur="1000" fill="hold"/>
                                        <p:tgtEl>
                                          <p:spTgt spid="104866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97167"/>
                                        </p:tgtEl>
                                        <p:attrNameLst>
                                          <p:attrName>style.visibility</p:attrName>
                                        </p:attrNameLst>
                                      </p:cBhvr>
                                      <p:to>
                                        <p:strVal val="visible"/>
                                      </p:to>
                                    </p:set>
                                    <p:animEffect transition="in" filter="fade">
                                      <p:cBhvr>
                                        <p:cTn id="12" dur="1000"/>
                                        <p:tgtEl>
                                          <p:spTgt spid="2097167"/>
                                        </p:tgtEl>
                                      </p:cBhvr>
                                    </p:animEffect>
                                    <p:anim calcmode="lin" valueType="num">
                                      <p:cBhvr>
                                        <p:cTn id="13" dur="1000" fill="hold"/>
                                        <p:tgtEl>
                                          <p:spTgt spid="2097167"/>
                                        </p:tgtEl>
                                        <p:attrNameLst>
                                          <p:attrName>ppt_x</p:attrName>
                                        </p:attrNameLst>
                                      </p:cBhvr>
                                      <p:tavLst>
                                        <p:tav tm="0">
                                          <p:val>
                                            <p:strVal val="#ppt_x"/>
                                          </p:val>
                                        </p:tav>
                                        <p:tav tm="100000">
                                          <p:val>
                                            <p:strVal val="#ppt_x"/>
                                          </p:val>
                                        </p:tav>
                                      </p:tavLst>
                                    </p:anim>
                                    <p:anim calcmode="lin" valueType="num">
                                      <p:cBhvr>
                                        <p:cTn id="14" dur="1000" fill="hold"/>
                                        <p:tgtEl>
                                          <p:spTgt spid="209716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48665"/>
                                        </p:tgtEl>
                                        <p:attrNameLst>
                                          <p:attrName>style.visibility</p:attrName>
                                        </p:attrNameLst>
                                      </p:cBhvr>
                                      <p:to>
                                        <p:strVal val="visible"/>
                                      </p:to>
                                    </p:set>
                                    <p:animEffect transition="in" filter="fade">
                                      <p:cBhvr>
                                        <p:cTn id="17" dur="1000"/>
                                        <p:tgtEl>
                                          <p:spTgt spid="1048665"/>
                                        </p:tgtEl>
                                      </p:cBhvr>
                                    </p:animEffect>
                                    <p:anim calcmode="lin" valueType="num">
                                      <p:cBhvr>
                                        <p:cTn id="18" dur="1000" fill="hold"/>
                                        <p:tgtEl>
                                          <p:spTgt spid="1048665"/>
                                        </p:tgtEl>
                                        <p:attrNameLst>
                                          <p:attrName>ppt_x</p:attrName>
                                        </p:attrNameLst>
                                      </p:cBhvr>
                                      <p:tavLst>
                                        <p:tav tm="0">
                                          <p:val>
                                            <p:strVal val="#ppt_x"/>
                                          </p:val>
                                        </p:tav>
                                        <p:tav tm="100000">
                                          <p:val>
                                            <p:strVal val="#ppt_x"/>
                                          </p:val>
                                        </p:tav>
                                      </p:tavLst>
                                    </p:anim>
                                    <p:anim calcmode="lin" valueType="num">
                                      <p:cBhvr>
                                        <p:cTn id="19" dur="1000" fill="hold"/>
                                        <p:tgtEl>
                                          <p:spTgt spid="104866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48664"/>
                                        </p:tgtEl>
                                        <p:attrNameLst>
                                          <p:attrName>style.visibility</p:attrName>
                                        </p:attrNameLst>
                                      </p:cBhvr>
                                      <p:to>
                                        <p:strVal val="visible"/>
                                      </p:to>
                                    </p:set>
                                    <p:animEffect transition="in" filter="fade">
                                      <p:cBhvr>
                                        <p:cTn id="22" dur="1000"/>
                                        <p:tgtEl>
                                          <p:spTgt spid="1048664"/>
                                        </p:tgtEl>
                                      </p:cBhvr>
                                    </p:animEffect>
                                    <p:anim calcmode="lin" valueType="num">
                                      <p:cBhvr>
                                        <p:cTn id="23" dur="1000" fill="hold"/>
                                        <p:tgtEl>
                                          <p:spTgt spid="1048664"/>
                                        </p:tgtEl>
                                        <p:attrNameLst>
                                          <p:attrName>ppt_x</p:attrName>
                                        </p:attrNameLst>
                                      </p:cBhvr>
                                      <p:tavLst>
                                        <p:tav tm="0">
                                          <p:val>
                                            <p:strVal val="#ppt_x"/>
                                          </p:val>
                                        </p:tav>
                                        <p:tav tm="100000">
                                          <p:val>
                                            <p:strVal val="#ppt_x"/>
                                          </p:val>
                                        </p:tav>
                                      </p:tavLst>
                                    </p:anim>
                                    <p:anim calcmode="lin" valueType="num">
                                      <p:cBhvr>
                                        <p:cTn id="24" dur="1000" fill="hold"/>
                                        <p:tgtEl>
                                          <p:spTgt spid="104866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48663"/>
                                        </p:tgtEl>
                                        <p:attrNameLst>
                                          <p:attrName>style.visibility</p:attrName>
                                        </p:attrNameLst>
                                      </p:cBhvr>
                                      <p:to>
                                        <p:strVal val="visible"/>
                                      </p:to>
                                    </p:set>
                                    <p:animEffect transition="in" filter="fade">
                                      <p:cBhvr>
                                        <p:cTn id="27" dur="1000"/>
                                        <p:tgtEl>
                                          <p:spTgt spid="1048663"/>
                                        </p:tgtEl>
                                      </p:cBhvr>
                                    </p:animEffect>
                                    <p:anim calcmode="lin" valueType="num">
                                      <p:cBhvr>
                                        <p:cTn id="28" dur="1000" fill="hold"/>
                                        <p:tgtEl>
                                          <p:spTgt spid="1048663"/>
                                        </p:tgtEl>
                                        <p:attrNameLst>
                                          <p:attrName>ppt_x</p:attrName>
                                        </p:attrNameLst>
                                      </p:cBhvr>
                                      <p:tavLst>
                                        <p:tav tm="0">
                                          <p:val>
                                            <p:strVal val="#ppt_x"/>
                                          </p:val>
                                        </p:tav>
                                        <p:tav tm="100000">
                                          <p:val>
                                            <p:strVal val="#ppt_x"/>
                                          </p:val>
                                        </p:tav>
                                      </p:tavLst>
                                    </p:anim>
                                    <p:anim calcmode="lin" valueType="num">
                                      <p:cBhvr>
                                        <p:cTn id="29" dur="1000" fill="hold"/>
                                        <p:tgtEl>
                                          <p:spTgt spid="104866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48668"/>
                                        </p:tgtEl>
                                        <p:attrNameLst>
                                          <p:attrName>style.visibility</p:attrName>
                                        </p:attrNameLst>
                                      </p:cBhvr>
                                      <p:to>
                                        <p:strVal val="visible"/>
                                      </p:to>
                                    </p:set>
                                    <p:animEffect transition="in" filter="fade">
                                      <p:cBhvr>
                                        <p:cTn id="32" dur="1000"/>
                                        <p:tgtEl>
                                          <p:spTgt spid="1048668"/>
                                        </p:tgtEl>
                                      </p:cBhvr>
                                    </p:animEffect>
                                    <p:anim calcmode="lin" valueType="num">
                                      <p:cBhvr>
                                        <p:cTn id="33" dur="1000" fill="hold"/>
                                        <p:tgtEl>
                                          <p:spTgt spid="1048668"/>
                                        </p:tgtEl>
                                        <p:attrNameLst>
                                          <p:attrName>ppt_x</p:attrName>
                                        </p:attrNameLst>
                                      </p:cBhvr>
                                      <p:tavLst>
                                        <p:tav tm="0">
                                          <p:val>
                                            <p:strVal val="#ppt_x"/>
                                          </p:val>
                                        </p:tav>
                                        <p:tav tm="100000">
                                          <p:val>
                                            <p:strVal val="#ppt_x"/>
                                          </p:val>
                                        </p:tav>
                                      </p:tavLst>
                                    </p:anim>
                                    <p:anim calcmode="lin" valueType="num">
                                      <p:cBhvr>
                                        <p:cTn id="34" dur="1000" fill="hold"/>
                                        <p:tgtEl>
                                          <p:spTgt spid="104866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48673"/>
                                        </p:tgtEl>
                                        <p:attrNameLst>
                                          <p:attrName>style.visibility</p:attrName>
                                        </p:attrNameLst>
                                      </p:cBhvr>
                                      <p:to>
                                        <p:strVal val="visible"/>
                                      </p:to>
                                    </p:set>
                                    <p:animEffect transition="in" filter="fade">
                                      <p:cBhvr>
                                        <p:cTn id="37" dur="1000"/>
                                        <p:tgtEl>
                                          <p:spTgt spid="1048673"/>
                                        </p:tgtEl>
                                      </p:cBhvr>
                                    </p:animEffect>
                                    <p:anim calcmode="lin" valueType="num">
                                      <p:cBhvr>
                                        <p:cTn id="38" dur="1000" fill="hold"/>
                                        <p:tgtEl>
                                          <p:spTgt spid="1048673"/>
                                        </p:tgtEl>
                                        <p:attrNameLst>
                                          <p:attrName>ppt_x</p:attrName>
                                        </p:attrNameLst>
                                      </p:cBhvr>
                                      <p:tavLst>
                                        <p:tav tm="0">
                                          <p:val>
                                            <p:strVal val="#ppt_x"/>
                                          </p:val>
                                        </p:tav>
                                        <p:tav tm="100000">
                                          <p:val>
                                            <p:strVal val="#ppt_x"/>
                                          </p:val>
                                        </p:tav>
                                      </p:tavLst>
                                    </p:anim>
                                    <p:anim calcmode="lin" valueType="num">
                                      <p:cBhvr>
                                        <p:cTn id="39" dur="1000" fill="hold"/>
                                        <p:tgtEl>
                                          <p:spTgt spid="104867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48678"/>
                                        </p:tgtEl>
                                        <p:attrNameLst>
                                          <p:attrName>style.visibility</p:attrName>
                                        </p:attrNameLst>
                                      </p:cBhvr>
                                      <p:to>
                                        <p:strVal val="visible"/>
                                      </p:to>
                                    </p:set>
                                    <p:animEffect transition="in" filter="fade">
                                      <p:cBhvr>
                                        <p:cTn id="42" dur="1000"/>
                                        <p:tgtEl>
                                          <p:spTgt spid="1048678"/>
                                        </p:tgtEl>
                                      </p:cBhvr>
                                    </p:animEffect>
                                    <p:anim calcmode="lin" valueType="num">
                                      <p:cBhvr>
                                        <p:cTn id="43" dur="1000" fill="hold"/>
                                        <p:tgtEl>
                                          <p:spTgt spid="1048678"/>
                                        </p:tgtEl>
                                        <p:attrNameLst>
                                          <p:attrName>ppt_x</p:attrName>
                                        </p:attrNameLst>
                                      </p:cBhvr>
                                      <p:tavLst>
                                        <p:tav tm="0">
                                          <p:val>
                                            <p:strVal val="#ppt_x"/>
                                          </p:val>
                                        </p:tav>
                                        <p:tav tm="100000">
                                          <p:val>
                                            <p:strVal val="#ppt_x"/>
                                          </p:val>
                                        </p:tav>
                                      </p:tavLst>
                                    </p:anim>
                                    <p:anim calcmode="lin" valueType="num">
                                      <p:cBhvr>
                                        <p:cTn id="44" dur="1000" fill="hold"/>
                                        <p:tgtEl>
                                          <p:spTgt spid="104867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48680"/>
                                        </p:tgtEl>
                                        <p:attrNameLst>
                                          <p:attrName>style.visibility</p:attrName>
                                        </p:attrNameLst>
                                      </p:cBhvr>
                                      <p:to>
                                        <p:strVal val="visible"/>
                                      </p:to>
                                    </p:set>
                                    <p:animEffect transition="in" filter="fade">
                                      <p:cBhvr>
                                        <p:cTn id="47" dur="1000"/>
                                        <p:tgtEl>
                                          <p:spTgt spid="1048680"/>
                                        </p:tgtEl>
                                      </p:cBhvr>
                                    </p:animEffect>
                                    <p:anim calcmode="lin" valueType="num">
                                      <p:cBhvr>
                                        <p:cTn id="48" dur="1000" fill="hold"/>
                                        <p:tgtEl>
                                          <p:spTgt spid="1048680"/>
                                        </p:tgtEl>
                                        <p:attrNameLst>
                                          <p:attrName>ppt_x</p:attrName>
                                        </p:attrNameLst>
                                      </p:cBhvr>
                                      <p:tavLst>
                                        <p:tav tm="0">
                                          <p:val>
                                            <p:strVal val="#ppt_x"/>
                                          </p:val>
                                        </p:tav>
                                        <p:tav tm="100000">
                                          <p:val>
                                            <p:strVal val="#ppt_x"/>
                                          </p:val>
                                        </p:tav>
                                      </p:tavLst>
                                    </p:anim>
                                    <p:anim calcmode="lin" valueType="num">
                                      <p:cBhvr>
                                        <p:cTn id="49" dur="1000" fill="hold"/>
                                        <p:tgtEl>
                                          <p:spTgt spid="104868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48679"/>
                                        </p:tgtEl>
                                        <p:attrNameLst>
                                          <p:attrName>style.visibility</p:attrName>
                                        </p:attrNameLst>
                                      </p:cBhvr>
                                      <p:to>
                                        <p:strVal val="visible"/>
                                      </p:to>
                                    </p:set>
                                    <p:animEffect transition="in" filter="fade">
                                      <p:cBhvr>
                                        <p:cTn id="52" dur="1000"/>
                                        <p:tgtEl>
                                          <p:spTgt spid="1048679"/>
                                        </p:tgtEl>
                                      </p:cBhvr>
                                    </p:animEffect>
                                    <p:anim calcmode="lin" valueType="num">
                                      <p:cBhvr>
                                        <p:cTn id="53" dur="1000" fill="hold"/>
                                        <p:tgtEl>
                                          <p:spTgt spid="1048679"/>
                                        </p:tgtEl>
                                        <p:attrNameLst>
                                          <p:attrName>ppt_x</p:attrName>
                                        </p:attrNameLst>
                                      </p:cBhvr>
                                      <p:tavLst>
                                        <p:tav tm="0">
                                          <p:val>
                                            <p:strVal val="#ppt_x"/>
                                          </p:val>
                                        </p:tav>
                                        <p:tav tm="100000">
                                          <p:val>
                                            <p:strVal val="#ppt_x"/>
                                          </p:val>
                                        </p:tav>
                                      </p:tavLst>
                                    </p:anim>
                                    <p:anim calcmode="lin" valueType="num">
                                      <p:cBhvr>
                                        <p:cTn id="54" dur="1000" fill="hold"/>
                                        <p:tgtEl>
                                          <p:spTgt spid="104867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48674"/>
                                        </p:tgtEl>
                                        <p:attrNameLst>
                                          <p:attrName>style.visibility</p:attrName>
                                        </p:attrNameLst>
                                      </p:cBhvr>
                                      <p:to>
                                        <p:strVal val="visible"/>
                                      </p:to>
                                    </p:set>
                                    <p:animEffect transition="in" filter="fade">
                                      <p:cBhvr>
                                        <p:cTn id="57" dur="1000"/>
                                        <p:tgtEl>
                                          <p:spTgt spid="1048674"/>
                                        </p:tgtEl>
                                      </p:cBhvr>
                                    </p:animEffect>
                                    <p:anim calcmode="lin" valueType="num">
                                      <p:cBhvr>
                                        <p:cTn id="58" dur="1000" fill="hold"/>
                                        <p:tgtEl>
                                          <p:spTgt spid="1048674"/>
                                        </p:tgtEl>
                                        <p:attrNameLst>
                                          <p:attrName>ppt_x</p:attrName>
                                        </p:attrNameLst>
                                      </p:cBhvr>
                                      <p:tavLst>
                                        <p:tav tm="0">
                                          <p:val>
                                            <p:strVal val="#ppt_x"/>
                                          </p:val>
                                        </p:tav>
                                        <p:tav tm="100000">
                                          <p:val>
                                            <p:strVal val="#ppt_x"/>
                                          </p:val>
                                        </p:tav>
                                      </p:tavLst>
                                    </p:anim>
                                    <p:anim calcmode="lin" valueType="num">
                                      <p:cBhvr>
                                        <p:cTn id="59" dur="1000" fill="hold"/>
                                        <p:tgtEl>
                                          <p:spTgt spid="104867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048675"/>
                                        </p:tgtEl>
                                        <p:attrNameLst>
                                          <p:attrName>style.visibility</p:attrName>
                                        </p:attrNameLst>
                                      </p:cBhvr>
                                      <p:to>
                                        <p:strVal val="visible"/>
                                      </p:to>
                                    </p:set>
                                    <p:animEffect transition="in" filter="fade">
                                      <p:cBhvr>
                                        <p:cTn id="62" dur="1000"/>
                                        <p:tgtEl>
                                          <p:spTgt spid="1048675"/>
                                        </p:tgtEl>
                                      </p:cBhvr>
                                    </p:animEffect>
                                    <p:anim calcmode="lin" valueType="num">
                                      <p:cBhvr>
                                        <p:cTn id="63" dur="1000" fill="hold"/>
                                        <p:tgtEl>
                                          <p:spTgt spid="1048675"/>
                                        </p:tgtEl>
                                        <p:attrNameLst>
                                          <p:attrName>ppt_x</p:attrName>
                                        </p:attrNameLst>
                                      </p:cBhvr>
                                      <p:tavLst>
                                        <p:tav tm="0">
                                          <p:val>
                                            <p:strVal val="#ppt_x"/>
                                          </p:val>
                                        </p:tav>
                                        <p:tav tm="100000">
                                          <p:val>
                                            <p:strVal val="#ppt_x"/>
                                          </p:val>
                                        </p:tav>
                                      </p:tavLst>
                                    </p:anim>
                                    <p:anim calcmode="lin" valueType="num">
                                      <p:cBhvr>
                                        <p:cTn id="64" dur="1000" fill="hold"/>
                                        <p:tgtEl>
                                          <p:spTgt spid="104867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048669"/>
                                        </p:tgtEl>
                                        <p:attrNameLst>
                                          <p:attrName>style.visibility</p:attrName>
                                        </p:attrNameLst>
                                      </p:cBhvr>
                                      <p:to>
                                        <p:strVal val="visible"/>
                                      </p:to>
                                    </p:set>
                                    <p:animEffect transition="in" filter="fade">
                                      <p:cBhvr>
                                        <p:cTn id="67" dur="1000"/>
                                        <p:tgtEl>
                                          <p:spTgt spid="1048669"/>
                                        </p:tgtEl>
                                      </p:cBhvr>
                                    </p:animEffect>
                                    <p:anim calcmode="lin" valueType="num">
                                      <p:cBhvr>
                                        <p:cTn id="68" dur="1000" fill="hold"/>
                                        <p:tgtEl>
                                          <p:spTgt spid="1048669"/>
                                        </p:tgtEl>
                                        <p:attrNameLst>
                                          <p:attrName>ppt_x</p:attrName>
                                        </p:attrNameLst>
                                      </p:cBhvr>
                                      <p:tavLst>
                                        <p:tav tm="0">
                                          <p:val>
                                            <p:strVal val="#ppt_x"/>
                                          </p:val>
                                        </p:tav>
                                        <p:tav tm="100000">
                                          <p:val>
                                            <p:strVal val="#ppt_x"/>
                                          </p:val>
                                        </p:tav>
                                      </p:tavLst>
                                    </p:anim>
                                    <p:anim calcmode="lin" valueType="num">
                                      <p:cBhvr>
                                        <p:cTn id="69" dur="1000" fill="hold"/>
                                        <p:tgtEl>
                                          <p:spTgt spid="104866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048670"/>
                                        </p:tgtEl>
                                        <p:attrNameLst>
                                          <p:attrName>style.visibility</p:attrName>
                                        </p:attrNameLst>
                                      </p:cBhvr>
                                      <p:to>
                                        <p:strVal val="visible"/>
                                      </p:to>
                                    </p:set>
                                    <p:animEffect transition="in" filter="fade">
                                      <p:cBhvr>
                                        <p:cTn id="72" dur="1000"/>
                                        <p:tgtEl>
                                          <p:spTgt spid="1048670"/>
                                        </p:tgtEl>
                                      </p:cBhvr>
                                    </p:animEffect>
                                    <p:anim calcmode="lin" valueType="num">
                                      <p:cBhvr>
                                        <p:cTn id="73" dur="1000" fill="hold"/>
                                        <p:tgtEl>
                                          <p:spTgt spid="1048670"/>
                                        </p:tgtEl>
                                        <p:attrNameLst>
                                          <p:attrName>ppt_x</p:attrName>
                                        </p:attrNameLst>
                                      </p:cBhvr>
                                      <p:tavLst>
                                        <p:tav tm="0">
                                          <p:val>
                                            <p:strVal val="#ppt_x"/>
                                          </p:val>
                                        </p:tav>
                                        <p:tav tm="100000">
                                          <p:val>
                                            <p:strVal val="#ppt_x"/>
                                          </p:val>
                                        </p:tav>
                                      </p:tavLst>
                                    </p:anim>
                                    <p:anim calcmode="lin" valueType="num">
                                      <p:cBhvr>
                                        <p:cTn id="74" dur="1000" fill="hold"/>
                                        <p:tgtEl>
                                          <p:spTgt spid="104867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048662"/>
                                        </p:tgtEl>
                                        <p:attrNameLst>
                                          <p:attrName>style.visibility</p:attrName>
                                        </p:attrNameLst>
                                      </p:cBhvr>
                                      <p:to>
                                        <p:strVal val="visible"/>
                                      </p:to>
                                    </p:set>
                                    <p:animEffect transition="in" filter="fade">
                                      <p:cBhvr>
                                        <p:cTn id="77" dur="1000"/>
                                        <p:tgtEl>
                                          <p:spTgt spid="1048662"/>
                                        </p:tgtEl>
                                      </p:cBhvr>
                                    </p:animEffect>
                                    <p:anim calcmode="lin" valueType="num">
                                      <p:cBhvr>
                                        <p:cTn id="78" dur="1000" fill="hold"/>
                                        <p:tgtEl>
                                          <p:spTgt spid="1048662"/>
                                        </p:tgtEl>
                                        <p:attrNameLst>
                                          <p:attrName>ppt_x</p:attrName>
                                        </p:attrNameLst>
                                      </p:cBhvr>
                                      <p:tavLst>
                                        <p:tav tm="0">
                                          <p:val>
                                            <p:strVal val="#ppt_x"/>
                                          </p:val>
                                        </p:tav>
                                        <p:tav tm="100000">
                                          <p:val>
                                            <p:strVal val="#ppt_x"/>
                                          </p:val>
                                        </p:tav>
                                      </p:tavLst>
                                    </p:anim>
                                    <p:anim calcmode="lin" valueType="num">
                                      <p:cBhvr>
                                        <p:cTn id="79" dur="1000" fill="hold"/>
                                        <p:tgtEl>
                                          <p:spTgt spid="104866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1048666"/>
                                        </p:tgtEl>
                                        <p:attrNameLst>
                                          <p:attrName>style.visibility</p:attrName>
                                        </p:attrNameLst>
                                      </p:cBhvr>
                                      <p:to>
                                        <p:strVal val="visible"/>
                                      </p:to>
                                    </p:set>
                                    <p:animEffect transition="in" filter="wipe(down)">
                                      <p:cBhvr>
                                        <p:cTn id="84" dur="500"/>
                                        <p:tgtEl>
                                          <p:spTgt spid="1048666"/>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1048667"/>
                                        </p:tgtEl>
                                        <p:attrNameLst>
                                          <p:attrName>style.visibility</p:attrName>
                                        </p:attrNameLst>
                                      </p:cBhvr>
                                      <p:to>
                                        <p:strVal val="visible"/>
                                      </p:to>
                                    </p:set>
                                    <p:animEffect transition="in" filter="wipe(down)">
                                      <p:cBhvr>
                                        <p:cTn id="87" dur="500"/>
                                        <p:tgtEl>
                                          <p:spTgt spid="1048667"/>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048671"/>
                                        </p:tgtEl>
                                        <p:attrNameLst>
                                          <p:attrName>style.visibility</p:attrName>
                                        </p:attrNameLst>
                                      </p:cBhvr>
                                      <p:to>
                                        <p:strVal val="visible"/>
                                      </p:to>
                                    </p:set>
                                    <p:animEffect transition="in" filter="barn(inVertical)">
                                      <p:cBhvr>
                                        <p:cTn id="92" dur="500"/>
                                        <p:tgtEl>
                                          <p:spTgt spid="1048671"/>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1048672"/>
                                        </p:tgtEl>
                                        <p:attrNameLst>
                                          <p:attrName>style.visibility</p:attrName>
                                        </p:attrNameLst>
                                      </p:cBhvr>
                                      <p:to>
                                        <p:strVal val="visible"/>
                                      </p:to>
                                    </p:set>
                                    <p:animEffect transition="in" filter="barn(inVertical)">
                                      <p:cBhvr>
                                        <p:cTn id="95" dur="500"/>
                                        <p:tgtEl>
                                          <p:spTgt spid="1048672"/>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1048676"/>
                                        </p:tgtEl>
                                        <p:attrNameLst>
                                          <p:attrName>style.visibility</p:attrName>
                                        </p:attrNameLst>
                                      </p:cBhvr>
                                      <p:to>
                                        <p:strVal val="visible"/>
                                      </p:to>
                                    </p:set>
                                    <p:animEffect transition="in" filter="randombar(horizontal)">
                                      <p:cBhvr>
                                        <p:cTn id="100" dur="500"/>
                                        <p:tgtEl>
                                          <p:spTgt spid="1048676"/>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1048677"/>
                                        </p:tgtEl>
                                        <p:attrNameLst>
                                          <p:attrName>style.visibility</p:attrName>
                                        </p:attrNameLst>
                                      </p:cBhvr>
                                      <p:to>
                                        <p:strVal val="visible"/>
                                      </p:to>
                                    </p:set>
                                    <p:animEffect transition="in" filter="randombar(horizontal)">
                                      <p:cBhvr>
                                        <p:cTn id="103" dur="500"/>
                                        <p:tgtEl>
                                          <p:spTgt spid="1048677"/>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1048681"/>
                                        </p:tgtEl>
                                        <p:attrNameLst>
                                          <p:attrName>style.visibility</p:attrName>
                                        </p:attrNameLst>
                                      </p:cBhvr>
                                      <p:to>
                                        <p:strVal val="visible"/>
                                      </p:to>
                                    </p:set>
                                    <p:animEffect transition="in" filter="barn(inVertical)">
                                      <p:cBhvr>
                                        <p:cTn id="108" dur="500"/>
                                        <p:tgtEl>
                                          <p:spTgt spid="1048681"/>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1048682"/>
                                        </p:tgtEl>
                                        <p:attrNameLst>
                                          <p:attrName>style.visibility</p:attrName>
                                        </p:attrNameLst>
                                      </p:cBhvr>
                                      <p:to>
                                        <p:strVal val="visible"/>
                                      </p:to>
                                    </p:set>
                                    <p:animEffect transition="in" filter="barn(inVertical)">
                                      <p:cBhvr>
                                        <p:cTn id="111" dur="500"/>
                                        <p:tgtEl>
                                          <p:spTgt spid="104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1" grpId="0" animBg="1"/>
      <p:bldP spid="1048665" grpId="0" animBg="1"/>
      <p:bldP spid="1048666" grpId="0" animBg="1"/>
      <p:bldP spid="1048667" grpId="0" animBg="1"/>
      <p:bldP spid="1048670" grpId="0" animBg="1"/>
      <p:bldP spid="1048671" grpId="0" animBg="1"/>
      <p:bldP spid="1048672" grpId="0" animBg="1"/>
      <p:bldP spid="1048675" grpId="0" animBg="1"/>
      <p:bldP spid="1048676" grpId="0" animBg="1"/>
      <p:bldP spid="1048677" grpId="0" animBg="1"/>
      <p:bldP spid="1048680" grpId="0" animBg="1"/>
      <p:bldP spid="1048681" grpId="0" animBg="1"/>
      <p:bldP spid="10486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097174" name="Image 0" descr="preencoded.png"/>
          <p:cNvPicPr>
            <a:picLocks noChangeAspect="1"/>
          </p:cNvPicPr>
          <p:nvPr/>
        </p:nvPicPr>
        <p:blipFill>
          <a:blip r:embed="rId3"/>
          <a:stretch>
            <a:fillRect/>
          </a:stretch>
        </p:blipFill>
        <p:spPr>
          <a:xfrm>
            <a:off x="0" y="0"/>
            <a:ext cx="5486400" cy="8230910"/>
          </a:xfrm>
          <a:prstGeom prst="rect">
            <a:avLst/>
          </a:prstGeom>
        </p:spPr>
      </p:pic>
      <p:sp>
        <p:nvSpPr>
          <p:cNvPr id="1048719" name="Text 0"/>
          <p:cNvSpPr/>
          <p:nvPr/>
        </p:nvSpPr>
        <p:spPr>
          <a:xfrm>
            <a:off x="6170295" y="537329"/>
            <a:ext cx="6940391" cy="610553"/>
          </a:xfrm>
          <a:prstGeom prst="rect">
            <a:avLst/>
          </a:prstGeom>
          <a:noFill/>
        </p:spPr>
        <p:txBody>
          <a:bodyPr wrap="none" lIns="0" tIns="0" rIns="0" bIns="0" rtlCol="0" anchor="t"/>
          <a:lstStyle/>
          <a:p>
            <a:pPr marL="0" indent="0">
              <a:lnSpc>
                <a:spcPts val="4800"/>
              </a:lnSpc>
              <a:buNone/>
            </a:pPr>
            <a:r>
              <a:rPr lang="en-US" sz="4000" b="1" dirty="0">
                <a:solidFill>
                  <a:srgbClr val="484237"/>
                </a:solidFill>
                <a:latin typeface="Times New Roman" panose="02020603050405020304" pitchFamily="18" charset="0"/>
                <a:ea typeface="Gelasio Semi Bold" pitchFamily="34" charset="-122"/>
                <a:cs typeface="Times New Roman" panose="02020603050405020304" pitchFamily="18" charset="0"/>
              </a:rPr>
              <a:t>Cách phòng tránh và hạn chế</a:t>
            </a:r>
            <a:endParaRPr lang="en-US" sz="4000" b="1" dirty="0">
              <a:latin typeface="Times New Roman" panose="02020603050405020304" pitchFamily="18" charset="0"/>
              <a:cs typeface="Times New Roman" panose="02020603050405020304" pitchFamily="18" charset="0"/>
            </a:endParaRPr>
          </a:p>
        </p:txBody>
      </p:sp>
      <p:pic>
        <p:nvPicPr>
          <p:cNvPr id="2097175" name="Image 1" descr="preencoded.png"/>
          <p:cNvPicPr>
            <a:picLocks noChangeAspect="1"/>
          </p:cNvPicPr>
          <p:nvPr/>
        </p:nvPicPr>
        <p:blipFill>
          <a:blip r:embed="rId4"/>
          <a:stretch>
            <a:fillRect/>
          </a:stretch>
        </p:blipFill>
        <p:spPr>
          <a:xfrm>
            <a:off x="6170295" y="1440894"/>
            <a:ext cx="977027" cy="1563172"/>
          </a:xfrm>
          <a:prstGeom prst="rect">
            <a:avLst/>
          </a:prstGeom>
        </p:spPr>
      </p:pic>
      <p:sp>
        <p:nvSpPr>
          <p:cNvPr id="1048720" name="Text 1"/>
          <p:cNvSpPr/>
          <p:nvPr/>
        </p:nvSpPr>
        <p:spPr>
          <a:xfrm>
            <a:off x="7411789" y="1648361"/>
            <a:ext cx="3592116" cy="305395"/>
          </a:xfrm>
          <a:prstGeom prst="rect">
            <a:avLst/>
          </a:prstGeom>
          <a:noFill/>
        </p:spPr>
        <p:txBody>
          <a:bodyPr wrap="none" lIns="0" tIns="0" rIns="0" bIns="0" rtlCol="0" anchor="t"/>
          <a:lstStyle/>
          <a:p>
            <a:pPr marL="0" indent="0" algn="l">
              <a:lnSpc>
                <a:spcPts val="2400"/>
              </a:lnSpc>
              <a:buNone/>
            </a:pPr>
            <a:r>
              <a:rPr lang="en-US" sz="1900" b="1" dirty="0">
                <a:solidFill>
                  <a:srgbClr val="746558"/>
                </a:solidFill>
                <a:latin typeface="Times New Roman" panose="02020603050405020304" pitchFamily="18" charset="0"/>
                <a:ea typeface="Gelasio Semi Bold" pitchFamily="34" charset="-122"/>
                <a:cs typeface="Times New Roman" panose="02020603050405020304" pitchFamily="18" charset="0"/>
              </a:rPr>
              <a:t>Nói không với thuốc lá điện tử</a:t>
            </a:r>
            <a:endParaRPr lang="en-US" sz="1900" b="1" dirty="0">
              <a:latin typeface="Times New Roman" panose="02020603050405020304" pitchFamily="18" charset="0"/>
              <a:cs typeface="Times New Roman" panose="02020603050405020304" pitchFamily="18" charset="0"/>
            </a:endParaRPr>
          </a:p>
        </p:txBody>
      </p:sp>
      <p:sp>
        <p:nvSpPr>
          <p:cNvPr id="1048721" name="Text 2"/>
          <p:cNvSpPr/>
          <p:nvPr/>
        </p:nvSpPr>
        <p:spPr>
          <a:xfrm>
            <a:off x="7440335" y="2058829"/>
            <a:ext cx="6506170" cy="625078"/>
          </a:xfrm>
          <a:prstGeom prst="rect">
            <a:avLst/>
          </a:prstGeom>
          <a:noFill/>
        </p:spPr>
        <p:txBody>
          <a:bodyPr wrap="square" lIns="0" tIns="0" rIns="0" bIns="0" rtlCol="0" anchor="t"/>
          <a:lstStyle/>
          <a:p>
            <a:pPr marL="0" indent="0" algn="l">
              <a:lnSpc>
                <a:spcPts val="2450"/>
              </a:lnSpc>
              <a:buNone/>
            </a:pPr>
            <a:r>
              <a:rPr lang="en-US" sz="1500" dirty="0">
                <a:solidFill>
                  <a:srgbClr val="746558"/>
                </a:solidFill>
                <a:latin typeface="Times New Roman" panose="02020603050405020304" pitchFamily="18" charset="0"/>
                <a:ea typeface="Gelasio" pitchFamily="34" charset="-122"/>
                <a:cs typeface="Times New Roman" panose="02020603050405020304" pitchFamily="18" charset="0"/>
              </a:rPr>
              <a:t>Hãy nâng cao nhận thức về tác hại của thuốc lá điện tử và khuyến khích mọi người bỏ thuốc.</a:t>
            </a:r>
            <a:endParaRPr lang="en-US" sz="1500" dirty="0">
              <a:latin typeface="Times New Roman" panose="02020603050405020304" pitchFamily="18" charset="0"/>
              <a:cs typeface="Times New Roman" panose="02020603050405020304" pitchFamily="18" charset="0"/>
            </a:endParaRPr>
          </a:p>
        </p:txBody>
      </p:sp>
      <p:pic>
        <p:nvPicPr>
          <p:cNvPr id="2097176" name="Image 2" descr="preencoded.png"/>
          <p:cNvPicPr>
            <a:picLocks noChangeAspect="1"/>
          </p:cNvPicPr>
          <p:nvPr/>
        </p:nvPicPr>
        <p:blipFill>
          <a:blip r:embed="rId5"/>
          <a:stretch>
            <a:fillRect/>
          </a:stretch>
        </p:blipFill>
        <p:spPr>
          <a:xfrm>
            <a:off x="6170295" y="3004066"/>
            <a:ext cx="977027" cy="1563172"/>
          </a:xfrm>
          <a:prstGeom prst="rect">
            <a:avLst/>
          </a:prstGeom>
        </p:spPr>
      </p:pic>
      <p:sp>
        <p:nvSpPr>
          <p:cNvPr id="1048722" name="Text 3"/>
          <p:cNvSpPr/>
          <p:nvPr/>
        </p:nvSpPr>
        <p:spPr>
          <a:xfrm>
            <a:off x="7440335" y="3199448"/>
            <a:ext cx="3168610" cy="305395"/>
          </a:xfrm>
          <a:prstGeom prst="rect">
            <a:avLst/>
          </a:prstGeom>
          <a:noFill/>
        </p:spPr>
        <p:txBody>
          <a:bodyPr wrap="none" lIns="0" tIns="0" rIns="0" bIns="0" rtlCol="0" anchor="t"/>
          <a:lstStyle/>
          <a:p>
            <a:pPr marL="0" indent="0" algn="l">
              <a:lnSpc>
                <a:spcPts val="2400"/>
              </a:lnSpc>
              <a:buNone/>
            </a:pPr>
            <a:r>
              <a:rPr lang="en-US" sz="1900" b="1" dirty="0">
                <a:solidFill>
                  <a:srgbClr val="746558"/>
                </a:solidFill>
                <a:latin typeface="Times New Roman" panose="02020603050405020304" pitchFamily="18" charset="0"/>
                <a:ea typeface="Gelasio Semi Bold" pitchFamily="34" charset="-122"/>
                <a:cs typeface="Times New Roman" panose="02020603050405020304" pitchFamily="18" charset="0"/>
              </a:rPr>
              <a:t>Hạn chế sử dụng pháo hoa</a:t>
            </a:r>
            <a:endParaRPr lang="en-US" sz="1900" b="1" dirty="0">
              <a:latin typeface="Times New Roman" panose="02020603050405020304" pitchFamily="18" charset="0"/>
              <a:cs typeface="Times New Roman" panose="02020603050405020304" pitchFamily="18" charset="0"/>
            </a:endParaRPr>
          </a:p>
        </p:txBody>
      </p:sp>
      <p:sp>
        <p:nvSpPr>
          <p:cNvPr id="1048723" name="Text 4"/>
          <p:cNvSpPr/>
          <p:nvPr/>
        </p:nvSpPr>
        <p:spPr>
          <a:xfrm>
            <a:off x="7440335" y="3622000"/>
            <a:ext cx="6506170" cy="625078"/>
          </a:xfrm>
          <a:prstGeom prst="rect">
            <a:avLst/>
          </a:prstGeom>
          <a:noFill/>
        </p:spPr>
        <p:txBody>
          <a:bodyPr wrap="square" lIns="0" tIns="0" rIns="0" bIns="0" rtlCol="0" anchor="t"/>
          <a:lstStyle/>
          <a:p>
            <a:pPr marL="0" indent="0" algn="l">
              <a:lnSpc>
                <a:spcPts val="2450"/>
              </a:lnSpc>
              <a:buNone/>
            </a:pPr>
            <a:r>
              <a:rPr lang="en-US" sz="1500" dirty="0">
                <a:solidFill>
                  <a:srgbClr val="746558"/>
                </a:solidFill>
                <a:latin typeface="Times New Roman" panose="02020603050405020304" pitchFamily="18" charset="0"/>
                <a:ea typeface="Gelasio" pitchFamily="34" charset="-122"/>
                <a:cs typeface="Times New Roman" panose="02020603050405020304" pitchFamily="18" charset="0"/>
              </a:rPr>
              <a:t>Thay thế pháo hoa bằng các hoạt động giải trí an toàn và thân thiện môi trường.</a:t>
            </a:r>
            <a:endParaRPr lang="en-US" sz="1500" dirty="0">
              <a:latin typeface="Times New Roman" panose="02020603050405020304" pitchFamily="18" charset="0"/>
              <a:cs typeface="Times New Roman" panose="02020603050405020304" pitchFamily="18" charset="0"/>
            </a:endParaRPr>
          </a:p>
        </p:txBody>
      </p:sp>
      <p:pic>
        <p:nvPicPr>
          <p:cNvPr id="2097177" name="Image 3" descr="preencoded.png"/>
          <p:cNvPicPr>
            <a:picLocks noChangeAspect="1"/>
          </p:cNvPicPr>
          <p:nvPr/>
        </p:nvPicPr>
        <p:blipFill>
          <a:blip r:embed="rId6"/>
          <a:stretch>
            <a:fillRect/>
          </a:stretch>
        </p:blipFill>
        <p:spPr>
          <a:xfrm>
            <a:off x="6170295" y="4567238"/>
            <a:ext cx="977027" cy="1563172"/>
          </a:xfrm>
          <a:prstGeom prst="rect">
            <a:avLst/>
          </a:prstGeom>
        </p:spPr>
      </p:pic>
      <p:sp>
        <p:nvSpPr>
          <p:cNvPr id="1048724" name="Text 5"/>
          <p:cNvSpPr/>
          <p:nvPr/>
        </p:nvSpPr>
        <p:spPr>
          <a:xfrm>
            <a:off x="7440335" y="4762619"/>
            <a:ext cx="2999422" cy="305395"/>
          </a:xfrm>
          <a:prstGeom prst="rect">
            <a:avLst/>
          </a:prstGeom>
          <a:noFill/>
        </p:spPr>
        <p:txBody>
          <a:bodyPr wrap="none" lIns="0" tIns="0" rIns="0" bIns="0" rtlCol="0" anchor="t"/>
          <a:lstStyle/>
          <a:p>
            <a:pPr marL="0" indent="0" algn="l">
              <a:lnSpc>
                <a:spcPts val="2400"/>
              </a:lnSpc>
              <a:buNone/>
            </a:pPr>
            <a:r>
              <a:rPr lang="en-US" sz="1900" b="1" dirty="0">
                <a:solidFill>
                  <a:srgbClr val="746558"/>
                </a:solidFill>
                <a:latin typeface="Times New Roman" panose="02020603050405020304" pitchFamily="18" charset="0"/>
                <a:ea typeface="Gelasio Semi Bold" pitchFamily="34" charset="-122"/>
                <a:cs typeface="Times New Roman" panose="02020603050405020304" pitchFamily="18" charset="0"/>
              </a:rPr>
              <a:t>Tuyên truyền và giáo dục</a:t>
            </a:r>
            <a:endParaRPr lang="en-US" sz="1900" b="1" dirty="0">
              <a:latin typeface="Times New Roman" panose="02020603050405020304" pitchFamily="18" charset="0"/>
              <a:cs typeface="Times New Roman" panose="02020603050405020304" pitchFamily="18" charset="0"/>
            </a:endParaRPr>
          </a:p>
        </p:txBody>
      </p:sp>
      <p:sp>
        <p:nvSpPr>
          <p:cNvPr id="1048725" name="Text 6"/>
          <p:cNvSpPr/>
          <p:nvPr/>
        </p:nvSpPr>
        <p:spPr>
          <a:xfrm>
            <a:off x="7440335" y="5185172"/>
            <a:ext cx="6506170" cy="625078"/>
          </a:xfrm>
          <a:prstGeom prst="rect">
            <a:avLst/>
          </a:prstGeom>
          <a:noFill/>
        </p:spPr>
        <p:txBody>
          <a:bodyPr wrap="square" lIns="0" tIns="0" rIns="0" bIns="0" rtlCol="0" anchor="t"/>
          <a:lstStyle/>
          <a:p>
            <a:pPr marL="0" indent="0" algn="l">
              <a:lnSpc>
                <a:spcPts val="2450"/>
              </a:lnSpc>
              <a:buNone/>
            </a:pPr>
            <a:r>
              <a:rPr lang="en-US" sz="1500" dirty="0">
                <a:solidFill>
                  <a:srgbClr val="746558"/>
                </a:solidFill>
                <a:latin typeface="Times New Roman" panose="02020603050405020304" pitchFamily="18" charset="0"/>
                <a:ea typeface="Gelasio" pitchFamily="34" charset="-122"/>
                <a:cs typeface="Times New Roman" panose="02020603050405020304" pitchFamily="18" charset="0"/>
              </a:rPr>
              <a:t>Nâng cao nhận thức cộng đồng về nguy cơ sức khỏe tiềm ẩn của thuốc lá điện tử và pháo hoa.</a:t>
            </a:r>
            <a:endParaRPr lang="en-US" sz="1500" dirty="0">
              <a:latin typeface="Times New Roman" panose="02020603050405020304" pitchFamily="18" charset="0"/>
              <a:cs typeface="Times New Roman" panose="02020603050405020304" pitchFamily="18" charset="0"/>
            </a:endParaRPr>
          </a:p>
        </p:txBody>
      </p:sp>
      <p:pic>
        <p:nvPicPr>
          <p:cNvPr id="2097178" name="Image 4" descr="preencoded.png"/>
          <p:cNvPicPr>
            <a:picLocks noChangeAspect="1"/>
          </p:cNvPicPr>
          <p:nvPr/>
        </p:nvPicPr>
        <p:blipFill>
          <a:blip r:embed="rId7"/>
          <a:stretch>
            <a:fillRect/>
          </a:stretch>
        </p:blipFill>
        <p:spPr>
          <a:xfrm>
            <a:off x="6170295" y="6130409"/>
            <a:ext cx="977027" cy="1563172"/>
          </a:xfrm>
          <a:prstGeom prst="rect">
            <a:avLst/>
          </a:prstGeom>
        </p:spPr>
      </p:pic>
      <p:sp>
        <p:nvSpPr>
          <p:cNvPr id="1048726" name="Text 7"/>
          <p:cNvSpPr/>
          <p:nvPr/>
        </p:nvSpPr>
        <p:spPr>
          <a:xfrm>
            <a:off x="7440335" y="6325791"/>
            <a:ext cx="2771894" cy="305395"/>
          </a:xfrm>
          <a:prstGeom prst="rect">
            <a:avLst/>
          </a:prstGeom>
          <a:noFill/>
        </p:spPr>
        <p:txBody>
          <a:bodyPr wrap="none" lIns="0" tIns="0" rIns="0" bIns="0" rtlCol="0" anchor="t"/>
          <a:lstStyle/>
          <a:p>
            <a:pPr marL="0" indent="0" algn="l">
              <a:lnSpc>
                <a:spcPts val="2400"/>
              </a:lnSpc>
              <a:buNone/>
            </a:pPr>
            <a:r>
              <a:rPr lang="en-US" sz="1900" b="1" dirty="0">
                <a:solidFill>
                  <a:srgbClr val="746558"/>
                </a:solidFill>
                <a:latin typeface="Times New Roman" panose="02020603050405020304" pitchFamily="18" charset="0"/>
                <a:ea typeface="Gelasio Semi Bold" pitchFamily="34" charset="-122"/>
                <a:cs typeface="Times New Roman" panose="02020603050405020304" pitchFamily="18" charset="0"/>
              </a:rPr>
              <a:t>Luật pháp và kiểm soát</a:t>
            </a:r>
            <a:endParaRPr lang="en-US" sz="1900" b="1" dirty="0">
              <a:latin typeface="Times New Roman" panose="02020603050405020304" pitchFamily="18" charset="0"/>
              <a:cs typeface="Times New Roman" panose="02020603050405020304" pitchFamily="18" charset="0"/>
            </a:endParaRPr>
          </a:p>
        </p:txBody>
      </p:sp>
      <p:sp>
        <p:nvSpPr>
          <p:cNvPr id="1048727" name="Text 8"/>
          <p:cNvSpPr/>
          <p:nvPr/>
        </p:nvSpPr>
        <p:spPr>
          <a:xfrm>
            <a:off x="7440335" y="6748343"/>
            <a:ext cx="6506170" cy="625078"/>
          </a:xfrm>
          <a:prstGeom prst="rect">
            <a:avLst/>
          </a:prstGeom>
          <a:noFill/>
        </p:spPr>
        <p:txBody>
          <a:bodyPr wrap="square" lIns="0" tIns="0" rIns="0" bIns="0" rtlCol="0" anchor="t"/>
          <a:lstStyle/>
          <a:p>
            <a:pPr marL="0" indent="0" algn="l">
              <a:lnSpc>
                <a:spcPts val="2450"/>
              </a:lnSpc>
              <a:buNone/>
            </a:pPr>
            <a:r>
              <a:rPr lang="en-US" sz="1500" dirty="0">
                <a:solidFill>
                  <a:srgbClr val="746558"/>
                </a:solidFill>
                <a:latin typeface="Times New Roman" panose="02020603050405020304" pitchFamily="18" charset="0"/>
                <a:ea typeface="Gelasio" pitchFamily="34" charset="-122"/>
                <a:cs typeface="Times New Roman" panose="02020603050405020304" pitchFamily="18" charset="0"/>
              </a:rPr>
              <a:t>Ban hành luật pháp và quy định chặt chẽ về sản xuất, kinh doanh và sử dụng thuốc lá điện tử và pháo hoa.</a:t>
            </a:r>
            <a:endParaRPr lang="en-US" sz="15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8719"/>
                                        </p:tgtEl>
                                        <p:attrNameLst>
                                          <p:attrName>style.visibility</p:attrName>
                                        </p:attrNameLst>
                                      </p:cBhvr>
                                      <p:to>
                                        <p:strVal val="visible"/>
                                      </p:to>
                                    </p:set>
                                    <p:animEffect transition="in" filter="barn(inVertical)">
                                      <p:cBhvr>
                                        <p:cTn id="7" dur="500"/>
                                        <p:tgtEl>
                                          <p:spTgt spid="1048719"/>
                                        </p:tgtEl>
                                      </p:cBhvr>
                                    </p:animEffect>
                                  </p:childTnLst>
                                </p:cTn>
                              </p:par>
                              <p:par>
                                <p:cTn id="8" presetID="16" presetClass="entr" presetSubtype="21" fill="hold" nodeType="withEffect">
                                  <p:stCondLst>
                                    <p:cond delay="0"/>
                                  </p:stCondLst>
                                  <p:childTnLst>
                                    <p:set>
                                      <p:cBhvr>
                                        <p:cTn id="9" dur="1" fill="hold">
                                          <p:stCondLst>
                                            <p:cond delay="0"/>
                                          </p:stCondLst>
                                        </p:cTn>
                                        <p:tgtEl>
                                          <p:spTgt spid="2097174"/>
                                        </p:tgtEl>
                                        <p:attrNameLst>
                                          <p:attrName>style.visibility</p:attrName>
                                        </p:attrNameLst>
                                      </p:cBhvr>
                                      <p:to>
                                        <p:strVal val="visible"/>
                                      </p:to>
                                    </p:set>
                                    <p:animEffect transition="in" filter="barn(inVertical)">
                                      <p:cBhvr>
                                        <p:cTn id="10" dur="500"/>
                                        <p:tgtEl>
                                          <p:spTgt spid="2097174"/>
                                        </p:tgtEl>
                                      </p:cBhvr>
                                    </p:animEffect>
                                  </p:childTnLst>
                                </p:cTn>
                              </p:par>
                              <p:par>
                                <p:cTn id="11" presetID="16" presetClass="entr" presetSubtype="21" fill="hold" nodeType="withEffect">
                                  <p:stCondLst>
                                    <p:cond delay="0"/>
                                  </p:stCondLst>
                                  <p:childTnLst>
                                    <p:set>
                                      <p:cBhvr>
                                        <p:cTn id="12" dur="1" fill="hold">
                                          <p:stCondLst>
                                            <p:cond delay="0"/>
                                          </p:stCondLst>
                                        </p:cTn>
                                        <p:tgtEl>
                                          <p:spTgt spid="2097176"/>
                                        </p:tgtEl>
                                        <p:attrNameLst>
                                          <p:attrName>style.visibility</p:attrName>
                                        </p:attrNameLst>
                                      </p:cBhvr>
                                      <p:to>
                                        <p:strVal val="visible"/>
                                      </p:to>
                                    </p:set>
                                    <p:animEffect transition="in" filter="barn(inVertical)">
                                      <p:cBhvr>
                                        <p:cTn id="13" dur="500"/>
                                        <p:tgtEl>
                                          <p:spTgt spid="2097176"/>
                                        </p:tgtEl>
                                      </p:cBhvr>
                                    </p:animEffect>
                                  </p:childTnLst>
                                </p:cTn>
                              </p:par>
                              <p:par>
                                <p:cTn id="14" presetID="16" presetClass="entr" presetSubtype="21" fill="hold" nodeType="withEffect">
                                  <p:stCondLst>
                                    <p:cond delay="0"/>
                                  </p:stCondLst>
                                  <p:childTnLst>
                                    <p:set>
                                      <p:cBhvr>
                                        <p:cTn id="15" dur="1" fill="hold">
                                          <p:stCondLst>
                                            <p:cond delay="0"/>
                                          </p:stCondLst>
                                        </p:cTn>
                                        <p:tgtEl>
                                          <p:spTgt spid="2097175"/>
                                        </p:tgtEl>
                                        <p:attrNameLst>
                                          <p:attrName>style.visibility</p:attrName>
                                        </p:attrNameLst>
                                      </p:cBhvr>
                                      <p:to>
                                        <p:strVal val="visible"/>
                                      </p:to>
                                    </p:set>
                                    <p:animEffect transition="in" filter="barn(inVertical)">
                                      <p:cBhvr>
                                        <p:cTn id="16" dur="500"/>
                                        <p:tgtEl>
                                          <p:spTgt spid="2097175"/>
                                        </p:tgtEl>
                                      </p:cBhvr>
                                    </p:animEffect>
                                  </p:childTnLst>
                                </p:cTn>
                              </p:par>
                              <p:par>
                                <p:cTn id="17" presetID="16" presetClass="entr" presetSubtype="21" fill="hold" nodeType="withEffect">
                                  <p:stCondLst>
                                    <p:cond delay="0"/>
                                  </p:stCondLst>
                                  <p:childTnLst>
                                    <p:set>
                                      <p:cBhvr>
                                        <p:cTn id="18" dur="1" fill="hold">
                                          <p:stCondLst>
                                            <p:cond delay="0"/>
                                          </p:stCondLst>
                                        </p:cTn>
                                        <p:tgtEl>
                                          <p:spTgt spid="2097177"/>
                                        </p:tgtEl>
                                        <p:attrNameLst>
                                          <p:attrName>style.visibility</p:attrName>
                                        </p:attrNameLst>
                                      </p:cBhvr>
                                      <p:to>
                                        <p:strVal val="visible"/>
                                      </p:to>
                                    </p:set>
                                    <p:animEffect transition="in" filter="barn(inVertical)">
                                      <p:cBhvr>
                                        <p:cTn id="19" dur="500"/>
                                        <p:tgtEl>
                                          <p:spTgt spid="2097177"/>
                                        </p:tgtEl>
                                      </p:cBhvr>
                                    </p:animEffect>
                                  </p:childTnLst>
                                </p:cTn>
                              </p:par>
                              <p:par>
                                <p:cTn id="20" presetID="16" presetClass="entr" presetSubtype="21" fill="hold" nodeType="withEffect">
                                  <p:stCondLst>
                                    <p:cond delay="0"/>
                                  </p:stCondLst>
                                  <p:childTnLst>
                                    <p:set>
                                      <p:cBhvr>
                                        <p:cTn id="21" dur="1" fill="hold">
                                          <p:stCondLst>
                                            <p:cond delay="0"/>
                                          </p:stCondLst>
                                        </p:cTn>
                                        <p:tgtEl>
                                          <p:spTgt spid="2097178"/>
                                        </p:tgtEl>
                                        <p:attrNameLst>
                                          <p:attrName>style.visibility</p:attrName>
                                        </p:attrNameLst>
                                      </p:cBhvr>
                                      <p:to>
                                        <p:strVal val="visible"/>
                                      </p:to>
                                    </p:set>
                                    <p:animEffect transition="in" filter="barn(inVertical)">
                                      <p:cBhvr>
                                        <p:cTn id="22" dur="500"/>
                                        <p:tgtEl>
                                          <p:spTgt spid="209717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48720"/>
                                        </p:tgtEl>
                                        <p:attrNameLst>
                                          <p:attrName>style.visibility</p:attrName>
                                        </p:attrNameLst>
                                      </p:cBhvr>
                                      <p:to>
                                        <p:strVal val="visible"/>
                                      </p:to>
                                    </p:set>
                                    <p:animEffect transition="in" filter="wipe(down)">
                                      <p:cBhvr>
                                        <p:cTn id="27" dur="500"/>
                                        <p:tgtEl>
                                          <p:spTgt spid="10487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48721"/>
                                        </p:tgtEl>
                                        <p:attrNameLst>
                                          <p:attrName>style.visibility</p:attrName>
                                        </p:attrNameLst>
                                      </p:cBhvr>
                                      <p:to>
                                        <p:strVal val="visible"/>
                                      </p:to>
                                    </p:set>
                                    <p:animEffect transition="in" filter="wipe(down)">
                                      <p:cBhvr>
                                        <p:cTn id="30" dur="500"/>
                                        <p:tgtEl>
                                          <p:spTgt spid="104872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048722"/>
                                        </p:tgtEl>
                                        <p:attrNameLst>
                                          <p:attrName>style.visibility</p:attrName>
                                        </p:attrNameLst>
                                      </p:cBhvr>
                                      <p:to>
                                        <p:strVal val="visible"/>
                                      </p:to>
                                    </p:set>
                                    <p:animEffect transition="in" filter="circle(in)">
                                      <p:cBhvr>
                                        <p:cTn id="35" dur="2000"/>
                                        <p:tgtEl>
                                          <p:spTgt spid="1048722"/>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048723"/>
                                        </p:tgtEl>
                                        <p:attrNameLst>
                                          <p:attrName>style.visibility</p:attrName>
                                        </p:attrNameLst>
                                      </p:cBhvr>
                                      <p:to>
                                        <p:strVal val="visible"/>
                                      </p:to>
                                    </p:set>
                                    <p:animEffect transition="in" filter="circle(in)">
                                      <p:cBhvr>
                                        <p:cTn id="38" dur="2000"/>
                                        <p:tgtEl>
                                          <p:spTgt spid="10487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48724"/>
                                        </p:tgtEl>
                                        <p:attrNameLst>
                                          <p:attrName>style.visibility</p:attrName>
                                        </p:attrNameLst>
                                      </p:cBhvr>
                                      <p:to>
                                        <p:strVal val="visible"/>
                                      </p:to>
                                    </p:set>
                                    <p:animEffect transition="in" filter="wipe(down)">
                                      <p:cBhvr>
                                        <p:cTn id="43" dur="500"/>
                                        <p:tgtEl>
                                          <p:spTgt spid="10487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048725"/>
                                        </p:tgtEl>
                                        <p:attrNameLst>
                                          <p:attrName>style.visibility</p:attrName>
                                        </p:attrNameLst>
                                      </p:cBhvr>
                                      <p:to>
                                        <p:strVal val="visible"/>
                                      </p:to>
                                    </p:set>
                                    <p:animEffect transition="in" filter="wipe(down)">
                                      <p:cBhvr>
                                        <p:cTn id="46" dur="500"/>
                                        <p:tgtEl>
                                          <p:spTgt spid="1048725"/>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48726"/>
                                        </p:tgtEl>
                                        <p:attrNameLst>
                                          <p:attrName>style.visibility</p:attrName>
                                        </p:attrNameLst>
                                      </p:cBhvr>
                                      <p:to>
                                        <p:strVal val="visible"/>
                                      </p:to>
                                    </p:set>
                                    <p:animEffect transition="in" filter="fade">
                                      <p:cBhvr>
                                        <p:cTn id="51" dur="1000"/>
                                        <p:tgtEl>
                                          <p:spTgt spid="1048726"/>
                                        </p:tgtEl>
                                      </p:cBhvr>
                                    </p:animEffect>
                                    <p:anim calcmode="lin" valueType="num">
                                      <p:cBhvr>
                                        <p:cTn id="52" dur="1000" fill="hold"/>
                                        <p:tgtEl>
                                          <p:spTgt spid="1048726"/>
                                        </p:tgtEl>
                                        <p:attrNameLst>
                                          <p:attrName>ppt_x</p:attrName>
                                        </p:attrNameLst>
                                      </p:cBhvr>
                                      <p:tavLst>
                                        <p:tav tm="0">
                                          <p:val>
                                            <p:strVal val="#ppt_x"/>
                                          </p:val>
                                        </p:tav>
                                        <p:tav tm="100000">
                                          <p:val>
                                            <p:strVal val="#ppt_x"/>
                                          </p:val>
                                        </p:tav>
                                      </p:tavLst>
                                    </p:anim>
                                    <p:anim calcmode="lin" valueType="num">
                                      <p:cBhvr>
                                        <p:cTn id="53" dur="1000" fill="hold"/>
                                        <p:tgtEl>
                                          <p:spTgt spid="104872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48727"/>
                                        </p:tgtEl>
                                        <p:attrNameLst>
                                          <p:attrName>style.visibility</p:attrName>
                                        </p:attrNameLst>
                                      </p:cBhvr>
                                      <p:to>
                                        <p:strVal val="visible"/>
                                      </p:to>
                                    </p:set>
                                    <p:animEffect transition="in" filter="fade">
                                      <p:cBhvr>
                                        <p:cTn id="56" dur="1000"/>
                                        <p:tgtEl>
                                          <p:spTgt spid="1048727"/>
                                        </p:tgtEl>
                                      </p:cBhvr>
                                    </p:animEffect>
                                    <p:anim calcmode="lin" valueType="num">
                                      <p:cBhvr>
                                        <p:cTn id="57" dur="1000" fill="hold"/>
                                        <p:tgtEl>
                                          <p:spTgt spid="1048727"/>
                                        </p:tgtEl>
                                        <p:attrNameLst>
                                          <p:attrName>ppt_x</p:attrName>
                                        </p:attrNameLst>
                                      </p:cBhvr>
                                      <p:tavLst>
                                        <p:tav tm="0">
                                          <p:val>
                                            <p:strVal val="#ppt_x"/>
                                          </p:val>
                                        </p:tav>
                                        <p:tav tm="100000">
                                          <p:val>
                                            <p:strVal val="#ppt_x"/>
                                          </p:val>
                                        </p:tav>
                                      </p:tavLst>
                                    </p:anim>
                                    <p:anim calcmode="lin" valueType="num">
                                      <p:cBhvr>
                                        <p:cTn id="58" dur="1000" fill="hold"/>
                                        <p:tgtEl>
                                          <p:spTgt spid="10487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19" grpId="0" animBg="1"/>
      <p:bldP spid="1048720" grpId="0" animBg="1"/>
      <p:bldP spid="1048721" grpId="0" animBg="1"/>
      <p:bldP spid="1048722" grpId="0" animBg="1"/>
      <p:bldP spid="1048723" grpId="0" animBg="1"/>
      <p:bldP spid="1048724" grpId="0" animBg="1"/>
      <p:bldP spid="1048725" grpId="0" animBg="1"/>
      <p:bldP spid="1048726" grpId="0" animBg="1"/>
      <p:bldP spid="10487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097180"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1048733" name="Text 0"/>
          <p:cNvSpPr/>
          <p:nvPr/>
        </p:nvSpPr>
        <p:spPr>
          <a:xfrm>
            <a:off x="6280189" y="1072056"/>
            <a:ext cx="7556421" cy="2020006"/>
          </a:xfrm>
          <a:prstGeom prst="rect">
            <a:avLst/>
          </a:prstGeom>
          <a:noFill/>
        </p:spPr>
        <p:txBody>
          <a:bodyPr wrap="square" lIns="0" tIns="0" rIns="0" bIns="0" rtlCol="0" anchor="t"/>
          <a:lstStyle/>
          <a:p>
            <a:pPr marL="0" indent="0">
              <a:lnSpc>
                <a:spcPts val="5550"/>
              </a:lnSpc>
              <a:buNone/>
            </a:pPr>
            <a:r>
              <a:rPr lang="en-US" sz="8000" b="1" dirty="0">
                <a:solidFill>
                  <a:srgbClr val="484237"/>
                </a:solidFill>
                <a:latin typeface="Times New Roman" panose="02020603050405020304" pitchFamily="18" charset="0"/>
                <a:ea typeface="Gelasio Semi Bold" pitchFamily="34" charset="-122"/>
                <a:cs typeface="Times New Roman" panose="02020603050405020304" pitchFamily="18" charset="0"/>
              </a:rPr>
              <a:t>Kết luận và hướng giải pháp</a:t>
            </a:r>
            <a:endParaRPr lang="en-US" sz="8000" b="1" dirty="0">
              <a:latin typeface="Times New Roman" panose="02020603050405020304" pitchFamily="18" charset="0"/>
              <a:cs typeface="Times New Roman" panose="02020603050405020304" pitchFamily="18" charset="0"/>
            </a:endParaRPr>
          </a:p>
        </p:txBody>
      </p:sp>
      <p:sp>
        <p:nvSpPr>
          <p:cNvPr id="1048734" name="Text 1"/>
          <p:cNvSpPr/>
          <p:nvPr/>
        </p:nvSpPr>
        <p:spPr>
          <a:xfrm>
            <a:off x="6784688" y="3541990"/>
            <a:ext cx="6127272" cy="1451610"/>
          </a:xfrm>
          <a:prstGeom prst="rect">
            <a:avLst/>
          </a:prstGeom>
          <a:noFill/>
        </p:spPr>
        <p:txBody>
          <a:bodyPr wrap="square" lIns="0" tIns="0" rIns="0" bIns="0" rtlCol="0" anchor="t"/>
          <a:lstStyle/>
          <a:p>
            <a:pPr marL="0" indent="0">
              <a:lnSpc>
                <a:spcPts val="2850"/>
              </a:lnSpc>
              <a:buNone/>
            </a:pPr>
            <a:r>
              <a:rPr lang="en-US" sz="1750" b="1" dirty="0">
                <a:solidFill>
                  <a:srgbClr val="746558"/>
                </a:solidFill>
                <a:latin typeface="Times New Roman" panose="02020603050405020304" pitchFamily="18" charset="0"/>
                <a:ea typeface="Gelasio" pitchFamily="34" charset="-122"/>
                <a:cs typeface="Times New Roman" panose="02020603050405020304" pitchFamily="18" charset="0"/>
              </a:rPr>
              <a:t>Thuốc lá điện tử và pháo hoa là những nguy cơ tiềm ẩn cho sức khỏe con người và môi trường. Chúng ta cần nâng cao nhận thức, thực hiện các biện pháp phòng tránh và hạn chế sử dụng để bảo vệ sức khỏe bản thân và cộng đồng. Hãy cùng chung tay xây dựng một xã hội lành mạnh và an toàn.</a:t>
            </a:r>
            <a:endParaRPr lang="en-US" sz="175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97180"/>
                                        </p:tgtEl>
                                        <p:attrNameLst>
                                          <p:attrName>style.visibility</p:attrName>
                                        </p:attrNameLst>
                                      </p:cBhvr>
                                      <p:to>
                                        <p:strVal val="visible"/>
                                      </p:to>
                                    </p:set>
                                    <p:animEffect transition="in" filter="fade">
                                      <p:cBhvr>
                                        <p:cTn id="7" dur="1000"/>
                                        <p:tgtEl>
                                          <p:spTgt spid="2097180"/>
                                        </p:tgtEl>
                                      </p:cBhvr>
                                    </p:animEffect>
                                    <p:anim calcmode="lin" valueType="num">
                                      <p:cBhvr>
                                        <p:cTn id="8" dur="1000" fill="hold"/>
                                        <p:tgtEl>
                                          <p:spTgt spid="2097180"/>
                                        </p:tgtEl>
                                        <p:attrNameLst>
                                          <p:attrName>ppt_x</p:attrName>
                                        </p:attrNameLst>
                                      </p:cBhvr>
                                      <p:tavLst>
                                        <p:tav tm="0">
                                          <p:val>
                                            <p:strVal val="#ppt_x"/>
                                          </p:val>
                                        </p:tav>
                                        <p:tav tm="100000">
                                          <p:val>
                                            <p:strVal val="#ppt_x"/>
                                          </p:val>
                                        </p:tav>
                                      </p:tavLst>
                                    </p:anim>
                                    <p:anim calcmode="lin" valueType="num">
                                      <p:cBhvr>
                                        <p:cTn id="9" dur="1000" fill="hold"/>
                                        <p:tgtEl>
                                          <p:spTgt spid="209718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733"/>
                                        </p:tgtEl>
                                        <p:attrNameLst>
                                          <p:attrName>style.visibility</p:attrName>
                                        </p:attrNameLst>
                                      </p:cBhvr>
                                      <p:to>
                                        <p:strVal val="visible"/>
                                      </p:to>
                                    </p:set>
                                    <p:animEffect transition="in" filter="fade">
                                      <p:cBhvr>
                                        <p:cTn id="12" dur="1000"/>
                                        <p:tgtEl>
                                          <p:spTgt spid="1048733"/>
                                        </p:tgtEl>
                                      </p:cBhvr>
                                    </p:animEffect>
                                    <p:anim calcmode="lin" valueType="num">
                                      <p:cBhvr>
                                        <p:cTn id="13" dur="1000" fill="hold"/>
                                        <p:tgtEl>
                                          <p:spTgt spid="1048733"/>
                                        </p:tgtEl>
                                        <p:attrNameLst>
                                          <p:attrName>ppt_x</p:attrName>
                                        </p:attrNameLst>
                                      </p:cBhvr>
                                      <p:tavLst>
                                        <p:tav tm="0">
                                          <p:val>
                                            <p:strVal val="#ppt_x"/>
                                          </p:val>
                                        </p:tav>
                                        <p:tav tm="100000">
                                          <p:val>
                                            <p:strVal val="#ppt_x"/>
                                          </p:val>
                                        </p:tav>
                                      </p:tavLst>
                                    </p:anim>
                                    <p:anim calcmode="lin" valueType="num">
                                      <p:cBhvr>
                                        <p:cTn id="14" dur="1000" fill="hold"/>
                                        <p:tgtEl>
                                          <p:spTgt spid="10487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48734"/>
                                        </p:tgtEl>
                                        <p:attrNameLst>
                                          <p:attrName>style.visibility</p:attrName>
                                        </p:attrNameLst>
                                      </p:cBhvr>
                                      <p:to>
                                        <p:strVal val="visible"/>
                                      </p:to>
                                    </p:set>
                                    <p:animEffect transition="in" filter="fade">
                                      <p:cBhvr>
                                        <p:cTn id="19" dur="1000"/>
                                        <p:tgtEl>
                                          <p:spTgt spid="1048734"/>
                                        </p:tgtEl>
                                      </p:cBhvr>
                                    </p:animEffect>
                                    <p:anim calcmode="lin" valueType="num">
                                      <p:cBhvr>
                                        <p:cTn id="20" dur="1000" fill="hold"/>
                                        <p:tgtEl>
                                          <p:spTgt spid="1048734"/>
                                        </p:tgtEl>
                                        <p:attrNameLst>
                                          <p:attrName>ppt_x</p:attrName>
                                        </p:attrNameLst>
                                      </p:cBhvr>
                                      <p:tavLst>
                                        <p:tav tm="0">
                                          <p:val>
                                            <p:strVal val="#ppt_x"/>
                                          </p:val>
                                        </p:tav>
                                        <p:tav tm="100000">
                                          <p:val>
                                            <p:strVal val="#ppt_x"/>
                                          </p:val>
                                        </p:tav>
                                      </p:tavLst>
                                    </p:anim>
                                    <p:anim calcmode="lin" valueType="num">
                                      <p:cBhvr>
                                        <p:cTn id="21" dur="1000" fill="hold"/>
                                        <p:tgtEl>
                                          <p:spTgt spid="10487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3" grpId="0" animBg="1"/>
      <p:bldP spid="10487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09717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1048710" name="Text 0"/>
          <p:cNvSpPr/>
          <p:nvPr/>
        </p:nvSpPr>
        <p:spPr>
          <a:xfrm>
            <a:off x="6125438" y="1714678"/>
            <a:ext cx="7556421" cy="1417558"/>
          </a:xfrm>
          <a:prstGeom prst="rect">
            <a:avLst/>
          </a:prstGeom>
          <a:noFill/>
        </p:spPr>
        <p:txBody>
          <a:bodyPr wrap="square" lIns="0" tIns="0" rIns="0" bIns="0" rtlCol="0" anchor="t"/>
          <a:lstStyle/>
          <a:p>
            <a:pPr marL="0" indent="0">
              <a:lnSpc>
                <a:spcPts val="5550"/>
              </a:lnSpc>
              <a:buNone/>
            </a:pPr>
            <a:r>
              <a:rPr lang="en-US" sz="6600" b="1" dirty="0">
                <a:solidFill>
                  <a:srgbClr val="484237"/>
                </a:solidFill>
                <a:latin typeface="Times New Roman" panose="02020603050405020304" pitchFamily="18" charset="0"/>
                <a:ea typeface="Gelasio Semi Bold" pitchFamily="34" charset="-122"/>
                <a:cs typeface="Times New Roman" panose="02020603050405020304" pitchFamily="18" charset="0"/>
              </a:rPr>
              <a:t>Tác hại của thuốc lá điện tử và pháo hoa</a:t>
            </a:r>
            <a:endParaRPr lang="en-US" sz="6600" b="1" dirty="0">
              <a:latin typeface="Times New Roman" panose="02020603050405020304" pitchFamily="18" charset="0"/>
              <a:cs typeface="Times New Roman" panose="02020603050405020304" pitchFamily="18" charset="0"/>
            </a:endParaRPr>
          </a:p>
        </p:txBody>
      </p:sp>
      <p:sp>
        <p:nvSpPr>
          <p:cNvPr id="1048711" name="Text 1"/>
          <p:cNvSpPr/>
          <p:nvPr/>
        </p:nvSpPr>
        <p:spPr>
          <a:xfrm>
            <a:off x="6461641" y="3856792"/>
            <a:ext cx="6884017" cy="1791771"/>
          </a:xfrm>
          <a:prstGeom prst="rect">
            <a:avLst/>
          </a:prstGeom>
          <a:noFill/>
        </p:spPr>
        <p:txBody>
          <a:bodyPr wrap="square" lIns="0" tIns="0" rIns="0" bIns="0" rtlCol="0" anchor="t"/>
          <a:lstStyle/>
          <a:p>
            <a:pPr marL="0" indent="0">
              <a:lnSpc>
                <a:spcPts val="2850"/>
              </a:lnSpc>
              <a:buNone/>
            </a:pPr>
            <a:r>
              <a:rPr lang="en-US" sz="2000" b="1" dirty="0">
                <a:solidFill>
                  <a:srgbClr val="746558"/>
                </a:solidFill>
                <a:latin typeface="Times New Roman" panose="02020603050405020304" pitchFamily="18" charset="0"/>
                <a:ea typeface="Gelasio" pitchFamily="34" charset="-122"/>
                <a:cs typeface="Times New Roman" panose="02020603050405020304" pitchFamily="18" charset="0"/>
              </a:rPr>
              <a:t>Thuốc lá điện tử và pháo hoa ngày càng phổ biến, nhưng chúng ẩn chứa nhiều nguy cơ sức khỏe tiềm ẩn. Bài thuyết trình này sẽ cung cấp thông tin chi tiết về tác hại của cả hai loại sản phẩm này, giúp bạn hiểu rõ hơn về những nguy hiểm mà chúng mang đến.</a:t>
            </a:r>
            <a:endParaRPr lang="en-US" sz="2000" b="1" dirty="0">
              <a:latin typeface="Times New Roman" panose="02020603050405020304" pitchFamily="18" charset="0"/>
              <a:cs typeface="Times New Roman" panose="02020603050405020304" pitchFamily="18" charset="0"/>
            </a:endParaRPr>
          </a:p>
        </p:txBody>
      </p:sp>
      <p:sp>
        <p:nvSpPr>
          <p:cNvPr id="1048712" name="Shape 2"/>
          <p:cNvSpPr/>
          <p:nvPr/>
        </p:nvSpPr>
        <p:spPr>
          <a:xfrm>
            <a:off x="6280190" y="5665470"/>
            <a:ext cx="362903" cy="362903"/>
          </a:xfrm>
          <a:prstGeom prst="roundRect">
            <a:avLst>
              <a:gd name="adj" fmla="val 25194296"/>
            </a:avLst>
          </a:prstGeom>
          <a:noFill/>
          <a:ln w="7620">
            <a:solidFill>
              <a:srgbClr val="FFFFFF"/>
            </a:solidFill>
            <a:prstDash val="solid"/>
          </a:ln>
        </p:spPr>
      </p:sp>
      <p:sp>
        <p:nvSpPr>
          <p:cNvPr id="1048713" name="Text 3"/>
          <p:cNvSpPr/>
          <p:nvPr/>
        </p:nvSpPr>
        <p:spPr>
          <a:xfrm>
            <a:off x="6756440" y="5648563"/>
            <a:ext cx="2327910" cy="396835"/>
          </a:xfrm>
          <a:prstGeom prst="rect">
            <a:avLst/>
          </a:prstGeom>
          <a:noFill/>
        </p:spPr>
        <p:txBody>
          <a:bodyPr wrap="none" lIns="0" tIns="0" rIns="0" bIns="0" rtlCol="0" anchor="t"/>
          <a:lstStyle/>
          <a:p>
            <a:pPr marL="0" indent="0" algn="l">
              <a:lnSpc>
                <a:spcPts val="3100"/>
              </a:lnSpc>
              <a:buNone/>
            </a:pPr>
            <a:endParaRPr lang="en-US" sz="22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710"/>
                                        </p:tgtEl>
                                        <p:attrNameLst>
                                          <p:attrName>style.visibility</p:attrName>
                                        </p:attrNameLst>
                                      </p:cBhvr>
                                      <p:to>
                                        <p:strVal val="visible"/>
                                      </p:to>
                                    </p:set>
                                    <p:anim calcmode="lin" valueType="num">
                                      <p:cBhvr additive="base">
                                        <p:cTn id="7" dur="500" fill="hold"/>
                                        <p:tgtEl>
                                          <p:spTgt spid="1048710"/>
                                        </p:tgtEl>
                                        <p:attrNameLst>
                                          <p:attrName>ppt_x</p:attrName>
                                        </p:attrNameLst>
                                      </p:cBhvr>
                                      <p:tavLst>
                                        <p:tav tm="0">
                                          <p:val>
                                            <p:strVal val="#ppt_x"/>
                                          </p:val>
                                        </p:tav>
                                        <p:tav tm="100000">
                                          <p:val>
                                            <p:strVal val="#ppt_x"/>
                                          </p:val>
                                        </p:tav>
                                      </p:tavLst>
                                    </p:anim>
                                    <p:anim calcmode="lin" valueType="num">
                                      <p:cBhvr additive="base">
                                        <p:cTn id="8" dur="500" fill="hold"/>
                                        <p:tgtEl>
                                          <p:spTgt spid="10487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48711">
                                            <p:txEl>
                                              <p:pRg st="0" end="0"/>
                                            </p:txEl>
                                          </p:spTgt>
                                        </p:tgtEl>
                                        <p:attrNameLst>
                                          <p:attrName>style.visibility</p:attrName>
                                        </p:attrNameLst>
                                      </p:cBhvr>
                                      <p:to>
                                        <p:strVal val="visible"/>
                                      </p:to>
                                    </p:set>
                                    <p:animEffect transition="in" filter="wipe(down)">
                                      <p:cBhvr>
                                        <p:cTn id="13" dur="500"/>
                                        <p:tgtEl>
                                          <p:spTgt spid="10487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097169" name="Image 0" descr="preencoded.png"/>
          <p:cNvPicPr>
            <a:picLocks noChangeAspect="1"/>
          </p:cNvPicPr>
          <p:nvPr/>
        </p:nvPicPr>
        <p:blipFill>
          <a:blip r:embed="rId3"/>
          <a:stretch>
            <a:fillRect/>
          </a:stretch>
        </p:blipFill>
        <p:spPr>
          <a:xfrm>
            <a:off x="0" y="0"/>
            <a:ext cx="14630400" cy="2811899"/>
          </a:xfrm>
          <a:prstGeom prst="rect">
            <a:avLst/>
          </a:prstGeom>
        </p:spPr>
      </p:pic>
      <p:sp>
        <p:nvSpPr>
          <p:cNvPr id="1048688" name="Text 0"/>
          <p:cNvSpPr/>
          <p:nvPr/>
        </p:nvSpPr>
        <p:spPr>
          <a:xfrm>
            <a:off x="1446728" y="3407986"/>
            <a:ext cx="11961971" cy="702826"/>
          </a:xfrm>
          <a:prstGeom prst="rect">
            <a:avLst/>
          </a:prstGeom>
          <a:noFill/>
        </p:spPr>
        <p:txBody>
          <a:bodyPr wrap="none" lIns="0" tIns="0" rIns="0" bIns="0" rtlCol="0" anchor="t"/>
          <a:lstStyle/>
          <a:p>
            <a:pPr marL="0" indent="0">
              <a:lnSpc>
                <a:spcPts val="5500"/>
              </a:lnSpc>
              <a:buNone/>
            </a:pPr>
            <a:r>
              <a:rPr lang="en-US" sz="4400" b="1" dirty="0">
                <a:solidFill>
                  <a:srgbClr val="484237"/>
                </a:solidFill>
                <a:latin typeface="Times New Roman" panose="02020603050405020304" pitchFamily="18" charset="0"/>
                <a:ea typeface="Gelasio Semi Bold" pitchFamily="34" charset="-122"/>
                <a:cs typeface="Times New Roman" panose="02020603050405020304" pitchFamily="18" charset="0"/>
              </a:rPr>
              <a:t>Thuốc lá điện tử: Những sự thật gây bất ngờ</a:t>
            </a:r>
            <a:endParaRPr lang="en-US" sz="4400" b="1" dirty="0">
              <a:latin typeface="Times New Roman" panose="02020603050405020304" pitchFamily="18" charset="0"/>
              <a:cs typeface="Times New Roman" panose="02020603050405020304" pitchFamily="18" charset="0"/>
            </a:endParaRPr>
          </a:p>
        </p:txBody>
      </p:sp>
      <p:sp>
        <p:nvSpPr>
          <p:cNvPr id="1048689" name="Shape 1"/>
          <p:cNvSpPr/>
          <p:nvPr/>
        </p:nvSpPr>
        <p:spPr>
          <a:xfrm>
            <a:off x="787241" y="4723686"/>
            <a:ext cx="506135" cy="506135"/>
          </a:xfrm>
          <a:prstGeom prst="roundRect">
            <a:avLst>
              <a:gd name="adj" fmla="val 6667"/>
            </a:avLst>
          </a:prstGeom>
          <a:solidFill>
            <a:srgbClr val="EEE8DD"/>
          </a:solidFill>
        </p:spPr>
      </p:sp>
      <p:sp>
        <p:nvSpPr>
          <p:cNvPr id="1048690" name="Text 2"/>
          <p:cNvSpPr/>
          <p:nvPr/>
        </p:nvSpPr>
        <p:spPr>
          <a:xfrm>
            <a:off x="960715" y="4807982"/>
            <a:ext cx="159187" cy="337423"/>
          </a:xfrm>
          <a:prstGeom prst="rect">
            <a:avLst/>
          </a:prstGeom>
          <a:noFill/>
        </p:spPr>
        <p:txBody>
          <a:bodyPr wrap="none" lIns="0" tIns="0" rIns="0" bIns="0" rtlCol="0" anchor="t"/>
          <a:lstStyle/>
          <a:p>
            <a:pPr marL="0" indent="0" algn="ctr">
              <a:lnSpc>
                <a:spcPts val="2650"/>
              </a:lnSpc>
              <a:buNone/>
            </a:pPr>
            <a:r>
              <a:rPr lang="en-US" sz="2650" dirty="0">
                <a:solidFill>
                  <a:srgbClr val="746558"/>
                </a:solidFill>
                <a:latin typeface="Times New Roman" panose="02020603050405020304" pitchFamily="18" charset="0"/>
                <a:ea typeface="Gelasio Semi Bold" pitchFamily="34" charset="-122"/>
                <a:cs typeface="Times New Roman" panose="02020603050405020304" pitchFamily="18" charset="0"/>
              </a:rPr>
              <a:t>1</a:t>
            </a:r>
            <a:endParaRPr lang="en-US" sz="2650" dirty="0">
              <a:latin typeface="Times New Roman" panose="02020603050405020304" pitchFamily="18" charset="0"/>
              <a:cs typeface="Times New Roman" panose="02020603050405020304" pitchFamily="18" charset="0"/>
            </a:endParaRPr>
          </a:p>
        </p:txBody>
      </p:sp>
      <p:sp>
        <p:nvSpPr>
          <p:cNvPr id="1048691" name="Text 3"/>
          <p:cNvSpPr/>
          <p:nvPr/>
        </p:nvSpPr>
        <p:spPr>
          <a:xfrm>
            <a:off x="1518285" y="4723686"/>
            <a:ext cx="2811899" cy="351472"/>
          </a:xfrm>
          <a:prstGeom prst="rect">
            <a:avLst/>
          </a:prstGeom>
          <a:noFill/>
        </p:spPr>
        <p:txBody>
          <a:bodyPr wrap="none" lIns="0" tIns="0" rIns="0" bIns="0" rtlCol="0" anchor="t"/>
          <a:lstStyle/>
          <a:p>
            <a:pPr marL="0" indent="0">
              <a:lnSpc>
                <a:spcPts val="2750"/>
              </a:lnSpc>
              <a:buNone/>
            </a:pPr>
            <a:r>
              <a:rPr lang="en-US" sz="2200" dirty="0">
                <a:solidFill>
                  <a:srgbClr val="746558"/>
                </a:solidFill>
                <a:latin typeface="Times New Roman" panose="02020603050405020304" pitchFamily="18" charset="0"/>
                <a:ea typeface="Gelasio Semi Bold" pitchFamily="34" charset="-122"/>
                <a:cs typeface="Times New Roman" panose="02020603050405020304" pitchFamily="18" charset="0"/>
              </a:rPr>
              <a:t>1</a:t>
            </a:r>
            <a:r>
              <a:rPr lang="en-US" sz="2200" b="1" dirty="0">
                <a:solidFill>
                  <a:srgbClr val="746558"/>
                </a:solidFill>
                <a:latin typeface="Times New Roman" panose="02020603050405020304" pitchFamily="18" charset="0"/>
                <a:ea typeface="Gelasio Semi Bold" pitchFamily="34" charset="-122"/>
                <a:cs typeface="Times New Roman" panose="02020603050405020304" pitchFamily="18" charset="0"/>
              </a:rPr>
              <a:t>. Hơi thuốc độc hại</a:t>
            </a:r>
            <a:endParaRPr lang="en-US" sz="2200" b="1" dirty="0">
              <a:latin typeface="Times New Roman" panose="02020603050405020304" pitchFamily="18" charset="0"/>
              <a:cs typeface="Times New Roman" panose="02020603050405020304" pitchFamily="18" charset="0"/>
            </a:endParaRPr>
          </a:p>
        </p:txBody>
      </p:sp>
      <p:sp>
        <p:nvSpPr>
          <p:cNvPr id="1048692" name="Text 4"/>
          <p:cNvSpPr/>
          <p:nvPr/>
        </p:nvSpPr>
        <p:spPr>
          <a:xfrm>
            <a:off x="1518285" y="5210056"/>
            <a:ext cx="5684520" cy="719614"/>
          </a:xfrm>
          <a:prstGeom prst="rect">
            <a:avLst/>
          </a:prstGeom>
          <a:noFill/>
        </p:spPr>
        <p:txBody>
          <a:bodyPr wrap="square" lIns="0" tIns="0" rIns="0" bIns="0" rtlCol="0" anchor="t"/>
          <a:lstStyle/>
          <a:p>
            <a:pPr marL="0" indent="0">
              <a:lnSpc>
                <a:spcPts val="280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Hơi thuốc lá điện tử chứa nhiều hóa chất độc hại, gây hại cho phổi và tim mạch.</a:t>
            </a:r>
            <a:endParaRPr lang="en-US" sz="1750" dirty="0">
              <a:latin typeface="Times New Roman" panose="02020603050405020304" pitchFamily="18" charset="0"/>
              <a:cs typeface="Times New Roman" panose="02020603050405020304" pitchFamily="18" charset="0"/>
            </a:endParaRPr>
          </a:p>
        </p:txBody>
      </p:sp>
      <p:sp>
        <p:nvSpPr>
          <p:cNvPr id="1048693" name="Shape 5"/>
          <p:cNvSpPr/>
          <p:nvPr/>
        </p:nvSpPr>
        <p:spPr>
          <a:xfrm>
            <a:off x="7427714" y="4723686"/>
            <a:ext cx="506135" cy="506135"/>
          </a:xfrm>
          <a:prstGeom prst="roundRect">
            <a:avLst>
              <a:gd name="adj" fmla="val 6667"/>
            </a:avLst>
          </a:prstGeom>
          <a:solidFill>
            <a:srgbClr val="EEE8DD"/>
          </a:solidFill>
        </p:spPr>
      </p:sp>
      <p:sp>
        <p:nvSpPr>
          <p:cNvPr id="1048694" name="Text 6"/>
          <p:cNvSpPr/>
          <p:nvPr/>
        </p:nvSpPr>
        <p:spPr>
          <a:xfrm>
            <a:off x="7578566" y="4807982"/>
            <a:ext cx="204430" cy="337423"/>
          </a:xfrm>
          <a:prstGeom prst="rect">
            <a:avLst/>
          </a:prstGeom>
          <a:noFill/>
        </p:spPr>
        <p:txBody>
          <a:bodyPr wrap="none" lIns="0" tIns="0" rIns="0" bIns="0" rtlCol="0" anchor="t"/>
          <a:lstStyle/>
          <a:p>
            <a:pPr marL="0" indent="0" algn="ctr">
              <a:lnSpc>
                <a:spcPts val="2650"/>
              </a:lnSpc>
              <a:buNone/>
            </a:pPr>
            <a:r>
              <a:rPr lang="en-US" sz="2650" dirty="0">
                <a:solidFill>
                  <a:srgbClr val="746558"/>
                </a:solidFill>
                <a:latin typeface="Times New Roman" panose="02020603050405020304" pitchFamily="18" charset="0"/>
                <a:ea typeface="Gelasio Semi Bold" pitchFamily="34" charset="-122"/>
                <a:cs typeface="Times New Roman" panose="02020603050405020304" pitchFamily="18" charset="0"/>
              </a:rPr>
              <a:t>2</a:t>
            </a:r>
            <a:endParaRPr lang="en-US" sz="2650" dirty="0">
              <a:latin typeface="Times New Roman" panose="02020603050405020304" pitchFamily="18" charset="0"/>
              <a:cs typeface="Times New Roman" panose="02020603050405020304" pitchFamily="18" charset="0"/>
            </a:endParaRPr>
          </a:p>
        </p:txBody>
      </p:sp>
      <p:sp>
        <p:nvSpPr>
          <p:cNvPr id="1048695" name="Text 7"/>
          <p:cNvSpPr/>
          <p:nvPr/>
        </p:nvSpPr>
        <p:spPr>
          <a:xfrm>
            <a:off x="8158758" y="4723686"/>
            <a:ext cx="2811899" cy="351472"/>
          </a:xfrm>
          <a:prstGeom prst="rect">
            <a:avLst/>
          </a:prstGeom>
          <a:noFill/>
        </p:spPr>
        <p:txBody>
          <a:bodyPr wrap="none" lIns="0" tIns="0" rIns="0" bIns="0" rtlCol="0" anchor="t"/>
          <a:lstStyle/>
          <a:p>
            <a:pPr marL="0" indent="0">
              <a:lnSpc>
                <a:spcPts val="2750"/>
              </a:lnSpc>
              <a:buNone/>
            </a:pPr>
            <a:r>
              <a:rPr lang="en-US" sz="2200" b="1" dirty="0">
                <a:solidFill>
                  <a:srgbClr val="746558"/>
                </a:solidFill>
                <a:latin typeface="Times New Roman" panose="02020603050405020304" pitchFamily="18" charset="0"/>
                <a:ea typeface="Gelasio Semi Bold" pitchFamily="34" charset="-122"/>
                <a:cs typeface="Times New Roman" panose="02020603050405020304" pitchFamily="18" charset="0"/>
              </a:rPr>
              <a:t>2. Gây nghiện</a:t>
            </a:r>
            <a:endParaRPr lang="en-US" sz="2200" b="1" dirty="0">
              <a:latin typeface="Times New Roman" panose="02020603050405020304" pitchFamily="18" charset="0"/>
              <a:cs typeface="Times New Roman" panose="02020603050405020304" pitchFamily="18" charset="0"/>
            </a:endParaRPr>
          </a:p>
        </p:txBody>
      </p:sp>
      <p:sp>
        <p:nvSpPr>
          <p:cNvPr id="1048696" name="Text 8"/>
          <p:cNvSpPr/>
          <p:nvPr/>
        </p:nvSpPr>
        <p:spPr>
          <a:xfrm>
            <a:off x="8158758" y="5210056"/>
            <a:ext cx="5684520" cy="719614"/>
          </a:xfrm>
          <a:prstGeom prst="rect">
            <a:avLst/>
          </a:prstGeom>
          <a:noFill/>
        </p:spPr>
        <p:txBody>
          <a:bodyPr wrap="square" lIns="0" tIns="0" rIns="0" bIns="0" rtlCol="0" anchor="t"/>
          <a:lstStyle/>
          <a:p>
            <a:pPr marL="0" indent="0">
              <a:lnSpc>
                <a:spcPts val="280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Nicotine trong thuốc lá điện tử có thể gây nghiện, khiến người dùng khó bỏ thuốc.</a:t>
            </a:r>
            <a:endParaRPr lang="en-US" sz="1750" dirty="0">
              <a:latin typeface="Times New Roman" panose="02020603050405020304" pitchFamily="18" charset="0"/>
              <a:cs typeface="Times New Roman" panose="02020603050405020304" pitchFamily="18" charset="0"/>
            </a:endParaRPr>
          </a:p>
        </p:txBody>
      </p:sp>
      <p:sp>
        <p:nvSpPr>
          <p:cNvPr id="1048697" name="Shape 9"/>
          <p:cNvSpPr/>
          <p:nvPr/>
        </p:nvSpPr>
        <p:spPr>
          <a:xfrm>
            <a:off x="787241" y="6407587"/>
            <a:ext cx="506135" cy="506135"/>
          </a:xfrm>
          <a:prstGeom prst="roundRect">
            <a:avLst>
              <a:gd name="adj" fmla="val 6667"/>
            </a:avLst>
          </a:prstGeom>
          <a:solidFill>
            <a:srgbClr val="EEE8DD"/>
          </a:solidFill>
        </p:spPr>
      </p:sp>
      <p:sp>
        <p:nvSpPr>
          <p:cNvPr id="1048698" name="Text 10"/>
          <p:cNvSpPr/>
          <p:nvPr/>
        </p:nvSpPr>
        <p:spPr>
          <a:xfrm>
            <a:off x="938689" y="6491883"/>
            <a:ext cx="203240" cy="337423"/>
          </a:xfrm>
          <a:prstGeom prst="rect">
            <a:avLst/>
          </a:prstGeom>
          <a:noFill/>
        </p:spPr>
        <p:txBody>
          <a:bodyPr wrap="none" lIns="0" tIns="0" rIns="0" bIns="0" rtlCol="0" anchor="t"/>
          <a:lstStyle/>
          <a:p>
            <a:pPr marL="0" indent="0" algn="ctr">
              <a:lnSpc>
                <a:spcPts val="2650"/>
              </a:lnSpc>
              <a:buNone/>
            </a:pPr>
            <a:r>
              <a:rPr lang="en-US" sz="2650" dirty="0">
                <a:solidFill>
                  <a:srgbClr val="746558"/>
                </a:solidFill>
                <a:latin typeface="Times New Roman" panose="02020603050405020304" pitchFamily="18" charset="0"/>
                <a:ea typeface="Gelasio Semi Bold" pitchFamily="34" charset="-122"/>
                <a:cs typeface="Times New Roman" panose="02020603050405020304" pitchFamily="18" charset="0"/>
              </a:rPr>
              <a:t>3</a:t>
            </a:r>
            <a:endParaRPr lang="en-US" sz="2650" dirty="0">
              <a:latin typeface="Times New Roman" panose="02020603050405020304" pitchFamily="18" charset="0"/>
              <a:cs typeface="Times New Roman" panose="02020603050405020304" pitchFamily="18" charset="0"/>
            </a:endParaRPr>
          </a:p>
        </p:txBody>
      </p:sp>
      <p:sp>
        <p:nvSpPr>
          <p:cNvPr id="1048699" name="Text 11"/>
          <p:cNvSpPr/>
          <p:nvPr/>
        </p:nvSpPr>
        <p:spPr>
          <a:xfrm>
            <a:off x="1518285" y="6407587"/>
            <a:ext cx="3165753" cy="351472"/>
          </a:xfrm>
          <a:prstGeom prst="rect">
            <a:avLst/>
          </a:prstGeom>
          <a:noFill/>
        </p:spPr>
        <p:txBody>
          <a:bodyPr wrap="none" lIns="0" tIns="0" rIns="0" bIns="0" rtlCol="0" anchor="t"/>
          <a:lstStyle/>
          <a:p>
            <a:pPr marL="0" indent="0">
              <a:lnSpc>
                <a:spcPts val="2750"/>
              </a:lnSpc>
              <a:buNone/>
            </a:pPr>
            <a:r>
              <a:rPr lang="en-US" sz="2200" b="1" dirty="0">
                <a:solidFill>
                  <a:srgbClr val="746558"/>
                </a:solidFill>
                <a:latin typeface="Times New Roman" panose="02020603050405020304" pitchFamily="18" charset="0"/>
                <a:ea typeface="Gelasio Semi Bold" pitchFamily="34" charset="-122"/>
                <a:cs typeface="Times New Roman" panose="02020603050405020304" pitchFamily="18" charset="0"/>
              </a:rPr>
              <a:t>3. Tác động đến não bộ</a:t>
            </a:r>
            <a:endParaRPr lang="en-US" sz="2200" b="1" dirty="0">
              <a:latin typeface="Times New Roman" panose="02020603050405020304" pitchFamily="18" charset="0"/>
              <a:cs typeface="Times New Roman" panose="02020603050405020304" pitchFamily="18" charset="0"/>
            </a:endParaRPr>
          </a:p>
        </p:txBody>
      </p:sp>
      <p:sp>
        <p:nvSpPr>
          <p:cNvPr id="1048700" name="Text 12"/>
          <p:cNvSpPr/>
          <p:nvPr/>
        </p:nvSpPr>
        <p:spPr>
          <a:xfrm>
            <a:off x="1518285" y="6893957"/>
            <a:ext cx="5684520" cy="719614"/>
          </a:xfrm>
          <a:prstGeom prst="rect">
            <a:avLst/>
          </a:prstGeom>
          <a:noFill/>
        </p:spPr>
        <p:txBody>
          <a:bodyPr wrap="square" lIns="0" tIns="0" rIns="0" bIns="0" rtlCol="0" anchor="t"/>
          <a:lstStyle/>
          <a:p>
            <a:pPr marL="0" indent="0">
              <a:lnSpc>
                <a:spcPts val="280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Thuốc lá điện tử có thể gây tổn thương não bộ, ảnh hưởng đến trí nhớ và khả năng học tập.</a:t>
            </a:r>
            <a:endParaRPr lang="en-US" sz="1750" dirty="0">
              <a:latin typeface="Times New Roman" panose="02020603050405020304" pitchFamily="18" charset="0"/>
              <a:cs typeface="Times New Roman" panose="02020603050405020304" pitchFamily="18" charset="0"/>
            </a:endParaRPr>
          </a:p>
        </p:txBody>
      </p:sp>
      <p:sp>
        <p:nvSpPr>
          <p:cNvPr id="1048701" name="Shape 13"/>
          <p:cNvSpPr/>
          <p:nvPr/>
        </p:nvSpPr>
        <p:spPr>
          <a:xfrm>
            <a:off x="7427714" y="6407587"/>
            <a:ext cx="506135" cy="506135"/>
          </a:xfrm>
          <a:prstGeom prst="roundRect">
            <a:avLst>
              <a:gd name="adj" fmla="val 6667"/>
            </a:avLst>
          </a:prstGeom>
          <a:solidFill>
            <a:srgbClr val="EEE8DD"/>
          </a:solidFill>
        </p:spPr>
      </p:sp>
      <p:sp>
        <p:nvSpPr>
          <p:cNvPr id="1048702" name="Text 14"/>
          <p:cNvSpPr/>
          <p:nvPr/>
        </p:nvSpPr>
        <p:spPr>
          <a:xfrm>
            <a:off x="7575590" y="6491883"/>
            <a:ext cx="210383" cy="337423"/>
          </a:xfrm>
          <a:prstGeom prst="rect">
            <a:avLst/>
          </a:prstGeom>
          <a:noFill/>
        </p:spPr>
        <p:txBody>
          <a:bodyPr wrap="none" lIns="0" tIns="0" rIns="0" bIns="0" rtlCol="0" anchor="t"/>
          <a:lstStyle/>
          <a:p>
            <a:pPr marL="0" indent="0" algn="ctr">
              <a:lnSpc>
                <a:spcPts val="2650"/>
              </a:lnSpc>
              <a:buNone/>
            </a:pPr>
            <a:r>
              <a:rPr lang="en-US" sz="2650" dirty="0">
                <a:solidFill>
                  <a:srgbClr val="746558"/>
                </a:solidFill>
                <a:latin typeface="Times New Roman" panose="02020603050405020304" pitchFamily="18" charset="0"/>
                <a:ea typeface="Gelasio Semi Bold" pitchFamily="34" charset="-122"/>
                <a:cs typeface="Times New Roman" panose="02020603050405020304" pitchFamily="18" charset="0"/>
              </a:rPr>
              <a:t>4</a:t>
            </a:r>
            <a:endParaRPr lang="en-US" sz="2650" dirty="0">
              <a:latin typeface="Times New Roman" panose="02020603050405020304" pitchFamily="18" charset="0"/>
              <a:cs typeface="Times New Roman" panose="02020603050405020304" pitchFamily="18" charset="0"/>
            </a:endParaRPr>
          </a:p>
        </p:txBody>
      </p:sp>
      <p:sp>
        <p:nvSpPr>
          <p:cNvPr id="1048703" name="Text 15"/>
          <p:cNvSpPr/>
          <p:nvPr/>
        </p:nvSpPr>
        <p:spPr>
          <a:xfrm>
            <a:off x="8158758" y="6407587"/>
            <a:ext cx="2811899" cy="351472"/>
          </a:xfrm>
          <a:prstGeom prst="rect">
            <a:avLst/>
          </a:prstGeom>
          <a:noFill/>
        </p:spPr>
        <p:txBody>
          <a:bodyPr wrap="none" lIns="0" tIns="0" rIns="0" bIns="0" rtlCol="0" anchor="t"/>
          <a:lstStyle/>
          <a:p>
            <a:pPr marL="0" indent="0">
              <a:lnSpc>
                <a:spcPts val="2750"/>
              </a:lnSpc>
              <a:buNone/>
            </a:pPr>
            <a:r>
              <a:rPr lang="en-US" sz="2200" b="1" dirty="0">
                <a:solidFill>
                  <a:srgbClr val="746558"/>
                </a:solidFill>
                <a:latin typeface="Times New Roman" panose="02020603050405020304" pitchFamily="18" charset="0"/>
                <a:ea typeface="Gelasio Semi Bold" pitchFamily="34" charset="-122"/>
                <a:cs typeface="Times New Roman" panose="02020603050405020304" pitchFamily="18" charset="0"/>
              </a:rPr>
              <a:t>4. Nguy cơ ung thư</a:t>
            </a:r>
            <a:endParaRPr lang="en-US" sz="2200" b="1" dirty="0">
              <a:latin typeface="Times New Roman" panose="02020603050405020304" pitchFamily="18" charset="0"/>
              <a:cs typeface="Times New Roman" panose="02020603050405020304" pitchFamily="18" charset="0"/>
            </a:endParaRPr>
          </a:p>
        </p:txBody>
      </p:sp>
      <p:sp>
        <p:nvSpPr>
          <p:cNvPr id="1048704" name="Text 16"/>
          <p:cNvSpPr/>
          <p:nvPr/>
        </p:nvSpPr>
        <p:spPr>
          <a:xfrm>
            <a:off x="8158758" y="6893957"/>
            <a:ext cx="5684520" cy="719614"/>
          </a:xfrm>
          <a:prstGeom prst="rect">
            <a:avLst/>
          </a:prstGeom>
          <a:noFill/>
        </p:spPr>
        <p:txBody>
          <a:bodyPr wrap="square" lIns="0" tIns="0" rIns="0" bIns="0" rtlCol="0" anchor="t"/>
          <a:lstStyle/>
          <a:p>
            <a:pPr marL="0" indent="0">
              <a:lnSpc>
                <a:spcPts val="280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Nhiều nghiên cứu chỉ ra rằng thuốc lá điện tử có thể tăng nguy cơ mắc ung thư.</a:t>
            </a:r>
            <a:endParaRPr lang="en-US" sz="1750"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8688"/>
                                        </p:tgtEl>
                                        <p:attrNameLst>
                                          <p:attrName>style.visibility</p:attrName>
                                        </p:attrNameLst>
                                      </p:cBhvr>
                                      <p:to>
                                        <p:strVal val="visible"/>
                                      </p:to>
                                    </p:set>
                                    <p:animEffect transition="in" filter="fade">
                                      <p:cBhvr>
                                        <p:cTn id="7" dur="1000"/>
                                        <p:tgtEl>
                                          <p:spTgt spid="1048688"/>
                                        </p:tgtEl>
                                      </p:cBhvr>
                                    </p:animEffect>
                                    <p:anim calcmode="lin" valueType="num">
                                      <p:cBhvr>
                                        <p:cTn id="8" dur="1000" fill="hold"/>
                                        <p:tgtEl>
                                          <p:spTgt spid="1048688"/>
                                        </p:tgtEl>
                                        <p:attrNameLst>
                                          <p:attrName>ppt_x</p:attrName>
                                        </p:attrNameLst>
                                      </p:cBhvr>
                                      <p:tavLst>
                                        <p:tav tm="0">
                                          <p:val>
                                            <p:strVal val="#ppt_x"/>
                                          </p:val>
                                        </p:tav>
                                        <p:tav tm="100000">
                                          <p:val>
                                            <p:strVal val="#ppt_x"/>
                                          </p:val>
                                        </p:tav>
                                      </p:tavLst>
                                    </p:anim>
                                    <p:anim calcmode="lin" valueType="num">
                                      <p:cBhvr>
                                        <p:cTn id="9" dur="1000" fill="hold"/>
                                        <p:tgtEl>
                                          <p:spTgt spid="104868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48690"/>
                                        </p:tgtEl>
                                        <p:attrNameLst>
                                          <p:attrName>style.visibility</p:attrName>
                                        </p:attrNameLst>
                                      </p:cBhvr>
                                      <p:to>
                                        <p:strVal val="visible"/>
                                      </p:to>
                                    </p:set>
                                    <p:animEffect transition="in" filter="fade">
                                      <p:cBhvr>
                                        <p:cTn id="14" dur="1000"/>
                                        <p:tgtEl>
                                          <p:spTgt spid="1048690"/>
                                        </p:tgtEl>
                                      </p:cBhvr>
                                    </p:animEffect>
                                    <p:anim calcmode="lin" valueType="num">
                                      <p:cBhvr>
                                        <p:cTn id="15" dur="1000" fill="hold"/>
                                        <p:tgtEl>
                                          <p:spTgt spid="1048690"/>
                                        </p:tgtEl>
                                        <p:attrNameLst>
                                          <p:attrName>ppt_x</p:attrName>
                                        </p:attrNameLst>
                                      </p:cBhvr>
                                      <p:tavLst>
                                        <p:tav tm="0">
                                          <p:val>
                                            <p:strVal val="#ppt_x"/>
                                          </p:val>
                                        </p:tav>
                                        <p:tav tm="100000">
                                          <p:val>
                                            <p:strVal val="#ppt_x"/>
                                          </p:val>
                                        </p:tav>
                                      </p:tavLst>
                                    </p:anim>
                                    <p:anim calcmode="lin" valueType="num">
                                      <p:cBhvr>
                                        <p:cTn id="16" dur="1000" fill="hold"/>
                                        <p:tgtEl>
                                          <p:spTgt spid="104869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48689"/>
                                        </p:tgtEl>
                                        <p:attrNameLst>
                                          <p:attrName>style.visibility</p:attrName>
                                        </p:attrNameLst>
                                      </p:cBhvr>
                                      <p:to>
                                        <p:strVal val="visible"/>
                                      </p:to>
                                    </p:set>
                                    <p:animEffect transition="in" filter="fade">
                                      <p:cBhvr>
                                        <p:cTn id="19" dur="1000"/>
                                        <p:tgtEl>
                                          <p:spTgt spid="1048689"/>
                                        </p:tgtEl>
                                      </p:cBhvr>
                                    </p:animEffect>
                                    <p:anim calcmode="lin" valueType="num">
                                      <p:cBhvr>
                                        <p:cTn id="20" dur="1000" fill="hold"/>
                                        <p:tgtEl>
                                          <p:spTgt spid="1048689"/>
                                        </p:tgtEl>
                                        <p:attrNameLst>
                                          <p:attrName>ppt_x</p:attrName>
                                        </p:attrNameLst>
                                      </p:cBhvr>
                                      <p:tavLst>
                                        <p:tav tm="0">
                                          <p:val>
                                            <p:strVal val="#ppt_x"/>
                                          </p:val>
                                        </p:tav>
                                        <p:tav tm="100000">
                                          <p:val>
                                            <p:strVal val="#ppt_x"/>
                                          </p:val>
                                        </p:tav>
                                      </p:tavLst>
                                    </p:anim>
                                    <p:anim calcmode="lin" valueType="num">
                                      <p:cBhvr>
                                        <p:cTn id="21" dur="1000" fill="hold"/>
                                        <p:tgtEl>
                                          <p:spTgt spid="104868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48693"/>
                                        </p:tgtEl>
                                        <p:attrNameLst>
                                          <p:attrName>style.visibility</p:attrName>
                                        </p:attrNameLst>
                                      </p:cBhvr>
                                      <p:to>
                                        <p:strVal val="visible"/>
                                      </p:to>
                                    </p:set>
                                    <p:animEffect transition="in" filter="fade">
                                      <p:cBhvr>
                                        <p:cTn id="24" dur="1000"/>
                                        <p:tgtEl>
                                          <p:spTgt spid="1048693"/>
                                        </p:tgtEl>
                                      </p:cBhvr>
                                    </p:animEffect>
                                    <p:anim calcmode="lin" valueType="num">
                                      <p:cBhvr>
                                        <p:cTn id="25" dur="1000" fill="hold"/>
                                        <p:tgtEl>
                                          <p:spTgt spid="1048693"/>
                                        </p:tgtEl>
                                        <p:attrNameLst>
                                          <p:attrName>ppt_x</p:attrName>
                                        </p:attrNameLst>
                                      </p:cBhvr>
                                      <p:tavLst>
                                        <p:tav tm="0">
                                          <p:val>
                                            <p:strVal val="#ppt_x"/>
                                          </p:val>
                                        </p:tav>
                                        <p:tav tm="100000">
                                          <p:val>
                                            <p:strVal val="#ppt_x"/>
                                          </p:val>
                                        </p:tav>
                                      </p:tavLst>
                                    </p:anim>
                                    <p:anim calcmode="lin" valueType="num">
                                      <p:cBhvr>
                                        <p:cTn id="26" dur="1000" fill="hold"/>
                                        <p:tgtEl>
                                          <p:spTgt spid="104869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48694"/>
                                        </p:tgtEl>
                                        <p:attrNameLst>
                                          <p:attrName>style.visibility</p:attrName>
                                        </p:attrNameLst>
                                      </p:cBhvr>
                                      <p:to>
                                        <p:strVal val="visible"/>
                                      </p:to>
                                    </p:set>
                                    <p:animEffect transition="in" filter="fade">
                                      <p:cBhvr>
                                        <p:cTn id="29" dur="1000"/>
                                        <p:tgtEl>
                                          <p:spTgt spid="1048694"/>
                                        </p:tgtEl>
                                      </p:cBhvr>
                                    </p:animEffect>
                                    <p:anim calcmode="lin" valueType="num">
                                      <p:cBhvr>
                                        <p:cTn id="30" dur="1000" fill="hold"/>
                                        <p:tgtEl>
                                          <p:spTgt spid="1048694"/>
                                        </p:tgtEl>
                                        <p:attrNameLst>
                                          <p:attrName>ppt_x</p:attrName>
                                        </p:attrNameLst>
                                      </p:cBhvr>
                                      <p:tavLst>
                                        <p:tav tm="0">
                                          <p:val>
                                            <p:strVal val="#ppt_x"/>
                                          </p:val>
                                        </p:tav>
                                        <p:tav tm="100000">
                                          <p:val>
                                            <p:strVal val="#ppt_x"/>
                                          </p:val>
                                        </p:tav>
                                      </p:tavLst>
                                    </p:anim>
                                    <p:anim calcmode="lin" valueType="num">
                                      <p:cBhvr>
                                        <p:cTn id="31" dur="1000" fill="hold"/>
                                        <p:tgtEl>
                                          <p:spTgt spid="104869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48698"/>
                                        </p:tgtEl>
                                        <p:attrNameLst>
                                          <p:attrName>style.visibility</p:attrName>
                                        </p:attrNameLst>
                                      </p:cBhvr>
                                      <p:to>
                                        <p:strVal val="visible"/>
                                      </p:to>
                                    </p:set>
                                    <p:animEffect transition="in" filter="fade">
                                      <p:cBhvr>
                                        <p:cTn id="34" dur="1000"/>
                                        <p:tgtEl>
                                          <p:spTgt spid="1048698"/>
                                        </p:tgtEl>
                                      </p:cBhvr>
                                    </p:animEffect>
                                    <p:anim calcmode="lin" valueType="num">
                                      <p:cBhvr>
                                        <p:cTn id="35" dur="1000" fill="hold"/>
                                        <p:tgtEl>
                                          <p:spTgt spid="1048698"/>
                                        </p:tgtEl>
                                        <p:attrNameLst>
                                          <p:attrName>ppt_x</p:attrName>
                                        </p:attrNameLst>
                                      </p:cBhvr>
                                      <p:tavLst>
                                        <p:tav tm="0">
                                          <p:val>
                                            <p:strVal val="#ppt_x"/>
                                          </p:val>
                                        </p:tav>
                                        <p:tav tm="100000">
                                          <p:val>
                                            <p:strVal val="#ppt_x"/>
                                          </p:val>
                                        </p:tav>
                                      </p:tavLst>
                                    </p:anim>
                                    <p:anim calcmode="lin" valueType="num">
                                      <p:cBhvr>
                                        <p:cTn id="36" dur="1000" fill="hold"/>
                                        <p:tgtEl>
                                          <p:spTgt spid="104869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48697"/>
                                        </p:tgtEl>
                                        <p:attrNameLst>
                                          <p:attrName>style.visibility</p:attrName>
                                        </p:attrNameLst>
                                      </p:cBhvr>
                                      <p:to>
                                        <p:strVal val="visible"/>
                                      </p:to>
                                    </p:set>
                                    <p:animEffect transition="in" filter="fade">
                                      <p:cBhvr>
                                        <p:cTn id="39" dur="1000"/>
                                        <p:tgtEl>
                                          <p:spTgt spid="1048697"/>
                                        </p:tgtEl>
                                      </p:cBhvr>
                                    </p:animEffect>
                                    <p:anim calcmode="lin" valueType="num">
                                      <p:cBhvr>
                                        <p:cTn id="40" dur="1000" fill="hold"/>
                                        <p:tgtEl>
                                          <p:spTgt spid="1048697"/>
                                        </p:tgtEl>
                                        <p:attrNameLst>
                                          <p:attrName>ppt_x</p:attrName>
                                        </p:attrNameLst>
                                      </p:cBhvr>
                                      <p:tavLst>
                                        <p:tav tm="0">
                                          <p:val>
                                            <p:strVal val="#ppt_x"/>
                                          </p:val>
                                        </p:tav>
                                        <p:tav tm="100000">
                                          <p:val>
                                            <p:strVal val="#ppt_x"/>
                                          </p:val>
                                        </p:tav>
                                      </p:tavLst>
                                    </p:anim>
                                    <p:anim calcmode="lin" valueType="num">
                                      <p:cBhvr>
                                        <p:cTn id="41" dur="1000" fill="hold"/>
                                        <p:tgtEl>
                                          <p:spTgt spid="104869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48701"/>
                                        </p:tgtEl>
                                        <p:attrNameLst>
                                          <p:attrName>style.visibility</p:attrName>
                                        </p:attrNameLst>
                                      </p:cBhvr>
                                      <p:to>
                                        <p:strVal val="visible"/>
                                      </p:to>
                                    </p:set>
                                    <p:animEffect transition="in" filter="fade">
                                      <p:cBhvr>
                                        <p:cTn id="44" dur="1000"/>
                                        <p:tgtEl>
                                          <p:spTgt spid="1048701"/>
                                        </p:tgtEl>
                                      </p:cBhvr>
                                    </p:animEffect>
                                    <p:anim calcmode="lin" valueType="num">
                                      <p:cBhvr>
                                        <p:cTn id="45" dur="1000" fill="hold"/>
                                        <p:tgtEl>
                                          <p:spTgt spid="1048701"/>
                                        </p:tgtEl>
                                        <p:attrNameLst>
                                          <p:attrName>ppt_x</p:attrName>
                                        </p:attrNameLst>
                                      </p:cBhvr>
                                      <p:tavLst>
                                        <p:tav tm="0">
                                          <p:val>
                                            <p:strVal val="#ppt_x"/>
                                          </p:val>
                                        </p:tav>
                                        <p:tav tm="100000">
                                          <p:val>
                                            <p:strVal val="#ppt_x"/>
                                          </p:val>
                                        </p:tav>
                                      </p:tavLst>
                                    </p:anim>
                                    <p:anim calcmode="lin" valueType="num">
                                      <p:cBhvr>
                                        <p:cTn id="46" dur="1000" fill="hold"/>
                                        <p:tgtEl>
                                          <p:spTgt spid="104870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048702"/>
                                        </p:tgtEl>
                                        <p:attrNameLst>
                                          <p:attrName>style.visibility</p:attrName>
                                        </p:attrNameLst>
                                      </p:cBhvr>
                                      <p:to>
                                        <p:strVal val="visible"/>
                                      </p:to>
                                    </p:set>
                                    <p:animEffect transition="in" filter="fade">
                                      <p:cBhvr>
                                        <p:cTn id="49" dur="1000"/>
                                        <p:tgtEl>
                                          <p:spTgt spid="1048702"/>
                                        </p:tgtEl>
                                      </p:cBhvr>
                                    </p:animEffect>
                                    <p:anim calcmode="lin" valueType="num">
                                      <p:cBhvr>
                                        <p:cTn id="50" dur="1000" fill="hold"/>
                                        <p:tgtEl>
                                          <p:spTgt spid="1048702"/>
                                        </p:tgtEl>
                                        <p:attrNameLst>
                                          <p:attrName>ppt_x</p:attrName>
                                        </p:attrNameLst>
                                      </p:cBhvr>
                                      <p:tavLst>
                                        <p:tav tm="0">
                                          <p:val>
                                            <p:strVal val="#ppt_x"/>
                                          </p:val>
                                        </p:tav>
                                        <p:tav tm="100000">
                                          <p:val>
                                            <p:strVal val="#ppt_x"/>
                                          </p:val>
                                        </p:tav>
                                      </p:tavLst>
                                    </p:anim>
                                    <p:anim calcmode="lin" valueType="num">
                                      <p:cBhvr>
                                        <p:cTn id="51" dur="1000" fill="hold"/>
                                        <p:tgtEl>
                                          <p:spTgt spid="104870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48691"/>
                                        </p:tgtEl>
                                        <p:attrNameLst>
                                          <p:attrName>style.visibility</p:attrName>
                                        </p:attrNameLst>
                                      </p:cBhvr>
                                      <p:to>
                                        <p:strVal val="visible"/>
                                      </p:to>
                                    </p:set>
                                    <p:animEffect transition="in" filter="fade">
                                      <p:cBhvr>
                                        <p:cTn id="56" dur="1000"/>
                                        <p:tgtEl>
                                          <p:spTgt spid="1048691"/>
                                        </p:tgtEl>
                                      </p:cBhvr>
                                    </p:animEffect>
                                    <p:anim calcmode="lin" valueType="num">
                                      <p:cBhvr>
                                        <p:cTn id="57" dur="1000" fill="hold"/>
                                        <p:tgtEl>
                                          <p:spTgt spid="1048691"/>
                                        </p:tgtEl>
                                        <p:attrNameLst>
                                          <p:attrName>ppt_x</p:attrName>
                                        </p:attrNameLst>
                                      </p:cBhvr>
                                      <p:tavLst>
                                        <p:tav tm="0">
                                          <p:val>
                                            <p:strVal val="#ppt_x"/>
                                          </p:val>
                                        </p:tav>
                                        <p:tav tm="100000">
                                          <p:val>
                                            <p:strVal val="#ppt_x"/>
                                          </p:val>
                                        </p:tav>
                                      </p:tavLst>
                                    </p:anim>
                                    <p:anim calcmode="lin" valueType="num">
                                      <p:cBhvr>
                                        <p:cTn id="58" dur="1000" fill="hold"/>
                                        <p:tgtEl>
                                          <p:spTgt spid="104869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048695"/>
                                        </p:tgtEl>
                                        <p:attrNameLst>
                                          <p:attrName>style.visibility</p:attrName>
                                        </p:attrNameLst>
                                      </p:cBhvr>
                                      <p:to>
                                        <p:strVal val="visible"/>
                                      </p:to>
                                    </p:set>
                                    <p:animEffect transition="in" filter="fade">
                                      <p:cBhvr>
                                        <p:cTn id="61" dur="1000"/>
                                        <p:tgtEl>
                                          <p:spTgt spid="1048695"/>
                                        </p:tgtEl>
                                      </p:cBhvr>
                                    </p:animEffect>
                                    <p:anim calcmode="lin" valueType="num">
                                      <p:cBhvr>
                                        <p:cTn id="62" dur="1000" fill="hold"/>
                                        <p:tgtEl>
                                          <p:spTgt spid="1048695"/>
                                        </p:tgtEl>
                                        <p:attrNameLst>
                                          <p:attrName>ppt_x</p:attrName>
                                        </p:attrNameLst>
                                      </p:cBhvr>
                                      <p:tavLst>
                                        <p:tav tm="0">
                                          <p:val>
                                            <p:strVal val="#ppt_x"/>
                                          </p:val>
                                        </p:tav>
                                        <p:tav tm="100000">
                                          <p:val>
                                            <p:strVal val="#ppt_x"/>
                                          </p:val>
                                        </p:tav>
                                      </p:tavLst>
                                    </p:anim>
                                    <p:anim calcmode="lin" valueType="num">
                                      <p:cBhvr>
                                        <p:cTn id="63" dur="1000" fill="hold"/>
                                        <p:tgtEl>
                                          <p:spTgt spid="104869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048699"/>
                                        </p:tgtEl>
                                        <p:attrNameLst>
                                          <p:attrName>style.visibility</p:attrName>
                                        </p:attrNameLst>
                                      </p:cBhvr>
                                      <p:to>
                                        <p:strVal val="visible"/>
                                      </p:to>
                                    </p:set>
                                    <p:animEffect transition="in" filter="fade">
                                      <p:cBhvr>
                                        <p:cTn id="66" dur="1000"/>
                                        <p:tgtEl>
                                          <p:spTgt spid="1048699"/>
                                        </p:tgtEl>
                                      </p:cBhvr>
                                    </p:animEffect>
                                    <p:anim calcmode="lin" valueType="num">
                                      <p:cBhvr>
                                        <p:cTn id="67" dur="1000" fill="hold"/>
                                        <p:tgtEl>
                                          <p:spTgt spid="1048699"/>
                                        </p:tgtEl>
                                        <p:attrNameLst>
                                          <p:attrName>ppt_x</p:attrName>
                                        </p:attrNameLst>
                                      </p:cBhvr>
                                      <p:tavLst>
                                        <p:tav tm="0">
                                          <p:val>
                                            <p:strVal val="#ppt_x"/>
                                          </p:val>
                                        </p:tav>
                                        <p:tav tm="100000">
                                          <p:val>
                                            <p:strVal val="#ppt_x"/>
                                          </p:val>
                                        </p:tav>
                                      </p:tavLst>
                                    </p:anim>
                                    <p:anim calcmode="lin" valueType="num">
                                      <p:cBhvr>
                                        <p:cTn id="68" dur="1000" fill="hold"/>
                                        <p:tgtEl>
                                          <p:spTgt spid="104869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048703"/>
                                        </p:tgtEl>
                                        <p:attrNameLst>
                                          <p:attrName>style.visibility</p:attrName>
                                        </p:attrNameLst>
                                      </p:cBhvr>
                                      <p:to>
                                        <p:strVal val="visible"/>
                                      </p:to>
                                    </p:set>
                                    <p:animEffect transition="in" filter="fade">
                                      <p:cBhvr>
                                        <p:cTn id="71" dur="1000"/>
                                        <p:tgtEl>
                                          <p:spTgt spid="1048703"/>
                                        </p:tgtEl>
                                      </p:cBhvr>
                                    </p:animEffect>
                                    <p:anim calcmode="lin" valueType="num">
                                      <p:cBhvr>
                                        <p:cTn id="72" dur="1000" fill="hold"/>
                                        <p:tgtEl>
                                          <p:spTgt spid="1048703"/>
                                        </p:tgtEl>
                                        <p:attrNameLst>
                                          <p:attrName>ppt_x</p:attrName>
                                        </p:attrNameLst>
                                      </p:cBhvr>
                                      <p:tavLst>
                                        <p:tav tm="0">
                                          <p:val>
                                            <p:strVal val="#ppt_x"/>
                                          </p:val>
                                        </p:tav>
                                        <p:tav tm="100000">
                                          <p:val>
                                            <p:strVal val="#ppt_x"/>
                                          </p:val>
                                        </p:tav>
                                      </p:tavLst>
                                    </p:anim>
                                    <p:anim calcmode="lin" valueType="num">
                                      <p:cBhvr>
                                        <p:cTn id="73" dur="1000" fill="hold"/>
                                        <p:tgtEl>
                                          <p:spTgt spid="104870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048692"/>
                                        </p:tgtEl>
                                        <p:attrNameLst>
                                          <p:attrName>style.visibility</p:attrName>
                                        </p:attrNameLst>
                                      </p:cBhvr>
                                      <p:to>
                                        <p:strVal val="visible"/>
                                      </p:to>
                                    </p:set>
                                    <p:animEffect transition="in" filter="barn(inVertical)">
                                      <p:cBhvr>
                                        <p:cTn id="78" dur="500"/>
                                        <p:tgtEl>
                                          <p:spTgt spid="1048692"/>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1048696">
                                            <p:txEl>
                                              <p:pRg st="0" end="0"/>
                                            </p:txEl>
                                          </p:spTgt>
                                        </p:tgtEl>
                                        <p:attrNameLst>
                                          <p:attrName>style.visibility</p:attrName>
                                        </p:attrNameLst>
                                      </p:cBhvr>
                                      <p:to>
                                        <p:strVal val="visible"/>
                                      </p:to>
                                    </p:set>
                                    <p:animEffect transition="in" filter="circle(in)">
                                      <p:cBhvr>
                                        <p:cTn id="83" dur="2000"/>
                                        <p:tgtEl>
                                          <p:spTgt spid="1048696">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048700">
                                            <p:txEl>
                                              <p:pRg st="0" end="0"/>
                                            </p:txEl>
                                          </p:spTgt>
                                        </p:tgtEl>
                                        <p:attrNameLst>
                                          <p:attrName>style.visibility</p:attrName>
                                        </p:attrNameLst>
                                      </p:cBhvr>
                                      <p:to>
                                        <p:strVal val="visible"/>
                                      </p:to>
                                    </p:set>
                                    <p:animEffect transition="in" filter="fade">
                                      <p:cBhvr>
                                        <p:cTn id="88" dur="500"/>
                                        <p:tgtEl>
                                          <p:spTgt spid="1048700">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1048704">
                                            <p:txEl>
                                              <p:pRg st="0" end="0"/>
                                            </p:txEl>
                                          </p:spTgt>
                                        </p:tgtEl>
                                        <p:attrNameLst>
                                          <p:attrName>style.visibility</p:attrName>
                                        </p:attrNameLst>
                                      </p:cBhvr>
                                      <p:to>
                                        <p:strVal val="visible"/>
                                      </p:to>
                                    </p:set>
                                    <p:animEffect transition="in" filter="wipe(down)">
                                      <p:cBhvr>
                                        <p:cTn id="93" dur="500"/>
                                        <p:tgtEl>
                                          <p:spTgt spid="10487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8" grpId="0" animBg="1"/>
      <p:bldP spid="1048690" grpId="0" animBg="1"/>
      <p:bldP spid="1048691" grpId="0" animBg="1"/>
      <p:bldP spid="1048692" grpId="0" animBg="1"/>
      <p:bldP spid="1048694" grpId="0" animBg="1"/>
      <p:bldP spid="1048695" grpId="0" animBg="1"/>
      <p:bldP spid="1048698" grpId="0" animBg="1"/>
      <p:bldP spid="1048699" grpId="0" animBg="1"/>
      <p:bldP spid="1048702" grpId="0" animBg="1"/>
      <p:bldP spid="104870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1048647" name="Text 0"/>
          <p:cNvSpPr/>
          <p:nvPr/>
        </p:nvSpPr>
        <p:spPr>
          <a:xfrm>
            <a:off x="951445" y="2358509"/>
            <a:ext cx="12654082" cy="708779"/>
          </a:xfrm>
          <a:prstGeom prst="rect">
            <a:avLst/>
          </a:prstGeom>
          <a:noFill/>
        </p:spPr>
        <p:txBody>
          <a:bodyPr wrap="none" lIns="0" tIns="0" rIns="0" bIns="0" rtlCol="0" anchor="t"/>
          <a:lstStyle/>
          <a:p>
            <a:pPr marL="0" indent="0">
              <a:lnSpc>
                <a:spcPts val="5550"/>
              </a:lnSpc>
              <a:buNone/>
            </a:pPr>
            <a:r>
              <a:rPr lang="en-US" sz="4800" b="1" dirty="0">
                <a:solidFill>
                  <a:srgbClr val="484237"/>
                </a:solidFill>
                <a:latin typeface="Times New Roman" panose="02020603050405020304" pitchFamily="18" charset="0"/>
                <a:ea typeface="Gelasio Semi Bold" pitchFamily="34" charset="-122"/>
                <a:cs typeface="Times New Roman" panose="02020603050405020304" pitchFamily="18" charset="0"/>
              </a:rPr>
              <a:t>Các thành phần độc hại trong thuốc lá điện tử</a:t>
            </a:r>
            <a:endParaRPr lang="en-US" sz="4800" b="1" dirty="0">
              <a:latin typeface="Times New Roman" panose="02020603050405020304" pitchFamily="18" charset="0"/>
              <a:cs typeface="Times New Roman" panose="02020603050405020304" pitchFamily="18" charset="0"/>
            </a:endParaRPr>
          </a:p>
        </p:txBody>
      </p:sp>
      <p:sp>
        <p:nvSpPr>
          <p:cNvPr id="1048648" name="Text 1"/>
          <p:cNvSpPr/>
          <p:nvPr/>
        </p:nvSpPr>
        <p:spPr>
          <a:xfrm>
            <a:off x="793790" y="3634264"/>
            <a:ext cx="2835235" cy="354330"/>
          </a:xfrm>
          <a:prstGeom prst="rect">
            <a:avLst/>
          </a:prstGeom>
          <a:noFill/>
        </p:spPr>
        <p:txBody>
          <a:bodyPr wrap="none" lIns="0" tIns="0" rIns="0" bIns="0" rtlCol="0" anchor="t"/>
          <a:lstStyle/>
          <a:p>
            <a:pPr marL="0" indent="0">
              <a:lnSpc>
                <a:spcPts val="2750"/>
              </a:lnSpc>
              <a:buNone/>
            </a:pPr>
            <a:r>
              <a:rPr lang="en-US" sz="2200" b="1" dirty="0">
                <a:solidFill>
                  <a:srgbClr val="484237"/>
                </a:solidFill>
                <a:latin typeface="Times New Roman" panose="02020603050405020304" pitchFamily="18" charset="0"/>
                <a:ea typeface="Gelasio Semi Bold" pitchFamily="34" charset="-122"/>
                <a:cs typeface="Times New Roman" panose="02020603050405020304" pitchFamily="18" charset="0"/>
              </a:rPr>
              <a:t>Nicotine</a:t>
            </a:r>
            <a:endParaRPr lang="en-US" sz="2200" b="1" dirty="0">
              <a:latin typeface="Times New Roman" panose="02020603050405020304" pitchFamily="18" charset="0"/>
              <a:cs typeface="Times New Roman" panose="02020603050405020304" pitchFamily="18" charset="0"/>
            </a:endParaRPr>
          </a:p>
        </p:txBody>
      </p:sp>
      <p:sp>
        <p:nvSpPr>
          <p:cNvPr id="1048649" name="Text 2"/>
          <p:cNvSpPr/>
          <p:nvPr/>
        </p:nvSpPr>
        <p:spPr>
          <a:xfrm>
            <a:off x="793790" y="4215408"/>
            <a:ext cx="2845594" cy="1088708"/>
          </a:xfrm>
          <a:prstGeom prst="rect">
            <a:avLst/>
          </a:prstGeom>
          <a:noFill/>
        </p:spPr>
        <p:txBody>
          <a:bodyPr wrap="square" lIns="0" tIns="0" rIns="0" bIns="0" rtlCol="0" anchor="t"/>
          <a:lstStyle/>
          <a:p>
            <a:pPr marL="0" indent="0">
              <a:lnSpc>
                <a:spcPts val="285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Gây nghiện, tăng huyết áp, nhịp tim và ảnh hưởng đến lưu thông máu.</a:t>
            </a:r>
            <a:endParaRPr lang="en-US" sz="1750" dirty="0">
              <a:latin typeface="Times New Roman" panose="02020603050405020304" pitchFamily="18" charset="0"/>
              <a:cs typeface="Times New Roman" panose="02020603050405020304" pitchFamily="18" charset="0"/>
            </a:endParaRPr>
          </a:p>
        </p:txBody>
      </p:sp>
      <p:sp>
        <p:nvSpPr>
          <p:cNvPr id="1048650" name="Text 3"/>
          <p:cNvSpPr/>
          <p:nvPr/>
        </p:nvSpPr>
        <p:spPr>
          <a:xfrm>
            <a:off x="4200406" y="3634264"/>
            <a:ext cx="2835235" cy="354330"/>
          </a:xfrm>
          <a:prstGeom prst="rect">
            <a:avLst/>
          </a:prstGeom>
          <a:noFill/>
        </p:spPr>
        <p:txBody>
          <a:bodyPr wrap="none" lIns="0" tIns="0" rIns="0" bIns="0" rtlCol="0" anchor="t"/>
          <a:lstStyle/>
          <a:p>
            <a:pPr marL="0" indent="0">
              <a:lnSpc>
                <a:spcPts val="2750"/>
              </a:lnSpc>
              <a:buNone/>
            </a:pPr>
            <a:r>
              <a:rPr lang="en-US" sz="2200" b="1" dirty="0">
                <a:solidFill>
                  <a:srgbClr val="484237"/>
                </a:solidFill>
                <a:latin typeface="Times New Roman" panose="02020603050405020304" pitchFamily="18" charset="0"/>
                <a:ea typeface="Gelasio Semi Bold" pitchFamily="34" charset="-122"/>
                <a:cs typeface="Times New Roman" panose="02020603050405020304" pitchFamily="18" charset="0"/>
              </a:rPr>
              <a:t>Formaldehyde</a:t>
            </a:r>
            <a:endParaRPr lang="en-US" sz="2200" b="1" dirty="0">
              <a:latin typeface="Times New Roman" panose="02020603050405020304" pitchFamily="18" charset="0"/>
              <a:cs typeface="Times New Roman" panose="02020603050405020304" pitchFamily="18" charset="0"/>
            </a:endParaRPr>
          </a:p>
        </p:txBody>
      </p:sp>
      <p:sp>
        <p:nvSpPr>
          <p:cNvPr id="1048651" name="Text 4"/>
          <p:cNvSpPr/>
          <p:nvPr/>
        </p:nvSpPr>
        <p:spPr>
          <a:xfrm>
            <a:off x="4200406" y="4215408"/>
            <a:ext cx="2845594" cy="1088708"/>
          </a:xfrm>
          <a:prstGeom prst="rect">
            <a:avLst/>
          </a:prstGeom>
          <a:noFill/>
        </p:spPr>
        <p:txBody>
          <a:bodyPr wrap="square" lIns="0" tIns="0" rIns="0" bIns="0" rtlCol="0" anchor="t"/>
          <a:lstStyle/>
          <a:p>
            <a:pPr marL="0" indent="0">
              <a:lnSpc>
                <a:spcPts val="285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Là chất gây ung thư, ảnh hưởng đến đường hô hấp và gây tổn thương niêm mạc.</a:t>
            </a:r>
            <a:endParaRPr lang="en-US" sz="1750" dirty="0">
              <a:latin typeface="Times New Roman" panose="02020603050405020304" pitchFamily="18" charset="0"/>
              <a:cs typeface="Times New Roman" panose="02020603050405020304" pitchFamily="18" charset="0"/>
            </a:endParaRPr>
          </a:p>
        </p:txBody>
      </p:sp>
      <p:sp>
        <p:nvSpPr>
          <p:cNvPr id="1048652" name="Text 5"/>
          <p:cNvSpPr/>
          <p:nvPr/>
        </p:nvSpPr>
        <p:spPr>
          <a:xfrm>
            <a:off x="7607022" y="3634264"/>
            <a:ext cx="2835235" cy="354330"/>
          </a:xfrm>
          <a:prstGeom prst="rect">
            <a:avLst/>
          </a:prstGeom>
          <a:noFill/>
        </p:spPr>
        <p:txBody>
          <a:bodyPr wrap="none" lIns="0" tIns="0" rIns="0" bIns="0" rtlCol="0" anchor="t"/>
          <a:lstStyle/>
          <a:p>
            <a:pPr marL="0" indent="0">
              <a:lnSpc>
                <a:spcPts val="2750"/>
              </a:lnSpc>
              <a:buNone/>
            </a:pPr>
            <a:r>
              <a:rPr lang="en-US" sz="2200" b="1" dirty="0">
                <a:solidFill>
                  <a:srgbClr val="484237"/>
                </a:solidFill>
                <a:latin typeface="Times New Roman" panose="02020603050405020304" pitchFamily="18" charset="0"/>
                <a:ea typeface="Gelasio Semi Bold" pitchFamily="34" charset="-122"/>
                <a:cs typeface="Times New Roman" panose="02020603050405020304" pitchFamily="18" charset="0"/>
              </a:rPr>
              <a:t>Kim loại nặng</a:t>
            </a:r>
            <a:endParaRPr lang="en-US" sz="2200" b="1" dirty="0">
              <a:latin typeface="Times New Roman" panose="02020603050405020304" pitchFamily="18" charset="0"/>
              <a:cs typeface="Times New Roman" panose="02020603050405020304" pitchFamily="18" charset="0"/>
            </a:endParaRPr>
          </a:p>
        </p:txBody>
      </p:sp>
      <p:sp>
        <p:nvSpPr>
          <p:cNvPr id="1048653" name="Text 6"/>
          <p:cNvSpPr/>
          <p:nvPr/>
        </p:nvSpPr>
        <p:spPr>
          <a:xfrm>
            <a:off x="7607022" y="4215408"/>
            <a:ext cx="2845594" cy="1451610"/>
          </a:xfrm>
          <a:prstGeom prst="rect">
            <a:avLst/>
          </a:prstGeom>
          <a:noFill/>
        </p:spPr>
        <p:txBody>
          <a:bodyPr wrap="square" lIns="0" tIns="0" rIns="0" bIns="0" rtlCol="0" anchor="t"/>
          <a:lstStyle/>
          <a:p>
            <a:pPr marL="0" indent="0">
              <a:lnSpc>
                <a:spcPts val="285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Chì, cadmium, niken và các kim loại nặng khác có thể tích tụ trong cơ thể, gây độc hại.</a:t>
            </a:r>
            <a:endParaRPr lang="en-US" sz="1750" dirty="0">
              <a:latin typeface="Times New Roman" panose="02020603050405020304" pitchFamily="18" charset="0"/>
              <a:cs typeface="Times New Roman" panose="02020603050405020304" pitchFamily="18" charset="0"/>
            </a:endParaRPr>
          </a:p>
        </p:txBody>
      </p:sp>
      <p:sp>
        <p:nvSpPr>
          <p:cNvPr id="1048654" name="Text 7"/>
          <p:cNvSpPr/>
          <p:nvPr/>
        </p:nvSpPr>
        <p:spPr>
          <a:xfrm>
            <a:off x="11013638" y="3634264"/>
            <a:ext cx="2835235" cy="354330"/>
          </a:xfrm>
          <a:prstGeom prst="rect">
            <a:avLst/>
          </a:prstGeom>
          <a:noFill/>
        </p:spPr>
        <p:txBody>
          <a:bodyPr wrap="none" lIns="0" tIns="0" rIns="0" bIns="0" rtlCol="0" anchor="t"/>
          <a:lstStyle/>
          <a:p>
            <a:pPr marL="0" indent="0">
              <a:lnSpc>
                <a:spcPts val="2750"/>
              </a:lnSpc>
              <a:buNone/>
            </a:pPr>
            <a:r>
              <a:rPr lang="en-US" sz="2200" b="1" dirty="0">
                <a:solidFill>
                  <a:srgbClr val="484237"/>
                </a:solidFill>
                <a:latin typeface="Times New Roman" panose="02020603050405020304" pitchFamily="18" charset="0"/>
                <a:ea typeface="Gelasio Semi Bold" pitchFamily="34" charset="-122"/>
                <a:cs typeface="Times New Roman" panose="02020603050405020304" pitchFamily="18" charset="0"/>
              </a:rPr>
              <a:t>Hóa chất phụ gia</a:t>
            </a:r>
            <a:endParaRPr lang="en-US" sz="2200" b="1" dirty="0">
              <a:latin typeface="Times New Roman" panose="02020603050405020304" pitchFamily="18" charset="0"/>
              <a:cs typeface="Times New Roman" panose="02020603050405020304" pitchFamily="18" charset="0"/>
            </a:endParaRPr>
          </a:p>
        </p:txBody>
      </p:sp>
      <p:sp>
        <p:nvSpPr>
          <p:cNvPr id="1048655" name="Text 8"/>
          <p:cNvSpPr/>
          <p:nvPr/>
        </p:nvSpPr>
        <p:spPr>
          <a:xfrm>
            <a:off x="11013638" y="4215408"/>
            <a:ext cx="2845594" cy="1088708"/>
          </a:xfrm>
          <a:prstGeom prst="rect">
            <a:avLst/>
          </a:prstGeom>
          <a:noFill/>
        </p:spPr>
        <p:txBody>
          <a:bodyPr wrap="square" lIns="0" tIns="0" rIns="0" bIns="0" rtlCol="0" anchor="t"/>
          <a:lstStyle/>
          <a:p>
            <a:pPr marL="0" indent="0">
              <a:lnSpc>
                <a:spcPts val="285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Glycerin, propylene glycol và các chất phụ gia khác có thể gây kích ứng phổi và da.</a:t>
            </a:r>
            <a:endParaRPr lang="en-US" sz="175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8647"/>
                                        </p:tgtEl>
                                        <p:attrNameLst>
                                          <p:attrName>style.visibility</p:attrName>
                                        </p:attrNameLst>
                                      </p:cBhvr>
                                      <p:to>
                                        <p:strVal val="visible"/>
                                      </p:to>
                                    </p:set>
                                    <p:animEffect transition="in" filter="fade">
                                      <p:cBhvr>
                                        <p:cTn id="7" dur="1000"/>
                                        <p:tgtEl>
                                          <p:spTgt spid="1048647"/>
                                        </p:tgtEl>
                                      </p:cBhvr>
                                    </p:animEffect>
                                    <p:anim calcmode="lin" valueType="num">
                                      <p:cBhvr>
                                        <p:cTn id="8" dur="1000" fill="hold"/>
                                        <p:tgtEl>
                                          <p:spTgt spid="1048647"/>
                                        </p:tgtEl>
                                        <p:attrNameLst>
                                          <p:attrName>ppt_x</p:attrName>
                                        </p:attrNameLst>
                                      </p:cBhvr>
                                      <p:tavLst>
                                        <p:tav tm="0">
                                          <p:val>
                                            <p:strVal val="#ppt_x"/>
                                          </p:val>
                                        </p:tav>
                                        <p:tav tm="100000">
                                          <p:val>
                                            <p:strVal val="#ppt_x"/>
                                          </p:val>
                                        </p:tav>
                                      </p:tavLst>
                                    </p:anim>
                                    <p:anim calcmode="lin" valueType="num">
                                      <p:cBhvr>
                                        <p:cTn id="9" dur="1000" fill="hold"/>
                                        <p:tgtEl>
                                          <p:spTgt spid="10486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48648"/>
                                        </p:tgtEl>
                                        <p:attrNameLst>
                                          <p:attrName>style.visibility</p:attrName>
                                        </p:attrNameLst>
                                      </p:cBhvr>
                                      <p:to>
                                        <p:strVal val="visible"/>
                                      </p:to>
                                    </p:set>
                                    <p:anim calcmode="lin" valueType="num">
                                      <p:cBhvr additive="base">
                                        <p:cTn id="14" dur="500" fill="hold"/>
                                        <p:tgtEl>
                                          <p:spTgt spid="1048648"/>
                                        </p:tgtEl>
                                        <p:attrNameLst>
                                          <p:attrName>ppt_x</p:attrName>
                                        </p:attrNameLst>
                                      </p:cBhvr>
                                      <p:tavLst>
                                        <p:tav tm="0">
                                          <p:val>
                                            <p:strVal val="#ppt_x"/>
                                          </p:val>
                                        </p:tav>
                                        <p:tav tm="100000">
                                          <p:val>
                                            <p:strVal val="#ppt_x"/>
                                          </p:val>
                                        </p:tav>
                                      </p:tavLst>
                                    </p:anim>
                                    <p:anim calcmode="lin" valueType="num">
                                      <p:cBhvr additive="base">
                                        <p:cTn id="15" dur="500" fill="hold"/>
                                        <p:tgtEl>
                                          <p:spTgt spid="104864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48649"/>
                                        </p:tgtEl>
                                        <p:attrNameLst>
                                          <p:attrName>style.visibility</p:attrName>
                                        </p:attrNameLst>
                                      </p:cBhvr>
                                      <p:to>
                                        <p:strVal val="visible"/>
                                      </p:to>
                                    </p:set>
                                    <p:anim calcmode="lin" valueType="num">
                                      <p:cBhvr additive="base">
                                        <p:cTn id="18" dur="500" fill="hold"/>
                                        <p:tgtEl>
                                          <p:spTgt spid="1048649"/>
                                        </p:tgtEl>
                                        <p:attrNameLst>
                                          <p:attrName>ppt_x</p:attrName>
                                        </p:attrNameLst>
                                      </p:cBhvr>
                                      <p:tavLst>
                                        <p:tav tm="0">
                                          <p:val>
                                            <p:strVal val="#ppt_x"/>
                                          </p:val>
                                        </p:tav>
                                        <p:tav tm="100000">
                                          <p:val>
                                            <p:strVal val="#ppt_x"/>
                                          </p:val>
                                        </p:tav>
                                      </p:tavLst>
                                    </p:anim>
                                    <p:anim calcmode="lin" valueType="num">
                                      <p:cBhvr additive="base">
                                        <p:cTn id="19" dur="500" fill="hold"/>
                                        <p:tgtEl>
                                          <p:spTgt spid="104864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48650"/>
                                        </p:tgtEl>
                                        <p:attrNameLst>
                                          <p:attrName>style.visibility</p:attrName>
                                        </p:attrNameLst>
                                      </p:cBhvr>
                                      <p:to>
                                        <p:strVal val="visible"/>
                                      </p:to>
                                    </p:set>
                                    <p:animEffect transition="in" filter="wipe(down)">
                                      <p:cBhvr>
                                        <p:cTn id="24" dur="500"/>
                                        <p:tgtEl>
                                          <p:spTgt spid="104865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48651"/>
                                        </p:tgtEl>
                                        <p:attrNameLst>
                                          <p:attrName>style.visibility</p:attrName>
                                        </p:attrNameLst>
                                      </p:cBhvr>
                                      <p:to>
                                        <p:strVal val="visible"/>
                                      </p:to>
                                    </p:set>
                                    <p:animEffect transition="in" filter="wipe(down)">
                                      <p:cBhvr>
                                        <p:cTn id="27" dur="500"/>
                                        <p:tgtEl>
                                          <p:spTgt spid="104865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48652"/>
                                        </p:tgtEl>
                                        <p:attrNameLst>
                                          <p:attrName>style.visibility</p:attrName>
                                        </p:attrNameLst>
                                      </p:cBhvr>
                                      <p:to>
                                        <p:strVal val="visible"/>
                                      </p:to>
                                    </p:set>
                                    <p:animEffect transition="in" filter="circle(in)">
                                      <p:cBhvr>
                                        <p:cTn id="32" dur="2000"/>
                                        <p:tgtEl>
                                          <p:spTgt spid="104865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048653"/>
                                        </p:tgtEl>
                                        <p:attrNameLst>
                                          <p:attrName>style.visibility</p:attrName>
                                        </p:attrNameLst>
                                      </p:cBhvr>
                                      <p:to>
                                        <p:strVal val="visible"/>
                                      </p:to>
                                    </p:set>
                                    <p:animEffect transition="in" filter="circle(in)">
                                      <p:cBhvr>
                                        <p:cTn id="35" dur="2000"/>
                                        <p:tgtEl>
                                          <p:spTgt spid="104865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48654"/>
                                        </p:tgtEl>
                                        <p:attrNameLst>
                                          <p:attrName>style.visibility</p:attrName>
                                        </p:attrNameLst>
                                      </p:cBhvr>
                                      <p:to>
                                        <p:strVal val="visible"/>
                                      </p:to>
                                    </p:set>
                                    <p:animEffect transition="in" filter="fade">
                                      <p:cBhvr>
                                        <p:cTn id="40" dur="500"/>
                                        <p:tgtEl>
                                          <p:spTgt spid="104865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48655"/>
                                        </p:tgtEl>
                                        <p:attrNameLst>
                                          <p:attrName>style.visibility</p:attrName>
                                        </p:attrNameLst>
                                      </p:cBhvr>
                                      <p:to>
                                        <p:strVal val="visible"/>
                                      </p:to>
                                    </p:set>
                                    <p:animEffect transition="in" filter="fade">
                                      <p:cBhvr>
                                        <p:cTn id="43" dur="500"/>
                                        <p:tgtEl>
                                          <p:spTgt spid="1048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7" grpId="0" animBg="1"/>
      <p:bldP spid="1048648" grpId="0" animBg="1"/>
      <p:bldP spid="1048649" grpId="0" animBg="1"/>
      <p:bldP spid="1048650" grpId="0" animBg="1"/>
      <p:bldP spid="1048651" grpId="0" animBg="1"/>
      <p:bldP spid="1048652" grpId="0" animBg="1"/>
      <p:bldP spid="1048653" grpId="0" animBg="1"/>
      <p:bldP spid="1048654" grpId="0" animBg="1"/>
      <p:bldP spid="10486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1048610" name="Text 0"/>
          <p:cNvSpPr/>
          <p:nvPr/>
        </p:nvSpPr>
        <p:spPr>
          <a:xfrm>
            <a:off x="792361" y="624245"/>
            <a:ext cx="13045678" cy="1414939"/>
          </a:xfrm>
          <a:prstGeom prst="rect">
            <a:avLst/>
          </a:prstGeom>
          <a:noFill/>
        </p:spPr>
        <p:txBody>
          <a:bodyPr wrap="square" lIns="0" tIns="0" rIns="0" bIns="0" rtlCol="0" anchor="t"/>
          <a:lstStyle/>
          <a:p>
            <a:pPr marL="0" indent="0">
              <a:lnSpc>
                <a:spcPts val="5550"/>
              </a:lnSpc>
              <a:buNone/>
            </a:pPr>
            <a:r>
              <a:rPr lang="en-US" sz="4450" b="1" dirty="0">
                <a:solidFill>
                  <a:srgbClr val="484237"/>
                </a:solidFill>
                <a:latin typeface="Times New Roman" panose="02020603050405020304" pitchFamily="18" charset="0"/>
                <a:ea typeface="Gelasio Semi Bold" pitchFamily="34" charset="-122"/>
                <a:cs typeface="Times New Roman" panose="02020603050405020304" pitchFamily="18" charset="0"/>
              </a:rPr>
              <a:t>Ảnh hưởng đến sức khỏe: Phổi, tim mạch và não bộ</a:t>
            </a:r>
            <a:endParaRPr lang="en-US" sz="4450" b="1" dirty="0">
              <a:latin typeface="Times New Roman" panose="02020603050405020304" pitchFamily="18" charset="0"/>
              <a:cs typeface="Times New Roman" panose="02020603050405020304" pitchFamily="18" charset="0"/>
            </a:endParaRPr>
          </a:p>
        </p:txBody>
      </p:sp>
      <p:pic>
        <p:nvPicPr>
          <p:cNvPr id="2097161" name="Image 0" descr="preencoded.png"/>
          <p:cNvPicPr>
            <a:picLocks noChangeAspect="1"/>
          </p:cNvPicPr>
          <p:nvPr/>
        </p:nvPicPr>
        <p:blipFill>
          <a:blip r:embed="rId3"/>
          <a:stretch>
            <a:fillRect/>
          </a:stretch>
        </p:blipFill>
        <p:spPr>
          <a:xfrm>
            <a:off x="2950330" y="2481560"/>
            <a:ext cx="2152531" cy="1666756"/>
          </a:xfrm>
          <a:prstGeom prst="rect">
            <a:avLst/>
          </a:prstGeom>
        </p:spPr>
      </p:pic>
      <p:sp>
        <p:nvSpPr>
          <p:cNvPr id="1048611" name="Text 1"/>
          <p:cNvSpPr/>
          <p:nvPr/>
        </p:nvSpPr>
        <p:spPr>
          <a:xfrm>
            <a:off x="3986927" y="3314938"/>
            <a:ext cx="133469" cy="452795"/>
          </a:xfrm>
          <a:prstGeom prst="rect">
            <a:avLst/>
          </a:prstGeom>
          <a:noFill/>
        </p:spPr>
        <p:txBody>
          <a:bodyPr wrap="none" lIns="0" tIns="0" rIns="0" bIns="0" rtlCol="0" anchor="t"/>
          <a:lstStyle/>
          <a:p>
            <a:pPr marL="0" indent="0" algn="ctr">
              <a:lnSpc>
                <a:spcPts val="3550"/>
              </a:lnSpc>
              <a:buNone/>
            </a:pPr>
            <a:r>
              <a:rPr lang="en-US" sz="2200" dirty="0">
                <a:solidFill>
                  <a:srgbClr val="746558"/>
                </a:solidFill>
                <a:latin typeface="Times New Roman" panose="02020603050405020304" pitchFamily="18" charset="0"/>
                <a:ea typeface="Gelasio Semi Bold" pitchFamily="34" charset="-122"/>
                <a:cs typeface="Times New Roman" panose="02020603050405020304" pitchFamily="18" charset="0"/>
              </a:rPr>
              <a:t>1</a:t>
            </a:r>
            <a:endParaRPr lang="en-US" sz="2200" dirty="0">
              <a:latin typeface="Times New Roman" panose="02020603050405020304" pitchFamily="18" charset="0"/>
              <a:cs typeface="Times New Roman" panose="02020603050405020304" pitchFamily="18" charset="0"/>
            </a:endParaRPr>
          </a:p>
        </p:txBody>
      </p:sp>
      <p:sp>
        <p:nvSpPr>
          <p:cNvPr id="1048612" name="Text 2"/>
          <p:cNvSpPr/>
          <p:nvPr/>
        </p:nvSpPr>
        <p:spPr>
          <a:xfrm>
            <a:off x="5356265" y="2899410"/>
            <a:ext cx="2829997" cy="353735"/>
          </a:xfrm>
          <a:prstGeom prst="rect">
            <a:avLst/>
          </a:prstGeom>
          <a:noFill/>
        </p:spPr>
        <p:txBody>
          <a:bodyPr wrap="none" lIns="0" tIns="0" rIns="0" bIns="0" rtlCol="0" anchor="t"/>
          <a:lstStyle/>
          <a:p>
            <a:pPr marL="0" indent="0" algn="l">
              <a:lnSpc>
                <a:spcPts val="2750"/>
              </a:lnSpc>
              <a:buNone/>
            </a:pPr>
            <a:r>
              <a:rPr lang="en-US" sz="2200" b="1" dirty="0">
                <a:solidFill>
                  <a:srgbClr val="746558"/>
                </a:solidFill>
                <a:latin typeface="Times New Roman" panose="02020603050405020304" pitchFamily="18" charset="0"/>
                <a:ea typeface="Gelasio Semi Bold" pitchFamily="34" charset="-122"/>
                <a:cs typeface="Times New Roman" panose="02020603050405020304" pitchFamily="18" charset="0"/>
              </a:rPr>
              <a:t>Phổi</a:t>
            </a:r>
            <a:endParaRPr lang="en-US" sz="2200" b="1" dirty="0">
              <a:latin typeface="Times New Roman" panose="02020603050405020304" pitchFamily="18" charset="0"/>
              <a:cs typeface="Times New Roman" panose="02020603050405020304" pitchFamily="18" charset="0"/>
            </a:endParaRPr>
          </a:p>
        </p:txBody>
      </p:sp>
      <p:sp>
        <p:nvSpPr>
          <p:cNvPr id="1048613" name="Text 3"/>
          <p:cNvSpPr/>
          <p:nvPr/>
        </p:nvSpPr>
        <p:spPr>
          <a:xfrm>
            <a:off x="5356265" y="3388876"/>
            <a:ext cx="3095625" cy="362307"/>
          </a:xfrm>
          <a:prstGeom prst="rect">
            <a:avLst/>
          </a:prstGeom>
          <a:noFill/>
        </p:spPr>
        <p:txBody>
          <a:bodyPr wrap="none" lIns="0" tIns="0" rIns="0" bIns="0" rtlCol="0" anchor="t"/>
          <a:lstStyle/>
          <a:p>
            <a:pPr marL="0" indent="0" algn="l">
              <a:lnSpc>
                <a:spcPts val="285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Viêm phổi, hen suyễn, khó thở.</a:t>
            </a:r>
            <a:endParaRPr lang="en-US" sz="1750" dirty="0">
              <a:latin typeface="Times New Roman" panose="02020603050405020304" pitchFamily="18" charset="0"/>
              <a:cs typeface="Times New Roman" panose="02020603050405020304" pitchFamily="18" charset="0"/>
            </a:endParaRPr>
          </a:p>
        </p:txBody>
      </p:sp>
      <p:sp>
        <p:nvSpPr>
          <p:cNvPr id="1048614" name="Shape 4"/>
          <p:cNvSpPr/>
          <p:nvPr/>
        </p:nvSpPr>
        <p:spPr>
          <a:xfrm>
            <a:off x="5186482" y="4171712"/>
            <a:ext cx="8595003" cy="15240"/>
          </a:xfrm>
          <a:prstGeom prst="roundRect">
            <a:avLst>
              <a:gd name="adj" fmla="val 222843"/>
            </a:avLst>
          </a:prstGeom>
          <a:solidFill>
            <a:srgbClr val="D4CEC3"/>
          </a:solidFill>
        </p:spPr>
      </p:sp>
      <p:pic>
        <p:nvPicPr>
          <p:cNvPr id="2097162" name="Image 1" descr="preencoded.png"/>
          <p:cNvPicPr>
            <a:picLocks noChangeAspect="1"/>
          </p:cNvPicPr>
          <p:nvPr/>
        </p:nvPicPr>
        <p:blipFill>
          <a:blip r:embed="rId4"/>
          <a:stretch>
            <a:fillRect/>
          </a:stretch>
        </p:blipFill>
        <p:spPr>
          <a:xfrm>
            <a:off x="1901190" y="4215289"/>
            <a:ext cx="4305062" cy="1666756"/>
          </a:xfrm>
          <a:prstGeom prst="rect">
            <a:avLst/>
          </a:prstGeom>
        </p:spPr>
      </p:pic>
      <p:sp>
        <p:nvSpPr>
          <p:cNvPr id="1048615" name="Text 5"/>
          <p:cNvSpPr/>
          <p:nvPr/>
        </p:nvSpPr>
        <p:spPr>
          <a:xfrm>
            <a:off x="3967877" y="4822269"/>
            <a:ext cx="171450" cy="452795"/>
          </a:xfrm>
          <a:prstGeom prst="rect">
            <a:avLst/>
          </a:prstGeom>
          <a:noFill/>
        </p:spPr>
        <p:txBody>
          <a:bodyPr wrap="none" lIns="0" tIns="0" rIns="0" bIns="0" rtlCol="0" anchor="t"/>
          <a:lstStyle/>
          <a:p>
            <a:pPr marL="0" indent="0" algn="ctr">
              <a:lnSpc>
                <a:spcPts val="3550"/>
              </a:lnSpc>
              <a:buNone/>
            </a:pPr>
            <a:r>
              <a:rPr lang="en-US" sz="2200" dirty="0">
                <a:solidFill>
                  <a:srgbClr val="746558"/>
                </a:solidFill>
                <a:latin typeface="Times New Roman" panose="02020603050405020304" pitchFamily="18" charset="0"/>
                <a:ea typeface="Gelasio Semi Bold" pitchFamily="34" charset="-122"/>
                <a:cs typeface="Times New Roman" panose="02020603050405020304" pitchFamily="18" charset="0"/>
              </a:rPr>
              <a:t>2</a:t>
            </a:r>
            <a:endParaRPr lang="en-US" sz="2200" dirty="0">
              <a:latin typeface="Times New Roman" panose="02020603050405020304" pitchFamily="18" charset="0"/>
              <a:cs typeface="Times New Roman" panose="02020603050405020304" pitchFamily="18" charset="0"/>
            </a:endParaRPr>
          </a:p>
        </p:txBody>
      </p:sp>
      <p:sp>
        <p:nvSpPr>
          <p:cNvPr id="1048616" name="Text 6"/>
          <p:cNvSpPr/>
          <p:nvPr/>
        </p:nvSpPr>
        <p:spPr>
          <a:xfrm>
            <a:off x="6432590" y="4622721"/>
            <a:ext cx="2829997" cy="353735"/>
          </a:xfrm>
          <a:prstGeom prst="rect">
            <a:avLst/>
          </a:prstGeom>
          <a:noFill/>
        </p:spPr>
        <p:txBody>
          <a:bodyPr wrap="none" lIns="0" tIns="0" rIns="0" bIns="0" rtlCol="0" anchor="t"/>
          <a:lstStyle/>
          <a:p>
            <a:pPr marL="0" indent="0" algn="l">
              <a:lnSpc>
                <a:spcPts val="2750"/>
              </a:lnSpc>
              <a:buNone/>
            </a:pPr>
            <a:r>
              <a:rPr lang="en-US" sz="2200" b="1" dirty="0">
                <a:solidFill>
                  <a:srgbClr val="746558"/>
                </a:solidFill>
                <a:latin typeface="Times New Roman" panose="02020603050405020304" pitchFamily="18" charset="0"/>
                <a:ea typeface="Gelasio Semi Bold" pitchFamily="34" charset="-122"/>
                <a:cs typeface="Times New Roman" panose="02020603050405020304" pitchFamily="18" charset="0"/>
              </a:rPr>
              <a:t>Tim mạch</a:t>
            </a:r>
            <a:endParaRPr lang="en-US" sz="2200" b="1" dirty="0">
              <a:latin typeface="Times New Roman" panose="02020603050405020304" pitchFamily="18" charset="0"/>
              <a:cs typeface="Times New Roman" panose="02020603050405020304" pitchFamily="18" charset="0"/>
            </a:endParaRPr>
          </a:p>
        </p:txBody>
      </p:sp>
      <p:sp>
        <p:nvSpPr>
          <p:cNvPr id="1048617" name="Text 7"/>
          <p:cNvSpPr/>
          <p:nvPr/>
        </p:nvSpPr>
        <p:spPr>
          <a:xfrm>
            <a:off x="6432590" y="5112187"/>
            <a:ext cx="4770358" cy="362307"/>
          </a:xfrm>
          <a:prstGeom prst="rect">
            <a:avLst/>
          </a:prstGeom>
          <a:noFill/>
        </p:spPr>
        <p:txBody>
          <a:bodyPr wrap="none" lIns="0" tIns="0" rIns="0" bIns="0" rtlCol="0" anchor="t"/>
          <a:lstStyle/>
          <a:p>
            <a:pPr marL="0" indent="0" algn="l">
              <a:lnSpc>
                <a:spcPts val="285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Tăng huyết áp, nhịp tim nhanh, bệnh tim mạch.</a:t>
            </a:r>
            <a:endParaRPr lang="en-US" sz="1750" dirty="0">
              <a:latin typeface="Times New Roman" panose="02020603050405020304" pitchFamily="18" charset="0"/>
              <a:cs typeface="Times New Roman" panose="02020603050405020304" pitchFamily="18" charset="0"/>
            </a:endParaRPr>
          </a:p>
        </p:txBody>
      </p:sp>
      <p:sp>
        <p:nvSpPr>
          <p:cNvPr id="1048618" name="Shape 8"/>
          <p:cNvSpPr/>
          <p:nvPr/>
        </p:nvSpPr>
        <p:spPr>
          <a:xfrm>
            <a:off x="6262807" y="5895023"/>
            <a:ext cx="7518678" cy="15240"/>
          </a:xfrm>
          <a:prstGeom prst="roundRect">
            <a:avLst>
              <a:gd name="adj" fmla="val 222843"/>
            </a:avLst>
          </a:prstGeom>
          <a:solidFill>
            <a:srgbClr val="D4CEC3"/>
          </a:solidFill>
        </p:spPr>
      </p:sp>
      <p:pic>
        <p:nvPicPr>
          <p:cNvPr id="2097163" name="Image 2" descr="preencoded.png"/>
          <p:cNvPicPr>
            <a:picLocks noChangeAspect="1"/>
          </p:cNvPicPr>
          <p:nvPr/>
        </p:nvPicPr>
        <p:blipFill>
          <a:blip r:embed="rId5"/>
          <a:stretch>
            <a:fillRect/>
          </a:stretch>
        </p:blipFill>
        <p:spPr>
          <a:xfrm>
            <a:off x="824865" y="5938599"/>
            <a:ext cx="6457593" cy="1666756"/>
          </a:xfrm>
          <a:prstGeom prst="rect">
            <a:avLst/>
          </a:prstGeom>
        </p:spPr>
      </p:pic>
      <p:sp>
        <p:nvSpPr>
          <p:cNvPr id="1048619" name="Text 9"/>
          <p:cNvSpPr/>
          <p:nvPr/>
        </p:nvSpPr>
        <p:spPr>
          <a:xfrm>
            <a:off x="3968353" y="6545580"/>
            <a:ext cx="170497" cy="452795"/>
          </a:xfrm>
          <a:prstGeom prst="rect">
            <a:avLst/>
          </a:prstGeom>
          <a:noFill/>
        </p:spPr>
        <p:txBody>
          <a:bodyPr wrap="none" lIns="0" tIns="0" rIns="0" bIns="0" rtlCol="0" anchor="t"/>
          <a:lstStyle/>
          <a:p>
            <a:pPr marL="0" indent="0" algn="ctr">
              <a:lnSpc>
                <a:spcPts val="3550"/>
              </a:lnSpc>
              <a:buNone/>
            </a:pPr>
            <a:r>
              <a:rPr lang="en-US" sz="2200" dirty="0">
                <a:solidFill>
                  <a:srgbClr val="746558"/>
                </a:solidFill>
                <a:latin typeface="Times New Roman" panose="02020603050405020304" pitchFamily="18" charset="0"/>
                <a:ea typeface="Gelasio Semi Bold" pitchFamily="34" charset="-122"/>
                <a:cs typeface="Times New Roman" panose="02020603050405020304" pitchFamily="18" charset="0"/>
              </a:rPr>
              <a:t>3</a:t>
            </a:r>
            <a:endParaRPr lang="en-US" sz="2200" dirty="0">
              <a:latin typeface="Times New Roman" panose="02020603050405020304" pitchFamily="18" charset="0"/>
              <a:cs typeface="Times New Roman" panose="02020603050405020304" pitchFamily="18" charset="0"/>
            </a:endParaRPr>
          </a:p>
        </p:txBody>
      </p:sp>
      <p:sp>
        <p:nvSpPr>
          <p:cNvPr id="1048620" name="Text 10"/>
          <p:cNvSpPr/>
          <p:nvPr/>
        </p:nvSpPr>
        <p:spPr>
          <a:xfrm>
            <a:off x="7508796" y="6164937"/>
            <a:ext cx="2829997" cy="353735"/>
          </a:xfrm>
          <a:prstGeom prst="rect">
            <a:avLst/>
          </a:prstGeom>
          <a:noFill/>
        </p:spPr>
        <p:txBody>
          <a:bodyPr wrap="none" lIns="0" tIns="0" rIns="0" bIns="0" rtlCol="0" anchor="t"/>
          <a:lstStyle/>
          <a:p>
            <a:pPr marL="0" indent="0" algn="l">
              <a:lnSpc>
                <a:spcPts val="2750"/>
              </a:lnSpc>
              <a:buNone/>
            </a:pPr>
            <a:r>
              <a:rPr lang="en-US" sz="2200" b="1" dirty="0">
                <a:solidFill>
                  <a:srgbClr val="746558"/>
                </a:solidFill>
                <a:latin typeface="Times New Roman" panose="02020603050405020304" pitchFamily="18" charset="0"/>
                <a:ea typeface="Gelasio Semi Bold" pitchFamily="34" charset="-122"/>
                <a:cs typeface="Times New Roman" panose="02020603050405020304" pitchFamily="18" charset="0"/>
              </a:rPr>
              <a:t>Não bộ</a:t>
            </a:r>
            <a:endParaRPr lang="en-US" sz="2200" b="1" dirty="0">
              <a:latin typeface="Times New Roman" panose="02020603050405020304" pitchFamily="18" charset="0"/>
              <a:cs typeface="Times New Roman" panose="02020603050405020304" pitchFamily="18" charset="0"/>
            </a:endParaRPr>
          </a:p>
        </p:txBody>
      </p:sp>
      <p:sp>
        <p:nvSpPr>
          <p:cNvPr id="1048621" name="Text 11"/>
          <p:cNvSpPr/>
          <p:nvPr/>
        </p:nvSpPr>
        <p:spPr>
          <a:xfrm>
            <a:off x="7508796" y="6654403"/>
            <a:ext cx="6102906" cy="724614"/>
          </a:xfrm>
          <a:prstGeom prst="rect">
            <a:avLst/>
          </a:prstGeom>
          <a:noFill/>
        </p:spPr>
        <p:txBody>
          <a:bodyPr wrap="square" lIns="0" tIns="0" rIns="0" bIns="0" rtlCol="0" anchor="t"/>
          <a:lstStyle/>
          <a:p>
            <a:pPr marL="0" indent="0" algn="l">
              <a:lnSpc>
                <a:spcPts val="285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Giảm khả năng tập trung, suy giảm trí nhớ, rối loạn tâm thần.</a:t>
            </a:r>
            <a:endParaRPr lang="en-US" sz="175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8610"/>
                                        </p:tgtEl>
                                        <p:attrNameLst>
                                          <p:attrName>style.visibility</p:attrName>
                                        </p:attrNameLst>
                                      </p:cBhvr>
                                      <p:to>
                                        <p:strVal val="visible"/>
                                      </p:to>
                                    </p:set>
                                    <p:animEffect transition="in" filter="barn(inVertical)">
                                      <p:cBhvr>
                                        <p:cTn id="7" dur="500"/>
                                        <p:tgtEl>
                                          <p:spTgt spid="10486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97161"/>
                                        </p:tgtEl>
                                        <p:attrNameLst>
                                          <p:attrName>style.visibility</p:attrName>
                                        </p:attrNameLst>
                                      </p:cBhvr>
                                      <p:to>
                                        <p:strVal val="visible"/>
                                      </p:to>
                                    </p:set>
                                    <p:animEffect transition="in" filter="barn(inVertical)">
                                      <p:cBhvr>
                                        <p:cTn id="12" dur="500"/>
                                        <p:tgtEl>
                                          <p:spTgt spid="209716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48611"/>
                                        </p:tgtEl>
                                        <p:attrNameLst>
                                          <p:attrName>style.visibility</p:attrName>
                                        </p:attrNameLst>
                                      </p:cBhvr>
                                      <p:to>
                                        <p:strVal val="visible"/>
                                      </p:to>
                                    </p:set>
                                    <p:animEffect transition="in" filter="barn(inVertical)">
                                      <p:cBhvr>
                                        <p:cTn id="15" dur="500"/>
                                        <p:tgtEl>
                                          <p:spTgt spid="10486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48615"/>
                                        </p:tgtEl>
                                        <p:attrNameLst>
                                          <p:attrName>style.visibility</p:attrName>
                                        </p:attrNameLst>
                                      </p:cBhvr>
                                      <p:to>
                                        <p:strVal val="visible"/>
                                      </p:to>
                                    </p:set>
                                    <p:animEffect transition="in" filter="barn(inVertical)">
                                      <p:cBhvr>
                                        <p:cTn id="18" dur="500"/>
                                        <p:tgtEl>
                                          <p:spTgt spid="1048615"/>
                                        </p:tgtEl>
                                      </p:cBhvr>
                                    </p:animEffect>
                                  </p:childTnLst>
                                </p:cTn>
                              </p:par>
                              <p:par>
                                <p:cTn id="19" presetID="16" presetClass="entr" presetSubtype="21" fill="hold" nodeType="withEffect">
                                  <p:stCondLst>
                                    <p:cond delay="0"/>
                                  </p:stCondLst>
                                  <p:childTnLst>
                                    <p:set>
                                      <p:cBhvr>
                                        <p:cTn id="20" dur="1" fill="hold">
                                          <p:stCondLst>
                                            <p:cond delay="0"/>
                                          </p:stCondLst>
                                        </p:cTn>
                                        <p:tgtEl>
                                          <p:spTgt spid="2097162"/>
                                        </p:tgtEl>
                                        <p:attrNameLst>
                                          <p:attrName>style.visibility</p:attrName>
                                        </p:attrNameLst>
                                      </p:cBhvr>
                                      <p:to>
                                        <p:strVal val="visible"/>
                                      </p:to>
                                    </p:set>
                                    <p:animEffect transition="in" filter="barn(inVertical)">
                                      <p:cBhvr>
                                        <p:cTn id="21" dur="500"/>
                                        <p:tgtEl>
                                          <p:spTgt spid="209716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48619"/>
                                        </p:tgtEl>
                                        <p:attrNameLst>
                                          <p:attrName>style.visibility</p:attrName>
                                        </p:attrNameLst>
                                      </p:cBhvr>
                                      <p:to>
                                        <p:strVal val="visible"/>
                                      </p:to>
                                    </p:set>
                                    <p:animEffect transition="in" filter="barn(inVertical)">
                                      <p:cBhvr>
                                        <p:cTn id="24" dur="500"/>
                                        <p:tgtEl>
                                          <p:spTgt spid="1048619"/>
                                        </p:tgtEl>
                                      </p:cBhvr>
                                    </p:animEffect>
                                  </p:childTnLst>
                                </p:cTn>
                              </p:par>
                              <p:par>
                                <p:cTn id="25" presetID="16" presetClass="entr" presetSubtype="21" fill="hold" nodeType="withEffect">
                                  <p:stCondLst>
                                    <p:cond delay="0"/>
                                  </p:stCondLst>
                                  <p:childTnLst>
                                    <p:set>
                                      <p:cBhvr>
                                        <p:cTn id="26" dur="1" fill="hold">
                                          <p:stCondLst>
                                            <p:cond delay="0"/>
                                          </p:stCondLst>
                                        </p:cTn>
                                        <p:tgtEl>
                                          <p:spTgt spid="2097163"/>
                                        </p:tgtEl>
                                        <p:attrNameLst>
                                          <p:attrName>style.visibility</p:attrName>
                                        </p:attrNameLst>
                                      </p:cBhvr>
                                      <p:to>
                                        <p:strVal val="visible"/>
                                      </p:to>
                                    </p:set>
                                    <p:animEffect transition="in" filter="barn(inVertical)">
                                      <p:cBhvr>
                                        <p:cTn id="27" dur="500"/>
                                        <p:tgtEl>
                                          <p:spTgt spid="209716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48614"/>
                                        </p:tgtEl>
                                        <p:attrNameLst>
                                          <p:attrName>style.visibility</p:attrName>
                                        </p:attrNameLst>
                                      </p:cBhvr>
                                      <p:to>
                                        <p:strVal val="visible"/>
                                      </p:to>
                                    </p:set>
                                    <p:animEffect transition="in" filter="wipe(down)">
                                      <p:cBhvr>
                                        <p:cTn id="32" dur="500"/>
                                        <p:tgtEl>
                                          <p:spTgt spid="1048614"/>
                                        </p:tgtEl>
                                      </p:cBhvr>
                                    </p:animEffect>
                                  </p:childTnLst>
                                </p:cTn>
                              </p:par>
                              <p:par>
                                <p:cTn id="33" presetID="22" presetClass="entr" presetSubtype="4" fill="hold" nodeType="withEffect">
                                  <p:stCondLst>
                                    <p:cond delay="0"/>
                                  </p:stCondLst>
                                  <p:childTnLst>
                                    <p:set>
                                      <p:cBhvr>
                                        <p:cTn id="34" dur="1" fill="hold">
                                          <p:stCondLst>
                                            <p:cond delay="0"/>
                                          </p:stCondLst>
                                        </p:cTn>
                                        <p:tgtEl>
                                          <p:spTgt spid="1048618"/>
                                        </p:tgtEl>
                                        <p:attrNameLst>
                                          <p:attrName>style.visibility</p:attrName>
                                        </p:attrNameLst>
                                      </p:cBhvr>
                                      <p:to>
                                        <p:strVal val="visible"/>
                                      </p:to>
                                    </p:set>
                                    <p:animEffect transition="in" filter="wipe(down)">
                                      <p:cBhvr>
                                        <p:cTn id="35" dur="500"/>
                                        <p:tgtEl>
                                          <p:spTgt spid="104861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48612"/>
                                        </p:tgtEl>
                                        <p:attrNameLst>
                                          <p:attrName>style.visibility</p:attrName>
                                        </p:attrNameLst>
                                      </p:cBhvr>
                                      <p:to>
                                        <p:strVal val="visible"/>
                                      </p:to>
                                    </p:set>
                                    <p:animEffect transition="in" filter="fade">
                                      <p:cBhvr>
                                        <p:cTn id="40" dur="1000"/>
                                        <p:tgtEl>
                                          <p:spTgt spid="1048612"/>
                                        </p:tgtEl>
                                      </p:cBhvr>
                                    </p:animEffect>
                                    <p:anim calcmode="lin" valueType="num">
                                      <p:cBhvr>
                                        <p:cTn id="41" dur="1000" fill="hold">
                                          <p:stCondLst>
                                            <p:cond delay="0"/>
                                          </p:stCondLst>
                                        </p:cTn>
                                        <p:tgtEl>
                                          <p:spTgt spid="1048612"/>
                                        </p:tgtEl>
                                        <p:attrNameLst>
                                          <p:attrName>ppt_x</p:attrName>
                                        </p:attrNameLst>
                                      </p:cBhvr>
                                      <p:tavLst>
                                        <p:tav tm="0">
                                          <p:val>
                                            <p:strVal val="#ppt_x"/>
                                          </p:val>
                                        </p:tav>
                                        <p:tav tm="100000">
                                          <p:val>
                                            <p:strVal val="#ppt_x"/>
                                          </p:val>
                                        </p:tav>
                                      </p:tavLst>
                                    </p:anim>
                                    <p:anim calcmode="lin" valueType="num">
                                      <p:cBhvr>
                                        <p:cTn id="42" dur="1000" fill="hold">
                                          <p:stCondLst>
                                            <p:cond delay="0"/>
                                          </p:stCondLst>
                                        </p:cTn>
                                        <p:tgtEl>
                                          <p:spTgt spid="10486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48613"/>
                                        </p:tgtEl>
                                        <p:attrNameLst>
                                          <p:attrName>style.visibility</p:attrName>
                                        </p:attrNameLst>
                                      </p:cBhvr>
                                      <p:to>
                                        <p:strVal val="visible"/>
                                      </p:to>
                                    </p:set>
                                    <p:animEffect transition="in" filter="fade">
                                      <p:cBhvr>
                                        <p:cTn id="45" dur="1000"/>
                                        <p:tgtEl>
                                          <p:spTgt spid="1048613"/>
                                        </p:tgtEl>
                                      </p:cBhvr>
                                    </p:animEffect>
                                    <p:anim calcmode="lin" valueType="num">
                                      <p:cBhvr>
                                        <p:cTn id="46" dur="1000" fill="hold">
                                          <p:stCondLst>
                                            <p:cond delay="0"/>
                                          </p:stCondLst>
                                        </p:cTn>
                                        <p:tgtEl>
                                          <p:spTgt spid="1048613"/>
                                        </p:tgtEl>
                                        <p:attrNameLst>
                                          <p:attrName>ppt_x</p:attrName>
                                        </p:attrNameLst>
                                      </p:cBhvr>
                                      <p:tavLst>
                                        <p:tav tm="0">
                                          <p:val>
                                            <p:strVal val="#ppt_x"/>
                                          </p:val>
                                        </p:tav>
                                        <p:tav tm="100000">
                                          <p:val>
                                            <p:strVal val="#ppt_x"/>
                                          </p:val>
                                        </p:tav>
                                      </p:tavLst>
                                    </p:anim>
                                    <p:anim calcmode="lin" valueType="num">
                                      <p:cBhvr>
                                        <p:cTn id="47" dur="1000" fill="hold">
                                          <p:stCondLst>
                                            <p:cond delay="0"/>
                                          </p:stCondLst>
                                        </p:cTn>
                                        <p:tgtEl>
                                          <p:spTgt spid="10486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48616"/>
                                        </p:tgtEl>
                                        <p:attrNameLst>
                                          <p:attrName>style.visibility</p:attrName>
                                        </p:attrNameLst>
                                      </p:cBhvr>
                                      <p:to>
                                        <p:strVal val="visible"/>
                                      </p:to>
                                    </p:set>
                                    <p:animEffect transition="in" filter="fade">
                                      <p:cBhvr>
                                        <p:cTn id="50" dur="1000"/>
                                        <p:tgtEl>
                                          <p:spTgt spid="1048616"/>
                                        </p:tgtEl>
                                      </p:cBhvr>
                                    </p:animEffect>
                                    <p:anim calcmode="lin" valueType="num">
                                      <p:cBhvr>
                                        <p:cTn id="51" dur="1000" fill="hold">
                                          <p:stCondLst>
                                            <p:cond delay="0"/>
                                          </p:stCondLst>
                                        </p:cTn>
                                        <p:tgtEl>
                                          <p:spTgt spid="1048616"/>
                                        </p:tgtEl>
                                        <p:attrNameLst>
                                          <p:attrName>ppt_x</p:attrName>
                                        </p:attrNameLst>
                                      </p:cBhvr>
                                      <p:tavLst>
                                        <p:tav tm="0">
                                          <p:val>
                                            <p:strVal val="#ppt_x"/>
                                          </p:val>
                                        </p:tav>
                                        <p:tav tm="100000">
                                          <p:val>
                                            <p:strVal val="#ppt_x"/>
                                          </p:val>
                                        </p:tav>
                                      </p:tavLst>
                                    </p:anim>
                                    <p:anim calcmode="lin" valueType="num">
                                      <p:cBhvr>
                                        <p:cTn id="52" dur="1000" fill="hold">
                                          <p:stCondLst>
                                            <p:cond delay="0"/>
                                          </p:stCondLst>
                                        </p:cTn>
                                        <p:tgtEl>
                                          <p:spTgt spid="104861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48617"/>
                                        </p:tgtEl>
                                        <p:attrNameLst>
                                          <p:attrName>style.visibility</p:attrName>
                                        </p:attrNameLst>
                                      </p:cBhvr>
                                      <p:to>
                                        <p:strVal val="visible"/>
                                      </p:to>
                                    </p:set>
                                    <p:animEffect transition="in" filter="fade">
                                      <p:cBhvr>
                                        <p:cTn id="55" dur="1000"/>
                                        <p:tgtEl>
                                          <p:spTgt spid="1048617"/>
                                        </p:tgtEl>
                                      </p:cBhvr>
                                    </p:animEffect>
                                    <p:anim calcmode="lin" valueType="num">
                                      <p:cBhvr>
                                        <p:cTn id="56" dur="1000" fill="hold">
                                          <p:stCondLst>
                                            <p:cond delay="0"/>
                                          </p:stCondLst>
                                        </p:cTn>
                                        <p:tgtEl>
                                          <p:spTgt spid="1048617"/>
                                        </p:tgtEl>
                                        <p:attrNameLst>
                                          <p:attrName>ppt_x</p:attrName>
                                        </p:attrNameLst>
                                      </p:cBhvr>
                                      <p:tavLst>
                                        <p:tav tm="0">
                                          <p:val>
                                            <p:strVal val="#ppt_x"/>
                                          </p:val>
                                        </p:tav>
                                        <p:tav tm="100000">
                                          <p:val>
                                            <p:strVal val="#ppt_x"/>
                                          </p:val>
                                        </p:tav>
                                      </p:tavLst>
                                    </p:anim>
                                    <p:anim calcmode="lin" valueType="num">
                                      <p:cBhvr>
                                        <p:cTn id="57" dur="1000" fill="hold">
                                          <p:stCondLst>
                                            <p:cond delay="0"/>
                                          </p:stCondLst>
                                        </p:cTn>
                                        <p:tgtEl>
                                          <p:spTgt spid="104861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048620"/>
                                        </p:tgtEl>
                                        <p:attrNameLst>
                                          <p:attrName>style.visibility</p:attrName>
                                        </p:attrNameLst>
                                      </p:cBhvr>
                                      <p:to>
                                        <p:strVal val="visible"/>
                                      </p:to>
                                    </p:set>
                                    <p:animEffect transition="in" filter="fade">
                                      <p:cBhvr>
                                        <p:cTn id="60" dur="1000"/>
                                        <p:tgtEl>
                                          <p:spTgt spid="1048620"/>
                                        </p:tgtEl>
                                      </p:cBhvr>
                                    </p:animEffect>
                                    <p:anim calcmode="lin" valueType="num">
                                      <p:cBhvr>
                                        <p:cTn id="61" dur="1000" fill="hold">
                                          <p:stCondLst>
                                            <p:cond delay="0"/>
                                          </p:stCondLst>
                                        </p:cTn>
                                        <p:tgtEl>
                                          <p:spTgt spid="1048620"/>
                                        </p:tgtEl>
                                        <p:attrNameLst>
                                          <p:attrName>ppt_x</p:attrName>
                                        </p:attrNameLst>
                                      </p:cBhvr>
                                      <p:tavLst>
                                        <p:tav tm="0">
                                          <p:val>
                                            <p:strVal val="#ppt_x"/>
                                          </p:val>
                                        </p:tav>
                                        <p:tav tm="100000">
                                          <p:val>
                                            <p:strVal val="#ppt_x"/>
                                          </p:val>
                                        </p:tav>
                                      </p:tavLst>
                                    </p:anim>
                                    <p:anim calcmode="lin" valueType="num">
                                      <p:cBhvr>
                                        <p:cTn id="62" dur="1000" fill="hold">
                                          <p:stCondLst>
                                            <p:cond delay="0"/>
                                          </p:stCondLst>
                                        </p:cTn>
                                        <p:tgtEl>
                                          <p:spTgt spid="104862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048621"/>
                                        </p:tgtEl>
                                        <p:attrNameLst>
                                          <p:attrName>style.visibility</p:attrName>
                                        </p:attrNameLst>
                                      </p:cBhvr>
                                      <p:to>
                                        <p:strVal val="visible"/>
                                      </p:to>
                                    </p:set>
                                    <p:animEffect transition="in" filter="fade">
                                      <p:cBhvr>
                                        <p:cTn id="65" dur="1000"/>
                                        <p:tgtEl>
                                          <p:spTgt spid="1048621"/>
                                        </p:tgtEl>
                                      </p:cBhvr>
                                    </p:animEffect>
                                    <p:anim calcmode="lin" valueType="num">
                                      <p:cBhvr>
                                        <p:cTn id="66" dur="1000" fill="hold">
                                          <p:stCondLst>
                                            <p:cond delay="0"/>
                                          </p:stCondLst>
                                        </p:cTn>
                                        <p:tgtEl>
                                          <p:spTgt spid="1048621"/>
                                        </p:tgtEl>
                                        <p:attrNameLst>
                                          <p:attrName>ppt_x</p:attrName>
                                        </p:attrNameLst>
                                      </p:cBhvr>
                                      <p:tavLst>
                                        <p:tav tm="0">
                                          <p:val>
                                            <p:strVal val="#ppt_x"/>
                                          </p:val>
                                        </p:tav>
                                        <p:tav tm="100000">
                                          <p:val>
                                            <p:strVal val="#ppt_x"/>
                                          </p:val>
                                        </p:tav>
                                      </p:tavLst>
                                    </p:anim>
                                    <p:anim calcmode="lin" valueType="num">
                                      <p:cBhvr>
                                        <p:cTn id="67" dur="1000" fill="hold">
                                          <p:stCondLst>
                                            <p:cond delay="0"/>
                                          </p:stCondLst>
                                        </p:cTn>
                                        <p:tgtEl>
                                          <p:spTgt spid="10486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eq>
          </p:childTnLst>
        </p:cTn>
      </p:par>
    </p:tnLst>
    <p:bldLst>
      <p:bldP spid="1048610" grpId="0"/>
      <p:bldP spid="1048611" grpId="0"/>
      <p:bldP spid="1048612" grpId="0"/>
      <p:bldP spid="1048613" grpId="0"/>
      <p:bldP spid="1048615" grpId="0"/>
      <p:bldP spid="1048616" grpId="0"/>
      <p:bldP spid="1048617" grpId="0"/>
      <p:bldP spid="1048619" grpId="0"/>
      <p:bldP spid="1048620" grpId="0"/>
      <p:bldP spid="10486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2" name="Picture 2097181"/>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20132" y="0"/>
            <a:ext cx="14868357" cy="822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97182"/>
                    </p:tgtEl>
                  </p:cond>
                </p:stCondLst>
                <p:endSync evt="end" delay="0">
                  <p:rtn val="all"/>
                </p:endSync>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 fill="hold"/>
                                        <p:tgtEl>
                                          <p:spTgt spid="2097182"/>
                                        </p:tgtEl>
                                      </p:cBhvr>
                                    </p:cmd>
                                  </p:childTnLst>
                                </p:cTn>
                              </p:par>
                            </p:childTnLst>
                          </p:cTn>
                        </p:par>
                      </p:childTnLst>
                    </p:cTn>
                  </p:par>
                </p:childTnLst>
              </p:cTn>
              <p:nextCondLst>
                <p:cond evt="onClick" delay="0">
                  <p:tgtEl>
                    <p:spTgt spid="2097182"/>
                  </p:tgtEl>
                </p:cond>
              </p:nextCondLst>
            </p:seq>
            <p:video>
              <p:cMediaNode>
                <p:cTn id="7" fill="hold" display="1">
                  <p:stCondLst>
                    <p:cond delay="indefinite"/>
                  </p:stCondLst>
                  <p:endCondLst>
                    <p:cond evt="onNext" delay="0">
                      <p:tgtEl>
                        <p:sldTgt/>
                      </p:tgtEl>
                    </p:cond>
                    <p:cond evt="onPrev" delay="0">
                      <p:tgtEl>
                        <p:sldTgt/>
                      </p:tgtEl>
                    </p:cond>
                  </p:endCondLst>
                </p:cTn>
                <p:tgtEl>
                  <p:spTgt spid="209718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097153"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1048578" name="Text 0"/>
          <p:cNvSpPr/>
          <p:nvPr/>
        </p:nvSpPr>
        <p:spPr>
          <a:xfrm>
            <a:off x="774502" y="610433"/>
            <a:ext cx="7594997" cy="1383030"/>
          </a:xfrm>
          <a:prstGeom prst="rect">
            <a:avLst/>
          </a:prstGeom>
          <a:noFill/>
        </p:spPr>
        <p:txBody>
          <a:bodyPr wrap="square" lIns="0" tIns="0" rIns="0" bIns="0" rtlCol="0" anchor="t"/>
          <a:lstStyle/>
          <a:p>
            <a:pPr marL="0" indent="0">
              <a:lnSpc>
                <a:spcPts val="5400"/>
              </a:lnSpc>
              <a:buNone/>
            </a:pPr>
            <a:r>
              <a:rPr lang="en-US" sz="5400" b="1" dirty="0">
                <a:solidFill>
                  <a:srgbClr val="484237"/>
                </a:solidFill>
                <a:latin typeface="Times New Roman" panose="02020603050405020304" pitchFamily="18" charset="0"/>
                <a:ea typeface="Gelasio Semi Bold" pitchFamily="34" charset="-122"/>
                <a:cs typeface="Times New Roman" panose="02020603050405020304" pitchFamily="18" charset="0"/>
              </a:rPr>
              <a:t>Pháo hoa: Những nguy cơ đáng báo động</a:t>
            </a:r>
            <a:endParaRPr lang="en-US" sz="5400" b="1" dirty="0">
              <a:latin typeface="Times New Roman" panose="02020603050405020304" pitchFamily="18" charset="0"/>
              <a:cs typeface="Times New Roman" panose="02020603050405020304" pitchFamily="18" charset="0"/>
            </a:endParaRPr>
          </a:p>
        </p:txBody>
      </p:sp>
      <p:pic>
        <p:nvPicPr>
          <p:cNvPr id="2097154" name="Image 1" descr="preencoded.png"/>
          <p:cNvPicPr>
            <a:picLocks noChangeAspect="1"/>
          </p:cNvPicPr>
          <p:nvPr/>
        </p:nvPicPr>
        <p:blipFill>
          <a:blip r:embed="rId4"/>
          <a:stretch>
            <a:fillRect/>
          </a:stretch>
        </p:blipFill>
        <p:spPr>
          <a:xfrm>
            <a:off x="774502" y="2325291"/>
            <a:ext cx="553164" cy="553164"/>
          </a:xfrm>
          <a:prstGeom prst="rect">
            <a:avLst/>
          </a:prstGeom>
        </p:spPr>
      </p:pic>
      <p:sp>
        <p:nvSpPr>
          <p:cNvPr id="1048579" name="Text 1"/>
          <p:cNvSpPr/>
          <p:nvPr/>
        </p:nvSpPr>
        <p:spPr>
          <a:xfrm>
            <a:off x="774502" y="3099673"/>
            <a:ext cx="2766179" cy="345638"/>
          </a:xfrm>
          <a:prstGeom prst="rect">
            <a:avLst/>
          </a:prstGeom>
          <a:noFill/>
        </p:spPr>
        <p:txBody>
          <a:bodyPr wrap="none" lIns="0" tIns="0" rIns="0" bIns="0" rtlCol="0" anchor="t"/>
          <a:lstStyle/>
          <a:p>
            <a:pPr marL="0" indent="0" algn="l">
              <a:lnSpc>
                <a:spcPts val="2700"/>
              </a:lnSpc>
              <a:buNone/>
            </a:pPr>
            <a:r>
              <a:rPr lang="en-US" sz="2150" b="1" dirty="0">
                <a:solidFill>
                  <a:srgbClr val="746558"/>
                </a:solidFill>
                <a:latin typeface="Times New Roman" panose="02020603050405020304" pitchFamily="18" charset="0"/>
                <a:ea typeface="Gelasio Semi Bold" pitchFamily="34" charset="-122"/>
                <a:cs typeface="Times New Roman" panose="02020603050405020304" pitchFamily="18" charset="0"/>
              </a:rPr>
              <a:t>Nguy cơ cháy nổ</a:t>
            </a:r>
            <a:endParaRPr lang="en-US" sz="2150" b="1" dirty="0">
              <a:latin typeface="Times New Roman" panose="02020603050405020304" pitchFamily="18" charset="0"/>
              <a:cs typeface="Times New Roman" panose="02020603050405020304" pitchFamily="18" charset="0"/>
            </a:endParaRPr>
          </a:p>
        </p:txBody>
      </p:sp>
      <p:sp>
        <p:nvSpPr>
          <p:cNvPr id="1048580" name="Text 2"/>
          <p:cNvSpPr/>
          <p:nvPr/>
        </p:nvSpPr>
        <p:spPr>
          <a:xfrm>
            <a:off x="774502" y="3578066"/>
            <a:ext cx="3631525" cy="1062276"/>
          </a:xfrm>
          <a:prstGeom prst="rect">
            <a:avLst/>
          </a:prstGeom>
          <a:noFill/>
        </p:spPr>
        <p:txBody>
          <a:bodyPr wrap="square" lIns="0" tIns="0" rIns="0" bIns="0" rtlCol="0" anchor="t"/>
          <a:lstStyle/>
          <a:p>
            <a:pPr marL="0" indent="0" algn="l">
              <a:lnSpc>
                <a:spcPts val="2750"/>
              </a:lnSpc>
              <a:buNone/>
            </a:pPr>
            <a:r>
              <a:rPr lang="en-US" sz="1700" dirty="0">
                <a:solidFill>
                  <a:srgbClr val="746558"/>
                </a:solidFill>
                <a:latin typeface="Times New Roman" panose="02020603050405020304" pitchFamily="18" charset="0"/>
                <a:ea typeface="Gelasio" pitchFamily="34" charset="-122"/>
                <a:cs typeface="Times New Roman" panose="02020603050405020304" pitchFamily="18" charset="0"/>
              </a:rPr>
              <a:t>Pháo hoa dễ gây cháy nổ, có thể gây thương tích nặng nề hoặc thiệt hại tài sản.</a:t>
            </a:r>
            <a:endParaRPr lang="en-US" sz="1700" dirty="0">
              <a:latin typeface="Times New Roman" panose="02020603050405020304" pitchFamily="18" charset="0"/>
              <a:cs typeface="Times New Roman" panose="02020603050405020304" pitchFamily="18" charset="0"/>
            </a:endParaRPr>
          </a:p>
        </p:txBody>
      </p:sp>
      <p:pic>
        <p:nvPicPr>
          <p:cNvPr id="2097155" name="Image 2" descr="preencoded.png"/>
          <p:cNvPicPr>
            <a:picLocks noChangeAspect="1"/>
          </p:cNvPicPr>
          <p:nvPr/>
        </p:nvPicPr>
        <p:blipFill>
          <a:blip r:embed="rId5"/>
          <a:stretch>
            <a:fillRect/>
          </a:stretch>
        </p:blipFill>
        <p:spPr>
          <a:xfrm>
            <a:off x="4737854" y="2325291"/>
            <a:ext cx="553164" cy="553164"/>
          </a:xfrm>
          <a:prstGeom prst="rect">
            <a:avLst/>
          </a:prstGeom>
        </p:spPr>
      </p:pic>
      <p:sp>
        <p:nvSpPr>
          <p:cNvPr id="1048581" name="Text 3"/>
          <p:cNvSpPr/>
          <p:nvPr/>
        </p:nvSpPr>
        <p:spPr>
          <a:xfrm>
            <a:off x="4737854" y="3099673"/>
            <a:ext cx="2766179" cy="345638"/>
          </a:xfrm>
          <a:prstGeom prst="rect">
            <a:avLst/>
          </a:prstGeom>
          <a:noFill/>
        </p:spPr>
        <p:txBody>
          <a:bodyPr wrap="none" lIns="0" tIns="0" rIns="0" bIns="0" rtlCol="0" anchor="t"/>
          <a:lstStyle/>
          <a:p>
            <a:pPr marL="0" indent="0" algn="l">
              <a:lnSpc>
                <a:spcPts val="2700"/>
              </a:lnSpc>
              <a:buNone/>
            </a:pPr>
            <a:r>
              <a:rPr lang="en-US" sz="2150" b="1" dirty="0">
                <a:solidFill>
                  <a:srgbClr val="746558"/>
                </a:solidFill>
                <a:latin typeface="Times New Roman" panose="02020603050405020304" pitchFamily="18" charset="0"/>
                <a:ea typeface="Gelasio Semi Bold" pitchFamily="34" charset="-122"/>
                <a:cs typeface="Times New Roman" panose="02020603050405020304" pitchFamily="18" charset="0"/>
              </a:rPr>
              <a:t>Thương tích</a:t>
            </a:r>
            <a:endParaRPr lang="en-US" sz="2150" b="1" dirty="0">
              <a:latin typeface="Times New Roman" panose="02020603050405020304" pitchFamily="18" charset="0"/>
              <a:cs typeface="Times New Roman" panose="02020603050405020304" pitchFamily="18" charset="0"/>
            </a:endParaRPr>
          </a:p>
        </p:txBody>
      </p:sp>
      <p:sp>
        <p:nvSpPr>
          <p:cNvPr id="1048582" name="Text 4"/>
          <p:cNvSpPr/>
          <p:nvPr/>
        </p:nvSpPr>
        <p:spPr>
          <a:xfrm>
            <a:off x="4737854" y="3578066"/>
            <a:ext cx="3631644" cy="1062276"/>
          </a:xfrm>
          <a:prstGeom prst="rect">
            <a:avLst/>
          </a:prstGeom>
          <a:noFill/>
        </p:spPr>
        <p:txBody>
          <a:bodyPr wrap="square" lIns="0" tIns="0" rIns="0" bIns="0" rtlCol="0" anchor="t"/>
          <a:lstStyle/>
          <a:p>
            <a:pPr marL="0" indent="0" algn="l">
              <a:lnSpc>
                <a:spcPts val="2750"/>
              </a:lnSpc>
              <a:buNone/>
            </a:pPr>
            <a:r>
              <a:rPr lang="en-US" sz="1700" dirty="0">
                <a:solidFill>
                  <a:srgbClr val="746558"/>
                </a:solidFill>
                <a:latin typeface="Times New Roman" panose="02020603050405020304" pitchFamily="18" charset="0"/>
                <a:ea typeface="Gelasio" pitchFamily="34" charset="-122"/>
                <a:cs typeface="Times New Roman" panose="02020603050405020304" pitchFamily="18" charset="0"/>
              </a:rPr>
              <a:t>Pháo hoa có thể gây bỏng, mất thị lực, tổn thương cơ thể, thậm chí là tử vong.</a:t>
            </a:r>
            <a:endParaRPr lang="en-US" sz="1700" dirty="0">
              <a:latin typeface="Times New Roman" panose="02020603050405020304" pitchFamily="18" charset="0"/>
              <a:cs typeface="Times New Roman" panose="02020603050405020304" pitchFamily="18" charset="0"/>
            </a:endParaRPr>
          </a:p>
        </p:txBody>
      </p:sp>
      <p:pic>
        <p:nvPicPr>
          <p:cNvPr id="2097156" name="Image 3" descr="preencoded.png"/>
          <p:cNvPicPr>
            <a:picLocks noChangeAspect="1"/>
          </p:cNvPicPr>
          <p:nvPr/>
        </p:nvPicPr>
        <p:blipFill>
          <a:blip r:embed="rId6"/>
          <a:stretch>
            <a:fillRect/>
          </a:stretch>
        </p:blipFill>
        <p:spPr>
          <a:xfrm>
            <a:off x="774502" y="5304115"/>
            <a:ext cx="553164" cy="553164"/>
          </a:xfrm>
          <a:prstGeom prst="rect">
            <a:avLst/>
          </a:prstGeom>
        </p:spPr>
      </p:pic>
      <p:sp>
        <p:nvSpPr>
          <p:cNvPr id="1048583" name="Text 5"/>
          <p:cNvSpPr/>
          <p:nvPr/>
        </p:nvSpPr>
        <p:spPr>
          <a:xfrm>
            <a:off x="774502" y="6078498"/>
            <a:ext cx="2766179" cy="345638"/>
          </a:xfrm>
          <a:prstGeom prst="rect">
            <a:avLst/>
          </a:prstGeom>
          <a:noFill/>
        </p:spPr>
        <p:txBody>
          <a:bodyPr wrap="none" lIns="0" tIns="0" rIns="0" bIns="0" rtlCol="0" anchor="t"/>
          <a:lstStyle/>
          <a:p>
            <a:pPr marL="0" indent="0" algn="l">
              <a:lnSpc>
                <a:spcPts val="2700"/>
              </a:lnSpc>
              <a:buNone/>
            </a:pPr>
            <a:r>
              <a:rPr lang="en-US" sz="2150" b="1" dirty="0">
                <a:solidFill>
                  <a:srgbClr val="746558"/>
                </a:solidFill>
                <a:latin typeface="Times New Roman" panose="02020603050405020304" pitchFamily="18" charset="0"/>
                <a:ea typeface="Gelasio Semi Bold" pitchFamily="34" charset="-122"/>
                <a:cs typeface="Times New Roman" panose="02020603050405020304" pitchFamily="18" charset="0"/>
              </a:rPr>
              <a:t>Ô nhiễm môi trường</a:t>
            </a:r>
            <a:endParaRPr lang="en-US" sz="2150" b="1" dirty="0">
              <a:latin typeface="Times New Roman" panose="02020603050405020304" pitchFamily="18" charset="0"/>
              <a:cs typeface="Times New Roman" panose="02020603050405020304" pitchFamily="18" charset="0"/>
            </a:endParaRPr>
          </a:p>
        </p:txBody>
      </p:sp>
      <p:sp>
        <p:nvSpPr>
          <p:cNvPr id="1048584" name="Text 6"/>
          <p:cNvSpPr/>
          <p:nvPr/>
        </p:nvSpPr>
        <p:spPr>
          <a:xfrm>
            <a:off x="774502" y="6556891"/>
            <a:ext cx="3631525" cy="1062276"/>
          </a:xfrm>
          <a:prstGeom prst="rect">
            <a:avLst/>
          </a:prstGeom>
          <a:noFill/>
        </p:spPr>
        <p:txBody>
          <a:bodyPr wrap="square" lIns="0" tIns="0" rIns="0" bIns="0" rtlCol="0" anchor="t"/>
          <a:lstStyle/>
          <a:p>
            <a:pPr marL="0" indent="0" algn="l">
              <a:lnSpc>
                <a:spcPts val="2750"/>
              </a:lnSpc>
              <a:buNone/>
            </a:pPr>
            <a:r>
              <a:rPr lang="en-US" sz="1700" dirty="0">
                <a:solidFill>
                  <a:srgbClr val="746558"/>
                </a:solidFill>
                <a:latin typeface="Times New Roman" panose="02020603050405020304" pitchFamily="18" charset="0"/>
                <a:ea typeface="Gelasio" pitchFamily="34" charset="-122"/>
                <a:cs typeface="Times New Roman" panose="02020603050405020304" pitchFamily="18" charset="0"/>
              </a:rPr>
              <a:t>Pháo hoa thải ra khí độc hại, ảnh hưởng đến không khí và sức khỏe cộng đồng.</a:t>
            </a:r>
            <a:endParaRPr lang="en-US" sz="1700" dirty="0">
              <a:latin typeface="Times New Roman" panose="02020603050405020304" pitchFamily="18" charset="0"/>
              <a:cs typeface="Times New Roman" panose="02020603050405020304" pitchFamily="18" charset="0"/>
            </a:endParaRPr>
          </a:p>
        </p:txBody>
      </p:sp>
      <p:pic>
        <p:nvPicPr>
          <p:cNvPr id="2097157" name="Image 4" descr="preencoded.png"/>
          <p:cNvPicPr>
            <a:picLocks noChangeAspect="1"/>
          </p:cNvPicPr>
          <p:nvPr/>
        </p:nvPicPr>
        <p:blipFill>
          <a:blip r:embed="rId7"/>
          <a:stretch>
            <a:fillRect/>
          </a:stretch>
        </p:blipFill>
        <p:spPr>
          <a:xfrm>
            <a:off x="4737854" y="5304115"/>
            <a:ext cx="553164" cy="553164"/>
          </a:xfrm>
          <a:prstGeom prst="rect">
            <a:avLst/>
          </a:prstGeom>
        </p:spPr>
      </p:pic>
      <p:sp>
        <p:nvSpPr>
          <p:cNvPr id="1048585" name="Text 7"/>
          <p:cNvSpPr/>
          <p:nvPr/>
        </p:nvSpPr>
        <p:spPr>
          <a:xfrm>
            <a:off x="4737854" y="6078498"/>
            <a:ext cx="2766179" cy="345638"/>
          </a:xfrm>
          <a:prstGeom prst="rect">
            <a:avLst/>
          </a:prstGeom>
          <a:noFill/>
        </p:spPr>
        <p:txBody>
          <a:bodyPr wrap="none" lIns="0" tIns="0" rIns="0" bIns="0" rtlCol="0" anchor="t"/>
          <a:lstStyle/>
          <a:p>
            <a:pPr marL="0" indent="0" algn="l">
              <a:lnSpc>
                <a:spcPts val="2700"/>
              </a:lnSpc>
              <a:buNone/>
            </a:pPr>
            <a:r>
              <a:rPr lang="en-US" sz="2150" b="1" dirty="0">
                <a:solidFill>
                  <a:srgbClr val="746558"/>
                </a:solidFill>
                <a:latin typeface="Times New Roman" panose="02020603050405020304" pitchFamily="18" charset="0"/>
                <a:ea typeface="Gelasio Semi Bold" pitchFamily="34" charset="-122"/>
                <a:cs typeface="Times New Roman" panose="02020603050405020304" pitchFamily="18" charset="0"/>
              </a:rPr>
              <a:t>Tiếng ồn</a:t>
            </a:r>
            <a:endParaRPr lang="en-US" sz="2150" b="1" dirty="0">
              <a:latin typeface="Times New Roman" panose="02020603050405020304" pitchFamily="18" charset="0"/>
              <a:cs typeface="Times New Roman" panose="02020603050405020304" pitchFamily="18" charset="0"/>
            </a:endParaRPr>
          </a:p>
        </p:txBody>
      </p:sp>
      <p:sp>
        <p:nvSpPr>
          <p:cNvPr id="1048586" name="Text 8"/>
          <p:cNvSpPr/>
          <p:nvPr/>
        </p:nvSpPr>
        <p:spPr>
          <a:xfrm>
            <a:off x="4737854" y="6556891"/>
            <a:ext cx="3631644" cy="1062276"/>
          </a:xfrm>
          <a:prstGeom prst="rect">
            <a:avLst/>
          </a:prstGeom>
          <a:noFill/>
        </p:spPr>
        <p:txBody>
          <a:bodyPr wrap="square" lIns="0" tIns="0" rIns="0" bIns="0" rtlCol="0" anchor="t"/>
          <a:lstStyle/>
          <a:p>
            <a:pPr marL="0" indent="0" algn="l">
              <a:lnSpc>
                <a:spcPts val="2750"/>
              </a:lnSpc>
              <a:buNone/>
            </a:pPr>
            <a:r>
              <a:rPr lang="en-US" sz="1700" dirty="0">
                <a:solidFill>
                  <a:srgbClr val="746558"/>
                </a:solidFill>
                <a:latin typeface="Times New Roman" panose="02020603050405020304" pitchFamily="18" charset="0"/>
                <a:ea typeface="Gelasio" pitchFamily="34" charset="-122"/>
                <a:cs typeface="Times New Roman" panose="02020603050405020304" pitchFamily="18" charset="0"/>
              </a:rPr>
              <a:t>Tiếng nổ của pháo hoa gây ô nhiễm tiếng ồn, ảnh hưởng đến sức khỏe tinh thần và giấc ngủ.</a:t>
            </a:r>
            <a:endParaRPr lang="en-US" sz="17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97153"/>
                                        </p:tgtEl>
                                        <p:attrNameLst>
                                          <p:attrName>style.visibility</p:attrName>
                                        </p:attrNameLst>
                                      </p:cBhvr>
                                      <p:to>
                                        <p:strVal val="visible"/>
                                      </p:to>
                                    </p:set>
                                    <p:animEffect transition="in" filter="fade">
                                      <p:cBhvr>
                                        <p:cTn id="7" dur="1000"/>
                                        <p:tgtEl>
                                          <p:spTgt spid="2097153"/>
                                        </p:tgtEl>
                                      </p:cBhvr>
                                    </p:animEffect>
                                    <p:anim calcmode="lin" valueType="num">
                                      <p:cBhvr>
                                        <p:cTn id="8" dur="1000" fill="hold"/>
                                        <p:tgtEl>
                                          <p:spTgt spid="2097153"/>
                                        </p:tgtEl>
                                        <p:attrNameLst>
                                          <p:attrName>ppt_x</p:attrName>
                                        </p:attrNameLst>
                                      </p:cBhvr>
                                      <p:tavLst>
                                        <p:tav tm="0">
                                          <p:val>
                                            <p:strVal val="#ppt_x"/>
                                          </p:val>
                                        </p:tav>
                                        <p:tav tm="100000">
                                          <p:val>
                                            <p:strVal val="#ppt_x"/>
                                          </p:val>
                                        </p:tav>
                                      </p:tavLst>
                                    </p:anim>
                                    <p:anim calcmode="lin" valueType="num">
                                      <p:cBhvr>
                                        <p:cTn id="9" dur="1000" fill="hold"/>
                                        <p:tgtEl>
                                          <p:spTgt spid="20971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578"/>
                                        </p:tgtEl>
                                        <p:attrNameLst>
                                          <p:attrName>style.visibility</p:attrName>
                                        </p:attrNameLst>
                                      </p:cBhvr>
                                      <p:to>
                                        <p:strVal val="visible"/>
                                      </p:to>
                                    </p:set>
                                    <p:animEffect transition="in" filter="fade">
                                      <p:cBhvr>
                                        <p:cTn id="12" dur="1000"/>
                                        <p:tgtEl>
                                          <p:spTgt spid="1048578"/>
                                        </p:tgtEl>
                                      </p:cBhvr>
                                    </p:animEffect>
                                    <p:anim calcmode="lin" valueType="num">
                                      <p:cBhvr>
                                        <p:cTn id="13" dur="1000" fill="hold"/>
                                        <p:tgtEl>
                                          <p:spTgt spid="1048578"/>
                                        </p:tgtEl>
                                        <p:attrNameLst>
                                          <p:attrName>ppt_x</p:attrName>
                                        </p:attrNameLst>
                                      </p:cBhvr>
                                      <p:tavLst>
                                        <p:tav tm="0">
                                          <p:val>
                                            <p:strVal val="#ppt_x"/>
                                          </p:val>
                                        </p:tav>
                                        <p:tav tm="100000">
                                          <p:val>
                                            <p:strVal val="#ppt_x"/>
                                          </p:val>
                                        </p:tav>
                                      </p:tavLst>
                                    </p:anim>
                                    <p:anim calcmode="lin" valueType="num">
                                      <p:cBhvr>
                                        <p:cTn id="14" dur="1000" fill="hold"/>
                                        <p:tgtEl>
                                          <p:spTgt spid="104857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97154"/>
                                        </p:tgtEl>
                                        <p:attrNameLst>
                                          <p:attrName>style.visibility</p:attrName>
                                        </p:attrNameLst>
                                      </p:cBhvr>
                                      <p:to>
                                        <p:strVal val="visible"/>
                                      </p:to>
                                    </p:set>
                                    <p:animEffect transition="in" filter="barn(inVertical)">
                                      <p:cBhvr>
                                        <p:cTn id="19" dur="500"/>
                                        <p:tgtEl>
                                          <p:spTgt spid="2097154"/>
                                        </p:tgtEl>
                                      </p:cBhvr>
                                    </p:animEffect>
                                  </p:childTnLst>
                                </p:cTn>
                              </p:par>
                              <p:par>
                                <p:cTn id="20" presetID="16" presetClass="entr" presetSubtype="21" fill="hold" nodeType="withEffect">
                                  <p:stCondLst>
                                    <p:cond delay="0"/>
                                  </p:stCondLst>
                                  <p:childTnLst>
                                    <p:set>
                                      <p:cBhvr>
                                        <p:cTn id="21" dur="1" fill="hold">
                                          <p:stCondLst>
                                            <p:cond delay="0"/>
                                          </p:stCondLst>
                                        </p:cTn>
                                        <p:tgtEl>
                                          <p:spTgt spid="2097155"/>
                                        </p:tgtEl>
                                        <p:attrNameLst>
                                          <p:attrName>style.visibility</p:attrName>
                                        </p:attrNameLst>
                                      </p:cBhvr>
                                      <p:to>
                                        <p:strVal val="visible"/>
                                      </p:to>
                                    </p:set>
                                    <p:animEffect transition="in" filter="barn(inVertical)">
                                      <p:cBhvr>
                                        <p:cTn id="22" dur="500"/>
                                        <p:tgtEl>
                                          <p:spTgt spid="2097155"/>
                                        </p:tgtEl>
                                      </p:cBhvr>
                                    </p:animEffect>
                                  </p:childTnLst>
                                </p:cTn>
                              </p:par>
                              <p:par>
                                <p:cTn id="23" presetID="16" presetClass="entr" presetSubtype="21" fill="hold" nodeType="withEffect">
                                  <p:stCondLst>
                                    <p:cond delay="0"/>
                                  </p:stCondLst>
                                  <p:childTnLst>
                                    <p:set>
                                      <p:cBhvr>
                                        <p:cTn id="24" dur="1" fill="hold">
                                          <p:stCondLst>
                                            <p:cond delay="0"/>
                                          </p:stCondLst>
                                        </p:cTn>
                                        <p:tgtEl>
                                          <p:spTgt spid="2097156"/>
                                        </p:tgtEl>
                                        <p:attrNameLst>
                                          <p:attrName>style.visibility</p:attrName>
                                        </p:attrNameLst>
                                      </p:cBhvr>
                                      <p:to>
                                        <p:strVal val="visible"/>
                                      </p:to>
                                    </p:set>
                                    <p:animEffect transition="in" filter="barn(inVertical)">
                                      <p:cBhvr>
                                        <p:cTn id="25" dur="500"/>
                                        <p:tgtEl>
                                          <p:spTgt spid="2097156"/>
                                        </p:tgtEl>
                                      </p:cBhvr>
                                    </p:animEffect>
                                  </p:childTnLst>
                                </p:cTn>
                              </p:par>
                              <p:par>
                                <p:cTn id="26" presetID="16" presetClass="entr" presetSubtype="21" fill="hold" nodeType="withEffect">
                                  <p:stCondLst>
                                    <p:cond delay="0"/>
                                  </p:stCondLst>
                                  <p:childTnLst>
                                    <p:set>
                                      <p:cBhvr>
                                        <p:cTn id="27" dur="1" fill="hold">
                                          <p:stCondLst>
                                            <p:cond delay="0"/>
                                          </p:stCondLst>
                                        </p:cTn>
                                        <p:tgtEl>
                                          <p:spTgt spid="2097157"/>
                                        </p:tgtEl>
                                        <p:attrNameLst>
                                          <p:attrName>style.visibility</p:attrName>
                                        </p:attrNameLst>
                                      </p:cBhvr>
                                      <p:to>
                                        <p:strVal val="visible"/>
                                      </p:to>
                                    </p:set>
                                    <p:animEffect transition="in" filter="barn(inVertical)">
                                      <p:cBhvr>
                                        <p:cTn id="28" dur="500"/>
                                        <p:tgtEl>
                                          <p:spTgt spid="209715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48579"/>
                                        </p:tgtEl>
                                        <p:attrNameLst>
                                          <p:attrName>style.visibility</p:attrName>
                                        </p:attrNameLst>
                                      </p:cBhvr>
                                      <p:to>
                                        <p:strVal val="visible"/>
                                      </p:to>
                                    </p:set>
                                    <p:animEffect transition="in" filter="barn(inVertical)">
                                      <p:cBhvr>
                                        <p:cTn id="31" dur="500"/>
                                        <p:tgtEl>
                                          <p:spTgt spid="104857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48581"/>
                                        </p:tgtEl>
                                        <p:attrNameLst>
                                          <p:attrName>style.visibility</p:attrName>
                                        </p:attrNameLst>
                                      </p:cBhvr>
                                      <p:to>
                                        <p:strVal val="visible"/>
                                      </p:to>
                                    </p:set>
                                    <p:animEffect transition="in" filter="barn(inVertical)">
                                      <p:cBhvr>
                                        <p:cTn id="34" dur="500"/>
                                        <p:tgtEl>
                                          <p:spTgt spid="104858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48583"/>
                                        </p:tgtEl>
                                        <p:attrNameLst>
                                          <p:attrName>style.visibility</p:attrName>
                                        </p:attrNameLst>
                                      </p:cBhvr>
                                      <p:to>
                                        <p:strVal val="visible"/>
                                      </p:to>
                                    </p:set>
                                    <p:animEffect transition="in" filter="barn(inVertical)">
                                      <p:cBhvr>
                                        <p:cTn id="37" dur="500"/>
                                        <p:tgtEl>
                                          <p:spTgt spid="104858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48585"/>
                                        </p:tgtEl>
                                        <p:attrNameLst>
                                          <p:attrName>style.visibility</p:attrName>
                                        </p:attrNameLst>
                                      </p:cBhvr>
                                      <p:to>
                                        <p:strVal val="visible"/>
                                      </p:to>
                                    </p:set>
                                    <p:animEffect transition="in" filter="barn(inVertical)">
                                      <p:cBhvr>
                                        <p:cTn id="40" dur="500"/>
                                        <p:tgtEl>
                                          <p:spTgt spid="104858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48580"/>
                                        </p:tgtEl>
                                        <p:attrNameLst>
                                          <p:attrName>style.visibility</p:attrName>
                                        </p:attrNameLst>
                                      </p:cBhvr>
                                      <p:to>
                                        <p:strVal val="visible"/>
                                      </p:to>
                                    </p:set>
                                    <p:animEffect transition="in" filter="fade">
                                      <p:cBhvr>
                                        <p:cTn id="45" dur="1000"/>
                                        <p:tgtEl>
                                          <p:spTgt spid="1048580"/>
                                        </p:tgtEl>
                                      </p:cBhvr>
                                    </p:animEffect>
                                    <p:anim calcmode="lin" valueType="num">
                                      <p:cBhvr>
                                        <p:cTn id="46" dur="1000" fill="hold"/>
                                        <p:tgtEl>
                                          <p:spTgt spid="1048580"/>
                                        </p:tgtEl>
                                        <p:attrNameLst>
                                          <p:attrName>ppt_x</p:attrName>
                                        </p:attrNameLst>
                                      </p:cBhvr>
                                      <p:tavLst>
                                        <p:tav tm="0">
                                          <p:val>
                                            <p:strVal val="#ppt_x"/>
                                          </p:val>
                                        </p:tav>
                                        <p:tav tm="100000">
                                          <p:val>
                                            <p:strVal val="#ppt_x"/>
                                          </p:val>
                                        </p:tav>
                                      </p:tavLst>
                                    </p:anim>
                                    <p:anim calcmode="lin" valueType="num">
                                      <p:cBhvr>
                                        <p:cTn id="47" dur="1000" fill="hold"/>
                                        <p:tgtEl>
                                          <p:spTgt spid="104858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048582"/>
                                        </p:tgtEl>
                                        <p:attrNameLst>
                                          <p:attrName>style.visibility</p:attrName>
                                        </p:attrNameLst>
                                      </p:cBhvr>
                                      <p:to>
                                        <p:strVal val="visible"/>
                                      </p:to>
                                    </p:set>
                                    <p:animEffect transition="in" filter="circle(in)">
                                      <p:cBhvr>
                                        <p:cTn id="52" dur="2000"/>
                                        <p:tgtEl>
                                          <p:spTgt spid="104858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8584">
                                            <p:txEl>
                                              <p:pRg st="0" end="0"/>
                                            </p:txEl>
                                          </p:spTgt>
                                        </p:tgtEl>
                                        <p:attrNameLst>
                                          <p:attrName>style.visibility</p:attrName>
                                        </p:attrNameLst>
                                      </p:cBhvr>
                                      <p:to>
                                        <p:strVal val="visible"/>
                                      </p:to>
                                    </p:set>
                                    <p:animEffect transition="in" filter="wipe(down)">
                                      <p:cBhvr>
                                        <p:cTn id="57" dur="500"/>
                                        <p:tgtEl>
                                          <p:spTgt spid="104858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48586"/>
                                        </p:tgtEl>
                                        <p:attrNameLst>
                                          <p:attrName>style.visibility</p:attrName>
                                        </p:attrNameLst>
                                      </p:cBhvr>
                                      <p:to>
                                        <p:strVal val="visible"/>
                                      </p:to>
                                    </p:set>
                                    <p:animEffect transition="in" filter="fade">
                                      <p:cBhvr>
                                        <p:cTn id="62" dur="500"/>
                                        <p:tgtEl>
                                          <p:spTgt spid="1048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78" grpId="0" animBg="1"/>
      <p:bldP spid="1048579" grpId="0" animBg="1"/>
      <p:bldP spid="1048580" grpId="0" animBg="1"/>
      <p:bldP spid="1048581" grpId="0" animBg="1"/>
      <p:bldP spid="1048582" grpId="0" animBg="1"/>
      <p:bldP spid="1048583" grpId="0" animBg="1"/>
      <p:bldP spid="1048585" grpId="0" animBg="1"/>
      <p:bldP spid="104858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097159" name="Image 0" descr="preencoded.png"/>
          <p:cNvPicPr>
            <a:picLocks noChangeAspect="1"/>
          </p:cNvPicPr>
          <p:nvPr/>
        </p:nvPicPr>
        <p:blipFill>
          <a:blip r:embed="rId3"/>
          <a:stretch>
            <a:fillRect/>
          </a:stretch>
        </p:blipFill>
        <p:spPr>
          <a:xfrm>
            <a:off x="0" y="0"/>
            <a:ext cx="14630400" cy="2681407"/>
          </a:xfrm>
          <a:prstGeom prst="rect">
            <a:avLst/>
          </a:prstGeom>
        </p:spPr>
      </p:pic>
      <p:sp>
        <p:nvSpPr>
          <p:cNvPr id="1048592" name="Text 0"/>
          <p:cNvSpPr/>
          <p:nvPr/>
        </p:nvSpPr>
        <p:spPr>
          <a:xfrm>
            <a:off x="2524006" y="2895838"/>
            <a:ext cx="9368076" cy="670322"/>
          </a:xfrm>
          <a:prstGeom prst="rect">
            <a:avLst/>
          </a:prstGeom>
          <a:noFill/>
        </p:spPr>
        <p:txBody>
          <a:bodyPr wrap="none" lIns="0" tIns="0" rIns="0" bIns="0" rtlCol="0" anchor="t"/>
          <a:lstStyle/>
          <a:p>
            <a:pPr marL="0" indent="0">
              <a:lnSpc>
                <a:spcPts val="5250"/>
              </a:lnSpc>
              <a:buNone/>
            </a:pPr>
            <a:r>
              <a:rPr lang="en-US" sz="4800" b="1" dirty="0">
                <a:solidFill>
                  <a:srgbClr val="484237"/>
                </a:solidFill>
                <a:latin typeface="Times New Roman" panose="02020603050405020304" pitchFamily="18" charset="0"/>
                <a:ea typeface="Gelasio Semi Bold" pitchFamily="34" charset="-122"/>
                <a:cs typeface="Times New Roman" panose="02020603050405020304" pitchFamily="18" charset="0"/>
              </a:rPr>
              <a:t>Thành phần độc hại trong pháo hoa</a:t>
            </a:r>
            <a:endParaRPr lang="en-US" sz="4800" b="1" dirty="0">
              <a:latin typeface="Times New Roman" panose="02020603050405020304" pitchFamily="18" charset="0"/>
              <a:cs typeface="Times New Roman" panose="02020603050405020304" pitchFamily="18" charset="0"/>
            </a:endParaRPr>
          </a:p>
        </p:txBody>
      </p:sp>
      <p:sp>
        <p:nvSpPr>
          <p:cNvPr id="1048593" name="Shape 1"/>
          <p:cNvSpPr/>
          <p:nvPr/>
        </p:nvSpPr>
        <p:spPr>
          <a:xfrm>
            <a:off x="750689" y="4265057"/>
            <a:ext cx="6457355" cy="1579245"/>
          </a:xfrm>
          <a:prstGeom prst="roundRect">
            <a:avLst>
              <a:gd name="adj" fmla="val 2037"/>
            </a:avLst>
          </a:prstGeom>
          <a:solidFill>
            <a:srgbClr val="EEE8DD"/>
          </a:solidFill>
        </p:spPr>
      </p:sp>
      <p:sp>
        <p:nvSpPr>
          <p:cNvPr id="1048594" name="Text 2"/>
          <p:cNvSpPr/>
          <p:nvPr/>
        </p:nvSpPr>
        <p:spPr>
          <a:xfrm>
            <a:off x="965121" y="4479488"/>
            <a:ext cx="2681407" cy="335161"/>
          </a:xfrm>
          <a:prstGeom prst="rect">
            <a:avLst/>
          </a:prstGeom>
          <a:noFill/>
        </p:spPr>
        <p:txBody>
          <a:bodyPr wrap="none" lIns="0" tIns="0" rIns="0" bIns="0" rtlCol="0" anchor="t"/>
          <a:lstStyle/>
          <a:p>
            <a:pPr marL="0" indent="0">
              <a:lnSpc>
                <a:spcPts val="2600"/>
              </a:lnSpc>
              <a:buNone/>
            </a:pPr>
            <a:r>
              <a:rPr lang="en-US" sz="2100" b="1" dirty="0">
                <a:solidFill>
                  <a:srgbClr val="746558"/>
                </a:solidFill>
                <a:latin typeface="Times New Roman" panose="02020603050405020304" pitchFamily="18" charset="0"/>
                <a:ea typeface="Gelasio Semi Bold" pitchFamily="34" charset="-122"/>
                <a:cs typeface="Times New Roman" panose="02020603050405020304" pitchFamily="18" charset="0"/>
              </a:rPr>
              <a:t>Bột đen</a:t>
            </a:r>
            <a:endParaRPr lang="en-US" sz="2100" b="1" dirty="0">
              <a:latin typeface="Times New Roman" panose="02020603050405020304" pitchFamily="18" charset="0"/>
              <a:cs typeface="Times New Roman" panose="02020603050405020304" pitchFamily="18" charset="0"/>
            </a:endParaRPr>
          </a:p>
        </p:txBody>
      </p:sp>
      <p:sp>
        <p:nvSpPr>
          <p:cNvPr id="1048595" name="Text 3"/>
          <p:cNvSpPr/>
          <p:nvPr/>
        </p:nvSpPr>
        <p:spPr>
          <a:xfrm>
            <a:off x="965121" y="4943356"/>
            <a:ext cx="6028492" cy="686514"/>
          </a:xfrm>
          <a:prstGeom prst="rect">
            <a:avLst/>
          </a:prstGeom>
          <a:noFill/>
        </p:spPr>
        <p:txBody>
          <a:bodyPr wrap="square" lIns="0" tIns="0" rIns="0" bIns="0" rtlCol="0" anchor="t"/>
          <a:lstStyle/>
          <a:p>
            <a:pPr marL="0" indent="0">
              <a:lnSpc>
                <a:spcPts val="2700"/>
              </a:lnSpc>
              <a:buNone/>
            </a:pPr>
            <a:r>
              <a:rPr lang="en-US" sz="1650" dirty="0">
                <a:solidFill>
                  <a:srgbClr val="746558"/>
                </a:solidFill>
                <a:latin typeface="Times New Roman" panose="02020603050405020304" pitchFamily="18" charset="0"/>
                <a:ea typeface="Gelasio" pitchFamily="34" charset="-122"/>
                <a:cs typeface="Times New Roman" panose="02020603050405020304" pitchFamily="18" charset="0"/>
              </a:rPr>
              <a:t>Gồm than củi, lưu huỳnh và kali nitrate, dễ gây cháy nổ và gây độc.</a:t>
            </a:r>
            <a:endParaRPr lang="en-US" sz="1650" dirty="0">
              <a:latin typeface="Times New Roman" panose="02020603050405020304" pitchFamily="18" charset="0"/>
              <a:cs typeface="Times New Roman" panose="02020603050405020304" pitchFamily="18" charset="0"/>
            </a:endParaRPr>
          </a:p>
        </p:txBody>
      </p:sp>
      <p:sp>
        <p:nvSpPr>
          <p:cNvPr id="1048596" name="Shape 4"/>
          <p:cNvSpPr/>
          <p:nvPr/>
        </p:nvSpPr>
        <p:spPr>
          <a:xfrm>
            <a:off x="7422475" y="4265057"/>
            <a:ext cx="6457355" cy="1579245"/>
          </a:xfrm>
          <a:prstGeom prst="roundRect">
            <a:avLst>
              <a:gd name="adj" fmla="val 2037"/>
            </a:avLst>
          </a:prstGeom>
          <a:solidFill>
            <a:srgbClr val="EEE8DD"/>
          </a:solidFill>
        </p:spPr>
      </p:sp>
      <p:sp>
        <p:nvSpPr>
          <p:cNvPr id="1048597" name="Text 5"/>
          <p:cNvSpPr/>
          <p:nvPr/>
        </p:nvSpPr>
        <p:spPr>
          <a:xfrm>
            <a:off x="7636907" y="4479488"/>
            <a:ext cx="2681407" cy="335161"/>
          </a:xfrm>
          <a:prstGeom prst="rect">
            <a:avLst/>
          </a:prstGeom>
          <a:noFill/>
        </p:spPr>
        <p:txBody>
          <a:bodyPr wrap="none" lIns="0" tIns="0" rIns="0" bIns="0" rtlCol="0" anchor="t"/>
          <a:lstStyle/>
          <a:p>
            <a:pPr marL="0" indent="0">
              <a:lnSpc>
                <a:spcPts val="2600"/>
              </a:lnSpc>
              <a:buNone/>
            </a:pPr>
            <a:r>
              <a:rPr lang="en-US" sz="2100" b="1" dirty="0">
                <a:solidFill>
                  <a:srgbClr val="746558"/>
                </a:solidFill>
                <a:latin typeface="Times New Roman" panose="02020603050405020304" pitchFamily="18" charset="0"/>
                <a:ea typeface="Gelasio Semi Bold" pitchFamily="34" charset="-122"/>
                <a:cs typeface="Times New Roman" panose="02020603050405020304" pitchFamily="18" charset="0"/>
              </a:rPr>
              <a:t>Hóa chất màu</a:t>
            </a:r>
            <a:endParaRPr lang="en-US" sz="2100" b="1" dirty="0">
              <a:latin typeface="Times New Roman" panose="02020603050405020304" pitchFamily="18" charset="0"/>
              <a:cs typeface="Times New Roman" panose="02020603050405020304" pitchFamily="18" charset="0"/>
            </a:endParaRPr>
          </a:p>
        </p:txBody>
      </p:sp>
      <p:sp>
        <p:nvSpPr>
          <p:cNvPr id="1048598" name="Text 6"/>
          <p:cNvSpPr/>
          <p:nvPr/>
        </p:nvSpPr>
        <p:spPr>
          <a:xfrm>
            <a:off x="7636907" y="4943356"/>
            <a:ext cx="6028492" cy="686514"/>
          </a:xfrm>
          <a:prstGeom prst="rect">
            <a:avLst/>
          </a:prstGeom>
          <a:noFill/>
        </p:spPr>
        <p:txBody>
          <a:bodyPr wrap="square" lIns="0" tIns="0" rIns="0" bIns="0" rtlCol="0" anchor="t"/>
          <a:lstStyle/>
          <a:p>
            <a:pPr marL="0" indent="0">
              <a:lnSpc>
                <a:spcPts val="2700"/>
              </a:lnSpc>
              <a:buNone/>
            </a:pPr>
            <a:r>
              <a:rPr lang="en-US" sz="1650" dirty="0">
                <a:solidFill>
                  <a:srgbClr val="746558"/>
                </a:solidFill>
                <a:latin typeface="Times New Roman" panose="02020603050405020304" pitchFamily="18" charset="0"/>
                <a:ea typeface="Gelasio" pitchFamily="34" charset="-122"/>
                <a:cs typeface="Times New Roman" panose="02020603050405020304" pitchFamily="18" charset="0"/>
              </a:rPr>
              <a:t>Barium, strontium, copper và các hóa chất màu khác có thể gây độc cho cơ thể.</a:t>
            </a:r>
            <a:endParaRPr lang="en-US" sz="1650" dirty="0">
              <a:latin typeface="Times New Roman" panose="02020603050405020304" pitchFamily="18" charset="0"/>
              <a:cs typeface="Times New Roman" panose="02020603050405020304" pitchFamily="18" charset="0"/>
            </a:endParaRPr>
          </a:p>
        </p:txBody>
      </p:sp>
      <p:sp>
        <p:nvSpPr>
          <p:cNvPr id="1048599" name="Shape 7"/>
          <p:cNvSpPr/>
          <p:nvPr/>
        </p:nvSpPr>
        <p:spPr>
          <a:xfrm>
            <a:off x="750689" y="6058733"/>
            <a:ext cx="6457355" cy="1579245"/>
          </a:xfrm>
          <a:prstGeom prst="roundRect">
            <a:avLst>
              <a:gd name="adj" fmla="val 2037"/>
            </a:avLst>
          </a:prstGeom>
          <a:solidFill>
            <a:srgbClr val="EEE8DD"/>
          </a:solidFill>
        </p:spPr>
      </p:sp>
      <p:sp>
        <p:nvSpPr>
          <p:cNvPr id="1048600" name="Text 8"/>
          <p:cNvSpPr/>
          <p:nvPr/>
        </p:nvSpPr>
        <p:spPr>
          <a:xfrm>
            <a:off x="965121" y="6273165"/>
            <a:ext cx="2681407" cy="335161"/>
          </a:xfrm>
          <a:prstGeom prst="rect">
            <a:avLst/>
          </a:prstGeom>
          <a:noFill/>
        </p:spPr>
        <p:txBody>
          <a:bodyPr wrap="none" lIns="0" tIns="0" rIns="0" bIns="0" rtlCol="0" anchor="t"/>
          <a:lstStyle/>
          <a:p>
            <a:pPr marL="0" indent="0">
              <a:lnSpc>
                <a:spcPts val="2600"/>
              </a:lnSpc>
              <a:buNone/>
            </a:pPr>
            <a:r>
              <a:rPr lang="en-US" sz="2100" b="1" dirty="0">
                <a:solidFill>
                  <a:srgbClr val="746558"/>
                </a:solidFill>
                <a:latin typeface="Times New Roman" panose="02020603050405020304" pitchFamily="18" charset="0"/>
                <a:ea typeface="Gelasio Semi Bold" pitchFamily="34" charset="-122"/>
                <a:cs typeface="Times New Roman" panose="02020603050405020304" pitchFamily="18" charset="0"/>
              </a:rPr>
              <a:t>Kim loại nặng</a:t>
            </a:r>
            <a:endParaRPr lang="en-US" sz="2100" b="1" dirty="0">
              <a:latin typeface="Times New Roman" panose="02020603050405020304" pitchFamily="18" charset="0"/>
              <a:cs typeface="Times New Roman" panose="02020603050405020304" pitchFamily="18" charset="0"/>
            </a:endParaRPr>
          </a:p>
        </p:txBody>
      </p:sp>
      <p:sp>
        <p:nvSpPr>
          <p:cNvPr id="1048601" name="Text 9"/>
          <p:cNvSpPr/>
          <p:nvPr/>
        </p:nvSpPr>
        <p:spPr>
          <a:xfrm>
            <a:off x="965121" y="6737033"/>
            <a:ext cx="6028492" cy="686514"/>
          </a:xfrm>
          <a:prstGeom prst="rect">
            <a:avLst/>
          </a:prstGeom>
          <a:noFill/>
        </p:spPr>
        <p:txBody>
          <a:bodyPr wrap="square" lIns="0" tIns="0" rIns="0" bIns="0" rtlCol="0" anchor="t"/>
          <a:lstStyle/>
          <a:p>
            <a:pPr marL="0" indent="0">
              <a:lnSpc>
                <a:spcPts val="2700"/>
              </a:lnSpc>
              <a:buNone/>
            </a:pPr>
            <a:r>
              <a:rPr lang="en-US" sz="1650" dirty="0">
                <a:solidFill>
                  <a:srgbClr val="746558"/>
                </a:solidFill>
                <a:latin typeface="Times New Roman" panose="02020603050405020304" pitchFamily="18" charset="0"/>
                <a:ea typeface="Gelasio" pitchFamily="34" charset="-122"/>
                <a:cs typeface="Times New Roman" panose="02020603050405020304" pitchFamily="18" charset="0"/>
              </a:rPr>
              <a:t>Chì, cadmium và các kim loại nặng khác có thể gây hại cho sức khỏe.</a:t>
            </a:r>
            <a:endParaRPr lang="en-US" sz="1650" dirty="0">
              <a:latin typeface="Times New Roman" panose="02020603050405020304" pitchFamily="18" charset="0"/>
              <a:cs typeface="Times New Roman" panose="02020603050405020304" pitchFamily="18" charset="0"/>
            </a:endParaRPr>
          </a:p>
        </p:txBody>
      </p:sp>
      <p:sp>
        <p:nvSpPr>
          <p:cNvPr id="1048602" name="Shape 10"/>
          <p:cNvSpPr/>
          <p:nvPr/>
        </p:nvSpPr>
        <p:spPr>
          <a:xfrm>
            <a:off x="7315200" y="6058733"/>
            <a:ext cx="6457355" cy="1579245"/>
          </a:xfrm>
          <a:prstGeom prst="roundRect">
            <a:avLst>
              <a:gd name="adj" fmla="val 2037"/>
            </a:avLst>
          </a:prstGeom>
          <a:solidFill>
            <a:srgbClr val="EEE8DD"/>
          </a:solidFill>
        </p:spPr>
      </p:sp>
      <p:sp>
        <p:nvSpPr>
          <p:cNvPr id="1048603" name="Text 11"/>
          <p:cNvSpPr/>
          <p:nvPr/>
        </p:nvSpPr>
        <p:spPr>
          <a:xfrm>
            <a:off x="7636907" y="6273165"/>
            <a:ext cx="2681407" cy="335161"/>
          </a:xfrm>
          <a:prstGeom prst="rect">
            <a:avLst/>
          </a:prstGeom>
          <a:noFill/>
        </p:spPr>
        <p:txBody>
          <a:bodyPr wrap="none" lIns="0" tIns="0" rIns="0" bIns="0" rtlCol="0" anchor="t"/>
          <a:lstStyle/>
          <a:p>
            <a:pPr marL="0" indent="0">
              <a:lnSpc>
                <a:spcPts val="2600"/>
              </a:lnSpc>
              <a:buNone/>
            </a:pPr>
            <a:r>
              <a:rPr lang="en-US" sz="2100" b="1" dirty="0">
                <a:solidFill>
                  <a:srgbClr val="746558"/>
                </a:solidFill>
                <a:latin typeface="Times New Roman" panose="02020603050405020304" pitchFamily="18" charset="0"/>
                <a:ea typeface="Gelasio Semi Bold" pitchFamily="34" charset="-122"/>
                <a:cs typeface="Times New Roman" panose="02020603050405020304" pitchFamily="18" charset="0"/>
              </a:rPr>
              <a:t>Chất nổ</a:t>
            </a:r>
            <a:endParaRPr lang="en-US" sz="2100" b="1" dirty="0">
              <a:latin typeface="Times New Roman" panose="02020603050405020304" pitchFamily="18" charset="0"/>
              <a:cs typeface="Times New Roman" panose="02020603050405020304" pitchFamily="18" charset="0"/>
            </a:endParaRPr>
          </a:p>
        </p:txBody>
      </p:sp>
      <p:sp>
        <p:nvSpPr>
          <p:cNvPr id="1048604" name="Text 12"/>
          <p:cNvSpPr/>
          <p:nvPr/>
        </p:nvSpPr>
        <p:spPr>
          <a:xfrm>
            <a:off x="7636907" y="6737033"/>
            <a:ext cx="6028492" cy="686514"/>
          </a:xfrm>
          <a:prstGeom prst="rect">
            <a:avLst/>
          </a:prstGeom>
          <a:noFill/>
        </p:spPr>
        <p:txBody>
          <a:bodyPr wrap="square" lIns="0" tIns="0" rIns="0" bIns="0" rtlCol="0" anchor="t"/>
          <a:lstStyle/>
          <a:p>
            <a:pPr marL="0" indent="0">
              <a:lnSpc>
                <a:spcPts val="2700"/>
              </a:lnSpc>
              <a:buNone/>
            </a:pPr>
            <a:r>
              <a:rPr lang="en-US" sz="1650" dirty="0">
                <a:solidFill>
                  <a:srgbClr val="746558"/>
                </a:solidFill>
                <a:latin typeface="Times New Roman" panose="02020603050405020304" pitchFamily="18" charset="0"/>
                <a:ea typeface="Gelasio" pitchFamily="34" charset="-122"/>
                <a:cs typeface="Times New Roman" panose="02020603050405020304" pitchFamily="18" charset="0"/>
              </a:rPr>
              <a:t>Nitroglycerin, PETN và các chất nổ khác rất nguy hiểm, dễ gây thương tích.</a:t>
            </a:r>
            <a:endParaRPr lang="en-US" sz="165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97159"/>
                                        </p:tgtEl>
                                        <p:attrNameLst>
                                          <p:attrName>style.visibility</p:attrName>
                                        </p:attrNameLst>
                                      </p:cBhvr>
                                      <p:to>
                                        <p:strVal val="visible"/>
                                      </p:to>
                                    </p:set>
                                    <p:animEffect transition="in" filter="fade">
                                      <p:cBhvr>
                                        <p:cTn id="7" dur="1000"/>
                                        <p:tgtEl>
                                          <p:spTgt spid="2097159"/>
                                        </p:tgtEl>
                                      </p:cBhvr>
                                    </p:animEffect>
                                    <p:anim calcmode="lin" valueType="num">
                                      <p:cBhvr>
                                        <p:cTn id="8" dur="1000" fill="hold"/>
                                        <p:tgtEl>
                                          <p:spTgt spid="2097159"/>
                                        </p:tgtEl>
                                        <p:attrNameLst>
                                          <p:attrName>ppt_x</p:attrName>
                                        </p:attrNameLst>
                                      </p:cBhvr>
                                      <p:tavLst>
                                        <p:tav tm="0">
                                          <p:val>
                                            <p:strVal val="#ppt_x"/>
                                          </p:val>
                                        </p:tav>
                                        <p:tav tm="100000">
                                          <p:val>
                                            <p:strVal val="#ppt_x"/>
                                          </p:val>
                                        </p:tav>
                                      </p:tavLst>
                                    </p:anim>
                                    <p:anim calcmode="lin" valueType="num">
                                      <p:cBhvr>
                                        <p:cTn id="9" dur="1000" fill="hold"/>
                                        <p:tgtEl>
                                          <p:spTgt spid="20971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592"/>
                                        </p:tgtEl>
                                        <p:attrNameLst>
                                          <p:attrName>style.visibility</p:attrName>
                                        </p:attrNameLst>
                                      </p:cBhvr>
                                      <p:to>
                                        <p:strVal val="visible"/>
                                      </p:to>
                                    </p:set>
                                    <p:animEffect transition="in" filter="fade">
                                      <p:cBhvr>
                                        <p:cTn id="12" dur="1000"/>
                                        <p:tgtEl>
                                          <p:spTgt spid="1048592"/>
                                        </p:tgtEl>
                                      </p:cBhvr>
                                    </p:animEffect>
                                    <p:anim calcmode="lin" valueType="num">
                                      <p:cBhvr>
                                        <p:cTn id="13" dur="1000" fill="hold"/>
                                        <p:tgtEl>
                                          <p:spTgt spid="1048592"/>
                                        </p:tgtEl>
                                        <p:attrNameLst>
                                          <p:attrName>ppt_x</p:attrName>
                                        </p:attrNameLst>
                                      </p:cBhvr>
                                      <p:tavLst>
                                        <p:tav tm="0">
                                          <p:val>
                                            <p:strVal val="#ppt_x"/>
                                          </p:val>
                                        </p:tav>
                                        <p:tav tm="100000">
                                          <p:val>
                                            <p:strVal val="#ppt_x"/>
                                          </p:val>
                                        </p:tav>
                                      </p:tavLst>
                                    </p:anim>
                                    <p:anim calcmode="lin" valueType="num">
                                      <p:cBhvr>
                                        <p:cTn id="14" dur="1000" fill="hold"/>
                                        <p:tgtEl>
                                          <p:spTgt spid="104859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48596"/>
                                        </p:tgtEl>
                                        <p:attrNameLst>
                                          <p:attrName>style.visibility</p:attrName>
                                        </p:attrNameLst>
                                      </p:cBhvr>
                                      <p:to>
                                        <p:strVal val="visible"/>
                                      </p:to>
                                    </p:set>
                                    <p:animEffect transition="in" filter="wipe(down)">
                                      <p:cBhvr>
                                        <p:cTn id="19" dur="500"/>
                                        <p:tgtEl>
                                          <p:spTgt spid="1048596"/>
                                        </p:tgtEl>
                                      </p:cBhvr>
                                    </p:animEffect>
                                  </p:childTnLst>
                                </p:cTn>
                              </p:par>
                              <p:par>
                                <p:cTn id="20" presetID="22" presetClass="entr" presetSubtype="4" fill="hold" nodeType="withEffect">
                                  <p:stCondLst>
                                    <p:cond delay="0"/>
                                  </p:stCondLst>
                                  <p:childTnLst>
                                    <p:set>
                                      <p:cBhvr>
                                        <p:cTn id="21" dur="1" fill="hold">
                                          <p:stCondLst>
                                            <p:cond delay="0"/>
                                          </p:stCondLst>
                                        </p:cTn>
                                        <p:tgtEl>
                                          <p:spTgt spid="1048593"/>
                                        </p:tgtEl>
                                        <p:attrNameLst>
                                          <p:attrName>style.visibility</p:attrName>
                                        </p:attrNameLst>
                                      </p:cBhvr>
                                      <p:to>
                                        <p:strVal val="visible"/>
                                      </p:to>
                                    </p:set>
                                    <p:animEffect transition="in" filter="wipe(down)">
                                      <p:cBhvr>
                                        <p:cTn id="22" dur="500"/>
                                        <p:tgtEl>
                                          <p:spTgt spid="1048593"/>
                                        </p:tgtEl>
                                      </p:cBhvr>
                                    </p:animEffect>
                                  </p:childTnLst>
                                </p:cTn>
                              </p:par>
                              <p:par>
                                <p:cTn id="23" presetID="22" presetClass="entr" presetSubtype="4" fill="hold" nodeType="withEffect">
                                  <p:stCondLst>
                                    <p:cond delay="0"/>
                                  </p:stCondLst>
                                  <p:childTnLst>
                                    <p:set>
                                      <p:cBhvr>
                                        <p:cTn id="24" dur="1" fill="hold">
                                          <p:stCondLst>
                                            <p:cond delay="0"/>
                                          </p:stCondLst>
                                        </p:cTn>
                                        <p:tgtEl>
                                          <p:spTgt spid="1048599"/>
                                        </p:tgtEl>
                                        <p:attrNameLst>
                                          <p:attrName>style.visibility</p:attrName>
                                        </p:attrNameLst>
                                      </p:cBhvr>
                                      <p:to>
                                        <p:strVal val="visible"/>
                                      </p:to>
                                    </p:set>
                                    <p:animEffect transition="in" filter="wipe(down)">
                                      <p:cBhvr>
                                        <p:cTn id="25" dur="500"/>
                                        <p:tgtEl>
                                          <p:spTgt spid="1048599"/>
                                        </p:tgtEl>
                                      </p:cBhvr>
                                    </p:animEffect>
                                  </p:childTnLst>
                                </p:cTn>
                              </p:par>
                              <p:par>
                                <p:cTn id="26" presetID="22" presetClass="entr" presetSubtype="4" fill="hold" nodeType="withEffect">
                                  <p:stCondLst>
                                    <p:cond delay="0"/>
                                  </p:stCondLst>
                                  <p:childTnLst>
                                    <p:set>
                                      <p:cBhvr>
                                        <p:cTn id="27" dur="1" fill="hold">
                                          <p:stCondLst>
                                            <p:cond delay="0"/>
                                          </p:stCondLst>
                                        </p:cTn>
                                        <p:tgtEl>
                                          <p:spTgt spid="1048602"/>
                                        </p:tgtEl>
                                        <p:attrNameLst>
                                          <p:attrName>style.visibility</p:attrName>
                                        </p:attrNameLst>
                                      </p:cBhvr>
                                      <p:to>
                                        <p:strVal val="visible"/>
                                      </p:to>
                                    </p:set>
                                    <p:animEffect transition="in" filter="wipe(down)">
                                      <p:cBhvr>
                                        <p:cTn id="28" dur="500"/>
                                        <p:tgtEl>
                                          <p:spTgt spid="104860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48594"/>
                                        </p:tgtEl>
                                        <p:attrNameLst>
                                          <p:attrName>style.visibility</p:attrName>
                                        </p:attrNameLst>
                                      </p:cBhvr>
                                      <p:to>
                                        <p:strVal val="visible"/>
                                      </p:to>
                                    </p:set>
                                    <p:animEffect transition="in" filter="barn(inVertical)">
                                      <p:cBhvr>
                                        <p:cTn id="33" dur="500"/>
                                        <p:tgtEl>
                                          <p:spTgt spid="104859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048595"/>
                                        </p:tgtEl>
                                        <p:attrNameLst>
                                          <p:attrName>style.visibility</p:attrName>
                                        </p:attrNameLst>
                                      </p:cBhvr>
                                      <p:to>
                                        <p:strVal val="visible"/>
                                      </p:to>
                                    </p:set>
                                    <p:animEffect transition="in" filter="barn(inVertical)">
                                      <p:cBhvr>
                                        <p:cTn id="36" dur="500"/>
                                        <p:tgtEl>
                                          <p:spTgt spid="104859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048597"/>
                                        </p:tgtEl>
                                        <p:attrNameLst>
                                          <p:attrName>style.visibility</p:attrName>
                                        </p:attrNameLst>
                                      </p:cBhvr>
                                      <p:to>
                                        <p:strVal val="visible"/>
                                      </p:to>
                                    </p:set>
                                    <p:animEffect transition="in" filter="circle(in)">
                                      <p:cBhvr>
                                        <p:cTn id="41" dur="2000"/>
                                        <p:tgtEl>
                                          <p:spTgt spid="1048597"/>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048598"/>
                                        </p:tgtEl>
                                        <p:attrNameLst>
                                          <p:attrName>style.visibility</p:attrName>
                                        </p:attrNameLst>
                                      </p:cBhvr>
                                      <p:to>
                                        <p:strVal val="visible"/>
                                      </p:to>
                                    </p:set>
                                    <p:animEffect transition="in" filter="circle(in)">
                                      <p:cBhvr>
                                        <p:cTn id="44" dur="2000"/>
                                        <p:tgtEl>
                                          <p:spTgt spid="104859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48600"/>
                                        </p:tgtEl>
                                        <p:attrNameLst>
                                          <p:attrName>style.visibility</p:attrName>
                                        </p:attrNameLst>
                                      </p:cBhvr>
                                      <p:to>
                                        <p:strVal val="visible"/>
                                      </p:to>
                                    </p:set>
                                    <p:anim calcmode="lin" valueType="num">
                                      <p:cBhvr additive="base">
                                        <p:cTn id="49" dur="500" fill="hold"/>
                                        <p:tgtEl>
                                          <p:spTgt spid="1048600"/>
                                        </p:tgtEl>
                                        <p:attrNameLst>
                                          <p:attrName>ppt_x</p:attrName>
                                        </p:attrNameLst>
                                      </p:cBhvr>
                                      <p:tavLst>
                                        <p:tav tm="0">
                                          <p:val>
                                            <p:strVal val="#ppt_x"/>
                                          </p:val>
                                        </p:tav>
                                        <p:tav tm="100000">
                                          <p:val>
                                            <p:strVal val="#ppt_x"/>
                                          </p:val>
                                        </p:tav>
                                      </p:tavLst>
                                    </p:anim>
                                    <p:anim calcmode="lin" valueType="num">
                                      <p:cBhvr additive="base">
                                        <p:cTn id="50" dur="500" fill="hold"/>
                                        <p:tgtEl>
                                          <p:spTgt spid="104860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48601"/>
                                        </p:tgtEl>
                                        <p:attrNameLst>
                                          <p:attrName>style.visibility</p:attrName>
                                        </p:attrNameLst>
                                      </p:cBhvr>
                                      <p:to>
                                        <p:strVal val="visible"/>
                                      </p:to>
                                    </p:set>
                                    <p:anim calcmode="lin" valueType="num">
                                      <p:cBhvr additive="base">
                                        <p:cTn id="53" dur="500" fill="hold"/>
                                        <p:tgtEl>
                                          <p:spTgt spid="1048601"/>
                                        </p:tgtEl>
                                        <p:attrNameLst>
                                          <p:attrName>ppt_x</p:attrName>
                                        </p:attrNameLst>
                                      </p:cBhvr>
                                      <p:tavLst>
                                        <p:tav tm="0">
                                          <p:val>
                                            <p:strVal val="#ppt_x"/>
                                          </p:val>
                                        </p:tav>
                                        <p:tav tm="100000">
                                          <p:val>
                                            <p:strVal val="#ppt_x"/>
                                          </p:val>
                                        </p:tav>
                                      </p:tavLst>
                                    </p:anim>
                                    <p:anim calcmode="lin" valueType="num">
                                      <p:cBhvr additive="base">
                                        <p:cTn id="54" dur="500" fill="hold"/>
                                        <p:tgtEl>
                                          <p:spTgt spid="104860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048603"/>
                                        </p:tgtEl>
                                        <p:attrNameLst>
                                          <p:attrName>style.visibility</p:attrName>
                                        </p:attrNameLst>
                                      </p:cBhvr>
                                      <p:to>
                                        <p:strVal val="visible"/>
                                      </p:to>
                                    </p:set>
                                    <p:animEffect transition="in" filter="wipe(down)">
                                      <p:cBhvr>
                                        <p:cTn id="59" dur="500"/>
                                        <p:tgtEl>
                                          <p:spTgt spid="104860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048604"/>
                                        </p:tgtEl>
                                        <p:attrNameLst>
                                          <p:attrName>style.visibility</p:attrName>
                                        </p:attrNameLst>
                                      </p:cBhvr>
                                      <p:to>
                                        <p:strVal val="visible"/>
                                      </p:to>
                                    </p:set>
                                    <p:animEffect transition="in" filter="wipe(down)">
                                      <p:cBhvr>
                                        <p:cTn id="62" dur="500"/>
                                        <p:tgtEl>
                                          <p:spTgt spid="1048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2" grpId="0" animBg="1"/>
      <p:bldP spid="1048594" grpId="0" animBg="1"/>
      <p:bldP spid="1048595" grpId="0" animBg="1"/>
      <p:bldP spid="1048597" grpId="0" animBg="1"/>
      <p:bldP spid="1048598" grpId="0" animBg="1"/>
      <p:bldP spid="1048600" grpId="0" animBg="1"/>
      <p:bldP spid="1048601" grpId="0" animBg="1"/>
      <p:bldP spid="1048603" grpId="0" animBg="1"/>
      <p:bldP spid="104860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1048627" name="Text 0"/>
          <p:cNvSpPr/>
          <p:nvPr/>
        </p:nvSpPr>
        <p:spPr>
          <a:xfrm>
            <a:off x="793790" y="1105376"/>
            <a:ext cx="13042821" cy="1417558"/>
          </a:xfrm>
          <a:prstGeom prst="rect">
            <a:avLst/>
          </a:prstGeom>
          <a:noFill/>
        </p:spPr>
        <p:txBody>
          <a:bodyPr wrap="square" lIns="0" tIns="0" rIns="0" bIns="0" rtlCol="0" anchor="t"/>
          <a:lstStyle/>
          <a:p>
            <a:pPr marL="0" indent="0">
              <a:lnSpc>
                <a:spcPts val="5550"/>
              </a:lnSpc>
              <a:buNone/>
            </a:pPr>
            <a:r>
              <a:rPr lang="en-US" sz="4450" dirty="0">
                <a:solidFill>
                  <a:srgbClr val="484237"/>
                </a:solidFill>
                <a:latin typeface="Times New Roman" panose="02020603050405020304" pitchFamily="18" charset="0"/>
                <a:ea typeface="Gelasio Semi Bold" pitchFamily="34" charset="-122"/>
                <a:cs typeface="Times New Roman" panose="02020603050405020304" pitchFamily="18" charset="0"/>
              </a:rPr>
              <a:t>Ảnh hưởng đến sức khỏe: Hô hấp, thị giác và da</a:t>
            </a:r>
            <a:endParaRPr lang="en-US" sz="4450" dirty="0">
              <a:latin typeface="Times New Roman" panose="02020603050405020304" pitchFamily="18" charset="0"/>
              <a:cs typeface="Times New Roman" panose="02020603050405020304" pitchFamily="18" charset="0"/>
            </a:endParaRPr>
          </a:p>
        </p:txBody>
      </p:sp>
      <p:sp>
        <p:nvSpPr>
          <p:cNvPr id="1048628" name="Shape 1"/>
          <p:cNvSpPr/>
          <p:nvPr/>
        </p:nvSpPr>
        <p:spPr>
          <a:xfrm>
            <a:off x="793790" y="2976563"/>
            <a:ext cx="2173724" cy="1306949"/>
          </a:xfrm>
          <a:prstGeom prst="roundRect">
            <a:avLst>
              <a:gd name="adj" fmla="val 2603"/>
            </a:avLst>
          </a:prstGeom>
          <a:solidFill>
            <a:srgbClr val="EEE8DD"/>
          </a:solidFill>
        </p:spPr>
      </p:sp>
      <p:sp>
        <p:nvSpPr>
          <p:cNvPr id="1048629" name="Text 2"/>
          <p:cNvSpPr/>
          <p:nvPr/>
        </p:nvSpPr>
        <p:spPr>
          <a:xfrm>
            <a:off x="1020604" y="3403283"/>
            <a:ext cx="133707" cy="453509"/>
          </a:xfrm>
          <a:prstGeom prst="rect">
            <a:avLst/>
          </a:prstGeom>
          <a:noFill/>
        </p:spPr>
        <p:txBody>
          <a:bodyPr wrap="none" lIns="0" tIns="0" rIns="0" bIns="0" rtlCol="0" anchor="t"/>
          <a:lstStyle/>
          <a:p>
            <a:pPr marL="0" indent="0" algn="ctr">
              <a:lnSpc>
                <a:spcPts val="3550"/>
              </a:lnSpc>
              <a:buNone/>
            </a:pPr>
            <a:r>
              <a:rPr lang="en-US" sz="2200" dirty="0">
                <a:solidFill>
                  <a:srgbClr val="746558"/>
                </a:solidFill>
                <a:latin typeface="Gelasio Semi Bold" pitchFamily="34" charset="0"/>
                <a:ea typeface="Gelasio Semi Bold" pitchFamily="34" charset="-122"/>
                <a:cs typeface="Gelasio Semi Bold" pitchFamily="34" charset="-120"/>
              </a:rPr>
              <a:t>1</a:t>
            </a:r>
            <a:endParaRPr lang="en-US" sz="2200" dirty="0"/>
          </a:p>
        </p:txBody>
      </p:sp>
      <p:sp>
        <p:nvSpPr>
          <p:cNvPr id="1048630" name="Text 3"/>
          <p:cNvSpPr/>
          <p:nvPr/>
        </p:nvSpPr>
        <p:spPr>
          <a:xfrm>
            <a:off x="3194328" y="3203377"/>
            <a:ext cx="2835235" cy="354330"/>
          </a:xfrm>
          <a:prstGeom prst="rect">
            <a:avLst/>
          </a:prstGeom>
          <a:noFill/>
        </p:spPr>
        <p:txBody>
          <a:bodyPr wrap="none" lIns="0" tIns="0" rIns="0" bIns="0" rtlCol="0" anchor="t"/>
          <a:lstStyle/>
          <a:p>
            <a:pPr marL="0" indent="0" algn="l">
              <a:lnSpc>
                <a:spcPts val="2750"/>
              </a:lnSpc>
              <a:buNone/>
            </a:pPr>
            <a:r>
              <a:rPr lang="en-US" sz="2200" dirty="0">
                <a:solidFill>
                  <a:srgbClr val="746558"/>
                </a:solidFill>
                <a:latin typeface="Times New Roman" panose="02020603050405020304" pitchFamily="18" charset="0"/>
                <a:ea typeface="Gelasio Semi Bold" pitchFamily="34" charset="-122"/>
                <a:cs typeface="Times New Roman" panose="02020603050405020304" pitchFamily="18" charset="0"/>
              </a:rPr>
              <a:t>Hô hấp</a:t>
            </a:r>
            <a:endParaRPr lang="en-US" sz="2200" dirty="0">
              <a:latin typeface="Times New Roman" panose="02020603050405020304" pitchFamily="18" charset="0"/>
              <a:cs typeface="Times New Roman" panose="02020603050405020304" pitchFamily="18" charset="0"/>
            </a:endParaRPr>
          </a:p>
        </p:txBody>
      </p:sp>
      <p:sp>
        <p:nvSpPr>
          <p:cNvPr id="1048631" name="Text 4"/>
          <p:cNvSpPr/>
          <p:nvPr/>
        </p:nvSpPr>
        <p:spPr>
          <a:xfrm>
            <a:off x="3194328" y="3693795"/>
            <a:ext cx="4493538" cy="362903"/>
          </a:xfrm>
          <a:prstGeom prst="rect">
            <a:avLst/>
          </a:prstGeom>
          <a:noFill/>
        </p:spPr>
        <p:txBody>
          <a:bodyPr wrap="none" lIns="0" tIns="0" rIns="0" bIns="0" rtlCol="0" anchor="t"/>
          <a:lstStyle/>
          <a:p>
            <a:pPr marL="0" indent="0" algn="l">
              <a:lnSpc>
                <a:spcPts val="285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Khó thở, hen suyễn, viêm phổi, ung thư phổi.</a:t>
            </a:r>
            <a:endParaRPr lang="en-US" sz="1750" dirty="0">
              <a:latin typeface="Times New Roman" panose="02020603050405020304" pitchFamily="18" charset="0"/>
              <a:cs typeface="Times New Roman" panose="02020603050405020304" pitchFamily="18" charset="0"/>
            </a:endParaRPr>
          </a:p>
        </p:txBody>
      </p:sp>
      <p:sp>
        <p:nvSpPr>
          <p:cNvPr id="1048632" name="Shape 5"/>
          <p:cNvSpPr/>
          <p:nvPr/>
        </p:nvSpPr>
        <p:spPr>
          <a:xfrm>
            <a:off x="3080861" y="4268272"/>
            <a:ext cx="10642402" cy="15240"/>
          </a:xfrm>
          <a:prstGeom prst="roundRect">
            <a:avLst>
              <a:gd name="adj" fmla="val 223256"/>
            </a:avLst>
          </a:prstGeom>
          <a:solidFill>
            <a:srgbClr val="D4CEC3"/>
          </a:solidFill>
        </p:spPr>
      </p:sp>
      <p:sp>
        <p:nvSpPr>
          <p:cNvPr id="1048633" name="Shape 6"/>
          <p:cNvSpPr/>
          <p:nvPr/>
        </p:nvSpPr>
        <p:spPr>
          <a:xfrm>
            <a:off x="793790" y="4396859"/>
            <a:ext cx="4347567" cy="1306949"/>
          </a:xfrm>
          <a:prstGeom prst="roundRect">
            <a:avLst>
              <a:gd name="adj" fmla="val 2603"/>
            </a:avLst>
          </a:prstGeom>
          <a:solidFill>
            <a:srgbClr val="EEE8DD"/>
          </a:solidFill>
        </p:spPr>
      </p:sp>
      <p:sp>
        <p:nvSpPr>
          <p:cNvPr id="1048634" name="Text 7"/>
          <p:cNvSpPr/>
          <p:nvPr/>
        </p:nvSpPr>
        <p:spPr>
          <a:xfrm>
            <a:off x="1020604" y="4823579"/>
            <a:ext cx="171807" cy="453509"/>
          </a:xfrm>
          <a:prstGeom prst="rect">
            <a:avLst/>
          </a:prstGeom>
          <a:noFill/>
        </p:spPr>
        <p:txBody>
          <a:bodyPr wrap="none" lIns="0" tIns="0" rIns="0" bIns="0" rtlCol="0" anchor="t"/>
          <a:lstStyle/>
          <a:p>
            <a:pPr marL="0" indent="0" algn="ctr">
              <a:lnSpc>
                <a:spcPts val="3550"/>
              </a:lnSpc>
              <a:buNone/>
            </a:pPr>
            <a:r>
              <a:rPr lang="en-US" sz="2200" dirty="0">
                <a:solidFill>
                  <a:srgbClr val="746558"/>
                </a:solidFill>
                <a:latin typeface="Gelasio Semi Bold" pitchFamily="34" charset="0"/>
                <a:ea typeface="Gelasio Semi Bold" pitchFamily="34" charset="-122"/>
                <a:cs typeface="Gelasio Semi Bold" pitchFamily="34" charset="-120"/>
              </a:rPr>
              <a:t>2</a:t>
            </a:r>
            <a:endParaRPr lang="en-US" sz="2200" dirty="0"/>
          </a:p>
        </p:txBody>
      </p:sp>
      <p:sp>
        <p:nvSpPr>
          <p:cNvPr id="1048635" name="Text 8"/>
          <p:cNvSpPr/>
          <p:nvPr/>
        </p:nvSpPr>
        <p:spPr>
          <a:xfrm>
            <a:off x="5368171" y="4623673"/>
            <a:ext cx="2835235" cy="354330"/>
          </a:xfrm>
          <a:prstGeom prst="rect">
            <a:avLst/>
          </a:prstGeom>
          <a:noFill/>
        </p:spPr>
        <p:txBody>
          <a:bodyPr wrap="none" lIns="0" tIns="0" rIns="0" bIns="0" rtlCol="0" anchor="t"/>
          <a:lstStyle/>
          <a:p>
            <a:pPr marL="0" indent="0" algn="l">
              <a:lnSpc>
                <a:spcPts val="2750"/>
              </a:lnSpc>
              <a:buNone/>
            </a:pPr>
            <a:r>
              <a:rPr lang="en-US" sz="2200" dirty="0">
                <a:solidFill>
                  <a:srgbClr val="746558"/>
                </a:solidFill>
                <a:latin typeface="Times New Roman" panose="02020603050405020304" pitchFamily="18" charset="0"/>
                <a:ea typeface="Gelasio Semi Bold" pitchFamily="34" charset="-122"/>
                <a:cs typeface="Times New Roman" panose="02020603050405020304" pitchFamily="18" charset="0"/>
              </a:rPr>
              <a:t>Thị giác</a:t>
            </a:r>
            <a:endParaRPr lang="en-US" sz="2200" dirty="0">
              <a:latin typeface="Times New Roman" panose="02020603050405020304" pitchFamily="18" charset="0"/>
              <a:cs typeface="Times New Roman" panose="02020603050405020304" pitchFamily="18" charset="0"/>
            </a:endParaRPr>
          </a:p>
        </p:txBody>
      </p:sp>
      <p:sp>
        <p:nvSpPr>
          <p:cNvPr id="1048636" name="Text 9"/>
          <p:cNvSpPr/>
          <p:nvPr/>
        </p:nvSpPr>
        <p:spPr>
          <a:xfrm>
            <a:off x="5368171" y="5114092"/>
            <a:ext cx="4351496" cy="362903"/>
          </a:xfrm>
          <a:prstGeom prst="rect">
            <a:avLst/>
          </a:prstGeom>
          <a:noFill/>
        </p:spPr>
        <p:txBody>
          <a:bodyPr wrap="none" lIns="0" tIns="0" rIns="0" bIns="0" rtlCol="0" anchor="t"/>
          <a:lstStyle/>
          <a:p>
            <a:pPr marL="0" indent="0" algn="l">
              <a:lnSpc>
                <a:spcPts val="285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Mất thị lực, bỏng mắt, tổn thương giác mạc.</a:t>
            </a:r>
            <a:endParaRPr lang="en-US" sz="1750" dirty="0">
              <a:latin typeface="Times New Roman" panose="02020603050405020304" pitchFamily="18" charset="0"/>
              <a:cs typeface="Times New Roman" panose="02020603050405020304" pitchFamily="18" charset="0"/>
            </a:endParaRPr>
          </a:p>
        </p:txBody>
      </p:sp>
      <p:sp>
        <p:nvSpPr>
          <p:cNvPr id="1048637" name="Shape 10"/>
          <p:cNvSpPr/>
          <p:nvPr/>
        </p:nvSpPr>
        <p:spPr>
          <a:xfrm>
            <a:off x="5254704" y="5688568"/>
            <a:ext cx="8468558" cy="15240"/>
          </a:xfrm>
          <a:prstGeom prst="roundRect">
            <a:avLst>
              <a:gd name="adj" fmla="val 223256"/>
            </a:avLst>
          </a:prstGeom>
          <a:solidFill>
            <a:srgbClr val="D4CEC3"/>
          </a:solidFill>
        </p:spPr>
      </p:sp>
      <p:sp>
        <p:nvSpPr>
          <p:cNvPr id="1048638" name="Shape 11"/>
          <p:cNvSpPr/>
          <p:nvPr/>
        </p:nvSpPr>
        <p:spPr>
          <a:xfrm>
            <a:off x="793790" y="5817156"/>
            <a:ext cx="6521410" cy="1306949"/>
          </a:xfrm>
          <a:prstGeom prst="roundRect">
            <a:avLst>
              <a:gd name="adj" fmla="val 2603"/>
            </a:avLst>
          </a:prstGeom>
          <a:solidFill>
            <a:srgbClr val="EEE8DD"/>
          </a:solidFill>
        </p:spPr>
      </p:sp>
      <p:sp>
        <p:nvSpPr>
          <p:cNvPr id="1048639" name="Text 12"/>
          <p:cNvSpPr/>
          <p:nvPr/>
        </p:nvSpPr>
        <p:spPr>
          <a:xfrm>
            <a:off x="1020604" y="6243876"/>
            <a:ext cx="170855" cy="453509"/>
          </a:xfrm>
          <a:prstGeom prst="rect">
            <a:avLst/>
          </a:prstGeom>
          <a:noFill/>
        </p:spPr>
        <p:txBody>
          <a:bodyPr wrap="none" lIns="0" tIns="0" rIns="0" bIns="0" rtlCol="0" anchor="t"/>
          <a:lstStyle/>
          <a:p>
            <a:pPr marL="0" indent="0" algn="ctr">
              <a:lnSpc>
                <a:spcPts val="3550"/>
              </a:lnSpc>
              <a:buNone/>
            </a:pPr>
            <a:r>
              <a:rPr lang="en-US" sz="2200" dirty="0">
                <a:solidFill>
                  <a:srgbClr val="746558"/>
                </a:solidFill>
                <a:latin typeface="Gelasio Semi Bold" pitchFamily="34" charset="0"/>
                <a:ea typeface="Gelasio Semi Bold" pitchFamily="34" charset="-122"/>
                <a:cs typeface="Gelasio Semi Bold" pitchFamily="34" charset="-120"/>
              </a:rPr>
              <a:t>3</a:t>
            </a:r>
            <a:endParaRPr lang="en-US" sz="2200" dirty="0"/>
          </a:p>
        </p:txBody>
      </p:sp>
      <p:sp>
        <p:nvSpPr>
          <p:cNvPr id="1048640" name="Text 13"/>
          <p:cNvSpPr/>
          <p:nvPr/>
        </p:nvSpPr>
        <p:spPr>
          <a:xfrm>
            <a:off x="7542014" y="6043970"/>
            <a:ext cx="2835235" cy="354330"/>
          </a:xfrm>
          <a:prstGeom prst="rect">
            <a:avLst/>
          </a:prstGeom>
          <a:noFill/>
        </p:spPr>
        <p:txBody>
          <a:bodyPr wrap="none" lIns="0" tIns="0" rIns="0" bIns="0" rtlCol="0" anchor="t"/>
          <a:lstStyle/>
          <a:p>
            <a:pPr marL="0" indent="0" algn="l">
              <a:lnSpc>
                <a:spcPts val="2750"/>
              </a:lnSpc>
              <a:buNone/>
            </a:pPr>
            <a:r>
              <a:rPr lang="en-US" sz="2200" dirty="0">
                <a:solidFill>
                  <a:srgbClr val="746558"/>
                </a:solidFill>
                <a:latin typeface="Times New Roman" panose="02020603050405020304" pitchFamily="18" charset="0"/>
                <a:ea typeface="Gelasio Semi Bold" pitchFamily="34" charset="-122"/>
                <a:cs typeface="Times New Roman" panose="02020603050405020304" pitchFamily="18" charset="0"/>
              </a:rPr>
              <a:t>Da</a:t>
            </a:r>
            <a:endParaRPr lang="en-US" sz="2200" dirty="0">
              <a:latin typeface="Times New Roman" panose="02020603050405020304" pitchFamily="18" charset="0"/>
              <a:cs typeface="Times New Roman" panose="02020603050405020304" pitchFamily="18" charset="0"/>
            </a:endParaRPr>
          </a:p>
        </p:txBody>
      </p:sp>
      <p:sp>
        <p:nvSpPr>
          <p:cNvPr id="1048641" name="Text 14"/>
          <p:cNvSpPr/>
          <p:nvPr/>
        </p:nvSpPr>
        <p:spPr>
          <a:xfrm>
            <a:off x="7542014" y="6515933"/>
            <a:ext cx="3687485" cy="362903"/>
          </a:xfrm>
          <a:prstGeom prst="rect">
            <a:avLst/>
          </a:prstGeom>
          <a:noFill/>
        </p:spPr>
        <p:txBody>
          <a:bodyPr wrap="none" lIns="0" tIns="0" rIns="0" bIns="0" rtlCol="0" anchor="t"/>
          <a:lstStyle/>
          <a:p>
            <a:pPr marL="0" indent="0" algn="l">
              <a:lnSpc>
                <a:spcPts val="2850"/>
              </a:lnSpc>
              <a:buNone/>
            </a:pPr>
            <a:r>
              <a:rPr lang="en-US" sz="1750" dirty="0">
                <a:solidFill>
                  <a:srgbClr val="746558"/>
                </a:solidFill>
                <a:latin typeface="Times New Roman" panose="02020603050405020304" pitchFamily="18" charset="0"/>
                <a:ea typeface="Gelasio" pitchFamily="34" charset="-122"/>
                <a:cs typeface="Times New Roman" panose="02020603050405020304" pitchFamily="18" charset="0"/>
              </a:rPr>
              <a:t>Bỏng da, mẩn đỏ, dị ứng, ung thư da.</a:t>
            </a:r>
            <a:endParaRPr lang="en-US" sz="175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8627"/>
                                        </p:tgtEl>
                                        <p:attrNameLst>
                                          <p:attrName>style.visibility</p:attrName>
                                        </p:attrNameLst>
                                      </p:cBhvr>
                                      <p:to>
                                        <p:strVal val="visible"/>
                                      </p:to>
                                    </p:set>
                                    <p:animEffect transition="in" filter="barn(inVertical)">
                                      <p:cBhvr>
                                        <p:cTn id="7" dur="500"/>
                                        <p:tgtEl>
                                          <p:spTgt spid="10486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48628"/>
                                        </p:tgtEl>
                                        <p:attrNameLst>
                                          <p:attrName>style.visibility</p:attrName>
                                        </p:attrNameLst>
                                      </p:cBhvr>
                                      <p:to>
                                        <p:strVal val="visible"/>
                                      </p:to>
                                    </p:set>
                                    <p:anim calcmode="lin" valueType="num">
                                      <p:cBhvr additive="base">
                                        <p:cTn id="12" dur="500" fill="hold"/>
                                        <p:tgtEl>
                                          <p:spTgt spid="1048628"/>
                                        </p:tgtEl>
                                        <p:attrNameLst>
                                          <p:attrName>ppt_x</p:attrName>
                                        </p:attrNameLst>
                                      </p:cBhvr>
                                      <p:tavLst>
                                        <p:tav tm="0">
                                          <p:val>
                                            <p:strVal val="#ppt_x"/>
                                          </p:val>
                                        </p:tav>
                                        <p:tav tm="100000">
                                          <p:val>
                                            <p:strVal val="#ppt_x"/>
                                          </p:val>
                                        </p:tav>
                                      </p:tavLst>
                                    </p:anim>
                                    <p:anim calcmode="lin" valueType="num">
                                      <p:cBhvr additive="base">
                                        <p:cTn id="13" dur="500" fill="hold"/>
                                        <p:tgtEl>
                                          <p:spTgt spid="104862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48633"/>
                                        </p:tgtEl>
                                        <p:attrNameLst>
                                          <p:attrName>style.visibility</p:attrName>
                                        </p:attrNameLst>
                                      </p:cBhvr>
                                      <p:to>
                                        <p:strVal val="visible"/>
                                      </p:to>
                                    </p:set>
                                    <p:anim calcmode="lin" valueType="num">
                                      <p:cBhvr additive="base">
                                        <p:cTn id="16" dur="500" fill="hold"/>
                                        <p:tgtEl>
                                          <p:spTgt spid="1048633"/>
                                        </p:tgtEl>
                                        <p:attrNameLst>
                                          <p:attrName>ppt_x</p:attrName>
                                        </p:attrNameLst>
                                      </p:cBhvr>
                                      <p:tavLst>
                                        <p:tav tm="0">
                                          <p:val>
                                            <p:strVal val="#ppt_x"/>
                                          </p:val>
                                        </p:tav>
                                        <p:tav tm="100000">
                                          <p:val>
                                            <p:strVal val="#ppt_x"/>
                                          </p:val>
                                        </p:tav>
                                      </p:tavLst>
                                    </p:anim>
                                    <p:anim calcmode="lin" valueType="num">
                                      <p:cBhvr additive="base">
                                        <p:cTn id="17" dur="500" fill="hold"/>
                                        <p:tgtEl>
                                          <p:spTgt spid="104863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48632"/>
                                        </p:tgtEl>
                                        <p:attrNameLst>
                                          <p:attrName>style.visibility</p:attrName>
                                        </p:attrNameLst>
                                      </p:cBhvr>
                                      <p:to>
                                        <p:strVal val="visible"/>
                                      </p:to>
                                    </p:set>
                                    <p:anim calcmode="lin" valueType="num">
                                      <p:cBhvr additive="base">
                                        <p:cTn id="20" dur="500" fill="hold"/>
                                        <p:tgtEl>
                                          <p:spTgt spid="1048632"/>
                                        </p:tgtEl>
                                        <p:attrNameLst>
                                          <p:attrName>ppt_x</p:attrName>
                                        </p:attrNameLst>
                                      </p:cBhvr>
                                      <p:tavLst>
                                        <p:tav tm="0">
                                          <p:val>
                                            <p:strVal val="#ppt_x"/>
                                          </p:val>
                                        </p:tav>
                                        <p:tav tm="100000">
                                          <p:val>
                                            <p:strVal val="#ppt_x"/>
                                          </p:val>
                                        </p:tav>
                                      </p:tavLst>
                                    </p:anim>
                                    <p:anim calcmode="lin" valueType="num">
                                      <p:cBhvr additive="base">
                                        <p:cTn id="21" dur="500" fill="hold"/>
                                        <p:tgtEl>
                                          <p:spTgt spid="104863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48637"/>
                                        </p:tgtEl>
                                        <p:attrNameLst>
                                          <p:attrName>style.visibility</p:attrName>
                                        </p:attrNameLst>
                                      </p:cBhvr>
                                      <p:to>
                                        <p:strVal val="visible"/>
                                      </p:to>
                                    </p:set>
                                    <p:anim calcmode="lin" valueType="num">
                                      <p:cBhvr additive="base">
                                        <p:cTn id="24" dur="500" fill="hold"/>
                                        <p:tgtEl>
                                          <p:spTgt spid="1048637"/>
                                        </p:tgtEl>
                                        <p:attrNameLst>
                                          <p:attrName>ppt_x</p:attrName>
                                        </p:attrNameLst>
                                      </p:cBhvr>
                                      <p:tavLst>
                                        <p:tav tm="0">
                                          <p:val>
                                            <p:strVal val="#ppt_x"/>
                                          </p:val>
                                        </p:tav>
                                        <p:tav tm="100000">
                                          <p:val>
                                            <p:strVal val="#ppt_x"/>
                                          </p:val>
                                        </p:tav>
                                      </p:tavLst>
                                    </p:anim>
                                    <p:anim calcmode="lin" valueType="num">
                                      <p:cBhvr additive="base">
                                        <p:cTn id="25" dur="500" fill="hold"/>
                                        <p:tgtEl>
                                          <p:spTgt spid="104863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48629"/>
                                        </p:tgtEl>
                                        <p:attrNameLst>
                                          <p:attrName>style.visibility</p:attrName>
                                        </p:attrNameLst>
                                      </p:cBhvr>
                                      <p:to>
                                        <p:strVal val="visible"/>
                                      </p:to>
                                    </p:set>
                                    <p:anim calcmode="lin" valueType="num">
                                      <p:cBhvr additive="base">
                                        <p:cTn id="28" dur="500" fill="hold"/>
                                        <p:tgtEl>
                                          <p:spTgt spid="1048629"/>
                                        </p:tgtEl>
                                        <p:attrNameLst>
                                          <p:attrName>ppt_x</p:attrName>
                                        </p:attrNameLst>
                                      </p:cBhvr>
                                      <p:tavLst>
                                        <p:tav tm="0">
                                          <p:val>
                                            <p:strVal val="#ppt_x"/>
                                          </p:val>
                                        </p:tav>
                                        <p:tav tm="100000">
                                          <p:val>
                                            <p:strVal val="#ppt_x"/>
                                          </p:val>
                                        </p:tav>
                                      </p:tavLst>
                                    </p:anim>
                                    <p:anim calcmode="lin" valueType="num">
                                      <p:cBhvr additive="base">
                                        <p:cTn id="29" dur="500" fill="hold"/>
                                        <p:tgtEl>
                                          <p:spTgt spid="104862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048634"/>
                                        </p:tgtEl>
                                        <p:attrNameLst>
                                          <p:attrName>style.visibility</p:attrName>
                                        </p:attrNameLst>
                                      </p:cBhvr>
                                      <p:to>
                                        <p:strVal val="visible"/>
                                      </p:to>
                                    </p:set>
                                    <p:anim calcmode="lin" valueType="num">
                                      <p:cBhvr additive="base">
                                        <p:cTn id="32" dur="500" fill="hold"/>
                                        <p:tgtEl>
                                          <p:spTgt spid="1048634"/>
                                        </p:tgtEl>
                                        <p:attrNameLst>
                                          <p:attrName>ppt_x</p:attrName>
                                        </p:attrNameLst>
                                      </p:cBhvr>
                                      <p:tavLst>
                                        <p:tav tm="0">
                                          <p:val>
                                            <p:strVal val="#ppt_x"/>
                                          </p:val>
                                        </p:tav>
                                        <p:tav tm="100000">
                                          <p:val>
                                            <p:strVal val="#ppt_x"/>
                                          </p:val>
                                        </p:tav>
                                      </p:tavLst>
                                    </p:anim>
                                    <p:anim calcmode="lin" valueType="num">
                                      <p:cBhvr additive="base">
                                        <p:cTn id="33" dur="500" fill="hold"/>
                                        <p:tgtEl>
                                          <p:spTgt spid="104863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048638"/>
                                        </p:tgtEl>
                                        <p:attrNameLst>
                                          <p:attrName>style.visibility</p:attrName>
                                        </p:attrNameLst>
                                      </p:cBhvr>
                                      <p:to>
                                        <p:strVal val="visible"/>
                                      </p:to>
                                    </p:set>
                                    <p:anim calcmode="lin" valueType="num">
                                      <p:cBhvr additive="base">
                                        <p:cTn id="36" dur="500" fill="hold"/>
                                        <p:tgtEl>
                                          <p:spTgt spid="1048638"/>
                                        </p:tgtEl>
                                        <p:attrNameLst>
                                          <p:attrName>ppt_x</p:attrName>
                                        </p:attrNameLst>
                                      </p:cBhvr>
                                      <p:tavLst>
                                        <p:tav tm="0">
                                          <p:val>
                                            <p:strVal val="#ppt_x"/>
                                          </p:val>
                                        </p:tav>
                                        <p:tav tm="100000">
                                          <p:val>
                                            <p:strVal val="#ppt_x"/>
                                          </p:val>
                                        </p:tav>
                                      </p:tavLst>
                                    </p:anim>
                                    <p:anim calcmode="lin" valueType="num">
                                      <p:cBhvr additive="base">
                                        <p:cTn id="37" dur="500" fill="hold"/>
                                        <p:tgtEl>
                                          <p:spTgt spid="104863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48639"/>
                                        </p:tgtEl>
                                        <p:attrNameLst>
                                          <p:attrName>style.visibility</p:attrName>
                                        </p:attrNameLst>
                                      </p:cBhvr>
                                      <p:to>
                                        <p:strVal val="visible"/>
                                      </p:to>
                                    </p:set>
                                    <p:anim calcmode="lin" valueType="num">
                                      <p:cBhvr additive="base">
                                        <p:cTn id="40" dur="500" fill="hold"/>
                                        <p:tgtEl>
                                          <p:spTgt spid="1048639"/>
                                        </p:tgtEl>
                                        <p:attrNameLst>
                                          <p:attrName>ppt_x</p:attrName>
                                        </p:attrNameLst>
                                      </p:cBhvr>
                                      <p:tavLst>
                                        <p:tav tm="0">
                                          <p:val>
                                            <p:strVal val="#ppt_x"/>
                                          </p:val>
                                        </p:tav>
                                        <p:tav tm="100000">
                                          <p:val>
                                            <p:strVal val="#ppt_x"/>
                                          </p:val>
                                        </p:tav>
                                      </p:tavLst>
                                    </p:anim>
                                    <p:anim calcmode="lin" valueType="num">
                                      <p:cBhvr additive="base">
                                        <p:cTn id="41" dur="500" fill="hold"/>
                                        <p:tgtEl>
                                          <p:spTgt spid="104863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48630"/>
                                        </p:tgtEl>
                                        <p:attrNameLst>
                                          <p:attrName>style.visibility</p:attrName>
                                        </p:attrNameLst>
                                      </p:cBhvr>
                                      <p:to>
                                        <p:strVal val="visible"/>
                                      </p:to>
                                    </p:set>
                                    <p:animEffect transition="in" filter="barn(inVertical)">
                                      <p:cBhvr>
                                        <p:cTn id="46" dur="500"/>
                                        <p:tgtEl>
                                          <p:spTgt spid="104863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048631"/>
                                        </p:tgtEl>
                                        <p:attrNameLst>
                                          <p:attrName>style.visibility</p:attrName>
                                        </p:attrNameLst>
                                      </p:cBhvr>
                                      <p:to>
                                        <p:strVal val="visible"/>
                                      </p:to>
                                    </p:set>
                                    <p:animEffect transition="in" filter="barn(inVertical)">
                                      <p:cBhvr>
                                        <p:cTn id="49" dur="500"/>
                                        <p:tgtEl>
                                          <p:spTgt spid="10486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048635"/>
                                        </p:tgtEl>
                                        <p:attrNameLst>
                                          <p:attrName>style.visibility</p:attrName>
                                        </p:attrNameLst>
                                      </p:cBhvr>
                                      <p:to>
                                        <p:strVal val="visible"/>
                                      </p:to>
                                    </p:set>
                                    <p:animEffect transition="in" filter="wipe(down)">
                                      <p:cBhvr>
                                        <p:cTn id="54" dur="500"/>
                                        <p:tgtEl>
                                          <p:spTgt spid="104863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48636"/>
                                        </p:tgtEl>
                                        <p:attrNameLst>
                                          <p:attrName>style.visibility</p:attrName>
                                        </p:attrNameLst>
                                      </p:cBhvr>
                                      <p:to>
                                        <p:strVal val="visible"/>
                                      </p:to>
                                    </p:set>
                                    <p:animEffect transition="in" filter="wipe(down)">
                                      <p:cBhvr>
                                        <p:cTn id="57" dur="500"/>
                                        <p:tgtEl>
                                          <p:spTgt spid="10486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48640"/>
                                        </p:tgtEl>
                                        <p:attrNameLst>
                                          <p:attrName>style.visibility</p:attrName>
                                        </p:attrNameLst>
                                      </p:cBhvr>
                                      <p:to>
                                        <p:strVal val="visible"/>
                                      </p:to>
                                    </p:set>
                                    <p:animEffect transition="in" filter="fade">
                                      <p:cBhvr>
                                        <p:cTn id="62" dur="500"/>
                                        <p:tgtEl>
                                          <p:spTgt spid="104864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48641"/>
                                        </p:tgtEl>
                                        <p:attrNameLst>
                                          <p:attrName>style.visibility</p:attrName>
                                        </p:attrNameLst>
                                      </p:cBhvr>
                                      <p:to>
                                        <p:strVal val="visible"/>
                                      </p:to>
                                    </p:set>
                                    <p:animEffect transition="in" filter="fade">
                                      <p:cBhvr>
                                        <p:cTn id="65" dur="500"/>
                                        <p:tgtEl>
                                          <p:spTgt spid="1048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7" grpId="0" animBg="1"/>
      <p:bldP spid="1048629" grpId="0" animBg="1"/>
      <p:bldP spid="1048630" grpId="0" animBg="1"/>
      <p:bldP spid="1048631" grpId="0" animBg="1"/>
      <p:bldP spid="1048634" grpId="0" animBg="1"/>
      <p:bldP spid="1048635" grpId="0" animBg="1"/>
      <p:bldP spid="1048636" grpId="0" animBg="1"/>
      <p:bldP spid="1048639" grpId="0" animBg="1"/>
      <p:bldP spid="1048640" grpId="0" animBg="1"/>
      <p:bldP spid="104864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874</Words>
  <Application>Microsoft Office PowerPoint</Application>
  <PresentationFormat>Custom</PresentationFormat>
  <Paragraphs>96</Paragraphs>
  <Slides>12</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Times New Roman</vt:lpstr>
      <vt:lpstr>Calibri</vt:lpstr>
      <vt:lpstr>Gelasio Semi Bold</vt:lpstr>
      <vt:lpstr>Arial</vt:lpstr>
      <vt:lpstr>Gelasio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creator>PptxGenJS</dc:creator>
  <cp:lastModifiedBy>Admin</cp:lastModifiedBy>
  <cp:revision>1</cp:revision>
  <dcterms:created xsi:type="dcterms:W3CDTF">2024-12-19T17:40:40Z</dcterms:created>
  <dcterms:modified xsi:type="dcterms:W3CDTF">2025-02-22T02:51:40Z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e0009d8321a6479eb3943e2770ac6e1f</vt:lpwstr>
  </property>
</Properties>
</file>