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0"/>
  </p:notesMasterIdLst>
  <p:sldIdLst>
    <p:sldId id="284" r:id="rId2"/>
    <p:sldId id="256" r:id="rId3"/>
    <p:sldId id="280" r:id="rId4"/>
    <p:sldId id="259" r:id="rId5"/>
    <p:sldId id="257" r:id="rId6"/>
    <p:sldId id="262" r:id="rId7"/>
    <p:sldId id="281" r:id="rId8"/>
    <p:sldId id="266" r:id="rId9"/>
    <p:sldId id="282" r:id="rId10"/>
    <p:sldId id="260" r:id="rId11"/>
    <p:sldId id="264" r:id="rId12"/>
    <p:sldId id="283" r:id="rId13"/>
    <p:sldId id="265" r:id="rId14"/>
    <p:sldId id="258" r:id="rId15"/>
    <p:sldId id="263" r:id="rId16"/>
    <p:sldId id="268" r:id="rId17"/>
    <p:sldId id="272" r:id="rId18"/>
    <p:sldId id="276"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ourgette" panose="020B0604020202020204" charset="0"/>
      <p:regular r:id="rId25"/>
    </p:embeddedFont>
    <p:embeddedFont>
      <p:font typeface="Shadows Into Light Two" panose="020B0604020202020204" charset="0"/>
      <p:regular r:id="rId26"/>
    </p:embeddedFont>
    <p:embeddedFont>
      <p:font typeface="Barlow Condensed" panose="020B0604020202020204" charset="0"/>
      <p:regular r:id="rId27"/>
      <p:bold r:id="rId28"/>
      <p:italic r:id="rId29"/>
      <p:boldItalic r:id="rId30"/>
    </p:embeddedFont>
    <p:embeddedFont>
      <p:font typeface="Lobster" panose="020B0604020202020204" charset="0"/>
      <p:regular r:id="rId31"/>
    </p:embeddedFont>
    <p:embeddedFont>
      <p:font typeface="Abril Fatfac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69" d="100"/>
          <a:sy n="69" d="100"/>
        </p:scale>
        <p:origin x="7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0069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4282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eb205fd2b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eb205fd2b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93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3042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46714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rot="-5400000" flipH="1">
            <a:off x="3946868" y="-4240951"/>
            <a:ext cx="4128156" cy="12362130"/>
          </a:xfrm>
          <a:custGeom>
            <a:avLst/>
            <a:gdLst/>
            <a:ahLst/>
            <a:cxnLst/>
            <a:rect l="l" t="t" r="r" b="b"/>
            <a:pathLst>
              <a:path w="4128156" h="12362130" extrusionOk="0">
                <a:moveTo>
                  <a:pt x="389946" y="11639155"/>
                </a:moveTo>
                <a:lnTo>
                  <a:pt x="53573" y="11639155"/>
                </a:lnTo>
                <a:lnTo>
                  <a:pt x="53573" y="11989703"/>
                </a:lnTo>
                <a:lnTo>
                  <a:pt x="389946" y="11989703"/>
                </a:lnTo>
                <a:close/>
                <a:moveTo>
                  <a:pt x="389946" y="11274028"/>
                </a:moveTo>
                <a:lnTo>
                  <a:pt x="53573" y="11274028"/>
                </a:lnTo>
                <a:lnTo>
                  <a:pt x="53573" y="11624575"/>
                </a:lnTo>
                <a:lnTo>
                  <a:pt x="389946" y="11624575"/>
                </a:lnTo>
                <a:close/>
                <a:moveTo>
                  <a:pt x="389946" y="10908900"/>
                </a:moveTo>
                <a:lnTo>
                  <a:pt x="53573" y="10908900"/>
                </a:lnTo>
                <a:lnTo>
                  <a:pt x="53573" y="11259448"/>
                </a:lnTo>
                <a:lnTo>
                  <a:pt x="389946" y="11259448"/>
                </a:lnTo>
                <a:close/>
                <a:moveTo>
                  <a:pt x="389946" y="10543772"/>
                </a:moveTo>
                <a:lnTo>
                  <a:pt x="53573" y="10543772"/>
                </a:lnTo>
                <a:lnTo>
                  <a:pt x="53573" y="10894320"/>
                </a:lnTo>
                <a:lnTo>
                  <a:pt x="389946" y="10894320"/>
                </a:lnTo>
                <a:close/>
                <a:moveTo>
                  <a:pt x="389946" y="10178645"/>
                </a:moveTo>
                <a:lnTo>
                  <a:pt x="53573" y="10178645"/>
                </a:lnTo>
                <a:lnTo>
                  <a:pt x="53573" y="10529192"/>
                </a:lnTo>
                <a:lnTo>
                  <a:pt x="389946" y="10529192"/>
                </a:lnTo>
                <a:close/>
                <a:moveTo>
                  <a:pt x="389946" y="9813518"/>
                </a:moveTo>
                <a:lnTo>
                  <a:pt x="53573" y="9813518"/>
                </a:lnTo>
                <a:lnTo>
                  <a:pt x="53573" y="10164065"/>
                </a:lnTo>
                <a:lnTo>
                  <a:pt x="389946" y="10164065"/>
                </a:lnTo>
                <a:close/>
                <a:moveTo>
                  <a:pt x="389946" y="9448390"/>
                </a:moveTo>
                <a:lnTo>
                  <a:pt x="53573" y="9448390"/>
                </a:lnTo>
                <a:lnTo>
                  <a:pt x="53573" y="9798938"/>
                </a:lnTo>
                <a:lnTo>
                  <a:pt x="389946" y="9798938"/>
                </a:lnTo>
                <a:close/>
                <a:moveTo>
                  <a:pt x="389946" y="9083262"/>
                </a:moveTo>
                <a:lnTo>
                  <a:pt x="53573" y="9083262"/>
                </a:lnTo>
                <a:lnTo>
                  <a:pt x="53573" y="9433810"/>
                </a:lnTo>
                <a:lnTo>
                  <a:pt x="389946" y="9433810"/>
                </a:lnTo>
                <a:close/>
                <a:moveTo>
                  <a:pt x="389946" y="8718135"/>
                </a:moveTo>
                <a:lnTo>
                  <a:pt x="53573" y="8718135"/>
                </a:lnTo>
                <a:lnTo>
                  <a:pt x="53573" y="9068682"/>
                </a:lnTo>
                <a:lnTo>
                  <a:pt x="389946" y="9068682"/>
                </a:lnTo>
                <a:close/>
                <a:moveTo>
                  <a:pt x="389946" y="8353008"/>
                </a:moveTo>
                <a:lnTo>
                  <a:pt x="53573" y="8353008"/>
                </a:lnTo>
                <a:lnTo>
                  <a:pt x="53573" y="8703555"/>
                </a:lnTo>
                <a:lnTo>
                  <a:pt x="389946" y="8703555"/>
                </a:lnTo>
                <a:close/>
                <a:moveTo>
                  <a:pt x="389946" y="7987881"/>
                </a:moveTo>
                <a:lnTo>
                  <a:pt x="53573" y="7987881"/>
                </a:lnTo>
                <a:lnTo>
                  <a:pt x="53573" y="8338428"/>
                </a:lnTo>
                <a:lnTo>
                  <a:pt x="389946" y="8338428"/>
                </a:lnTo>
                <a:close/>
                <a:moveTo>
                  <a:pt x="389946" y="7622754"/>
                </a:moveTo>
                <a:lnTo>
                  <a:pt x="53573" y="7622754"/>
                </a:lnTo>
                <a:lnTo>
                  <a:pt x="53573" y="7973301"/>
                </a:lnTo>
                <a:lnTo>
                  <a:pt x="389946" y="7973301"/>
                </a:lnTo>
                <a:close/>
                <a:moveTo>
                  <a:pt x="389946" y="7257625"/>
                </a:moveTo>
                <a:lnTo>
                  <a:pt x="53573" y="7257625"/>
                </a:lnTo>
                <a:lnTo>
                  <a:pt x="53573" y="7608174"/>
                </a:lnTo>
                <a:lnTo>
                  <a:pt x="389946" y="7608174"/>
                </a:lnTo>
                <a:close/>
                <a:moveTo>
                  <a:pt x="389946" y="6892501"/>
                </a:moveTo>
                <a:lnTo>
                  <a:pt x="53573" y="6892501"/>
                </a:lnTo>
                <a:lnTo>
                  <a:pt x="53573" y="7243044"/>
                </a:lnTo>
                <a:lnTo>
                  <a:pt x="389946" y="7243044"/>
                </a:lnTo>
                <a:close/>
                <a:moveTo>
                  <a:pt x="389946" y="6527374"/>
                </a:moveTo>
                <a:lnTo>
                  <a:pt x="53573" y="6527374"/>
                </a:lnTo>
                <a:lnTo>
                  <a:pt x="53573" y="6877920"/>
                </a:lnTo>
                <a:lnTo>
                  <a:pt x="389946" y="6877920"/>
                </a:lnTo>
                <a:close/>
                <a:moveTo>
                  <a:pt x="389946" y="6187383"/>
                </a:moveTo>
                <a:lnTo>
                  <a:pt x="53574" y="6187383"/>
                </a:lnTo>
                <a:lnTo>
                  <a:pt x="53574" y="6357302"/>
                </a:lnTo>
                <a:lnTo>
                  <a:pt x="53573" y="6357302"/>
                </a:lnTo>
                <a:lnTo>
                  <a:pt x="53573" y="6512794"/>
                </a:lnTo>
                <a:lnTo>
                  <a:pt x="389946" y="6512794"/>
                </a:lnTo>
                <a:close/>
                <a:moveTo>
                  <a:pt x="389947" y="5822255"/>
                </a:moveTo>
                <a:lnTo>
                  <a:pt x="53574" y="5822255"/>
                </a:lnTo>
                <a:lnTo>
                  <a:pt x="53574" y="6172803"/>
                </a:lnTo>
                <a:lnTo>
                  <a:pt x="389947" y="6172803"/>
                </a:lnTo>
                <a:close/>
                <a:moveTo>
                  <a:pt x="389947" y="5457129"/>
                </a:moveTo>
                <a:lnTo>
                  <a:pt x="53574" y="5457129"/>
                </a:lnTo>
                <a:lnTo>
                  <a:pt x="53574" y="5807676"/>
                </a:lnTo>
                <a:lnTo>
                  <a:pt x="389947" y="5807676"/>
                </a:lnTo>
                <a:close/>
                <a:moveTo>
                  <a:pt x="389947" y="5092001"/>
                </a:moveTo>
                <a:lnTo>
                  <a:pt x="53574" y="5092001"/>
                </a:lnTo>
                <a:lnTo>
                  <a:pt x="53574" y="5442548"/>
                </a:lnTo>
                <a:lnTo>
                  <a:pt x="389947" y="5442548"/>
                </a:lnTo>
                <a:close/>
                <a:moveTo>
                  <a:pt x="389947" y="4726873"/>
                </a:moveTo>
                <a:lnTo>
                  <a:pt x="53574" y="4726873"/>
                </a:lnTo>
                <a:lnTo>
                  <a:pt x="53574" y="5077421"/>
                </a:lnTo>
                <a:lnTo>
                  <a:pt x="389947" y="5077421"/>
                </a:lnTo>
                <a:close/>
                <a:moveTo>
                  <a:pt x="389947" y="4361745"/>
                </a:moveTo>
                <a:lnTo>
                  <a:pt x="53574" y="4361745"/>
                </a:lnTo>
                <a:lnTo>
                  <a:pt x="53574" y="4712293"/>
                </a:lnTo>
                <a:lnTo>
                  <a:pt x="389947" y="4712293"/>
                </a:lnTo>
                <a:close/>
                <a:moveTo>
                  <a:pt x="389947" y="3996618"/>
                </a:moveTo>
                <a:lnTo>
                  <a:pt x="53574" y="3996618"/>
                </a:lnTo>
                <a:lnTo>
                  <a:pt x="53574" y="4347165"/>
                </a:lnTo>
                <a:lnTo>
                  <a:pt x="389947" y="4347165"/>
                </a:lnTo>
                <a:close/>
                <a:moveTo>
                  <a:pt x="389947" y="3631491"/>
                </a:moveTo>
                <a:lnTo>
                  <a:pt x="53574" y="3631491"/>
                </a:lnTo>
                <a:lnTo>
                  <a:pt x="53574" y="3982038"/>
                </a:lnTo>
                <a:lnTo>
                  <a:pt x="389947" y="3982038"/>
                </a:lnTo>
                <a:close/>
                <a:moveTo>
                  <a:pt x="389947" y="3266363"/>
                </a:moveTo>
                <a:lnTo>
                  <a:pt x="53574" y="3266363"/>
                </a:lnTo>
                <a:lnTo>
                  <a:pt x="53574" y="3616911"/>
                </a:lnTo>
                <a:lnTo>
                  <a:pt x="389947" y="3616911"/>
                </a:lnTo>
                <a:close/>
                <a:moveTo>
                  <a:pt x="389947" y="2901235"/>
                </a:moveTo>
                <a:lnTo>
                  <a:pt x="53574" y="2901235"/>
                </a:lnTo>
                <a:lnTo>
                  <a:pt x="53574" y="3251783"/>
                </a:lnTo>
                <a:lnTo>
                  <a:pt x="389947" y="3251783"/>
                </a:lnTo>
                <a:close/>
                <a:moveTo>
                  <a:pt x="389947" y="2536108"/>
                </a:moveTo>
                <a:lnTo>
                  <a:pt x="53574" y="2536108"/>
                </a:lnTo>
                <a:lnTo>
                  <a:pt x="53574" y="2886655"/>
                </a:lnTo>
                <a:lnTo>
                  <a:pt x="389947" y="2886655"/>
                </a:lnTo>
                <a:close/>
                <a:moveTo>
                  <a:pt x="389947" y="2170981"/>
                </a:moveTo>
                <a:lnTo>
                  <a:pt x="53574" y="2170981"/>
                </a:lnTo>
                <a:lnTo>
                  <a:pt x="53574" y="2521528"/>
                </a:lnTo>
                <a:lnTo>
                  <a:pt x="389947" y="2521528"/>
                </a:lnTo>
                <a:close/>
                <a:moveTo>
                  <a:pt x="389947" y="1805854"/>
                </a:moveTo>
                <a:lnTo>
                  <a:pt x="53574" y="1805854"/>
                </a:lnTo>
                <a:lnTo>
                  <a:pt x="53574" y="2156401"/>
                </a:lnTo>
                <a:lnTo>
                  <a:pt x="389947" y="2156401"/>
                </a:lnTo>
                <a:close/>
                <a:moveTo>
                  <a:pt x="389947" y="1440727"/>
                </a:moveTo>
                <a:lnTo>
                  <a:pt x="53574" y="1440727"/>
                </a:lnTo>
                <a:lnTo>
                  <a:pt x="53574" y="1791274"/>
                </a:lnTo>
                <a:lnTo>
                  <a:pt x="389947" y="1791274"/>
                </a:lnTo>
                <a:close/>
                <a:moveTo>
                  <a:pt x="389947" y="1075598"/>
                </a:moveTo>
                <a:lnTo>
                  <a:pt x="53574" y="1075598"/>
                </a:lnTo>
                <a:lnTo>
                  <a:pt x="53574" y="1426147"/>
                </a:lnTo>
                <a:lnTo>
                  <a:pt x="389947" y="1426147"/>
                </a:lnTo>
                <a:close/>
                <a:moveTo>
                  <a:pt x="389947" y="710474"/>
                </a:moveTo>
                <a:lnTo>
                  <a:pt x="53574" y="710474"/>
                </a:lnTo>
                <a:lnTo>
                  <a:pt x="53574" y="1061017"/>
                </a:lnTo>
                <a:lnTo>
                  <a:pt x="389947" y="1061017"/>
                </a:lnTo>
                <a:close/>
                <a:moveTo>
                  <a:pt x="389947" y="345347"/>
                </a:moveTo>
                <a:lnTo>
                  <a:pt x="53574" y="345347"/>
                </a:lnTo>
                <a:lnTo>
                  <a:pt x="53574" y="695893"/>
                </a:lnTo>
                <a:lnTo>
                  <a:pt x="389947" y="695893"/>
                </a:lnTo>
                <a:close/>
                <a:moveTo>
                  <a:pt x="741535" y="11639155"/>
                </a:moveTo>
                <a:lnTo>
                  <a:pt x="405166" y="11639155"/>
                </a:lnTo>
                <a:lnTo>
                  <a:pt x="405166" y="11989703"/>
                </a:lnTo>
                <a:lnTo>
                  <a:pt x="741535" y="11989703"/>
                </a:lnTo>
                <a:close/>
                <a:moveTo>
                  <a:pt x="741535" y="11274028"/>
                </a:moveTo>
                <a:lnTo>
                  <a:pt x="405166" y="11274028"/>
                </a:lnTo>
                <a:lnTo>
                  <a:pt x="405166" y="11624575"/>
                </a:lnTo>
                <a:lnTo>
                  <a:pt x="741535" y="11624575"/>
                </a:lnTo>
                <a:close/>
                <a:moveTo>
                  <a:pt x="741535" y="10908900"/>
                </a:moveTo>
                <a:lnTo>
                  <a:pt x="405166" y="10908900"/>
                </a:lnTo>
                <a:lnTo>
                  <a:pt x="405166" y="11259448"/>
                </a:lnTo>
                <a:lnTo>
                  <a:pt x="741535" y="11259448"/>
                </a:lnTo>
                <a:close/>
                <a:moveTo>
                  <a:pt x="741535" y="10543772"/>
                </a:moveTo>
                <a:lnTo>
                  <a:pt x="405166" y="10543772"/>
                </a:lnTo>
                <a:lnTo>
                  <a:pt x="405166" y="10894320"/>
                </a:lnTo>
                <a:lnTo>
                  <a:pt x="741535" y="10894320"/>
                </a:lnTo>
                <a:close/>
                <a:moveTo>
                  <a:pt x="741535" y="10178645"/>
                </a:moveTo>
                <a:lnTo>
                  <a:pt x="405166" y="10178645"/>
                </a:lnTo>
                <a:lnTo>
                  <a:pt x="405166" y="10529192"/>
                </a:lnTo>
                <a:lnTo>
                  <a:pt x="741535" y="10529192"/>
                </a:lnTo>
                <a:close/>
                <a:moveTo>
                  <a:pt x="741535" y="9813518"/>
                </a:moveTo>
                <a:lnTo>
                  <a:pt x="405166" y="9813518"/>
                </a:lnTo>
                <a:lnTo>
                  <a:pt x="405166" y="10164065"/>
                </a:lnTo>
                <a:lnTo>
                  <a:pt x="741535" y="10164065"/>
                </a:lnTo>
                <a:close/>
                <a:moveTo>
                  <a:pt x="741535" y="9448390"/>
                </a:moveTo>
                <a:lnTo>
                  <a:pt x="405166" y="9448390"/>
                </a:lnTo>
                <a:lnTo>
                  <a:pt x="405166" y="9798938"/>
                </a:lnTo>
                <a:lnTo>
                  <a:pt x="741535" y="9798938"/>
                </a:lnTo>
                <a:close/>
                <a:moveTo>
                  <a:pt x="741535" y="9083262"/>
                </a:moveTo>
                <a:lnTo>
                  <a:pt x="405166" y="9083262"/>
                </a:lnTo>
                <a:lnTo>
                  <a:pt x="405166" y="9433810"/>
                </a:lnTo>
                <a:lnTo>
                  <a:pt x="741535" y="9433810"/>
                </a:lnTo>
                <a:close/>
                <a:moveTo>
                  <a:pt x="741535" y="8718135"/>
                </a:moveTo>
                <a:lnTo>
                  <a:pt x="405166" y="8718135"/>
                </a:lnTo>
                <a:lnTo>
                  <a:pt x="405166" y="9068682"/>
                </a:lnTo>
                <a:lnTo>
                  <a:pt x="741535" y="9068682"/>
                </a:lnTo>
                <a:close/>
                <a:moveTo>
                  <a:pt x="741535" y="8353008"/>
                </a:moveTo>
                <a:lnTo>
                  <a:pt x="405166" y="8353008"/>
                </a:lnTo>
                <a:lnTo>
                  <a:pt x="405166" y="8703555"/>
                </a:lnTo>
                <a:lnTo>
                  <a:pt x="741535" y="8703555"/>
                </a:lnTo>
                <a:close/>
                <a:moveTo>
                  <a:pt x="741535" y="7987881"/>
                </a:moveTo>
                <a:lnTo>
                  <a:pt x="405166" y="7987881"/>
                </a:lnTo>
                <a:lnTo>
                  <a:pt x="405166" y="8338428"/>
                </a:lnTo>
                <a:lnTo>
                  <a:pt x="741535" y="8338428"/>
                </a:lnTo>
                <a:close/>
                <a:moveTo>
                  <a:pt x="741535" y="7622754"/>
                </a:moveTo>
                <a:lnTo>
                  <a:pt x="405166" y="7622754"/>
                </a:lnTo>
                <a:lnTo>
                  <a:pt x="405166" y="7973301"/>
                </a:lnTo>
                <a:lnTo>
                  <a:pt x="741535" y="7973301"/>
                </a:lnTo>
                <a:close/>
                <a:moveTo>
                  <a:pt x="741535" y="7257625"/>
                </a:moveTo>
                <a:lnTo>
                  <a:pt x="405166" y="7257625"/>
                </a:lnTo>
                <a:lnTo>
                  <a:pt x="405166" y="7608174"/>
                </a:lnTo>
                <a:lnTo>
                  <a:pt x="741535" y="7608174"/>
                </a:lnTo>
                <a:close/>
                <a:moveTo>
                  <a:pt x="741535" y="6892501"/>
                </a:moveTo>
                <a:lnTo>
                  <a:pt x="405166" y="6892501"/>
                </a:lnTo>
                <a:lnTo>
                  <a:pt x="405166" y="7243044"/>
                </a:lnTo>
                <a:lnTo>
                  <a:pt x="741535" y="7243044"/>
                </a:lnTo>
                <a:close/>
                <a:moveTo>
                  <a:pt x="741535" y="6527374"/>
                </a:moveTo>
                <a:lnTo>
                  <a:pt x="405166" y="6527374"/>
                </a:lnTo>
                <a:lnTo>
                  <a:pt x="405166" y="6877920"/>
                </a:lnTo>
                <a:lnTo>
                  <a:pt x="741535" y="6877920"/>
                </a:lnTo>
                <a:close/>
                <a:moveTo>
                  <a:pt x="741535" y="6187383"/>
                </a:moveTo>
                <a:lnTo>
                  <a:pt x="405167" y="6187383"/>
                </a:lnTo>
                <a:lnTo>
                  <a:pt x="405167" y="6357302"/>
                </a:lnTo>
                <a:lnTo>
                  <a:pt x="405166" y="6357302"/>
                </a:lnTo>
                <a:lnTo>
                  <a:pt x="405166" y="6512794"/>
                </a:lnTo>
                <a:lnTo>
                  <a:pt x="741535" y="6512794"/>
                </a:lnTo>
                <a:close/>
                <a:moveTo>
                  <a:pt x="741536" y="5822255"/>
                </a:moveTo>
                <a:lnTo>
                  <a:pt x="405167" y="5822255"/>
                </a:lnTo>
                <a:lnTo>
                  <a:pt x="405167" y="6172803"/>
                </a:lnTo>
                <a:lnTo>
                  <a:pt x="741536" y="6172803"/>
                </a:lnTo>
                <a:close/>
                <a:moveTo>
                  <a:pt x="741536" y="5457129"/>
                </a:moveTo>
                <a:lnTo>
                  <a:pt x="405167" y="5457129"/>
                </a:lnTo>
                <a:lnTo>
                  <a:pt x="405167" y="5807676"/>
                </a:lnTo>
                <a:lnTo>
                  <a:pt x="741536" y="5807676"/>
                </a:lnTo>
                <a:close/>
                <a:moveTo>
                  <a:pt x="741536" y="5092001"/>
                </a:moveTo>
                <a:lnTo>
                  <a:pt x="405167" y="5092001"/>
                </a:lnTo>
                <a:lnTo>
                  <a:pt x="405167" y="5442548"/>
                </a:lnTo>
                <a:lnTo>
                  <a:pt x="741536" y="5442548"/>
                </a:lnTo>
                <a:close/>
                <a:moveTo>
                  <a:pt x="741536" y="4726873"/>
                </a:moveTo>
                <a:lnTo>
                  <a:pt x="405167" y="4726873"/>
                </a:lnTo>
                <a:lnTo>
                  <a:pt x="405167" y="5077421"/>
                </a:lnTo>
                <a:lnTo>
                  <a:pt x="741536" y="5077421"/>
                </a:lnTo>
                <a:close/>
                <a:moveTo>
                  <a:pt x="741536" y="4361745"/>
                </a:moveTo>
                <a:lnTo>
                  <a:pt x="405167" y="4361745"/>
                </a:lnTo>
                <a:lnTo>
                  <a:pt x="405167" y="4712293"/>
                </a:lnTo>
                <a:lnTo>
                  <a:pt x="741536" y="4712293"/>
                </a:lnTo>
                <a:close/>
                <a:moveTo>
                  <a:pt x="741536" y="3996618"/>
                </a:moveTo>
                <a:lnTo>
                  <a:pt x="405167" y="3996618"/>
                </a:lnTo>
                <a:lnTo>
                  <a:pt x="405167" y="4347165"/>
                </a:lnTo>
                <a:lnTo>
                  <a:pt x="741536" y="4347165"/>
                </a:lnTo>
                <a:close/>
                <a:moveTo>
                  <a:pt x="741536" y="3631491"/>
                </a:moveTo>
                <a:lnTo>
                  <a:pt x="405167" y="3631491"/>
                </a:lnTo>
                <a:lnTo>
                  <a:pt x="405167" y="3982038"/>
                </a:lnTo>
                <a:lnTo>
                  <a:pt x="741536" y="3982038"/>
                </a:lnTo>
                <a:close/>
                <a:moveTo>
                  <a:pt x="741536" y="3266363"/>
                </a:moveTo>
                <a:lnTo>
                  <a:pt x="405167" y="3266363"/>
                </a:lnTo>
                <a:lnTo>
                  <a:pt x="405167" y="3616911"/>
                </a:lnTo>
                <a:lnTo>
                  <a:pt x="741536" y="3616911"/>
                </a:lnTo>
                <a:close/>
                <a:moveTo>
                  <a:pt x="741536" y="2901235"/>
                </a:moveTo>
                <a:lnTo>
                  <a:pt x="405167" y="2901235"/>
                </a:lnTo>
                <a:lnTo>
                  <a:pt x="405167" y="3251783"/>
                </a:lnTo>
                <a:lnTo>
                  <a:pt x="741536" y="3251783"/>
                </a:lnTo>
                <a:close/>
                <a:moveTo>
                  <a:pt x="741536" y="2536108"/>
                </a:moveTo>
                <a:lnTo>
                  <a:pt x="405167" y="2536108"/>
                </a:lnTo>
                <a:lnTo>
                  <a:pt x="405167" y="2886655"/>
                </a:lnTo>
                <a:lnTo>
                  <a:pt x="741536" y="2886655"/>
                </a:lnTo>
                <a:close/>
                <a:moveTo>
                  <a:pt x="741536" y="2170981"/>
                </a:moveTo>
                <a:lnTo>
                  <a:pt x="405167" y="2170981"/>
                </a:lnTo>
                <a:lnTo>
                  <a:pt x="405167" y="2521528"/>
                </a:lnTo>
                <a:lnTo>
                  <a:pt x="741536" y="2521528"/>
                </a:lnTo>
                <a:close/>
                <a:moveTo>
                  <a:pt x="741536" y="1805854"/>
                </a:moveTo>
                <a:lnTo>
                  <a:pt x="405167" y="1805854"/>
                </a:lnTo>
                <a:lnTo>
                  <a:pt x="405167" y="2156401"/>
                </a:lnTo>
                <a:lnTo>
                  <a:pt x="741536" y="2156401"/>
                </a:lnTo>
                <a:close/>
                <a:moveTo>
                  <a:pt x="741536" y="1440727"/>
                </a:moveTo>
                <a:lnTo>
                  <a:pt x="405167" y="1440727"/>
                </a:lnTo>
                <a:lnTo>
                  <a:pt x="405167" y="1791274"/>
                </a:lnTo>
                <a:lnTo>
                  <a:pt x="741536" y="1791274"/>
                </a:lnTo>
                <a:close/>
                <a:moveTo>
                  <a:pt x="741536" y="1075598"/>
                </a:moveTo>
                <a:lnTo>
                  <a:pt x="405167" y="1075598"/>
                </a:lnTo>
                <a:lnTo>
                  <a:pt x="405167" y="1426147"/>
                </a:lnTo>
                <a:lnTo>
                  <a:pt x="741536" y="1426147"/>
                </a:lnTo>
                <a:close/>
                <a:moveTo>
                  <a:pt x="741536" y="710474"/>
                </a:moveTo>
                <a:lnTo>
                  <a:pt x="405167" y="710474"/>
                </a:lnTo>
                <a:lnTo>
                  <a:pt x="405167" y="1061017"/>
                </a:lnTo>
                <a:lnTo>
                  <a:pt x="741536" y="1061017"/>
                </a:lnTo>
                <a:close/>
                <a:moveTo>
                  <a:pt x="741536" y="345347"/>
                </a:moveTo>
                <a:lnTo>
                  <a:pt x="405167" y="345347"/>
                </a:lnTo>
                <a:lnTo>
                  <a:pt x="405167" y="695893"/>
                </a:lnTo>
                <a:lnTo>
                  <a:pt x="741536" y="695893"/>
                </a:lnTo>
                <a:close/>
                <a:moveTo>
                  <a:pt x="1093125" y="12004282"/>
                </a:moveTo>
                <a:lnTo>
                  <a:pt x="756755" y="12004282"/>
                </a:lnTo>
                <a:lnTo>
                  <a:pt x="756755" y="12354830"/>
                </a:lnTo>
                <a:lnTo>
                  <a:pt x="1093125" y="12354830"/>
                </a:lnTo>
                <a:close/>
                <a:moveTo>
                  <a:pt x="1093125" y="11639155"/>
                </a:moveTo>
                <a:lnTo>
                  <a:pt x="756755" y="11639155"/>
                </a:lnTo>
                <a:lnTo>
                  <a:pt x="756755" y="11989703"/>
                </a:lnTo>
                <a:lnTo>
                  <a:pt x="1093125" y="11989703"/>
                </a:lnTo>
                <a:close/>
                <a:moveTo>
                  <a:pt x="1093125" y="11274028"/>
                </a:moveTo>
                <a:lnTo>
                  <a:pt x="756755" y="11274028"/>
                </a:lnTo>
                <a:lnTo>
                  <a:pt x="756755" y="11624575"/>
                </a:lnTo>
                <a:lnTo>
                  <a:pt x="1093125" y="11624575"/>
                </a:lnTo>
                <a:close/>
                <a:moveTo>
                  <a:pt x="1093125" y="10908900"/>
                </a:moveTo>
                <a:lnTo>
                  <a:pt x="756755" y="10908900"/>
                </a:lnTo>
                <a:lnTo>
                  <a:pt x="756755" y="11259448"/>
                </a:lnTo>
                <a:lnTo>
                  <a:pt x="1093125" y="11259448"/>
                </a:lnTo>
                <a:close/>
                <a:moveTo>
                  <a:pt x="1093125" y="10543772"/>
                </a:moveTo>
                <a:lnTo>
                  <a:pt x="756755" y="10543772"/>
                </a:lnTo>
                <a:lnTo>
                  <a:pt x="756755" y="10894320"/>
                </a:lnTo>
                <a:lnTo>
                  <a:pt x="1093125" y="10894320"/>
                </a:lnTo>
                <a:close/>
                <a:moveTo>
                  <a:pt x="1093125" y="10178645"/>
                </a:moveTo>
                <a:lnTo>
                  <a:pt x="756755" y="10178645"/>
                </a:lnTo>
                <a:lnTo>
                  <a:pt x="756755" y="10529192"/>
                </a:lnTo>
                <a:lnTo>
                  <a:pt x="1093125" y="10529192"/>
                </a:lnTo>
                <a:close/>
                <a:moveTo>
                  <a:pt x="1093125" y="9813518"/>
                </a:moveTo>
                <a:lnTo>
                  <a:pt x="756756" y="9813518"/>
                </a:lnTo>
                <a:lnTo>
                  <a:pt x="756755" y="10164065"/>
                </a:lnTo>
                <a:lnTo>
                  <a:pt x="1093125" y="10164065"/>
                </a:lnTo>
                <a:close/>
                <a:moveTo>
                  <a:pt x="1093125" y="9448390"/>
                </a:moveTo>
                <a:lnTo>
                  <a:pt x="756756" y="9448390"/>
                </a:lnTo>
                <a:lnTo>
                  <a:pt x="756756" y="9798938"/>
                </a:lnTo>
                <a:lnTo>
                  <a:pt x="1093125" y="9798938"/>
                </a:lnTo>
                <a:close/>
                <a:moveTo>
                  <a:pt x="1093125" y="9083262"/>
                </a:moveTo>
                <a:lnTo>
                  <a:pt x="756756" y="9083262"/>
                </a:lnTo>
                <a:lnTo>
                  <a:pt x="756756" y="9433810"/>
                </a:lnTo>
                <a:lnTo>
                  <a:pt x="1093125" y="9433810"/>
                </a:lnTo>
                <a:close/>
                <a:moveTo>
                  <a:pt x="1093125" y="8718135"/>
                </a:moveTo>
                <a:lnTo>
                  <a:pt x="756756" y="8718135"/>
                </a:lnTo>
                <a:lnTo>
                  <a:pt x="756756" y="9068682"/>
                </a:lnTo>
                <a:lnTo>
                  <a:pt x="1093125" y="9068682"/>
                </a:lnTo>
                <a:close/>
                <a:moveTo>
                  <a:pt x="1093125" y="8353008"/>
                </a:moveTo>
                <a:lnTo>
                  <a:pt x="756756" y="8353008"/>
                </a:lnTo>
                <a:lnTo>
                  <a:pt x="756756" y="8703555"/>
                </a:lnTo>
                <a:lnTo>
                  <a:pt x="1093125" y="8703555"/>
                </a:lnTo>
                <a:close/>
                <a:moveTo>
                  <a:pt x="1093125" y="7987881"/>
                </a:moveTo>
                <a:lnTo>
                  <a:pt x="756756" y="7987881"/>
                </a:lnTo>
                <a:lnTo>
                  <a:pt x="756756" y="8338428"/>
                </a:lnTo>
                <a:lnTo>
                  <a:pt x="1093125" y="8338428"/>
                </a:lnTo>
                <a:close/>
                <a:moveTo>
                  <a:pt x="1093125" y="7622754"/>
                </a:moveTo>
                <a:lnTo>
                  <a:pt x="756756" y="7622754"/>
                </a:lnTo>
                <a:lnTo>
                  <a:pt x="756756" y="7973301"/>
                </a:lnTo>
                <a:lnTo>
                  <a:pt x="1093125" y="7973301"/>
                </a:lnTo>
                <a:close/>
                <a:moveTo>
                  <a:pt x="1093125" y="7257625"/>
                </a:moveTo>
                <a:lnTo>
                  <a:pt x="756755" y="7257625"/>
                </a:lnTo>
                <a:lnTo>
                  <a:pt x="756756" y="7608174"/>
                </a:lnTo>
                <a:lnTo>
                  <a:pt x="1093125" y="7608174"/>
                </a:lnTo>
                <a:close/>
                <a:moveTo>
                  <a:pt x="1093125" y="6892501"/>
                </a:moveTo>
                <a:lnTo>
                  <a:pt x="756755" y="6892501"/>
                </a:lnTo>
                <a:lnTo>
                  <a:pt x="756755" y="7243044"/>
                </a:lnTo>
                <a:lnTo>
                  <a:pt x="1093125" y="7243044"/>
                </a:lnTo>
                <a:close/>
                <a:moveTo>
                  <a:pt x="1093125" y="6527374"/>
                </a:moveTo>
                <a:lnTo>
                  <a:pt x="756755" y="6527374"/>
                </a:lnTo>
                <a:lnTo>
                  <a:pt x="756755" y="6877920"/>
                </a:lnTo>
                <a:lnTo>
                  <a:pt x="1093125" y="6877920"/>
                </a:lnTo>
                <a:close/>
                <a:moveTo>
                  <a:pt x="1093125" y="6187383"/>
                </a:moveTo>
                <a:lnTo>
                  <a:pt x="756756" y="6187383"/>
                </a:lnTo>
                <a:lnTo>
                  <a:pt x="756756" y="6357302"/>
                </a:lnTo>
                <a:lnTo>
                  <a:pt x="756755" y="6357302"/>
                </a:lnTo>
                <a:lnTo>
                  <a:pt x="756755" y="6512794"/>
                </a:lnTo>
                <a:lnTo>
                  <a:pt x="1093125" y="6512794"/>
                </a:lnTo>
                <a:close/>
                <a:moveTo>
                  <a:pt x="1093126" y="5822255"/>
                </a:moveTo>
                <a:lnTo>
                  <a:pt x="756756" y="5822255"/>
                </a:lnTo>
                <a:lnTo>
                  <a:pt x="756756" y="6172803"/>
                </a:lnTo>
                <a:lnTo>
                  <a:pt x="1093126" y="6172803"/>
                </a:lnTo>
                <a:close/>
                <a:moveTo>
                  <a:pt x="1093126" y="5457129"/>
                </a:moveTo>
                <a:lnTo>
                  <a:pt x="756756" y="5457129"/>
                </a:lnTo>
                <a:lnTo>
                  <a:pt x="756756" y="5807676"/>
                </a:lnTo>
                <a:lnTo>
                  <a:pt x="1093126" y="5807676"/>
                </a:lnTo>
                <a:close/>
                <a:moveTo>
                  <a:pt x="1093126" y="5092001"/>
                </a:moveTo>
                <a:lnTo>
                  <a:pt x="756756" y="5092001"/>
                </a:lnTo>
                <a:lnTo>
                  <a:pt x="756756" y="5442548"/>
                </a:lnTo>
                <a:lnTo>
                  <a:pt x="1093126" y="5442548"/>
                </a:lnTo>
                <a:close/>
                <a:moveTo>
                  <a:pt x="1093126" y="4726873"/>
                </a:moveTo>
                <a:lnTo>
                  <a:pt x="756756" y="4726873"/>
                </a:lnTo>
                <a:lnTo>
                  <a:pt x="756756" y="5077421"/>
                </a:lnTo>
                <a:lnTo>
                  <a:pt x="1093126" y="5077421"/>
                </a:lnTo>
                <a:close/>
                <a:moveTo>
                  <a:pt x="1093126" y="4361745"/>
                </a:moveTo>
                <a:lnTo>
                  <a:pt x="756756" y="4361745"/>
                </a:lnTo>
                <a:lnTo>
                  <a:pt x="756756" y="4712293"/>
                </a:lnTo>
                <a:lnTo>
                  <a:pt x="1093126" y="4712293"/>
                </a:lnTo>
                <a:close/>
                <a:moveTo>
                  <a:pt x="1093126" y="3996618"/>
                </a:moveTo>
                <a:lnTo>
                  <a:pt x="756756" y="3996618"/>
                </a:lnTo>
                <a:lnTo>
                  <a:pt x="756756" y="4347165"/>
                </a:lnTo>
                <a:lnTo>
                  <a:pt x="1093126" y="4347165"/>
                </a:lnTo>
                <a:close/>
                <a:moveTo>
                  <a:pt x="1093126" y="3631491"/>
                </a:moveTo>
                <a:lnTo>
                  <a:pt x="756757" y="3631491"/>
                </a:lnTo>
                <a:lnTo>
                  <a:pt x="756756" y="3982038"/>
                </a:lnTo>
                <a:lnTo>
                  <a:pt x="1093126" y="3982038"/>
                </a:lnTo>
                <a:close/>
                <a:moveTo>
                  <a:pt x="1093126" y="3266363"/>
                </a:moveTo>
                <a:lnTo>
                  <a:pt x="756757" y="3266363"/>
                </a:lnTo>
                <a:lnTo>
                  <a:pt x="756757" y="3616911"/>
                </a:lnTo>
                <a:lnTo>
                  <a:pt x="1093126" y="3616911"/>
                </a:lnTo>
                <a:close/>
                <a:moveTo>
                  <a:pt x="1093126" y="2901235"/>
                </a:moveTo>
                <a:lnTo>
                  <a:pt x="756757" y="2901235"/>
                </a:lnTo>
                <a:lnTo>
                  <a:pt x="756757" y="3251783"/>
                </a:lnTo>
                <a:lnTo>
                  <a:pt x="1093126" y="3251783"/>
                </a:lnTo>
                <a:close/>
                <a:moveTo>
                  <a:pt x="1093126" y="2536108"/>
                </a:moveTo>
                <a:lnTo>
                  <a:pt x="756757" y="2536108"/>
                </a:lnTo>
                <a:lnTo>
                  <a:pt x="756757" y="2886655"/>
                </a:lnTo>
                <a:lnTo>
                  <a:pt x="1093126" y="2886655"/>
                </a:lnTo>
                <a:close/>
                <a:moveTo>
                  <a:pt x="1093126" y="2170981"/>
                </a:moveTo>
                <a:lnTo>
                  <a:pt x="756757" y="2170981"/>
                </a:lnTo>
                <a:lnTo>
                  <a:pt x="756757" y="2521528"/>
                </a:lnTo>
                <a:lnTo>
                  <a:pt x="1093126" y="2521528"/>
                </a:lnTo>
                <a:close/>
                <a:moveTo>
                  <a:pt x="1093126" y="1805854"/>
                </a:moveTo>
                <a:lnTo>
                  <a:pt x="756757" y="1805854"/>
                </a:lnTo>
                <a:lnTo>
                  <a:pt x="756757" y="2156401"/>
                </a:lnTo>
                <a:lnTo>
                  <a:pt x="1093126" y="2156401"/>
                </a:lnTo>
                <a:close/>
                <a:moveTo>
                  <a:pt x="1093126" y="1440727"/>
                </a:moveTo>
                <a:lnTo>
                  <a:pt x="756757" y="1440727"/>
                </a:lnTo>
                <a:lnTo>
                  <a:pt x="756757" y="1791274"/>
                </a:lnTo>
                <a:lnTo>
                  <a:pt x="1093126" y="1791274"/>
                </a:lnTo>
                <a:close/>
                <a:moveTo>
                  <a:pt x="1093126" y="1075598"/>
                </a:moveTo>
                <a:lnTo>
                  <a:pt x="756756" y="1075598"/>
                </a:lnTo>
                <a:lnTo>
                  <a:pt x="756757" y="1426147"/>
                </a:lnTo>
                <a:lnTo>
                  <a:pt x="1093126" y="1426147"/>
                </a:lnTo>
                <a:close/>
                <a:moveTo>
                  <a:pt x="1093126" y="710474"/>
                </a:moveTo>
                <a:lnTo>
                  <a:pt x="756756" y="710474"/>
                </a:lnTo>
                <a:lnTo>
                  <a:pt x="756756" y="1061017"/>
                </a:lnTo>
                <a:lnTo>
                  <a:pt x="1093126" y="1061017"/>
                </a:lnTo>
                <a:close/>
                <a:moveTo>
                  <a:pt x="1093126" y="345347"/>
                </a:moveTo>
                <a:lnTo>
                  <a:pt x="756756" y="345347"/>
                </a:lnTo>
                <a:lnTo>
                  <a:pt x="756756" y="695893"/>
                </a:lnTo>
                <a:lnTo>
                  <a:pt x="1093126" y="695893"/>
                </a:lnTo>
                <a:close/>
                <a:moveTo>
                  <a:pt x="1444715" y="12004284"/>
                </a:moveTo>
                <a:lnTo>
                  <a:pt x="1108345" y="12004282"/>
                </a:lnTo>
                <a:lnTo>
                  <a:pt x="1108345" y="12354830"/>
                </a:lnTo>
                <a:lnTo>
                  <a:pt x="1444715" y="12354830"/>
                </a:lnTo>
                <a:close/>
                <a:moveTo>
                  <a:pt x="1444715" y="11639156"/>
                </a:moveTo>
                <a:lnTo>
                  <a:pt x="1108345" y="11639155"/>
                </a:lnTo>
                <a:lnTo>
                  <a:pt x="1108345" y="11989703"/>
                </a:lnTo>
                <a:lnTo>
                  <a:pt x="1444715" y="11989703"/>
                </a:lnTo>
                <a:close/>
                <a:moveTo>
                  <a:pt x="1444715" y="11274028"/>
                </a:moveTo>
                <a:lnTo>
                  <a:pt x="1108345" y="11274028"/>
                </a:lnTo>
                <a:lnTo>
                  <a:pt x="1108345" y="11624575"/>
                </a:lnTo>
                <a:lnTo>
                  <a:pt x="1444715" y="11624575"/>
                </a:lnTo>
                <a:close/>
                <a:moveTo>
                  <a:pt x="1444715" y="10908901"/>
                </a:moveTo>
                <a:lnTo>
                  <a:pt x="1108345" y="10908900"/>
                </a:lnTo>
                <a:lnTo>
                  <a:pt x="1108345" y="11259448"/>
                </a:lnTo>
                <a:lnTo>
                  <a:pt x="1444715" y="11259448"/>
                </a:lnTo>
                <a:close/>
                <a:moveTo>
                  <a:pt x="1444715" y="10543773"/>
                </a:moveTo>
                <a:lnTo>
                  <a:pt x="1108345" y="10543772"/>
                </a:lnTo>
                <a:lnTo>
                  <a:pt x="1108345" y="10894320"/>
                </a:lnTo>
                <a:lnTo>
                  <a:pt x="1444715" y="10894320"/>
                </a:lnTo>
                <a:close/>
                <a:moveTo>
                  <a:pt x="1444715" y="10178645"/>
                </a:moveTo>
                <a:lnTo>
                  <a:pt x="1108345" y="10178645"/>
                </a:lnTo>
                <a:lnTo>
                  <a:pt x="1108345" y="10529192"/>
                </a:lnTo>
                <a:lnTo>
                  <a:pt x="1444715" y="10529192"/>
                </a:lnTo>
                <a:close/>
                <a:moveTo>
                  <a:pt x="1444715" y="9813518"/>
                </a:moveTo>
                <a:lnTo>
                  <a:pt x="1108346" y="9813518"/>
                </a:lnTo>
                <a:lnTo>
                  <a:pt x="1108345" y="10164065"/>
                </a:lnTo>
                <a:lnTo>
                  <a:pt x="1444715" y="10164065"/>
                </a:lnTo>
                <a:close/>
                <a:moveTo>
                  <a:pt x="1444715" y="9448390"/>
                </a:moveTo>
                <a:lnTo>
                  <a:pt x="1108346" y="9448390"/>
                </a:lnTo>
                <a:lnTo>
                  <a:pt x="1108346" y="9798938"/>
                </a:lnTo>
                <a:lnTo>
                  <a:pt x="1444715" y="9798938"/>
                </a:lnTo>
                <a:close/>
                <a:moveTo>
                  <a:pt x="1444715" y="9083262"/>
                </a:moveTo>
                <a:lnTo>
                  <a:pt x="1108346" y="9083262"/>
                </a:lnTo>
                <a:lnTo>
                  <a:pt x="1108346" y="9433810"/>
                </a:lnTo>
                <a:lnTo>
                  <a:pt x="1444715" y="9433810"/>
                </a:lnTo>
                <a:close/>
                <a:moveTo>
                  <a:pt x="1444715" y="8718135"/>
                </a:moveTo>
                <a:lnTo>
                  <a:pt x="1108346" y="8718135"/>
                </a:lnTo>
                <a:lnTo>
                  <a:pt x="1108346" y="9068682"/>
                </a:lnTo>
                <a:lnTo>
                  <a:pt x="1444715" y="9068682"/>
                </a:lnTo>
                <a:close/>
                <a:moveTo>
                  <a:pt x="1444715" y="8353008"/>
                </a:moveTo>
                <a:lnTo>
                  <a:pt x="1108346" y="8353008"/>
                </a:lnTo>
                <a:lnTo>
                  <a:pt x="1108346" y="8703555"/>
                </a:lnTo>
                <a:lnTo>
                  <a:pt x="1444715" y="8703555"/>
                </a:lnTo>
                <a:close/>
                <a:moveTo>
                  <a:pt x="1444715" y="7987881"/>
                </a:moveTo>
                <a:lnTo>
                  <a:pt x="1108346" y="7987881"/>
                </a:lnTo>
                <a:lnTo>
                  <a:pt x="1108346" y="8338428"/>
                </a:lnTo>
                <a:lnTo>
                  <a:pt x="1444715" y="8338428"/>
                </a:lnTo>
                <a:close/>
                <a:moveTo>
                  <a:pt x="1444715" y="7622754"/>
                </a:moveTo>
                <a:lnTo>
                  <a:pt x="1108346" y="7622754"/>
                </a:lnTo>
                <a:lnTo>
                  <a:pt x="1108346" y="7973301"/>
                </a:lnTo>
                <a:lnTo>
                  <a:pt x="1444715" y="7973301"/>
                </a:lnTo>
                <a:close/>
                <a:moveTo>
                  <a:pt x="1444715" y="7257625"/>
                </a:moveTo>
                <a:lnTo>
                  <a:pt x="1108346" y="7257625"/>
                </a:lnTo>
                <a:lnTo>
                  <a:pt x="1108346" y="7608174"/>
                </a:lnTo>
                <a:lnTo>
                  <a:pt x="1444715" y="7608174"/>
                </a:lnTo>
                <a:close/>
                <a:moveTo>
                  <a:pt x="1444715" y="6892501"/>
                </a:moveTo>
                <a:lnTo>
                  <a:pt x="1108345" y="6892501"/>
                </a:lnTo>
                <a:lnTo>
                  <a:pt x="1108346" y="7243044"/>
                </a:lnTo>
                <a:lnTo>
                  <a:pt x="1444715" y="7243044"/>
                </a:lnTo>
                <a:close/>
                <a:moveTo>
                  <a:pt x="1444715" y="6527374"/>
                </a:moveTo>
                <a:lnTo>
                  <a:pt x="1108345" y="6527374"/>
                </a:lnTo>
                <a:lnTo>
                  <a:pt x="1108345" y="6877920"/>
                </a:lnTo>
                <a:lnTo>
                  <a:pt x="1444715" y="6877920"/>
                </a:lnTo>
                <a:close/>
                <a:moveTo>
                  <a:pt x="1444715" y="6187385"/>
                </a:moveTo>
                <a:lnTo>
                  <a:pt x="1108346" y="6187383"/>
                </a:lnTo>
                <a:lnTo>
                  <a:pt x="1108346" y="6357302"/>
                </a:lnTo>
                <a:lnTo>
                  <a:pt x="1108345" y="6357302"/>
                </a:lnTo>
                <a:lnTo>
                  <a:pt x="1108345" y="6512794"/>
                </a:lnTo>
                <a:lnTo>
                  <a:pt x="1444715" y="6512794"/>
                </a:lnTo>
                <a:close/>
                <a:moveTo>
                  <a:pt x="1444716" y="5822257"/>
                </a:moveTo>
                <a:lnTo>
                  <a:pt x="1108346" y="5822255"/>
                </a:lnTo>
                <a:lnTo>
                  <a:pt x="1108346" y="6172803"/>
                </a:lnTo>
                <a:lnTo>
                  <a:pt x="1444716" y="6172803"/>
                </a:lnTo>
                <a:close/>
                <a:moveTo>
                  <a:pt x="1444716" y="5457129"/>
                </a:moveTo>
                <a:lnTo>
                  <a:pt x="1108346" y="5457129"/>
                </a:lnTo>
                <a:lnTo>
                  <a:pt x="1108346" y="5807676"/>
                </a:lnTo>
                <a:lnTo>
                  <a:pt x="1444716" y="5807676"/>
                </a:lnTo>
                <a:close/>
                <a:moveTo>
                  <a:pt x="1444716" y="5092001"/>
                </a:moveTo>
                <a:lnTo>
                  <a:pt x="1108346" y="5092001"/>
                </a:lnTo>
                <a:lnTo>
                  <a:pt x="1108346" y="5442548"/>
                </a:lnTo>
                <a:lnTo>
                  <a:pt x="1444716" y="5442548"/>
                </a:lnTo>
                <a:close/>
                <a:moveTo>
                  <a:pt x="1444716" y="4726874"/>
                </a:moveTo>
                <a:lnTo>
                  <a:pt x="1108346" y="4726873"/>
                </a:lnTo>
                <a:lnTo>
                  <a:pt x="1108346" y="5077421"/>
                </a:lnTo>
                <a:lnTo>
                  <a:pt x="1444716" y="5077421"/>
                </a:lnTo>
                <a:close/>
                <a:moveTo>
                  <a:pt x="1444716" y="4361746"/>
                </a:moveTo>
                <a:lnTo>
                  <a:pt x="1108346" y="4361745"/>
                </a:lnTo>
                <a:lnTo>
                  <a:pt x="1108346" y="4712293"/>
                </a:lnTo>
                <a:lnTo>
                  <a:pt x="1444716" y="4712293"/>
                </a:lnTo>
                <a:close/>
                <a:moveTo>
                  <a:pt x="1444716" y="3996618"/>
                </a:moveTo>
                <a:lnTo>
                  <a:pt x="1108346" y="3996618"/>
                </a:lnTo>
                <a:lnTo>
                  <a:pt x="1108346" y="4347165"/>
                </a:lnTo>
                <a:lnTo>
                  <a:pt x="1444716" y="4347165"/>
                </a:lnTo>
                <a:close/>
                <a:moveTo>
                  <a:pt x="1444716" y="3631491"/>
                </a:moveTo>
                <a:lnTo>
                  <a:pt x="1108347" y="3631491"/>
                </a:lnTo>
                <a:lnTo>
                  <a:pt x="1108346" y="3982038"/>
                </a:lnTo>
                <a:lnTo>
                  <a:pt x="1444716" y="3982038"/>
                </a:lnTo>
                <a:close/>
                <a:moveTo>
                  <a:pt x="1444716" y="3266363"/>
                </a:moveTo>
                <a:lnTo>
                  <a:pt x="1108347" y="3266363"/>
                </a:lnTo>
                <a:lnTo>
                  <a:pt x="1108347" y="3616911"/>
                </a:lnTo>
                <a:lnTo>
                  <a:pt x="1444716" y="3616911"/>
                </a:lnTo>
                <a:close/>
                <a:moveTo>
                  <a:pt x="1444716" y="2901235"/>
                </a:moveTo>
                <a:lnTo>
                  <a:pt x="1108347" y="2901235"/>
                </a:lnTo>
                <a:lnTo>
                  <a:pt x="1108347" y="3251783"/>
                </a:lnTo>
                <a:lnTo>
                  <a:pt x="1444716" y="3251783"/>
                </a:lnTo>
                <a:close/>
                <a:moveTo>
                  <a:pt x="1444716" y="2536108"/>
                </a:moveTo>
                <a:lnTo>
                  <a:pt x="1108347" y="2536108"/>
                </a:lnTo>
                <a:lnTo>
                  <a:pt x="1108347" y="2886655"/>
                </a:lnTo>
                <a:lnTo>
                  <a:pt x="1444716" y="2886655"/>
                </a:lnTo>
                <a:close/>
                <a:moveTo>
                  <a:pt x="1444716" y="2170981"/>
                </a:moveTo>
                <a:lnTo>
                  <a:pt x="1108347" y="2170981"/>
                </a:lnTo>
                <a:lnTo>
                  <a:pt x="1108347" y="2521528"/>
                </a:lnTo>
                <a:lnTo>
                  <a:pt x="1444716" y="2521528"/>
                </a:lnTo>
                <a:close/>
                <a:moveTo>
                  <a:pt x="1444716" y="1805854"/>
                </a:moveTo>
                <a:lnTo>
                  <a:pt x="1108347" y="1805854"/>
                </a:lnTo>
                <a:lnTo>
                  <a:pt x="1108347" y="2156401"/>
                </a:lnTo>
                <a:lnTo>
                  <a:pt x="1444716" y="2156401"/>
                </a:lnTo>
                <a:close/>
                <a:moveTo>
                  <a:pt x="1444716" y="1440727"/>
                </a:moveTo>
                <a:lnTo>
                  <a:pt x="1108347" y="1440727"/>
                </a:lnTo>
                <a:lnTo>
                  <a:pt x="1108347" y="1791274"/>
                </a:lnTo>
                <a:lnTo>
                  <a:pt x="1444716" y="1791274"/>
                </a:lnTo>
                <a:close/>
                <a:moveTo>
                  <a:pt x="1444716" y="1075598"/>
                </a:moveTo>
                <a:lnTo>
                  <a:pt x="1108347" y="1075598"/>
                </a:lnTo>
                <a:lnTo>
                  <a:pt x="1108347" y="1426147"/>
                </a:lnTo>
                <a:lnTo>
                  <a:pt x="1444716" y="1426147"/>
                </a:lnTo>
                <a:close/>
                <a:moveTo>
                  <a:pt x="1444716" y="710474"/>
                </a:moveTo>
                <a:lnTo>
                  <a:pt x="1108346" y="710474"/>
                </a:lnTo>
                <a:lnTo>
                  <a:pt x="1108347" y="1061017"/>
                </a:lnTo>
                <a:lnTo>
                  <a:pt x="1444716" y="1061017"/>
                </a:lnTo>
                <a:close/>
                <a:moveTo>
                  <a:pt x="1459936" y="0"/>
                </a:moveTo>
                <a:lnTo>
                  <a:pt x="1459936" y="207762"/>
                </a:lnTo>
                <a:lnTo>
                  <a:pt x="1457855" y="210563"/>
                </a:lnTo>
                <a:lnTo>
                  <a:pt x="1444716" y="220832"/>
                </a:lnTo>
                <a:lnTo>
                  <a:pt x="1444716" y="0"/>
                </a:lnTo>
                <a:close/>
                <a:moveTo>
                  <a:pt x="1796305" y="12004284"/>
                </a:moveTo>
                <a:lnTo>
                  <a:pt x="1459935" y="12004284"/>
                </a:lnTo>
                <a:lnTo>
                  <a:pt x="1459935" y="12354830"/>
                </a:lnTo>
                <a:lnTo>
                  <a:pt x="1796305" y="12354830"/>
                </a:lnTo>
                <a:close/>
                <a:moveTo>
                  <a:pt x="1796305" y="11639156"/>
                </a:moveTo>
                <a:lnTo>
                  <a:pt x="1459935" y="11639156"/>
                </a:lnTo>
                <a:lnTo>
                  <a:pt x="1459935" y="11989703"/>
                </a:lnTo>
                <a:lnTo>
                  <a:pt x="1796305" y="11989703"/>
                </a:lnTo>
                <a:close/>
                <a:moveTo>
                  <a:pt x="1796305" y="11274028"/>
                </a:moveTo>
                <a:lnTo>
                  <a:pt x="1459935" y="11274028"/>
                </a:lnTo>
                <a:lnTo>
                  <a:pt x="1459935" y="11624575"/>
                </a:lnTo>
                <a:lnTo>
                  <a:pt x="1796305" y="11624575"/>
                </a:lnTo>
                <a:close/>
                <a:moveTo>
                  <a:pt x="1796305" y="10908901"/>
                </a:moveTo>
                <a:lnTo>
                  <a:pt x="1459935" y="10908901"/>
                </a:lnTo>
                <a:lnTo>
                  <a:pt x="1459935" y="11259448"/>
                </a:lnTo>
                <a:lnTo>
                  <a:pt x="1796305" y="11259448"/>
                </a:lnTo>
                <a:close/>
                <a:moveTo>
                  <a:pt x="1796305" y="10543773"/>
                </a:moveTo>
                <a:lnTo>
                  <a:pt x="1459935" y="10543773"/>
                </a:lnTo>
                <a:lnTo>
                  <a:pt x="1459935" y="10894320"/>
                </a:lnTo>
                <a:lnTo>
                  <a:pt x="1796305" y="10894320"/>
                </a:lnTo>
                <a:close/>
                <a:moveTo>
                  <a:pt x="1796305" y="10178645"/>
                </a:moveTo>
                <a:lnTo>
                  <a:pt x="1459935" y="10178645"/>
                </a:lnTo>
                <a:lnTo>
                  <a:pt x="1459935" y="10529192"/>
                </a:lnTo>
                <a:lnTo>
                  <a:pt x="1796305" y="10529192"/>
                </a:lnTo>
                <a:close/>
                <a:moveTo>
                  <a:pt x="1796305" y="9813518"/>
                </a:moveTo>
                <a:lnTo>
                  <a:pt x="1459935" y="9813518"/>
                </a:lnTo>
                <a:lnTo>
                  <a:pt x="1459935" y="10164065"/>
                </a:lnTo>
                <a:lnTo>
                  <a:pt x="1796305" y="10164065"/>
                </a:lnTo>
                <a:close/>
                <a:moveTo>
                  <a:pt x="1796305" y="9448390"/>
                </a:moveTo>
                <a:lnTo>
                  <a:pt x="1459935" y="9448390"/>
                </a:lnTo>
                <a:lnTo>
                  <a:pt x="1459935" y="9798938"/>
                </a:lnTo>
                <a:lnTo>
                  <a:pt x="1796305" y="9798938"/>
                </a:lnTo>
                <a:close/>
                <a:moveTo>
                  <a:pt x="1796305" y="9083262"/>
                </a:moveTo>
                <a:lnTo>
                  <a:pt x="1459935" y="9083262"/>
                </a:lnTo>
                <a:lnTo>
                  <a:pt x="1459935" y="9433810"/>
                </a:lnTo>
                <a:lnTo>
                  <a:pt x="1796305" y="9433810"/>
                </a:lnTo>
                <a:close/>
                <a:moveTo>
                  <a:pt x="1796305" y="8718135"/>
                </a:moveTo>
                <a:lnTo>
                  <a:pt x="1459935" y="8718135"/>
                </a:lnTo>
                <a:lnTo>
                  <a:pt x="1459935" y="9068682"/>
                </a:lnTo>
                <a:lnTo>
                  <a:pt x="1796305" y="9068682"/>
                </a:lnTo>
                <a:close/>
                <a:moveTo>
                  <a:pt x="1796305" y="8353008"/>
                </a:moveTo>
                <a:lnTo>
                  <a:pt x="1459935" y="8353008"/>
                </a:lnTo>
                <a:lnTo>
                  <a:pt x="1459935" y="8703555"/>
                </a:lnTo>
                <a:lnTo>
                  <a:pt x="1796305" y="8703555"/>
                </a:lnTo>
                <a:close/>
                <a:moveTo>
                  <a:pt x="1796305" y="7987881"/>
                </a:moveTo>
                <a:lnTo>
                  <a:pt x="1459935" y="7987881"/>
                </a:lnTo>
                <a:lnTo>
                  <a:pt x="1459935" y="8338428"/>
                </a:lnTo>
                <a:lnTo>
                  <a:pt x="1796305" y="8338428"/>
                </a:lnTo>
                <a:close/>
                <a:moveTo>
                  <a:pt x="1796305" y="7622754"/>
                </a:moveTo>
                <a:lnTo>
                  <a:pt x="1459935" y="7622754"/>
                </a:lnTo>
                <a:lnTo>
                  <a:pt x="1459935" y="7973301"/>
                </a:lnTo>
                <a:lnTo>
                  <a:pt x="1796305" y="7973301"/>
                </a:lnTo>
                <a:close/>
                <a:moveTo>
                  <a:pt x="1796305" y="7257625"/>
                </a:moveTo>
                <a:lnTo>
                  <a:pt x="1459935" y="7257625"/>
                </a:lnTo>
                <a:lnTo>
                  <a:pt x="1459935" y="7608174"/>
                </a:lnTo>
                <a:lnTo>
                  <a:pt x="1796305" y="7608174"/>
                </a:lnTo>
                <a:close/>
                <a:moveTo>
                  <a:pt x="1796305" y="6892501"/>
                </a:moveTo>
                <a:lnTo>
                  <a:pt x="1459935" y="6892501"/>
                </a:lnTo>
                <a:lnTo>
                  <a:pt x="1459935" y="7243044"/>
                </a:lnTo>
                <a:lnTo>
                  <a:pt x="1796305" y="7243044"/>
                </a:lnTo>
                <a:close/>
                <a:moveTo>
                  <a:pt x="1796305" y="6527374"/>
                </a:moveTo>
                <a:lnTo>
                  <a:pt x="1459935" y="6527374"/>
                </a:lnTo>
                <a:lnTo>
                  <a:pt x="1459935" y="6877920"/>
                </a:lnTo>
                <a:lnTo>
                  <a:pt x="1796305" y="6877920"/>
                </a:lnTo>
                <a:close/>
                <a:moveTo>
                  <a:pt x="1796305" y="6187385"/>
                </a:moveTo>
                <a:lnTo>
                  <a:pt x="1459936" y="6187385"/>
                </a:lnTo>
                <a:lnTo>
                  <a:pt x="1459936" y="6357302"/>
                </a:lnTo>
                <a:lnTo>
                  <a:pt x="1459935" y="6357302"/>
                </a:lnTo>
                <a:lnTo>
                  <a:pt x="1459935" y="6512794"/>
                </a:lnTo>
                <a:lnTo>
                  <a:pt x="1796305" y="6512794"/>
                </a:lnTo>
                <a:close/>
                <a:moveTo>
                  <a:pt x="1796306" y="5822257"/>
                </a:moveTo>
                <a:lnTo>
                  <a:pt x="1459936" y="5822257"/>
                </a:lnTo>
                <a:lnTo>
                  <a:pt x="1459936" y="6172803"/>
                </a:lnTo>
                <a:lnTo>
                  <a:pt x="1796306" y="6172803"/>
                </a:lnTo>
                <a:close/>
                <a:moveTo>
                  <a:pt x="1796306" y="5457129"/>
                </a:moveTo>
                <a:lnTo>
                  <a:pt x="1459936" y="5457129"/>
                </a:lnTo>
                <a:lnTo>
                  <a:pt x="1459936" y="5807676"/>
                </a:lnTo>
                <a:lnTo>
                  <a:pt x="1796306" y="5807676"/>
                </a:lnTo>
                <a:close/>
                <a:moveTo>
                  <a:pt x="1796306" y="5092001"/>
                </a:moveTo>
                <a:lnTo>
                  <a:pt x="1459936" y="5092001"/>
                </a:lnTo>
                <a:lnTo>
                  <a:pt x="1459936" y="5442548"/>
                </a:lnTo>
                <a:lnTo>
                  <a:pt x="1796306" y="5442548"/>
                </a:lnTo>
                <a:close/>
                <a:moveTo>
                  <a:pt x="1796306" y="4726874"/>
                </a:moveTo>
                <a:lnTo>
                  <a:pt x="1459936" y="4726874"/>
                </a:lnTo>
                <a:lnTo>
                  <a:pt x="1459936" y="5077421"/>
                </a:lnTo>
                <a:lnTo>
                  <a:pt x="1796306" y="5077421"/>
                </a:lnTo>
                <a:close/>
                <a:moveTo>
                  <a:pt x="1796306" y="4361746"/>
                </a:moveTo>
                <a:lnTo>
                  <a:pt x="1459936" y="4361746"/>
                </a:lnTo>
                <a:lnTo>
                  <a:pt x="1459936" y="4712293"/>
                </a:lnTo>
                <a:lnTo>
                  <a:pt x="1796306" y="4712293"/>
                </a:lnTo>
                <a:close/>
                <a:moveTo>
                  <a:pt x="1796306" y="3996618"/>
                </a:moveTo>
                <a:lnTo>
                  <a:pt x="1459936" y="3996618"/>
                </a:lnTo>
                <a:lnTo>
                  <a:pt x="1459936" y="4347165"/>
                </a:lnTo>
                <a:lnTo>
                  <a:pt x="1796306" y="4347165"/>
                </a:lnTo>
                <a:close/>
                <a:moveTo>
                  <a:pt x="1796306" y="3631491"/>
                </a:moveTo>
                <a:lnTo>
                  <a:pt x="1459936" y="3631491"/>
                </a:lnTo>
                <a:lnTo>
                  <a:pt x="1459936" y="3982038"/>
                </a:lnTo>
                <a:lnTo>
                  <a:pt x="1796306" y="3982038"/>
                </a:lnTo>
                <a:close/>
                <a:moveTo>
                  <a:pt x="1796306" y="3266363"/>
                </a:moveTo>
                <a:lnTo>
                  <a:pt x="1459936" y="3266363"/>
                </a:lnTo>
                <a:lnTo>
                  <a:pt x="1459936" y="3616911"/>
                </a:lnTo>
                <a:lnTo>
                  <a:pt x="1796306" y="3616911"/>
                </a:lnTo>
                <a:close/>
                <a:moveTo>
                  <a:pt x="1796306" y="2901235"/>
                </a:moveTo>
                <a:lnTo>
                  <a:pt x="1459936" y="2901235"/>
                </a:lnTo>
                <a:lnTo>
                  <a:pt x="1459936" y="3251783"/>
                </a:lnTo>
                <a:lnTo>
                  <a:pt x="1796306" y="3251783"/>
                </a:lnTo>
                <a:close/>
                <a:moveTo>
                  <a:pt x="1796306" y="2536108"/>
                </a:moveTo>
                <a:lnTo>
                  <a:pt x="1459936" y="2536108"/>
                </a:lnTo>
                <a:lnTo>
                  <a:pt x="1459936" y="2886655"/>
                </a:lnTo>
                <a:lnTo>
                  <a:pt x="1796306" y="2886655"/>
                </a:lnTo>
                <a:close/>
                <a:moveTo>
                  <a:pt x="1796306" y="2170981"/>
                </a:moveTo>
                <a:lnTo>
                  <a:pt x="1459936" y="2170981"/>
                </a:lnTo>
                <a:lnTo>
                  <a:pt x="1459936" y="2521528"/>
                </a:lnTo>
                <a:lnTo>
                  <a:pt x="1796306" y="2521528"/>
                </a:lnTo>
                <a:close/>
                <a:moveTo>
                  <a:pt x="1796306" y="1805854"/>
                </a:moveTo>
                <a:lnTo>
                  <a:pt x="1459936" y="1805854"/>
                </a:lnTo>
                <a:lnTo>
                  <a:pt x="1459936" y="2156401"/>
                </a:lnTo>
                <a:lnTo>
                  <a:pt x="1796306" y="2156401"/>
                </a:lnTo>
                <a:close/>
                <a:moveTo>
                  <a:pt x="1796306" y="1440727"/>
                </a:moveTo>
                <a:lnTo>
                  <a:pt x="1459936" y="1440727"/>
                </a:lnTo>
                <a:lnTo>
                  <a:pt x="1459936" y="1791274"/>
                </a:lnTo>
                <a:lnTo>
                  <a:pt x="1796306" y="1791274"/>
                </a:lnTo>
                <a:close/>
                <a:moveTo>
                  <a:pt x="1796306" y="1075598"/>
                </a:moveTo>
                <a:lnTo>
                  <a:pt x="1459936" y="1075598"/>
                </a:lnTo>
                <a:lnTo>
                  <a:pt x="1459936" y="1426147"/>
                </a:lnTo>
                <a:lnTo>
                  <a:pt x="1796306" y="1426147"/>
                </a:lnTo>
                <a:close/>
                <a:moveTo>
                  <a:pt x="2147895" y="12004284"/>
                </a:moveTo>
                <a:lnTo>
                  <a:pt x="1811525" y="12004284"/>
                </a:lnTo>
                <a:lnTo>
                  <a:pt x="1811525" y="12354830"/>
                </a:lnTo>
                <a:lnTo>
                  <a:pt x="2147895" y="12354830"/>
                </a:lnTo>
                <a:close/>
                <a:moveTo>
                  <a:pt x="2147895" y="11639156"/>
                </a:moveTo>
                <a:lnTo>
                  <a:pt x="1811525" y="11639156"/>
                </a:lnTo>
                <a:lnTo>
                  <a:pt x="1811525" y="11989703"/>
                </a:lnTo>
                <a:lnTo>
                  <a:pt x="2147895" y="11989703"/>
                </a:lnTo>
                <a:close/>
                <a:moveTo>
                  <a:pt x="2147895" y="11274028"/>
                </a:moveTo>
                <a:lnTo>
                  <a:pt x="1811525" y="11274028"/>
                </a:lnTo>
                <a:lnTo>
                  <a:pt x="1811525" y="11624575"/>
                </a:lnTo>
                <a:lnTo>
                  <a:pt x="2147895" y="11624575"/>
                </a:lnTo>
                <a:close/>
                <a:moveTo>
                  <a:pt x="2147895" y="10908901"/>
                </a:moveTo>
                <a:lnTo>
                  <a:pt x="1811525" y="10908901"/>
                </a:lnTo>
                <a:lnTo>
                  <a:pt x="1811525" y="11259448"/>
                </a:lnTo>
                <a:lnTo>
                  <a:pt x="2147895" y="11259448"/>
                </a:lnTo>
                <a:close/>
                <a:moveTo>
                  <a:pt x="2147896" y="10543773"/>
                </a:moveTo>
                <a:lnTo>
                  <a:pt x="1811525" y="10543773"/>
                </a:lnTo>
                <a:lnTo>
                  <a:pt x="1811525" y="10894320"/>
                </a:lnTo>
                <a:lnTo>
                  <a:pt x="2147895" y="10894320"/>
                </a:lnTo>
                <a:close/>
                <a:moveTo>
                  <a:pt x="2147896" y="10178645"/>
                </a:moveTo>
                <a:lnTo>
                  <a:pt x="1811525" y="10178645"/>
                </a:lnTo>
                <a:lnTo>
                  <a:pt x="1811525" y="10529192"/>
                </a:lnTo>
                <a:lnTo>
                  <a:pt x="2147896" y="10529192"/>
                </a:lnTo>
                <a:close/>
                <a:moveTo>
                  <a:pt x="2147896" y="9813518"/>
                </a:moveTo>
                <a:lnTo>
                  <a:pt x="1811525" y="9813518"/>
                </a:lnTo>
                <a:lnTo>
                  <a:pt x="1811525" y="10164065"/>
                </a:lnTo>
                <a:lnTo>
                  <a:pt x="2147896" y="10164065"/>
                </a:lnTo>
                <a:close/>
                <a:moveTo>
                  <a:pt x="2147896" y="9448390"/>
                </a:moveTo>
                <a:lnTo>
                  <a:pt x="1811525" y="9448390"/>
                </a:lnTo>
                <a:lnTo>
                  <a:pt x="1811525" y="9798938"/>
                </a:lnTo>
                <a:lnTo>
                  <a:pt x="2147896" y="9798938"/>
                </a:lnTo>
                <a:close/>
                <a:moveTo>
                  <a:pt x="2147896" y="9083262"/>
                </a:moveTo>
                <a:lnTo>
                  <a:pt x="1811525" y="9083262"/>
                </a:lnTo>
                <a:lnTo>
                  <a:pt x="1811525" y="9433810"/>
                </a:lnTo>
                <a:lnTo>
                  <a:pt x="2147896" y="9433810"/>
                </a:lnTo>
                <a:close/>
                <a:moveTo>
                  <a:pt x="2147896" y="8718135"/>
                </a:moveTo>
                <a:lnTo>
                  <a:pt x="1811525" y="8718135"/>
                </a:lnTo>
                <a:lnTo>
                  <a:pt x="1811525" y="9068682"/>
                </a:lnTo>
                <a:lnTo>
                  <a:pt x="2147896" y="9068682"/>
                </a:lnTo>
                <a:close/>
                <a:moveTo>
                  <a:pt x="2147896" y="8353008"/>
                </a:moveTo>
                <a:lnTo>
                  <a:pt x="1811525" y="8353008"/>
                </a:lnTo>
                <a:lnTo>
                  <a:pt x="1811525" y="8703555"/>
                </a:lnTo>
                <a:lnTo>
                  <a:pt x="2147896" y="8703555"/>
                </a:lnTo>
                <a:close/>
                <a:moveTo>
                  <a:pt x="2147896" y="7987881"/>
                </a:moveTo>
                <a:lnTo>
                  <a:pt x="1811525" y="7987881"/>
                </a:lnTo>
                <a:lnTo>
                  <a:pt x="1811525" y="8338428"/>
                </a:lnTo>
                <a:lnTo>
                  <a:pt x="2147896" y="8338428"/>
                </a:lnTo>
                <a:close/>
                <a:moveTo>
                  <a:pt x="2147896" y="7622754"/>
                </a:moveTo>
                <a:lnTo>
                  <a:pt x="1811525" y="7622754"/>
                </a:lnTo>
                <a:lnTo>
                  <a:pt x="1811525" y="7973301"/>
                </a:lnTo>
                <a:lnTo>
                  <a:pt x="2147896" y="7973301"/>
                </a:lnTo>
                <a:close/>
                <a:moveTo>
                  <a:pt x="2147896" y="7257625"/>
                </a:moveTo>
                <a:lnTo>
                  <a:pt x="1811525" y="7257625"/>
                </a:lnTo>
                <a:lnTo>
                  <a:pt x="1811525" y="7608174"/>
                </a:lnTo>
                <a:lnTo>
                  <a:pt x="2147896" y="7608174"/>
                </a:lnTo>
                <a:close/>
                <a:moveTo>
                  <a:pt x="2147896" y="6892501"/>
                </a:moveTo>
                <a:lnTo>
                  <a:pt x="1811525" y="6892501"/>
                </a:lnTo>
                <a:lnTo>
                  <a:pt x="1811525" y="7243044"/>
                </a:lnTo>
                <a:lnTo>
                  <a:pt x="2147896" y="7243044"/>
                </a:lnTo>
                <a:close/>
                <a:moveTo>
                  <a:pt x="2147896" y="6527374"/>
                </a:moveTo>
                <a:lnTo>
                  <a:pt x="1811525" y="6527374"/>
                </a:lnTo>
                <a:lnTo>
                  <a:pt x="1811525" y="6877920"/>
                </a:lnTo>
                <a:lnTo>
                  <a:pt x="2147896" y="6877920"/>
                </a:lnTo>
                <a:close/>
                <a:moveTo>
                  <a:pt x="2147896" y="6187385"/>
                </a:moveTo>
                <a:lnTo>
                  <a:pt x="1811526" y="6187385"/>
                </a:lnTo>
                <a:lnTo>
                  <a:pt x="1811526" y="6357302"/>
                </a:lnTo>
                <a:lnTo>
                  <a:pt x="1811525" y="6357302"/>
                </a:lnTo>
                <a:lnTo>
                  <a:pt x="1811525" y="6512794"/>
                </a:lnTo>
                <a:lnTo>
                  <a:pt x="2147896" y="6512794"/>
                </a:lnTo>
                <a:lnTo>
                  <a:pt x="2147896" y="6357302"/>
                </a:lnTo>
                <a:close/>
                <a:moveTo>
                  <a:pt x="2147896" y="5822257"/>
                </a:moveTo>
                <a:lnTo>
                  <a:pt x="1811526" y="5822257"/>
                </a:lnTo>
                <a:lnTo>
                  <a:pt x="1811526" y="6172803"/>
                </a:lnTo>
                <a:lnTo>
                  <a:pt x="2147896" y="6172803"/>
                </a:lnTo>
                <a:close/>
                <a:moveTo>
                  <a:pt x="2147896" y="5457129"/>
                </a:moveTo>
                <a:lnTo>
                  <a:pt x="1811526" y="5457129"/>
                </a:lnTo>
                <a:lnTo>
                  <a:pt x="1811526" y="5807676"/>
                </a:lnTo>
                <a:lnTo>
                  <a:pt x="2147896" y="5807676"/>
                </a:lnTo>
                <a:close/>
                <a:moveTo>
                  <a:pt x="2147896" y="5092001"/>
                </a:moveTo>
                <a:lnTo>
                  <a:pt x="1811526" y="5092001"/>
                </a:lnTo>
                <a:lnTo>
                  <a:pt x="1811526" y="5442548"/>
                </a:lnTo>
                <a:lnTo>
                  <a:pt x="2147896" y="5442548"/>
                </a:lnTo>
                <a:close/>
                <a:moveTo>
                  <a:pt x="2147896" y="4726874"/>
                </a:moveTo>
                <a:lnTo>
                  <a:pt x="1811526" y="4726874"/>
                </a:lnTo>
                <a:lnTo>
                  <a:pt x="1811526" y="5077421"/>
                </a:lnTo>
                <a:lnTo>
                  <a:pt x="2147896" y="5077421"/>
                </a:lnTo>
                <a:close/>
                <a:moveTo>
                  <a:pt x="2147897" y="4361746"/>
                </a:moveTo>
                <a:lnTo>
                  <a:pt x="1811526" y="4361746"/>
                </a:lnTo>
                <a:lnTo>
                  <a:pt x="1811526" y="4712293"/>
                </a:lnTo>
                <a:lnTo>
                  <a:pt x="2147896" y="4712293"/>
                </a:lnTo>
                <a:close/>
                <a:moveTo>
                  <a:pt x="2147897" y="3996618"/>
                </a:moveTo>
                <a:lnTo>
                  <a:pt x="1811526" y="3996618"/>
                </a:lnTo>
                <a:lnTo>
                  <a:pt x="1811526" y="4347165"/>
                </a:lnTo>
                <a:lnTo>
                  <a:pt x="2147897" y="4347165"/>
                </a:lnTo>
                <a:close/>
                <a:moveTo>
                  <a:pt x="2147897" y="3631491"/>
                </a:moveTo>
                <a:lnTo>
                  <a:pt x="1811526" y="3631491"/>
                </a:lnTo>
                <a:lnTo>
                  <a:pt x="1811526" y="3982038"/>
                </a:lnTo>
                <a:lnTo>
                  <a:pt x="2147897" y="3982038"/>
                </a:lnTo>
                <a:close/>
                <a:moveTo>
                  <a:pt x="2147897" y="3266363"/>
                </a:moveTo>
                <a:lnTo>
                  <a:pt x="1811526" y="3266363"/>
                </a:lnTo>
                <a:lnTo>
                  <a:pt x="1811526" y="3616911"/>
                </a:lnTo>
                <a:lnTo>
                  <a:pt x="2147897" y="3616911"/>
                </a:lnTo>
                <a:close/>
                <a:moveTo>
                  <a:pt x="2147897" y="2901235"/>
                </a:moveTo>
                <a:lnTo>
                  <a:pt x="1811526" y="2901235"/>
                </a:lnTo>
                <a:lnTo>
                  <a:pt x="1811526" y="3251783"/>
                </a:lnTo>
                <a:lnTo>
                  <a:pt x="2147897" y="3251783"/>
                </a:lnTo>
                <a:close/>
                <a:moveTo>
                  <a:pt x="2499484" y="11639156"/>
                </a:moveTo>
                <a:lnTo>
                  <a:pt x="2163115" y="11639156"/>
                </a:lnTo>
                <a:lnTo>
                  <a:pt x="2163115" y="11989703"/>
                </a:lnTo>
                <a:lnTo>
                  <a:pt x="2499484" y="11989703"/>
                </a:lnTo>
                <a:close/>
                <a:moveTo>
                  <a:pt x="2499484" y="11274028"/>
                </a:moveTo>
                <a:lnTo>
                  <a:pt x="2163115" y="11274028"/>
                </a:lnTo>
                <a:lnTo>
                  <a:pt x="2163115" y="11624575"/>
                </a:lnTo>
                <a:lnTo>
                  <a:pt x="2499484" y="11624575"/>
                </a:lnTo>
                <a:close/>
                <a:moveTo>
                  <a:pt x="2499484" y="10908900"/>
                </a:moveTo>
                <a:lnTo>
                  <a:pt x="2163115" y="10908901"/>
                </a:lnTo>
                <a:lnTo>
                  <a:pt x="2163115" y="11259448"/>
                </a:lnTo>
                <a:lnTo>
                  <a:pt x="2499484" y="11259448"/>
                </a:lnTo>
                <a:close/>
                <a:moveTo>
                  <a:pt x="2499484" y="10543773"/>
                </a:moveTo>
                <a:lnTo>
                  <a:pt x="2163115" y="10543773"/>
                </a:lnTo>
                <a:lnTo>
                  <a:pt x="2163115" y="10894320"/>
                </a:lnTo>
                <a:lnTo>
                  <a:pt x="2499484" y="10894320"/>
                </a:lnTo>
                <a:close/>
                <a:moveTo>
                  <a:pt x="2499484" y="10178645"/>
                </a:moveTo>
                <a:lnTo>
                  <a:pt x="2163115" y="10178645"/>
                </a:lnTo>
                <a:lnTo>
                  <a:pt x="2163115" y="10529192"/>
                </a:lnTo>
                <a:lnTo>
                  <a:pt x="2499484" y="10529192"/>
                </a:lnTo>
                <a:close/>
                <a:moveTo>
                  <a:pt x="2499484" y="9813518"/>
                </a:moveTo>
                <a:lnTo>
                  <a:pt x="2163115" y="9813518"/>
                </a:lnTo>
                <a:lnTo>
                  <a:pt x="2163115" y="10164065"/>
                </a:lnTo>
                <a:lnTo>
                  <a:pt x="2499484" y="10164065"/>
                </a:lnTo>
                <a:close/>
                <a:moveTo>
                  <a:pt x="2499484" y="9448390"/>
                </a:moveTo>
                <a:lnTo>
                  <a:pt x="2163115" y="9448390"/>
                </a:lnTo>
                <a:lnTo>
                  <a:pt x="2163115" y="9798938"/>
                </a:lnTo>
                <a:lnTo>
                  <a:pt x="2499484" y="9798938"/>
                </a:lnTo>
                <a:close/>
                <a:moveTo>
                  <a:pt x="2499484" y="9083262"/>
                </a:moveTo>
                <a:lnTo>
                  <a:pt x="2163115" y="9083262"/>
                </a:lnTo>
                <a:lnTo>
                  <a:pt x="2163115" y="9433810"/>
                </a:lnTo>
                <a:lnTo>
                  <a:pt x="2499484" y="9433810"/>
                </a:lnTo>
                <a:close/>
                <a:moveTo>
                  <a:pt x="2499484" y="8718135"/>
                </a:moveTo>
                <a:lnTo>
                  <a:pt x="2163115" y="8718135"/>
                </a:lnTo>
                <a:lnTo>
                  <a:pt x="2163115" y="9068682"/>
                </a:lnTo>
                <a:lnTo>
                  <a:pt x="2499484" y="9068682"/>
                </a:lnTo>
                <a:close/>
                <a:moveTo>
                  <a:pt x="2499484" y="8353008"/>
                </a:moveTo>
                <a:lnTo>
                  <a:pt x="2163115" y="8353008"/>
                </a:lnTo>
                <a:lnTo>
                  <a:pt x="2163115" y="8703555"/>
                </a:lnTo>
                <a:lnTo>
                  <a:pt x="2499484" y="8703555"/>
                </a:lnTo>
                <a:close/>
                <a:moveTo>
                  <a:pt x="2499484" y="7987881"/>
                </a:moveTo>
                <a:lnTo>
                  <a:pt x="2163115" y="7987881"/>
                </a:lnTo>
                <a:lnTo>
                  <a:pt x="2163115" y="8338428"/>
                </a:lnTo>
                <a:lnTo>
                  <a:pt x="2499484" y="8338428"/>
                </a:lnTo>
                <a:close/>
                <a:moveTo>
                  <a:pt x="2499484" y="7622754"/>
                </a:moveTo>
                <a:lnTo>
                  <a:pt x="2163115" y="7622754"/>
                </a:lnTo>
                <a:lnTo>
                  <a:pt x="2163115" y="7973301"/>
                </a:lnTo>
                <a:lnTo>
                  <a:pt x="2499484" y="7973301"/>
                </a:lnTo>
                <a:close/>
                <a:moveTo>
                  <a:pt x="2499484" y="7257625"/>
                </a:moveTo>
                <a:lnTo>
                  <a:pt x="2163115" y="7257625"/>
                </a:lnTo>
                <a:lnTo>
                  <a:pt x="2163115" y="7608174"/>
                </a:lnTo>
                <a:lnTo>
                  <a:pt x="2499484" y="7608174"/>
                </a:lnTo>
                <a:close/>
                <a:moveTo>
                  <a:pt x="2499484" y="6892501"/>
                </a:moveTo>
                <a:lnTo>
                  <a:pt x="2163115" y="6892501"/>
                </a:lnTo>
                <a:lnTo>
                  <a:pt x="2163115" y="7243044"/>
                </a:lnTo>
                <a:lnTo>
                  <a:pt x="2499484" y="7243044"/>
                </a:lnTo>
                <a:close/>
                <a:moveTo>
                  <a:pt x="2499485" y="6527374"/>
                </a:moveTo>
                <a:lnTo>
                  <a:pt x="2163115" y="6527374"/>
                </a:lnTo>
                <a:lnTo>
                  <a:pt x="2163115" y="6877920"/>
                </a:lnTo>
                <a:lnTo>
                  <a:pt x="2499484" y="6877921"/>
                </a:lnTo>
                <a:close/>
                <a:moveTo>
                  <a:pt x="2499485" y="6187384"/>
                </a:moveTo>
                <a:lnTo>
                  <a:pt x="2163116" y="6187385"/>
                </a:lnTo>
                <a:lnTo>
                  <a:pt x="2163116" y="6357302"/>
                </a:lnTo>
                <a:lnTo>
                  <a:pt x="2163115" y="6357302"/>
                </a:lnTo>
                <a:lnTo>
                  <a:pt x="2163115" y="6512794"/>
                </a:lnTo>
                <a:lnTo>
                  <a:pt x="2499485" y="6512794"/>
                </a:lnTo>
                <a:lnTo>
                  <a:pt x="2499485" y="6357302"/>
                </a:lnTo>
                <a:close/>
                <a:moveTo>
                  <a:pt x="2499485" y="5822257"/>
                </a:moveTo>
                <a:lnTo>
                  <a:pt x="2163116" y="5822257"/>
                </a:lnTo>
                <a:lnTo>
                  <a:pt x="2163116" y="6172803"/>
                </a:lnTo>
                <a:lnTo>
                  <a:pt x="2499485" y="6172803"/>
                </a:lnTo>
                <a:close/>
                <a:moveTo>
                  <a:pt x="2499485" y="5457129"/>
                </a:moveTo>
                <a:lnTo>
                  <a:pt x="2163116" y="5457129"/>
                </a:lnTo>
                <a:lnTo>
                  <a:pt x="2163116" y="5807676"/>
                </a:lnTo>
                <a:lnTo>
                  <a:pt x="2499485" y="5807676"/>
                </a:lnTo>
                <a:close/>
                <a:moveTo>
                  <a:pt x="2499485" y="5092001"/>
                </a:moveTo>
                <a:lnTo>
                  <a:pt x="2163116" y="5092001"/>
                </a:lnTo>
                <a:lnTo>
                  <a:pt x="2163116" y="5442548"/>
                </a:lnTo>
                <a:lnTo>
                  <a:pt x="2499485" y="5442548"/>
                </a:lnTo>
                <a:close/>
                <a:moveTo>
                  <a:pt x="2499485" y="4726873"/>
                </a:moveTo>
                <a:lnTo>
                  <a:pt x="2163116" y="4726874"/>
                </a:lnTo>
                <a:lnTo>
                  <a:pt x="2163116" y="5077421"/>
                </a:lnTo>
                <a:lnTo>
                  <a:pt x="2499485" y="5077421"/>
                </a:lnTo>
                <a:close/>
                <a:moveTo>
                  <a:pt x="2499485" y="4361746"/>
                </a:moveTo>
                <a:lnTo>
                  <a:pt x="2163116" y="4361746"/>
                </a:lnTo>
                <a:lnTo>
                  <a:pt x="2163116" y="4712293"/>
                </a:lnTo>
                <a:lnTo>
                  <a:pt x="2499485" y="4712293"/>
                </a:lnTo>
                <a:close/>
                <a:moveTo>
                  <a:pt x="2499485" y="3266363"/>
                </a:moveTo>
                <a:lnTo>
                  <a:pt x="2163116" y="3266363"/>
                </a:lnTo>
                <a:lnTo>
                  <a:pt x="2163116" y="3616911"/>
                </a:lnTo>
                <a:lnTo>
                  <a:pt x="2499485" y="3616911"/>
                </a:lnTo>
                <a:close/>
                <a:moveTo>
                  <a:pt x="2499485" y="2901235"/>
                </a:moveTo>
                <a:lnTo>
                  <a:pt x="2163116" y="2901235"/>
                </a:lnTo>
                <a:lnTo>
                  <a:pt x="2163116" y="3251783"/>
                </a:lnTo>
                <a:lnTo>
                  <a:pt x="2499485" y="3251783"/>
                </a:lnTo>
                <a:close/>
                <a:moveTo>
                  <a:pt x="2851074" y="11639156"/>
                </a:moveTo>
                <a:lnTo>
                  <a:pt x="2514704" y="11639156"/>
                </a:lnTo>
                <a:lnTo>
                  <a:pt x="2514704" y="11989703"/>
                </a:lnTo>
                <a:lnTo>
                  <a:pt x="2851074" y="11989703"/>
                </a:lnTo>
                <a:close/>
                <a:moveTo>
                  <a:pt x="2851074" y="11274028"/>
                </a:moveTo>
                <a:lnTo>
                  <a:pt x="2514704" y="11274028"/>
                </a:lnTo>
                <a:lnTo>
                  <a:pt x="2514704" y="11624575"/>
                </a:lnTo>
                <a:lnTo>
                  <a:pt x="2851074" y="11624575"/>
                </a:lnTo>
                <a:close/>
                <a:moveTo>
                  <a:pt x="2851074" y="10908900"/>
                </a:moveTo>
                <a:lnTo>
                  <a:pt x="2514704" y="10908900"/>
                </a:lnTo>
                <a:lnTo>
                  <a:pt x="2514704" y="11259448"/>
                </a:lnTo>
                <a:lnTo>
                  <a:pt x="2851074" y="11259448"/>
                </a:lnTo>
                <a:close/>
                <a:moveTo>
                  <a:pt x="2851074" y="10543773"/>
                </a:moveTo>
                <a:lnTo>
                  <a:pt x="2514704" y="10543773"/>
                </a:lnTo>
                <a:lnTo>
                  <a:pt x="2514704" y="10894320"/>
                </a:lnTo>
                <a:lnTo>
                  <a:pt x="2851074" y="10894320"/>
                </a:lnTo>
                <a:close/>
                <a:moveTo>
                  <a:pt x="2851074" y="10178645"/>
                </a:moveTo>
                <a:lnTo>
                  <a:pt x="2514704" y="10178645"/>
                </a:lnTo>
                <a:lnTo>
                  <a:pt x="2514704" y="10529192"/>
                </a:lnTo>
                <a:lnTo>
                  <a:pt x="2851074" y="10529192"/>
                </a:lnTo>
                <a:close/>
                <a:moveTo>
                  <a:pt x="2851074" y="9813518"/>
                </a:moveTo>
                <a:lnTo>
                  <a:pt x="2514704" y="9813518"/>
                </a:lnTo>
                <a:lnTo>
                  <a:pt x="2514704" y="10164065"/>
                </a:lnTo>
                <a:lnTo>
                  <a:pt x="2851074" y="10164065"/>
                </a:lnTo>
                <a:close/>
                <a:moveTo>
                  <a:pt x="2851074" y="9448390"/>
                </a:moveTo>
                <a:lnTo>
                  <a:pt x="2514704" y="9448390"/>
                </a:lnTo>
                <a:lnTo>
                  <a:pt x="2514704" y="9798938"/>
                </a:lnTo>
                <a:lnTo>
                  <a:pt x="2851074" y="9798938"/>
                </a:lnTo>
                <a:close/>
                <a:moveTo>
                  <a:pt x="2851074" y="9083262"/>
                </a:moveTo>
                <a:lnTo>
                  <a:pt x="2514704" y="9083262"/>
                </a:lnTo>
                <a:lnTo>
                  <a:pt x="2514704" y="9433810"/>
                </a:lnTo>
                <a:lnTo>
                  <a:pt x="2851074" y="9433810"/>
                </a:lnTo>
                <a:close/>
                <a:moveTo>
                  <a:pt x="2851074" y="8718135"/>
                </a:moveTo>
                <a:lnTo>
                  <a:pt x="2514704" y="8718135"/>
                </a:lnTo>
                <a:lnTo>
                  <a:pt x="2514704" y="9068682"/>
                </a:lnTo>
                <a:lnTo>
                  <a:pt x="2851074" y="9068682"/>
                </a:lnTo>
                <a:close/>
                <a:moveTo>
                  <a:pt x="2851074" y="8353008"/>
                </a:moveTo>
                <a:lnTo>
                  <a:pt x="2514704" y="8353008"/>
                </a:lnTo>
                <a:lnTo>
                  <a:pt x="2514704" y="8703555"/>
                </a:lnTo>
                <a:lnTo>
                  <a:pt x="2851074" y="8703555"/>
                </a:lnTo>
                <a:close/>
                <a:moveTo>
                  <a:pt x="2851074" y="7987881"/>
                </a:moveTo>
                <a:lnTo>
                  <a:pt x="2514704" y="7987881"/>
                </a:lnTo>
                <a:lnTo>
                  <a:pt x="2514704" y="8338428"/>
                </a:lnTo>
                <a:lnTo>
                  <a:pt x="2851074" y="8338428"/>
                </a:lnTo>
                <a:close/>
                <a:moveTo>
                  <a:pt x="2851074" y="7622754"/>
                </a:moveTo>
                <a:lnTo>
                  <a:pt x="2514704" y="7622754"/>
                </a:lnTo>
                <a:lnTo>
                  <a:pt x="2514704" y="7973301"/>
                </a:lnTo>
                <a:lnTo>
                  <a:pt x="2851074" y="7973301"/>
                </a:lnTo>
                <a:close/>
                <a:moveTo>
                  <a:pt x="2851074" y="7257625"/>
                </a:moveTo>
                <a:lnTo>
                  <a:pt x="2514704" y="7257625"/>
                </a:lnTo>
                <a:lnTo>
                  <a:pt x="2514704" y="7608174"/>
                </a:lnTo>
                <a:lnTo>
                  <a:pt x="2851074" y="7608174"/>
                </a:lnTo>
                <a:close/>
                <a:moveTo>
                  <a:pt x="2851074" y="6892501"/>
                </a:moveTo>
                <a:lnTo>
                  <a:pt x="2514704" y="6892501"/>
                </a:lnTo>
                <a:lnTo>
                  <a:pt x="2514704" y="7243044"/>
                </a:lnTo>
                <a:lnTo>
                  <a:pt x="2851074" y="7243044"/>
                </a:lnTo>
                <a:close/>
                <a:moveTo>
                  <a:pt x="2851075" y="6527374"/>
                </a:moveTo>
                <a:lnTo>
                  <a:pt x="2514705" y="6527374"/>
                </a:lnTo>
                <a:lnTo>
                  <a:pt x="2514704" y="6877921"/>
                </a:lnTo>
                <a:lnTo>
                  <a:pt x="2851074" y="6877921"/>
                </a:lnTo>
                <a:close/>
                <a:moveTo>
                  <a:pt x="2851075" y="6187384"/>
                </a:moveTo>
                <a:lnTo>
                  <a:pt x="2514705" y="6187384"/>
                </a:lnTo>
                <a:lnTo>
                  <a:pt x="2514705" y="6357302"/>
                </a:lnTo>
                <a:lnTo>
                  <a:pt x="2514705" y="6512794"/>
                </a:lnTo>
                <a:lnTo>
                  <a:pt x="2851075" y="6512794"/>
                </a:lnTo>
                <a:lnTo>
                  <a:pt x="2851075" y="6357302"/>
                </a:lnTo>
                <a:close/>
                <a:moveTo>
                  <a:pt x="2851075" y="5822257"/>
                </a:moveTo>
                <a:lnTo>
                  <a:pt x="2514705" y="5822257"/>
                </a:lnTo>
                <a:lnTo>
                  <a:pt x="2514705" y="6172803"/>
                </a:lnTo>
                <a:lnTo>
                  <a:pt x="2851075" y="6172803"/>
                </a:lnTo>
                <a:close/>
                <a:moveTo>
                  <a:pt x="2851075" y="5457129"/>
                </a:moveTo>
                <a:lnTo>
                  <a:pt x="2514705" y="5457129"/>
                </a:lnTo>
                <a:lnTo>
                  <a:pt x="2514705" y="5807676"/>
                </a:lnTo>
                <a:lnTo>
                  <a:pt x="2851075" y="5807676"/>
                </a:lnTo>
                <a:close/>
                <a:moveTo>
                  <a:pt x="3202664" y="11639156"/>
                </a:moveTo>
                <a:lnTo>
                  <a:pt x="2866294" y="11639156"/>
                </a:lnTo>
                <a:lnTo>
                  <a:pt x="2866294" y="11989703"/>
                </a:lnTo>
                <a:lnTo>
                  <a:pt x="3202664" y="11989703"/>
                </a:lnTo>
                <a:close/>
                <a:moveTo>
                  <a:pt x="3202665" y="11274028"/>
                </a:moveTo>
                <a:lnTo>
                  <a:pt x="2866294" y="11274028"/>
                </a:lnTo>
                <a:lnTo>
                  <a:pt x="2866294" y="11624575"/>
                </a:lnTo>
                <a:lnTo>
                  <a:pt x="3202664" y="11624575"/>
                </a:lnTo>
                <a:close/>
                <a:moveTo>
                  <a:pt x="3202665" y="10908900"/>
                </a:moveTo>
                <a:lnTo>
                  <a:pt x="2866294" y="10908900"/>
                </a:lnTo>
                <a:lnTo>
                  <a:pt x="2866294" y="11259448"/>
                </a:lnTo>
                <a:lnTo>
                  <a:pt x="3202665" y="11259448"/>
                </a:lnTo>
                <a:close/>
                <a:moveTo>
                  <a:pt x="3202665" y="10543773"/>
                </a:moveTo>
                <a:lnTo>
                  <a:pt x="2866294" y="10543773"/>
                </a:lnTo>
                <a:lnTo>
                  <a:pt x="2866294" y="10894320"/>
                </a:lnTo>
                <a:lnTo>
                  <a:pt x="3202665" y="10894320"/>
                </a:lnTo>
                <a:close/>
                <a:moveTo>
                  <a:pt x="3202665" y="10178645"/>
                </a:moveTo>
                <a:lnTo>
                  <a:pt x="2866294" y="10178645"/>
                </a:lnTo>
                <a:lnTo>
                  <a:pt x="2866294" y="10529192"/>
                </a:lnTo>
                <a:lnTo>
                  <a:pt x="3202665" y="10529192"/>
                </a:lnTo>
                <a:close/>
                <a:moveTo>
                  <a:pt x="3202665" y="9813518"/>
                </a:moveTo>
                <a:lnTo>
                  <a:pt x="2866294" y="9813518"/>
                </a:lnTo>
                <a:lnTo>
                  <a:pt x="2866294" y="10164065"/>
                </a:lnTo>
                <a:lnTo>
                  <a:pt x="3202665" y="10164065"/>
                </a:lnTo>
                <a:close/>
                <a:moveTo>
                  <a:pt x="3202665" y="9448390"/>
                </a:moveTo>
                <a:lnTo>
                  <a:pt x="2866294" y="9448390"/>
                </a:lnTo>
                <a:lnTo>
                  <a:pt x="2866294" y="9798938"/>
                </a:lnTo>
                <a:lnTo>
                  <a:pt x="3202665" y="9798938"/>
                </a:lnTo>
                <a:close/>
                <a:moveTo>
                  <a:pt x="3202665" y="8353008"/>
                </a:moveTo>
                <a:lnTo>
                  <a:pt x="2866294" y="8353008"/>
                </a:lnTo>
                <a:lnTo>
                  <a:pt x="2866294" y="8703555"/>
                </a:lnTo>
                <a:lnTo>
                  <a:pt x="3202665" y="8703555"/>
                </a:lnTo>
                <a:close/>
                <a:moveTo>
                  <a:pt x="3202665" y="7987881"/>
                </a:moveTo>
                <a:lnTo>
                  <a:pt x="2866294" y="7987881"/>
                </a:lnTo>
                <a:lnTo>
                  <a:pt x="2866294" y="8338428"/>
                </a:lnTo>
                <a:lnTo>
                  <a:pt x="3202665" y="8338428"/>
                </a:lnTo>
                <a:close/>
                <a:moveTo>
                  <a:pt x="3202665" y="7622754"/>
                </a:moveTo>
                <a:lnTo>
                  <a:pt x="2866294" y="7622754"/>
                </a:lnTo>
                <a:lnTo>
                  <a:pt x="2866294" y="7973301"/>
                </a:lnTo>
                <a:lnTo>
                  <a:pt x="3202665" y="7973301"/>
                </a:lnTo>
                <a:close/>
                <a:moveTo>
                  <a:pt x="3571906" y="11639155"/>
                </a:moveTo>
                <a:lnTo>
                  <a:pt x="3393038" y="11639155"/>
                </a:lnTo>
                <a:lnTo>
                  <a:pt x="3393038" y="11639156"/>
                </a:lnTo>
                <a:lnTo>
                  <a:pt x="3217884" y="11639156"/>
                </a:lnTo>
                <a:lnTo>
                  <a:pt x="3217884" y="11989703"/>
                </a:lnTo>
                <a:lnTo>
                  <a:pt x="3340430" y="11989703"/>
                </a:lnTo>
                <a:lnTo>
                  <a:pt x="3393038" y="11989703"/>
                </a:lnTo>
                <a:lnTo>
                  <a:pt x="3571906" y="11989703"/>
                </a:lnTo>
                <a:close/>
                <a:moveTo>
                  <a:pt x="3571906" y="11274028"/>
                </a:moveTo>
                <a:lnTo>
                  <a:pt x="3393038" y="11274028"/>
                </a:lnTo>
                <a:lnTo>
                  <a:pt x="3340430" y="11274028"/>
                </a:lnTo>
                <a:lnTo>
                  <a:pt x="3217885" y="11274028"/>
                </a:lnTo>
                <a:lnTo>
                  <a:pt x="3217884" y="11624575"/>
                </a:lnTo>
                <a:lnTo>
                  <a:pt x="3340430" y="11624575"/>
                </a:lnTo>
                <a:lnTo>
                  <a:pt x="3393038" y="11624575"/>
                </a:lnTo>
                <a:lnTo>
                  <a:pt x="3571906" y="11624575"/>
                </a:lnTo>
                <a:close/>
                <a:moveTo>
                  <a:pt x="3571906" y="10908900"/>
                </a:moveTo>
                <a:lnTo>
                  <a:pt x="3393038" y="10908900"/>
                </a:lnTo>
                <a:lnTo>
                  <a:pt x="3340430" y="10908900"/>
                </a:lnTo>
                <a:lnTo>
                  <a:pt x="3217885" y="10908900"/>
                </a:lnTo>
                <a:lnTo>
                  <a:pt x="3217885" y="11259448"/>
                </a:lnTo>
                <a:lnTo>
                  <a:pt x="3340430" y="11259448"/>
                </a:lnTo>
                <a:lnTo>
                  <a:pt x="3393038" y="11259448"/>
                </a:lnTo>
                <a:lnTo>
                  <a:pt x="3571906" y="11259448"/>
                </a:lnTo>
                <a:close/>
                <a:moveTo>
                  <a:pt x="3571906" y="10543772"/>
                </a:moveTo>
                <a:lnTo>
                  <a:pt x="3393038" y="10543772"/>
                </a:lnTo>
                <a:lnTo>
                  <a:pt x="3393038" y="10543773"/>
                </a:lnTo>
                <a:lnTo>
                  <a:pt x="3217885" y="10543773"/>
                </a:lnTo>
                <a:lnTo>
                  <a:pt x="3217885" y="10894320"/>
                </a:lnTo>
                <a:lnTo>
                  <a:pt x="3340430" y="10894320"/>
                </a:lnTo>
                <a:lnTo>
                  <a:pt x="3393038" y="10894320"/>
                </a:lnTo>
                <a:lnTo>
                  <a:pt x="3571906" y="10894320"/>
                </a:lnTo>
                <a:close/>
                <a:moveTo>
                  <a:pt x="3571906" y="10178645"/>
                </a:moveTo>
                <a:lnTo>
                  <a:pt x="3393038" y="10178645"/>
                </a:lnTo>
                <a:lnTo>
                  <a:pt x="3340430" y="10178645"/>
                </a:lnTo>
                <a:lnTo>
                  <a:pt x="3217885" y="10178645"/>
                </a:lnTo>
                <a:lnTo>
                  <a:pt x="3217885" y="10529192"/>
                </a:lnTo>
                <a:lnTo>
                  <a:pt x="3340430" y="10529192"/>
                </a:lnTo>
                <a:lnTo>
                  <a:pt x="3393038" y="10529192"/>
                </a:lnTo>
                <a:lnTo>
                  <a:pt x="3571906" y="10529192"/>
                </a:lnTo>
                <a:close/>
                <a:moveTo>
                  <a:pt x="3923499" y="11639155"/>
                </a:moveTo>
                <a:lnTo>
                  <a:pt x="3587126" y="11639155"/>
                </a:lnTo>
                <a:lnTo>
                  <a:pt x="3587126" y="11989703"/>
                </a:lnTo>
                <a:lnTo>
                  <a:pt x="3923499" y="11989703"/>
                </a:lnTo>
                <a:close/>
                <a:moveTo>
                  <a:pt x="4128156" y="11989703"/>
                </a:moveTo>
                <a:lnTo>
                  <a:pt x="4116441" y="12004282"/>
                </a:lnTo>
                <a:lnTo>
                  <a:pt x="3938719" y="12004282"/>
                </a:lnTo>
                <a:lnTo>
                  <a:pt x="3938719" y="12350495"/>
                </a:lnTo>
                <a:lnTo>
                  <a:pt x="3923499" y="12350612"/>
                </a:lnTo>
                <a:lnTo>
                  <a:pt x="3923499" y="12004282"/>
                </a:lnTo>
                <a:lnTo>
                  <a:pt x="3587126" y="12004282"/>
                </a:lnTo>
                <a:lnTo>
                  <a:pt x="3587126" y="12353198"/>
                </a:lnTo>
                <a:lnTo>
                  <a:pt x="3571906" y="12353316"/>
                </a:lnTo>
                <a:lnTo>
                  <a:pt x="3571906" y="12004282"/>
                </a:lnTo>
                <a:lnTo>
                  <a:pt x="3393038" y="12004282"/>
                </a:lnTo>
                <a:lnTo>
                  <a:pt x="3393038" y="12004284"/>
                </a:lnTo>
                <a:lnTo>
                  <a:pt x="3217884" y="12004284"/>
                </a:lnTo>
                <a:lnTo>
                  <a:pt x="3217884" y="12352903"/>
                </a:lnTo>
                <a:lnTo>
                  <a:pt x="3202664" y="12352858"/>
                </a:lnTo>
                <a:lnTo>
                  <a:pt x="3202664" y="12004284"/>
                </a:lnTo>
                <a:lnTo>
                  <a:pt x="2866294" y="12004284"/>
                </a:lnTo>
                <a:lnTo>
                  <a:pt x="2866294" y="12351872"/>
                </a:lnTo>
                <a:lnTo>
                  <a:pt x="2851074" y="12351827"/>
                </a:lnTo>
                <a:lnTo>
                  <a:pt x="2851074" y="12004284"/>
                </a:lnTo>
                <a:lnTo>
                  <a:pt x="2514704" y="12004284"/>
                </a:lnTo>
                <a:lnTo>
                  <a:pt x="2514704" y="12352982"/>
                </a:lnTo>
                <a:lnTo>
                  <a:pt x="2499484" y="12353158"/>
                </a:lnTo>
                <a:lnTo>
                  <a:pt x="2499484" y="12004284"/>
                </a:lnTo>
                <a:lnTo>
                  <a:pt x="2163115" y="12004284"/>
                </a:lnTo>
                <a:lnTo>
                  <a:pt x="2163115" y="12354830"/>
                </a:lnTo>
                <a:lnTo>
                  <a:pt x="2354998" y="12354830"/>
                </a:lnTo>
                <a:lnTo>
                  <a:pt x="1724187" y="12362130"/>
                </a:lnTo>
                <a:cubicBezTo>
                  <a:pt x="1341034" y="12362130"/>
                  <a:pt x="957734" y="12358608"/>
                  <a:pt x="574581" y="12355968"/>
                </a:cubicBezTo>
                <a:lnTo>
                  <a:pt x="423655" y="12354830"/>
                </a:lnTo>
                <a:lnTo>
                  <a:pt x="741535" y="12354830"/>
                </a:lnTo>
                <a:lnTo>
                  <a:pt x="741535" y="12004282"/>
                </a:lnTo>
                <a:lnTo>
                  <a:pt x="405166" y="12004282"/>
                </a:lnTo>
                <a:lnTo>
                  <a:pt x="405166" y="12354690"/>
                </a:lnTo>
                <a:lnTo>
                  <a:pt x="389946" y="12354576"/>
                </a:lnTo>
                <a:lnTo>
                  <a:pt x="389946" y="12004282"/>
                </a:lnTo>
                <a:lnTo>
                  <a:pt x="53573" y="12004282"/>
                </a:lnTo>
                <a:lnTo>
                  <a:pt x="53573" y="12350861"/>
                </a:lnTo>
                <a:lnTo>
                  <a:pt x="38353" y="12349591"/>
                </a:lnTo>
                <a:lnTo>
                  <a:pt x="38353" y="12004282"/>
                </a:lnTo>
                <a:lnTo>
                  <a:pt x="734" y="12004282"/>
                </a:lnTo>
                <a:lnTo>
                  <a:pt x="734" y="11989703"/>
                </a:lnTo>
                <a:lnTo>
                  <a:pt x="38353" y="11989703"/>
                </a:lnTo>
                <a:lnTo>
                  <a:pt x="38353" y="11639155"/>
                </a:lnTo>
                <a:lnTo>
                  <a:pt x="734" y="11639155"/>
                </a:lnTo>
                <a:lnTo>
                  <a:pt x="734" y="11624575"/>
                </a:lnTo>
                <a:lnTo>
                  <a:pt x="38353" y="11624575"/>
                </a:lnTo>
                <a:lnTo>
                  <a:pt x="38353" y="11274028"/>
                </a:lnTo>
                <a:lnTo>
                  <a:pt x="734" y="11274028"/>
                </a:lnTo>
                <a:lnTo>
                  <a:pt x="734" y="11259448"/>
                </a:lnTo>
                <a:lnTo>
                  <a:pt x="38353" y="11259448"/>
                </a:lnTo>
                <a:lnTo>
                  <a:pt x="38353" y="10908900"/>
                </a:lnTo>
                <a:lnTo>
                  <a:pt x="623" y="10908900"/>
                </a:lnTo>
                <a:lnTo>
                  <a:pt x="611" y="10894320"/>
                </a:lnTo>
                <a:lnTo>
                  <a:pt x="38353" y="10894320"/>
                </a:lnTo>
                <a:lnTo>
                  <a:pt x="38353" y="10543772"/>
                </a:lnTo>
                <a:lnTo>
                  <a:pt x="335" y="10543772"/>
                </a:lnTo>
                <a:lnTo>
                  <a:pt x="323" y="10529192"/>
                </a:lnTo>
                <a:lnTo>
                  <a:pt x="38353" y="10529192"/>
                </a:lnTo>
                <a:lnTo>
                  <a:pt x="38353" y="10178645"/>
                </a:lnTo>
                <a:lnTo>
                  <a:pt x="47" y="10178645"/>
                </a:lnTo>
                <a:lnTo>
                  <a:pt x="35" y="10164065"/>
                </a:lnTo>
                <a:lnTo>
                  <a:pt x="38353" y="10164065"/>
                </a:lnTo>
                <a:lnTo>
                  <a:pt x="38353" y="9813518"/>
                </a:lnTo>
                <a:lnTo>
                  <a:pt x="0" y="9813518"/>
                </a:lnTo>
                <a:lnTo>
                  <a:pt x="0" y="9798938"/>
                </a:lnTo>
                <a:lnTo>
                  <a:pt x="38353" y="9798938"/>
                </a:lnTo>
                <a:lnTo>
                  <a:pt x="38353" y="9448390"/>
                </a:lnTo>
                <a:lnTo>
                  <a:pt x="0" y="9448390"/>
                </a:lnTo>
                <a:lnTo>
                  <a:pt x="0" y="9433810"/>
                </a:lnTo>
                <a:lnTo>
                  <a:pt x="38353" y="9433810"/>
                </a:lnTo>
                <a:lnTo>
                  <a:pt x="38353" y="9083262"/>
                </a:lnTo>
                <a:lnTo>
                  <a:pt x="0" y="9083262"/>
                </a:lnTo>
                <a:lnTo>
                  <a:pt x="0" y="9068682"/>
                </a:lnTo>
                <a:lnTo>
                  <a:pt x="38353" y="9068682"/>
                </a:lnTo>
                <a:lnTo>
                  <a:pt x="38353" y="8718135"/>
                </a:lnTo>
                <a:lnTo>
                  <a:pt x="0" y="8718135"/>
                </a:lnTo>
                <a:lnTo>
                  <a:pt x="0" y="8703555"/>
                </a:lnTo>
                <a:lnTo>
                  <a:pt x="38353" y="8703555"/>
                </a:lnTo>
                <a:lnTo>
                  <a:pt x="38353" y="8353008"/>
                </a:lnTo>
                <a:lnTo>
                  <a:pt x="0" y="8353008"/>
                </a:lnTo>
                <a:lnTo>
                  <a:pt x="0" y="8338428"/>
                </a:lnTo>
                <a:lnTo>
                  <a:pt x="38353" y="8338428"/>
                </a:lnTo>
                <a:lnTo>
                  <a:pt x="38353" y="7987881"/>
                </a:lnTo>
                <a:lnTo>
                  <a:pt x="0" y="7987881"/>
                </a:lnTo>
                <a:lnTo>
                  <a:pt x="0" y="7980077"/>
                </a:lnTo>
                <a:lnTo>
                  <a:pt x="0" y="7973301"/>
                </a:lnTo>
                <a:lnTo>
                  <a:pt x="38353" y="7973301"/>
                </a:lnTo>
                <a:lnTo>
                  <a:pt x="38353" y="7622754"/>
                </a:lnTo>
                <a:lnTo>
                  <a:pt x="0" y="7622754"/>
                </a:lnTo>
                <a:lnTo>
                  <a:pt x="0" y="7608174"/>
                </a:lnTo>
                <a:lnTo>
                  <a:pt x="38353" y="7608174"/>
                </a:lnTo>
                <a:lnTo>
                  <a:pt x="38353" y="7257625"/>
                </a:lnTo>
                <a:lnTo>
                  <a:pt x="0" y="7257625"/>
                </a:lnTo>
                <a:lnTo>
                  <a:pt x="0" y="7243044"/>
                </a:lnTo>
                <a:lnTo>
                  <a:pt x="38353" y="7243044"/>
                </a:lnTo>
                <a:lnTo>
                  <a:pt x="38353" y="6892501"/>
                </a:lnTo>
                <a:lnTo>
                  <a:pt x="7" y="6892501"/>
                </a:lnTo>
                <a:lnTo>
                  <a:pt x="10" y="6877920"/>
                </a:lnTo>
                <a:lnTo>
                  <a:pt x="38353" y="6877920"/>
                </a:lnTo>
                <a:lnTo>
                  <a:pt x="38353" y="6527374"/>
                </a:lnTo>
                <a:lnTo>
                  <a:pt x="79" y="6527374"/>
                </a:lnTo>
                <a:lnTo>
                  <a:pt x="82" y="6512794"/>
                </a:lnTo>
                <a:lnTo>
                  <a:pt x="38353" y="6512794"/>
                </a:lnTo>
                <a:lnTo>
                  <a:pt x="38353" y="6187383"/>
                </a:lnTo>
                <a:lnTo>
                  <a:pt x="146" y="6187383"/>
                </a:lnTo>
                <a:lnTo>
                  <a:pt x="148" y="6178585"/>
                </a:lnTo>
                <a:lnTo>
                  <a:pt x="148" y="6172803"/>
                </a:lnTo>
                <a:lnTo>
                  <a:pt x="38354" y="6172803"/>
                </a:lnTo>
                <a:lnTo>
                  <a:pt x="38354" y="5822255"/>
                </a:lnTo>
                <a:lnTo>
                  <a:pt x="148" y="5822255"/>
                </a:lnTo>
                <a:lnTo>
                  <a:pt x="148" y="5807676"/>
                </a:lnTo>
                <a:lnTo>
                  <a:pt x="38354" y="5807676"/>
                </a:lnTo>
                <a:lnTo>
                  <a:pt x="38354" y="5457129"/>
                </a:lnTo>
                <a:lnTo>
                  <a:pt x="148" y="5457129"/>
                </a:lnTo>
                <a:lnTo>
                  <a:pt x="148" y="5442548"/>
                </a:lnTo>
                <a:lnTo>
                  <a:pt x="38354" y="5442548"/>
                </a:lnTo>
                <a:lnTo>
                  <a:pt x="38354" y="5092001"/>
                </a:lnTo>
                <a:lnTo>
                  <a:pt x="148" y="5092001"/>
                </a:lnTo>
                <a:lnTo>
                  <a:pt x="148" y="5077421"/>
                </a:lnTo>
                <a:lnTo>
                  <a:pt x="38354" y="5077421"/>
                </a:lnTo>
                <a:lnTo>
                  <a:pt x="38354" y="4726873"/>
                </a:lnTo>
                <a:lnTo>
                  <a:pt x="148" y="4726873"/>
                </a:lnTo>
                <a:lnTo>
                  <a:pt x="148" y="4712293"/>
                </a:lnTo>
                <a:lnTo>
                  <a:pt x="38354" y="4712293"/>
                </a:lnTo>
                <a:lnTo>
                  <a:pt x="38354" y="4361745"/>
                </a:lnTo>
                <a:lnTo>
                  <a:pt x="148" y="4361745"/>
                </a:lnTo>
                <a:lnTo>
                  <a:pt x="148" y="4347165"/>
                </a:lnTo>
                <a:lnTo>
                  <a:pt x="38354" y="4347165"/>
                </a:lnTo>
                <a:lnTo>
                  <a:pt x="38354" y="3996618"/>
                </a:lnTo>
                <a:lnTo>
                  <a:pt x="148" y="3996618"/>
                </a:lnTo>
                <a:lnTo>
                  <a:pt x="148" y="3982038"/>
                </a:lnTo>
                <a:lnTo>
                  <a:pt x="38354" y="3982038"/>
                </a:lnTo>
                <a:lnTo>
                  <a:pt x="38354" y="3631491"/>
                </a:lnTo>
                <a:lnTo>
                  <a:pt x="148" y="3631491"/>
                </a:lnTo>
                <a:lnTo>
                  <a:pt x="148" y="3616911"/>
                </a:lnTo>
                <a:lnTo>
                  <a:pt x="38354" y="3616911"/>
                </a:lnTo>
                <a:lnTo>
                  <a:pt x="38354" y="3266363"/>
                </a:lnTo>
                <a:lnTo>
                  <a:pt x="148" y="3266363"/>
                </a:lnTo>
                <a:lnTo>
                  <a:pt x="148" y="3251783"/>
                </a:lnTo>
                <a:lnTo>
                  <a:pt x="38354" y="3251783"/>
                </a:lnTo>
                <a:lnTo>
                  <a:pt x="38354" y="2901235"/>
                </a:lnTo>
                <a:lnTo>
                  <a:pt x="148" y="2901235"/>
                </a:lnTo>
                <a:lnTo>
                  <a:pt x="148" y="2886655"/>
                </a:lnTo>
                <a:lnTo>
                  <a:pt x="38354" y="2886655"/>
                </a:lnTo>
                <a:lnTo>
                  <a:pt x="38354" y="2536108"/>
                </a:lnTo>
                <a:lnTo>
                  <a:pt x="148" y="2536108"/>
                </a:lnTo>
                <a:lnTo>
                  <a:pt x="148" y="2521528"/>
                </a:lnTo>
                <a:lnTo>
                  <a:pt x="38354" y="2521528"/>
                </a:lnTo>
                <a:lnTo>
                  <a:pt x="38354" y="2170981"/>
                </a:lnTo>
                <a:lnTo>
                  <a:pt x="148" y="2170981"/>
                </a:lnTo>
                <a:lnTo>
                  <a:pt x="148" y="2156401"/>
                </a:lnTo>
                <a:lnTo>
                  <a:pt x="38354" y="2156401"/>
                </a:lnTo>
                <a:lnTo>
                  <a:pt x="38354" y="1805854"/>
                </a:lnTo>
                <a:lnTo>
                  <a:pt x="148" y="1805854"/>
                </a:lnTo>
                <a:lnTo>
                  <a:pt x="148" y="1791274"/>
                </a:lnTo>
                <a:lnTo>
                  <a:pt x="38354" y="1791274"/>
                </a:lnTo>
                <a:lnTo>
                  <a:pt x="38354" y="1440727"/>
                </a:lnTo>
                <a:lnTo>
                  <a:pt x="148" y="1440727"/>
                </a:lnTo>
                <a:lnTo>
                  <a:pt x="148" y="1426147"/>
                </a:lnTo>
                <a:lnTo>
                  <a:pt x="38354" y="1426147"/>
                </a:lnTo>
                <a:lnTo>
                  <a:pt x="38354" y="1075598"/>
                </a:lnTo>
                <a:lnTo>
                  <a:pt x="148" y="1075598"/>
                </a:lnTo>
                <a:lnTo>
                  <a:pt x="148" y="1061017"/>
                </a:lnTo>
                <a:lnTo>
                  <a:pt x="38354" y="1061017"/>
                </a:lnTo>
                <a:lnTo>
                  <a:pt x="38354" y="710474"/>
                </a:lnTo>
                <a:lnTo>
                  <a:pt x="148" y="710474"/>
                </a:lnTo>
                <a:lnTo>
                  <a:pt x="148" y="695893"/>
                </a:lnTo>
                <a:lnTo>
                  <a:pt x="38354" y="695893"/>
                </a:lnTo>
                <a:lnTo>
                  <a:pt x="38354" y="345347"/>
                </a:lnTo>
                <a:lnTo>
                  <a:pt x="148" y="345347"/>
                </a:lnTo>
                <a:lnTo>
                  <a:pt x="148" y="330767"/>
                </a:lnTo>
                <a:lnTo>
                  <a:pt x="38354" y="330767"/>
                </a:lnTo>
                <a:lnTo>
                  <a:pt x="38354" y="0"/>
                </a:lnTo>
                <a:lnTo>
                  <a:pt x="53574" y="0"/>
                </a:lnTo>
                <a:lnTo>
                  <a:pt x="53574" y="330767"/>
                </a:lnTo>
                <a:lnTo>
                  <a:pt x="389947" y="330767"/>
                </a:lnTo>
                <a:lnTo>
                  <a:pt x="389947" y="0"/>
                </a:lnTo>
                <a:lnTo>
                  <a:pt x="405167" y="0"/>
                </a:lnTo>
                <a:lnTo>
                  <a:pt x="405167" y="330767"/>
                </a:lnTo>
                <a:lnTo>
                  <a:pt x="741536" y="330767"/>
                </a:lnTo>
                <a:lnTo>
                  <a:pt x="741536" y="0"/>
                </a:lnTo>
                <a:lnTo>
                  <a:pt x="756756" y="0"/>
                </a:lnTo>
                <a:lnTo>
                  <a:pt x="756756" y="330767"/>
                </a:lnTo>
                <a:lnTo>
                  <a:pt x="1093126" y="330767"/>
                </a:lnTo>
                <a:lnTo>
                  <a:pt x="1093126" y="0"/>
                </a:lnTo>
                <a:lnTo>
                  <a:pt x="1108346" y="0"/>
                </a:lnTo>
                <a:lnTo>
                  <a:pt x="1108346" y="330767"/>
                </a:lnTo>
                <a:lnTo>
                  <a:pt x="1280279" y="330767"/>
                </a:lnTo>
                <a:lnTo>
                  <a:pt x="1255606" y="345347"/>
                </a:lnTo>
                <a:lnTo>
                  <a:pt x="1108346" y="345347"/>
                </a:lnTo>
                <a:lnTo>
                  <a:pt x="1108346" y="447031"/>
                </a:lnTo>
                <a:lnTo>
                  <a:pt x="1099790" y="456350"/>
                </a:lnTo>
                <a:cubicBezTo>
                  <a:pt x="1093386" y="468700"/>
                  <a:pt x="1091571" y="481095"/>
                  <a:pt x="1094083" y="492830"/>
                </a:cubicBezTo>
                <a:lnTo>
                  <a:pt x="1108346" y="515727"/>
                </a:lnTo>
                <a:lnTo>
                  <a:pt x="1108346" y="695893"/>
                </a:lnTo>
                <a:lnTo>
                  <a:pt x="1437398" y="695893"/>
                </a:lnTo>
                <a:lnTo>
                  <a:pt x="1456919" y="726726"/>
                </a:lnTo>
                <a:lnTo>
                  <a:pt x="1459936" y="730975"/>
                </a:lnTo>
                <a:lnTo>
                  <a:pt x="1459936" y="1061017"/>
                </a:lnTo>
                <a:lnTo>
                  <a:pt x="1796306" y="1061017"/>
                </a:lnTo>
                <a:lnTo>
                  <a:pt x="1796306" y="1041554"/>
                </a:lnTo>
                <a:lnTo>
                  <a:pt x="1811526" y="1049239"/>
                </a:lnTo>
                <a:lnTo>
                  <a:pt x="1811526" y="1061017"/>
                </a:lnTo>
                <a:lnTo>
                  <a:pt x="1834851" y="1061017"/>
                </a:lnTo>
                <a:lnTo>
                  <a:pt x="1863728" y="1075598"/>
                </a:lnTo>
                <a:lnTo>
                  <a:pt x="1811526" y="1075598"/>
                </a:lnTo>
                <a:lnTo>
                  <a:pt x="1811526" y="1426147"/>
                </a:lnTo>
                <a:lnTo>
                  <a:pt x="1954322" y="1426147"/>
                </a:lnTo>
                <a:lnTo>
                  <a:pt x="1955113" y="1429552"/>
                </a:lnTo>
                <a:lnTo>
                  <a:pt x="1960617" y="1440727"/>
                </a:lnTo>
                <a:lnTo>
                  <a:pt x="1811526" y="1440727"/>
                </a:lnTo>
                <a:lnTo>
                  <a:pt x="1811526" y="1791274"/>
                </a:lnTo>
                <a:lnTo>
                  <a:pt x="2055573" y="1791274"/>
                </a:lnTo>
                <a:lnTo>
                  <a:pt x="2049707" y="1805319"/>
                </a:lnTo>
                <a:lnTo>
                  <a:pt x="2049551" y="1805854"/>
                </a:lnTo>
                <a:lnTo>
                  <a:pt x="1811526" y="1805854"/>
                </a:lnTo>
                <a:lnTo>
                  <a:pt x="1811526" y="2156401"/>
                </a:lnTo>
                <a:lnTo>
                  <a:pt x="2001943" y="2156401"/>
                </a:lnTo>
                <a:lnTo>
                  <a:pt x="1999648" y="2170981"/>
                </a:lnTo>
                <a:lnTo>
                  <a:pt x="1811526" y="2170981"/>
                </a:lnTo>
                <a:lnTo>
                  <a:pt x="1811526" y="2521528"/>
                </a:lnTo>
                <a:lnTo>
                  <a:pt x="2111703" y="2521528"/>
                </a:lnTo>
                <a:lnTo>
                  <a:pt x="2110714" y="2525139"/>
                </a:lnTo>
                <a:lnTo>
                  <a:pt x="2107323" y="2536108"/>
                </a:lnTo>
                <a:lnTo>
                  <a:pt x="1811526" y="2536108"/>
                </a:lnTo>
                <a:lnTo>
                  <a:pt x="1811526" y="2886655"/>
                </a:lnTo>
                <a:lnTo>
                  <a:pt x="2147897" y="2886655"/>
                </a:lnTo>
                <a:lnTo>
                  <a:pt x="2147897" y="2701130"/>
                </a:lnTo>
                <a:lnTo>
                  <a:pt x="2152264" y="2706667"/>
                </a:lnTo>
                <a:lnTo>
                  <a:pt x="2163116" y="2714842"/>
                </a:lnTo>
                <a:lnTo>
                  <a:pt x="2163116" y="2886655"/>
                </a:lnTo>
                <a:lnTo>
                  <a:pt x="2499485" y="2886655"/>
                </a:lnTo>
                <a:lnTo>
                  <a:pt x="2499485" y="2860290"/>
                </a:lnTo>
                <a:lnTo>
                  <a:pt x="2514705" y="2864995"/>
                </a:lnTo>
                <a:lnTo>
                  <a:pt x="2514705" y="2886655"/>
                </a:lnTo>
                <a:lnTo>
                  <a:pt x="2580888" y="2886655"/>
                </a:lnTo>
                <a:lnTo>
                  <a:pt x="2613485" y="2901235"/>
                </a:lnTo>
                <a:lnTo>
                  <a:pt x="2514705" y="2901235"/>
                </a:lnTo>
                <a:lnTo>
                  <a:pt x="2514705" y="3251783"/>
                </a:lnTo>
                <a:lnTo>
                  <a:pt x="2551435" y="3251783"/>
                </a:lnTo>
                <a:lnTo>
                  <a:pt x="2548640" y="3266363"/>
                </a:lnTo>
                <a:lnTo>
                  <a:pt x="2514705" y="3266363"/>
                </a:lnTo>
                <a:lnTo>
                  <a:pt x="2514705" y="3616911"/>
                </a:lnTo>
                <a:lnTo>
                  <a:pt x="2654528" y="3616911"/>
                </a:lnTo>
                <a:lnTo>
                  <a:pt x="2654381" y="3627326"/>
                </a:lnTo>
                <a:lnTo>
                  <a:pt x="2653119" y="3631491"/>
                </a:lnTo>
                <a:lnTo>
                  <a:pt x="2514705" y="3631491"/>
                </a:lnTo>
                <a:lnTo>
                  <a:pt x="2514705" y="3815822"/>
                </a:lnTo>
                <a:lnTo>
                  <a:pt x="2499735" y="3829914"/>
                </a:lnTo>
                <a:lnTo>
                  <a:pt x="2499485" y="3830197"/>
                </a:lnTo>
                <a:lnTo>
                  <a:pt x="2499485" y="3631491"/>
                </a:lnTo>
                <a:lnTo>
                  <a:pt x="2163116" y="3631491"/>
                </a:lnTo>
                <a:lnTo>
                  <a:pt x="2163116" y="3982038"/>
                </a:lnTo>
                <a:lnTo>
                  <a:pt x="2463988" y="3982038"/>
                </a:lnTo>
                <a:lnTo>
                  <a:pt x="2468349" y="3990126"/>
                </a:lnTo>
                <a:lnTo>
                  <a:pt x="2473430" y="3996618"/>
                </a:lnTo>
                <a:lnTo>
                  <a:pt x="2163116" y="3996618"/>
                </a:lnTo>
                <a:lnTo>
                  <a:pt x="2163116" y="4347165"/>
                </a:lnTo>
                <a:lnTo>
                  <a:pt x="2499485" y="4347165"/>
                </a:lnTo>
                <a:lnTo>
                  <a:pt x="2499485" y="4029734"/>
                </a:lnTo>
                <a:lnTo>
                  <a:pt x="2514705" y="4046208"/>
                </a:lnTo>
                <a:lnTo>
                  <a:pt x="2514705" y="4347165"/>
                </a:lnTo>
                <a:lnTo>
                  <a:pt x="2593338" y="4347165"/>
                </a:lnTo>
                <a:lnTo>
                  <a:pt x="2594208" y="4361746"/>
                </a:lnTo>
                <a:lnTo>
                  <a:pt x="2514705" y="4361746"/>
                </a:lnTo>
                <a:lnTo>
                  <a:pt x="2514705" y="4712293"/>
                </a:lnTo>
                <a:lnTo>
                  <a:pt x="2637416" y="4712293"/>
                </a:lnTo>
                <a:lnTo>
                  <a:pt x="2637684" y="4716263"/>
                </a:lnTo>
                <a:lnTo>
                  <a:pt x="2641336" y="4726873"/>
                </a:lnTo>
                <a:lnTo>
                  <a:pt x="2514705" y="4726873"/>
                </a:lnTo>
                <a:lnTo>
                  <a:pt x="2514705" y="5077421"/>
                </a:lnTo>
                <a:lnTo>
                  <a:pt x="2851075" y="5077421"/>
                </a:lnTo>
                <a:lnTo>
                  <a:pt x="2851075" y="4944617"/>
                </a:lnTo>
                <a:lnTo>
                  <a:pt x="2866146" y="4967663"/>
                </a:lnTo>
                <a:lnTo>
                  <a:pt x="2866295" y="4968125"/>
                </a:lnTo>
                <a:lnTo>
                  <a:pt x="2866295" y="5077421"/>
                </a:lnTo>
                <a:lnTo>
                  <a:pt x="2870263" y="5077421"/>
                </a:lnTo>
                <a:lnTo>
                  <a:pt x="2869851" y="5079551"/>
                </a:lnTo>
                <a:cubicBezTo>
                  <a:pt x="2865410" y="5094760"/>
                  <a:pt x="2859233" y="5111052"/>
                  <a:pt x="2851202" y="5128582"/>
                </a:cubicBezTo>
                <a:lnTo>
                  <a:pt x="2851075" y="5128951"/>
                </a:lnTo>
                <a:lnTo>
                  <a:pt x="2851075" y="5092001"/>
                </a:lnTo>
                <a:lnTo>
                  <a:pt x="2514705" y="5092001"/>
                </a:lnTo>
                <a:lnTo>
                  <a:pt x="2514705" y="5442548"/>
                </a:lnTo>
                <a:lnTo>
                  <a:pt x="2851075" y="5442548"/>
                </a:lnTo>
                <a:lnTo>
                  <a:pt x="2851075" y="5304769"/>
                </a:lnTo>
                <a:lnTo>
                  <a:pt x="2866295" y="5343843"/>
                </a:lnTo>
                <a:lnTo>
                  <a:pt x="2866295" y="5442548"/>
                </a:lnTo>
                <a:lnTo>
                  <a:pt x="2924155" y="5442548"/>
                </a:lnTo>
                <a:lnTo>
                  <a:pt x="2934061" y="5457129"/>
                </a:lnTo>
                <a:lnTo>
                  <a:pt x="2866295" y="5457129"/>
                </a:lnTo>
                <a:lnTo>
                  <a:pt x="2866295" y="5807676"/>
                </a:lnTo>
                <a:lnTo>
                  <a:pt x="3023397" y="5807676"/>
                </a:lnTo>
                <a:lnTo>
                  <a:pt x="3027431" y="5813860"/>
                </a:lnTo>
                <a:lnTo>
                  <a:pt x="3032298" y="5822257"/>
                </a:lnTo>
                <a:lnTo>
                  <a:pt x="2866295" y="5822257"/>
                </a:lnTo>
                <a:lnTo>
                  <a:pt x="2866295" y="6172803"/>
                </a:lnTo>
                <a:lnTo>
                  <a:pt x="3090340" y="6172803"/>
                </a:lnTo>
                <a:lnTo>
                  <a:pt x="3090527" y="6187384"/>
                </a:lnTo>
                <a:lnTo>
                  <a:pt x="2866295" y="6187384"/>
                </a:lnTo>
                <a:lnTo>
                  <a:pt x="2866295" y="6357302"/>
                </a:lnTo>
                <a:lnTo>
                  <a:pt x="2866295" y="6512794"/>
                </a:lnTo>
                <a:lnTo>
                  <a:pt x="3104637" y="6512794"/>
                </a:lnTo>
                <a:lnTo>
                  <a:pt x="3105246" y="6515005"/>
                </a:lnTo>
                <a:lnTo>
                  <a:pt x="3110739" y="6527374"/>
                </a:lnTo>
                <a:lnTo>
                  <a:pt x="2866295" y="6527374"/>
                </a:lnTo>
                <a:lnTo>
                  <a:pt x="2866294" y="6877921"/>
                </a:lnTo>
                <a:lnTo>
                  <a:pt x="3148990" y="6877921"/>
                </a:lnTo>
                <a:lnTo>
                  <a:pt x="3146520" y="6892501"/>
                </a:lnTo>
                <a:lnTo>
                  <a:pt x="2866294" y="6892501"/>
                </a:lnTo>
                <a:lnTo>
                  <a:pt x="2866294" y="7243044"/>
                </a:lnTo>
                <a:lnTo>
                  <a:pt x="3160314" y="7243044"/>
                </a:lnTo>
                <a:lnTo>
                  <a:pt x="3161353" y="7246541"/>
                </a:lnTo>
                <a:lnTo>
                  <a:pt x="3166530" y="7257625"/>
                </a:lnTo>
                <a:lnTo>
                  <a:pt x="2866294" y="7257625"/>
                </a:lnTo>
                <a:lnTo>
                  <a:pt x="2866294" y="7608174"/>
                </a:lnTo>
                <a:lnTo>
                  <a:pt x="3202665" y="7608174"/>
                </a:lnTo>
                <a:lnTo>
                  <a:pt x="3202665" y="7328068"/>
                </a:lnTo>
                <a:lnTo>
                  <a:pt x="3217885" y="7350848"/>
                </a:lnTo>
                <a:lnTo>
                  <a:pt x="3217885" y="7608174"/>
                </a:lnTo>
                <a:lnTo>
                  <a:pt x="3270982" y="7608174"/>
                </a:lnTo>
                <a:lnTo>
                  <a:pt x="3269899" y="7622754"/>
                </a:lnTo>
                <a:lnTo>
                  <a:pt x="3217885" y="7622754"/>
                </a:lnTo>
                <a:lnTo>
                  <a:pt x="3217885" y="7973301"/>
                </a:lnTo>
                <a:lnTo>
                  <a:pt x="3331977" y="7973301"/>
                </a:lnTo>
                <a:lnTo>
                  <a:pt x="3336654" y="7987881"/>
                </a:lnTo>
                <a:lnTo>
                  <a:pt x="3217885" y="7987881"/>
                </a:lnTo>
                <a:lnTo>
                  <a:pt x="3217885" y="8338428"/>
                </a:lnTo>
                <a:lnTo>
                  <a:pt x="3338136" y="8338428"/>
                </a:lnTo>
                <a:lnTo>
                  <a:pt x="3337757" y="8353008"/>
                </a:lnTo>
                <a:lnTo>
                  <a:pt x="3217885" y="8353008"/>
                </a:lnTo>
                <a:lnTo>
                  <a:pt x="3217885" y="8703555"/>
                </a:lnTo>
                <a:lnTo>
                  <a:pt x="3340430" y="8703555"/>
                </a:lnTo>
                <a:lnTo>
                  <a:pt x="3393038" y="8703555"/>
                </a:lnTo>
                <a:lnTo>
                  <a:pt x="3428649" y="8703555"/>
                </a:lnTo>
                <a:lnTo>
                  <a:pt x="3424826" y="8718135"/>
                </a:lnTo>
                <a:lnTo>
                  <a:pt x="3393038" y="8718135"/>
                </a:lnTo>
                <a:lnTo>
                  <a:pt x="3340430" y="8718135"/>
                </a:lnTo>
                <a:lnTo>
                  <a:pt x="3217885" y="8718135"/>
                </a:lnTo>
                <a:lnTo>
                  <a:pt x="3217885" y="8857785"/>
                </a:lnTo>
                <a:lnTo>
                  <a:pt x="3208683" y="8861828"/>
                </a:lnTo>
                <a:lnTo>
                  <a:pt x="3202665" y="8864334"/>
                </a:lnTo>
                <a:lnTo>
                  <a:pt x="3202665" y="8718135"/>
                </a:lnTo>
                <a:lnTo>
                  <a:pt x="2866294" y="8718135"/>
                </a:lnTo>
                <a:lnTo>
                  <a:pt x="2866294" y="9068682"/>
                </a:lnTo>
                <a:lnTo>
                  <a:pt x="3185710" y="9068682"/>
                </a:lnTo>
                <a:lnTo>
                  <a:pt x="3191811" y="9083262"/>
                </a:lnTo>
                <a:lnTo>
                  <a:pt x="2866294" y="9083262"/>
                </a:lnTo>
                <a:lnTo>
                  <a:pt x="2866294" y="9433810"/>
                </a:lnTo>
                <a:lnTo>
                  <a:pt x="3202665" y="9433810"/>
                </a:lnTo>
                <a:lnTo>
                  <a:pt x="3202665" y="9109418"/>
                </a:lnTo>
                <a:lnTo>
                  <a:pt x="3217885" y="9146117"/>
                </a:lnTo>
                <a:lnTo>
                  <a:pt x="3217885" y="9433810"/>
                </a:lnTo>
                <a:lnTo>
                  <a:pt x="3340430" y="9433810"/>
                </a:lnTo>
                <a:lnTo>
                  <a:pt x="3365835" y="9433810"/>
                </a:lnTo>
                <a:lnTo>
                  <a:pt x="3373562" y="9448390"/>
                </a:lnTo>
                <a:lnTo>
                  <a:pt x="3340430" y="9448390"/>
                </a:lnTo>
                <a:lnTo>
                  <a:pt x="3217885" y="9448390"/>
                </a:lnTo>
                <a:lnTo>
                  <a:pt x="3217885" y="9798938"/>
                </a:lnTo>
                <a:lnTo>
                  <a:pt x="3340430" y="9798938"/>
                </a:lnTo>
                <a:lnTo>
                  <a:pt x="3393038" y="9798938"/>
                </a:lnTo>
                <a:lnTo>
                  <a:pt x="3507876" y="9798938"/>
                </a:lnTo>
                <a:lnTo>
                  <a:pt x="3513919" y="9808519"/>
                </a:lnTo>
                <a:lnTo>
                  <a:pt x="3517340" y="9813518"/>
                </a:lnTo>
                <a:lnTo>
                  <a:pt x="3393038" y="9813518"/>
                </a:lnTo>
                <a:lnTo>
                  <a:pt x="3340430" y="9813518"/>
                </a:lnTo>
                <a:lnTo>
                  <a:pt x="3217885" y="9813518"/>
                </a:lnTo>
                <a:lnTo>
                  <a:pt x="3217885" y="10164065"/>
                </a:lnTo>
                <a:lnTo>
                  <a:pt x="3340430" y="10164065"/>
                </a:lnTo>
                <a:lnTo>
                  <a:pt x="3393038" y="10164065"/>
                </a:lnTo>
                <a:lnTo>
                  <a:pt x="3571906" y="10164065"/>
                </a:lnTo>
                <a:lnTo>
                  <a:pt x="3571906" y="9893263"/>
                </a:lnTo>
                <a:lnTo>
                  <a:pt x="3578488" y="9902882"/>
                </a:lnTo>
                <a:lnTo>
                  <a:pt x="3587127" y="9918782"/>
                </a:lnTo>
                <a:lnTo>
                  <a:pt x="3587127" y="10164065"/>
                </a:lnTo>
                <a:lnTo>
                  <a:pt x="3685007" y="10164065"/>
                </a:lnTo>
                <a:lnTo>
                  <a:pt x="3695196" y="10178645"/>
                </a:lnTo>
                <a:lnTo>
                  <a:pt x="3587127" y="10178645"/>
                </a:lnTo>
                <a:lnTo>
                  <a:pt x="3587127" y="10529192"/>
                </a:lnTo>
                <a:lnTo>
                  <a:pt x="3923499" y="10529192"/>
                </a:lnTo>
                <a:lnTo>
                  <a:pt x="3923499" y="10415433"/>
                </a:lnTo>
                <a:lnTo>
                  <a:pt x="3938719" y="10422078"/>
                </a:lnTo>
                <a:lnTo>
                  <a:pt x="3938719" y="10529192"/>
                </a:lnTo>
                <a:lnTo>
                  <a:pt x="4089210" y="10529192"/>
                </a:lnTo>
                <a:lnTo>
                  <a:pt x="4068174" y="10543772"/>
                </a:lnTo>
                <a:lnTo>
                  <a:pt x="3938719" y="10543772"/>
                </a:lnTo>
                <a:lnTo>
                  <a:pt x="3938719" y="10601182"/>
                </a:lnTo>
                <a:lnTo>
                  <a:pt x="3923499" y="10603997"/>
                </a:lnTo>
                <a:lnTo>
                  <a:pt x="3923499" y="10543772"/>
                </a:lnTo>
                <a:lnTo>
                  <a:pt x="3587127" y="10543772"/>
                </a:lnTo>
                <a:lnTo>
                  <a:pt x="3587127" y="10894320"/>
                </a:lnTo>
                <a:lnTo>
                  <a:pt x="3664670" y="10894320"/>
                </a:lnTo>
                <a:lnTo>
                  <a:pt x="3666282" y="10908900"/>
                </a:lnTo>
                <a:lnTo>
                  <a:pt x="3587127" y="10908900"/>
                </a:lnTo>
                <a:lnTo>
                  <a:pt x="3587127" y="11259448"/>
                </a:lnTo>
                <a:lnTo>
                  <a:pt x="3671077" y="11259448"/>
                </a:lnTo>
                <a:lnTo>
                  <a:pt x="3674421" y="11266508"/>
                </a:lnTo>
                <a:lnTo>
                  <a:pt x="3680008" y="11274028"/>
                </a:lnTo>
                <a:lnTo>
                  <a:pt x="3587127" y="11274028"/>
                </a:lnTo>
                <a:lnTo>
                  <a:pt x="3587126" y="11624575"/>
                </a:lnTo>
                <a:lnTo>
                  <a:pt x="3923011" y="11624575"/>
                </a:lnTo>
                <a:lnTo>
                  <a:pt x="3955511" y="11639155"/>
                </a:lnTo>
                <a:lnTo>
                  <a:pt x="3938719" y="11639155"/>
                </a:lnTo>
                <a:lnTo>
                  <a:pt x="3938719" y="1198970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 name="Google Shape;12;p2"/>
          <p:cNvSpPr/>
          <p:nvPr/>
        </p:nvSpPr>
        <p:spPr>
          <a:xfrm>
            <a:off x="1969088" y="852125"/>
            <a:ext cx="8557500" cy="46305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 name="Google Shape;13;p2"/>
          <p:cNvSpPr txBox="1">
            <a:spLocks noGrp="1"/>
          </p:cNvSpPr>
          <p:nvPr>
            <p:ph type="title"/>
          </p:nvPr>
        </p:nvSpPr>
        <p:spPr>
          <a:xfrm>
            <a:off x="2507975" y="1729750"/>
            <a:ext cx="7338300" cy="2477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6000"/>
              <a:buNone/>
              <a:defRPr sz="6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14" name="Google Shape;14;p2"/>
          <p:cNvSpPr txBox="1">
            <a:spLocks noGrp="1"/>
          </p:cNvSpPr>
          <p:nvPr>
            <p:ph type="subTitle" idx="1"/>
          </p:nvPr>
        </p:nvSpPr>
        <p:spPr>
          <a:xfrm>
            <a:off x="2507975" y="4207450"/>
            <a:ext cx="73383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900"/>
              <a:buNone/>
              <a:defRPr>
                <a:highlight>
                  <a:schemeClr val="accent1"/>
                </a:highlight>
              </a:defRPr>
            </a:lvl1pPr>
            <a:lvl2pPr lvl="1" algn="l">
              <a:lnSpc>
                <a:spcPct val="115000"/>
              </a:lnSpc>
              <a:spcBef>
                <a:spcPts val="2100"/>
              </a:spcBef>
              <a:spcAft>
                <a:spcPts val="0"/>
              </a:spcAft>
              <a:buSzPts val="1900"/>
              <a:buNone/>
              <a:defRPr>
                <a:highlight>
                  <a:schemeClr val="accent1"/>
                </a:highlight>
              </a:defRPr>
            </a:lvl2pPr>
            <a:lvl3pPr lvl="2" algn="l">
              <a:lnSpc>
                <a:spcPct val="115000"/>
              </a:lnSpc>
              <a:spcBef>
                <a:spcPts val="2100"/>
              </a:spcBef>
              <a:spcAft>
                <a:spcPts val="0"/>
              </a:spcAft>
              <a:buSzPts val="1900"/>
              <a:buNone/>
              <a:defRPr>
                <a:highlight>
                  <a:schemeClr val="accent1"/>
                </a:highlight>
              </a:defRPr>
            </a:lvl3pPr>
            <a:lvl4pPr lvl="3" algn="l">
              <a:lnSpc>
                <a:spcPct val="115000"/>
              </a:lnSpc>
              <a:spcBef>
                <a:spcPts val="2100"/>
              </a:spcBef>
              <a:spcAft>
                <a:spcPts val="0"/>
              </a:spcAft>
              <a:buSzPts val="1900"/>
              <a:buNone/>
              <a:defRPr>
                <a:highlight>
                  <a:schemeClr val="accent1"/>
                </a:highlight>
              </a:defRPr>
            </a:lvl4pPr>
            <a:lvl5pPr lvl="4" algn="l">
              <a:lnSpc>
                <a:spcPct val="115000"/>
              </a:lnSpc>
              <a:spcBef>
                <a:spcPts val="2100"/>
              </a:spcBef>
              <a:spcAft>
                <a:spcPts val="0"/>
              </a:spcAft>
              <a:buSzPts val="1900"/>
              <a:buNone/>
              <a:defRPr>
                <a:highlight>
                  <a:schemeClr val="accent1"/>
                </a:highlight>
              </a:defRPr>
            </a:lvl5pPr>
            <a:lvl6pPr lvl="5" algn="l">
              <a:lnSpc>
                <a:spcPct val="115000"/>
              </a:lnSpc>
              <a:spcBef>
                <a:spcPts val="2100"/>
              </a:spcBef>
              <a:spcAft>
                <a:spcPts val="0"/>
              </a:spcAft>
              <a:buSzPts val="1900"/>
              <a:buNone/>
              <a:defRPr>
                <a:highlight>
                  <a:schemeClr val="accent1"/>
                </a:highlight>
              </a:defRPr>
            </a:lvl6pPr>
            <a:lvl7pPr lvl="6" algn="l">
              <a:lnSpc>
                <a:spcPct val="115000"/>
              </a:lnSpc>
              <a:spcBef>
                <a:spcPts val="2100"/>
              </a:spcBef>
              <a:spcAft>
                <a:spcPts val="0"/>
              </a:spcAft>
              <a:buSzPts val="1900"/>
              <a:buNone/>
              <a:defRPr>
                <a:highlight>
                  <a:schemeClr val="accent1"/>
                </a:highlight>
              </a:defRPr>
            </a:lvl7pPr>
            <a:lvl8pPr lvl="7" algn="l">
              <a:lnSpc>
                <a:spcPct val="115000"/>
              </a:lnSpc>
              <a:spcBef>
                <a:spcPts val="2100"/>
              </a:spcBef>
              <a:spcAft>
                <a:spcPts val="0"/>
              </a:spcAft>
              <a:buSzPts val="1900"/>
              <a:buNone/>
              <a:defRPr>
                <a:highlight>
                  <a:schemeClr val="accent1"/>
                </a:highlight>
              </a:defRPr>
            </a:lvl8pPr>
            <a:lvl9pPr lvl="8" algn="l">
              <a:lnSpc>
                <a:spcPct val="115000"/>
              </a:lnSpc>
              <a:spcBef>
                <a:spcPts val="2100"/>
              </a:spcBef>
              <a:spcAft>
                <a:spcPts val="2100"/>
              </a:spcAft>
              <a:buSzPts val="1900"/>
              <a:buNone/>
              <a:defRPr>
                <a:highlight>
                  <a:schemeClr val="accent1"/>
                </a:highlight>
              </a:defRPr>
            </a:lvl9pPr>
          </a:lstStyle>
          <a:p>
            <a:endParaRPr/>
          </a:p>
        </p:txBody>
      </p:sp>
      <p:sp>
        <p:nvSpPr>
          <p:cNvPr id="15" name="Google Shape;15;p2"/>
          <p:cNvSpPr/>
          <p:nvPr/>
        </p:nvSpPr>
        <p:spPr>
          <a:xfrm>
            <a:off x="1" y="1350"/>
            <a:ext cx="3771161" cy="2804374"/>
          </a:xfrm>
          <a:custGeom>
            <a:avLst/>
            <a:gdLst/>
            <a:ahLst/>
            <a:cxnLst/>
            <a:rect l="l" t="t" r="r" b="b"/>
            <a:pathLst>
              <a:path w="3771161" h="2804374" extrusionOk="0">
                <a:moveTo>
                  <a:pt x="0" y="0"/>
                </a:moveTo>
                <a:lnTo>
                  <a:pt x="3771161" y="0"/>
                </a:lnTo>
                <a:lnTo>
                  <a:pt x="3683533" y="34696"/>
                </a:lnTo>
                <a:cubicBezTo>
                  <a:pt x="3615999" y="63001"/>
                  <a:pt x="3544612" y="84334"/>
                  <a:pt x="3515164" y="166957"/>
                </a:cubicBezTo>
                <a:cubicBezTo>
                  <a:pt x="3502780" y="201818"/>
                  <a:pt x="3471042" y="232828"/>
                  <a:pt x="3442321" y="258323"/>
                </a:cubicBezTo>
                <a:cubicBezTo>
                  <a:pt x="3364901" y="326066"/>
                  <a:pt x="3279571" y="383196"/>
                  <a:pt x="3205167" y="456038"/>
                </a:cubicBezTo>
                <a:cubicBezTo>
                  <a:pt x="3128475" y="532002"/>
                  <a:pt x="3055111" y="610880"/>
                  <a:pt x="2983415" y="691007"/>
                </a:cubicBezTo>
                <a:cubicBezTo>
                  <a:pt x="2950635" y="727636"/>
                  <a:pt x="2912445" y="756044"/>
                  <a:pt x="2876439" y="788095"/>
                </a:cubicBezTo>
                <a:cubicBezTo>
                  <a:pt x="2832214" y="827430"/>
                  <a:pt x="2769361" y="833674"/>
                  <a:pt x="2726384" y="874569"/>
                </a:cubicBezTo>
                <a:cubicBezTo>
                  <a:pt x="2716270" y="877660"/>
                  <a:pt x="2709266" y="886880"/>
                  <a:pt x="2709006" y="897463"/>
                </a:cubicBezTo>
                <a:lnTo>
                  <a:pt x="2686113" y="918275"/>
                </a:lnTo>
                <a:cubicBezTo>
                  <a:pt x="2675530" y="917849"/>
                  <a:pt x="2665571" y="923290"/>
                  <a:pt x="2660202" y="932427"/>
                </a:cubicBezTo>
                <a:cubicBezTo>
                  <a:pt x="2634290" y="933676"/>
                  <a:pt x="2623884" y="956778"/>
                  <a:pt x="2606402" y="970098"/>
                </a:cubicBezTo>
                <a:cubicBezTo>
                  <a:pt x="2573831" y="994968"/>
                  <a:pt x="2553331" y="1035135"/>
                  <a:pt x="2513996" y="1050224"/>
                </a:cubicBezTo>
                <a:cubicBezTo>
                  <a:pt x="2453902" y="1072898"/>
                  <a:pt x="2402266" y="1113566"/>
                  <a:pt x="2366127" y="1166668"/>
                </a:cubicBezTo>
                <a:cubicBezTo>
                  <a:pt x="2344690" y="1197053"/>
                  <a:pt x="2324503" y="1227127"/>
                  <a:pt x="2293284" y="1251477"/>
                </a:cubicBezTo>
                <a:cubicBezTo>
                  <a:pt x="2266020" y="1272290"/>
                  <a:pt x="2222626" y="1295703"/>
                  <a:pt x="2216903" y="1323591"/>
                </a:cubicBezTo>
                <a:cubicBezTo>
                  <a:pt x="2203791" y="1386028"/>
                  <a:pt x="2148431" y="1417246"/>
                  <a:pt x="2124290" y="1470630"/>
                </a:cubicBezTo>
                <a:cubicBezTo>
                  <a:pt x="2109097" y="1504553"/>
                  <a:pt x="2084538" y="1544512"/>
                  <a:pt x="2048118" y="1564284"/>
                </a:cubicBezTo>
                <a:cubicBezTo>
                  <a:pt x="1959291" y="1613358"/>
                  <a:pt x="1864981" y="1651777"/>
                  <a:pt x="1767154" y="1678751"/>
                </a:cubicBezTo>
                <a:cubicBezTo>
                  <a:pt x="1731565" y="1688532"/>
                  <a:pt x="1703051" y="1707679"/>
                  <a:pt x="1687755" y="1740354"/>
                </a:cubicBezTo>
                <a:cubicBezTo>
                  <a:pt x="1678181" y="1761166"/>
                  <a:pt x="1660387" y="1768867"/>
                  <a:pt x="1646131" y="1782707"/>
                </a:cubicBezTo>
                <a:cubicBezTo>
                  <a:pt x="1597847" y="1830887"/>
                  <a:pt x="1539989" y="1877610"/>
                  <a:pt x="1513454" y="1937237"/>
                </a:cubicBezTo>
                <a:cubicBezTo>
                  <a:pt x="1482235" y="2006125"/>
                  <a:pt x="1444877" y="2033077"/>
                  <a:pt x="1373388" y="2032349"/>
                </a:cubicBezTo>
                <a:cubicBezTo>
                  <a:pt x="1312617" y="2031620"/>
                  <a:pt x="1261107" y="2049310"/>
                  <a:pt x="1226454" y="2110602"/>
                </a:cubicBezTo>
                <a:cubicBezTo>
                  <a:pt x="1199710" y="2158054"/>
                  <a:pt x="1169533" y="2204256"/>
                  <a:pt x="1114068" y="2233601"/>
                </a:cubicBezTo>
                <a:cubicBezTo>
                  <a:pt x="1015003" y="2285631"/>
                  <a:pt x="917187" y="2343178"/>
                  <a:pt x="856414" y="2444429"/>
                </a:cubicBezTo>
                <a:cubicBezTo>
                  <a:pt x="846196" y="2463388"/>
                  <a:pt x="827100" y="2475917"/>
                  <a:pt x="805633" y="2477728"/>
                </a:cubicBezTo>
                <a:cubicBezTo>
                  <a:pt x="734455" y="2479080"/>
                  <a:pt x="676806" y="2528717"/>
                  <a:pt x="606045" y="2531840"/>
                </a:cubicBezTo>
                <a:cubicBezTo>
                  <a:pt x="588874" y="2532568"/>
                  <a:pt x="573682" y="2546408"/>
                  <a:pt x="564421" y="2560768"/>
                </a:cubicBezTo>
                <a:cubicBezTo>
                  <a:pt x="515511" y="2635587"/>
                  <a:pt x="438403" y="2684081"/>
                  <a:pt x="385436" y="2754737"/>
                </a:cubicBezTo>
                <a:cubicBezTo>
                  <a:pt x="364624" y="2783146"/>
                  <a:pt x="334655" y="2796361"/>
                  <a:pt x="303540" y="2785955"/>
                </a:cubicBezTo>
                <a:cubicBezTo>
                  <a:pt x="245891" y="2765143"/>
                  <a:pt x="190842" y="2778671"/>
                  <a:pt x="134754" y="2788036"/>
                </a:cubicBezTo>
                <a:cubicBezTo>
                  <a:pt x="96043" y="2773989"/>
                  <a:pt x="59518" y="2774405"/>
                  <a:pt x="27364" y="2804374"/>
                </a:cubicBezTo>
                <a:lnTo>
                  <a:pt x="0" y="2804374"/>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1" y="1350"/>
            <a:ext cx="3688778" cy="2789487"/>
          </a:xfrm>
          <a:custGeom>
            <a:avLst/>
            <a:gdLst/>
            <a:ahLst/>
            <a:cxnLst/>
            <a:rect l="l" t="t" r="r" b="b"/>
            <a:pathLst>
              <a:path w="3688778" h="2789487" extrusionOk="0">
                <a:moveTo>
                  <a:pt x="0" y="0"/>
                </a:moveTo>
                <a:lnTo>
                  <a:pt x="3688778" y="0"/>
                </a:lnTo>
                <a:lnTo>
                  <a:pt x="3601156" y="34694"/>
                </a:lnTo>
                <a:cubicBezTo>
                  <a:pt x="3533620" y="62999"/>
                  <a:pt x="3462234" y="84331"/>
                  <a:pt x="3432786" y="166955"/>
                </a:cubicBezTo>
                <a:cubicBezTo>
                  <a:pt x="3420403" y="201816"/>
                  <a:pt x="3388664" y="232826"/>
                  <a:pt x="3359943" y="258321"/>
                </a:cubicBezTo>
                <a:cubicBezTo>
                  <a:pt x="3282522" y="326064"/>
                  <a:pt x="3197193" y="383194"/>
                  <a:pt x="3122789" y="456036"/>
                </a:cubicBezTo>
                <a:cubicBezTo>
                  <a:pt x="3046097" y="532000"/>
                  <a:pt x="2972733" y="610878"/>
                  <a:pt x="2901037" y="691004"/>
                </a:cubicBezTo>
                <a:cubicBezTo>
                  <a:pt x="2868257" y="727634"/>
                  <a:pt x="2830067" y="756042"/>
                  <a:pt x="2794061" y="788093"/>
                </a:cubicBezTo>
                <a:cubicBezTo>
                  <a:pt x="2749836" y="827428"/>
                  <a:pt x="2686983" y="833672"/>
                  <a:pt x="2644006" y="874567"/>
                </a:cubicBezTo>
                <a:cubicBezTo>
                  <a:pt x="2633892" y="877658"/>
                  <a:pt x="2626888" y="886878"/>
                  <a:pt x="2626628" y="897461"/>
                </a:cubicBezTo>
                <a:lnTo>
                  <a:pt x="2603735" y="918273"/>
                </a:lnTo>
                <a:cubicBezTo>
                  <a:pt x="2593151" y="917847"/>
                  <a:pt x="2583194" y="923289"/>
                  <a:pt x="2577824" y="932425"/>
                </a:cubicBezTo>
                <a:cubicBezTo>
                  <a:pt x="2551912" y="933674"/>
                  <a:pt x="2541506" y="956776"/>
                  <a:pt x="2524024" y="970096"/>
                </a:cubicBezTo>
                <a:cubicBezTo>
                  <a:pt x="2491453" y="994966"/>
                  <a:pt x="2470953" y="1035133"/>
                  <a:pt x="2431618" y="1050222"/>
                </a:cubicBezTo>
                <a:cubicBezTo>
                  <a:pt x="2371524" y="1072897"/>
                  <a:pt x="2319888" y="1113564"/>
                  <a:pt x="2283749" y="1166666"/>
                </a:cubicBezTo>
                <a:cubicBezTo>
                  <a:pt x="2262312" y="1197052"/>
                  <a:pt x="2242125" y="1227125"/>
                  <a:pt x="2210906" y="1251475"/>
                </a:cubicBezTo>
                <a:cubicBezTo>
                  <a:pt x="2183642" y="1272288"/>
                  <a:pt x="2140248" y="1295701"/>
                  <a:pt x="2134526" y="1323589"/>
                </a:cubicBezTo>
                <a:cubicBezTo>
                  <a:pt x="2121413" y="1386026"/>
                  <a:pt x="2066053" y="1417244"/>
                  <a:pt x="2041912" y="1470628"/>
                </a:cubicBezTo>
                <a:cubicBezTo>
                  <a:pt x="2026719" y="1504551"/>
                  <a:pt x="2002160" y="1544510"/>
                  <a:pt x="1965740" y="1564282"/>
                </a:cubicBezTo>
                <a:cubicBezTo>
                  <a:pt x="1876913" y="1613356"/>
                  <a:pt x="1782602" y="1651775"/>
                  <a:pt x="1684776" y="1678749"/>
                </a:cubicBezTo>
                <a:cubicBezTo>
                  <a:pt x="1649187" y="1688530"/>
                  <a:pt x="1620673" y="1707677"/>
                  <a:pt x="1605378" y="1740352"/>
                </a:cubicBezTo>
                <a:cubicBezTo>
                  <a:pt x="1595803" y="1761164"/>
                  <a:pt x="1578009" y="1768865"/>
                  <a:pt x="1563753" y="1782705"/>
                </a:cubicBezTo>
                <a:cubicBezTo>
                  <a:pt x="1515469" y="1830885"/>
                  <a:pt x="1457611" y="1877608"/>
                  <a:pt x="1431075" y="1937234"/>
                </a:cubicBezTo>
                <a:cubicBezTo>
                  <a:pt x="1399857" y="2006123"/>
                  <a:pt x="1362499" y="2033075"/>
                  <a:pt x="1291009" y="2032347"/>
                </a:cubicBezTo>
                <a:cubicBezTo>
                  <a:pt x="1230239" y="2031618"/>
                  <a:pt x="1178729" y="2049308"/>
                  <a:pt x="1144076" y="2110600"/>
                </a:cubicBezTo>
                <a:cubicBezTo>
                  <a:pt x="1117333" y="2158052"/>
                  <a:pt x="1087156" y="2204255"/>
                  <a:pt x="1031690" y="2233599"/>
                </a:cubicBezTo>
                <a:cubicBezTo>
                  <a:pt x="932625" y="2285630"/>
                  <a:pt x="834808" y="2343176"/>
                  <a:pt x="774036" y="2444427"/>
                </a:cubicBezTo>
                <a:cubicBezTo>
                  <a:pt x="763818" y="2463386"/>
                  <a:pt x="744722" y="2475915"/>
                  <a:pt x="723255" y="2477726"/>
                </a:cubicBezTo>
                <a:cubicBezTo>
                  <a:pt x="652077" y="2479079"/>
                  <a:pt x="594428" y="2528715"/>
                  <a:pt x="523667" y="2531838"/>
                </a:cubicBezTo>
                <a:cubicBezTo>
                  <a:pt x="506496" y="2532566"/>
                  <a:pt x="491304" y="2546406"/>
                  <a:pt x="482043" y="2560766"/>
                </a:cubicBezTo>
                <a:cubicBezTo>
                  <a:pt x="433134" y="2635586"/>
                  <a:pt x="356025" y="2684079"/>
                  <a:pt x="303058" y="2754735"/>
                </a:cubicBezTo>
                <a:cubicBezTo>
                  <a:pt x="282246" y="2783144"/>
                  <a:pt x="252276" y="2796359"/>
                  <a:pt x="221162" y="2785953"/>
                </a:cubicBezTo>
                <a:cubicBezTo>
                  <a:pt x="163513" y="2765141"/>
                  <a:pt x="108464" y="2778669"/>
                  <a:pt x="52376" y="2788034"/>
                </a:cubicBezTo>
                <a:cubicBezTo>
                  <a:pt x="42699" y="2784522"/>
                  <a:pt x="33157" y="2781914"/>
                  <a:pt x="23787" y="2780446"/>
                </a:cubicBezTo>
                <a:lnTo>
                  <a:pt x="0" y="2779800"/>
                </a:lnTo>
                <a:close/>
              </a:path>
            </a:pathLst>
          </a:custGeom>
          <a:blipFill rotWithShape="1">
            <a:blip r:embed="rId2">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a:off x="3474600" y="4802050"/>
            <a:ext cx="5437018" cy="172202"/>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rgbClr val="17171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a:off x="4398672" y="4896782"/>
            <a:ext cx="3669585" cy="154858"/>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rgbClr val="17171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2"/>
          <p:cNvSpPr/>
          <p:nvPr/>
        </p:nvSpPr>
        <p:spPr>
          <a:xfrm>
            <a:off x="7648" y="4177944"/>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2"/>
          <p:cNvSpPr/>
          <p:nvPr/>
        </p:nvSpPr>
        <p:spPr>
          <a:xfrm>
            <a:off x="0" y="4245676"/>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21;p2"/>
          <p:cNvSpPr/>
          <p:nvPr/>
        </p:nvSpPr>
        <p:spPr>
          <a:xfrm rot="-5400000">
            <a:off x="5078600" y="-255366"/>
            <a:ext cx="2537285" cy="11688619"/>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 name="Google Shape;22;p2"/>
          <p:cNvSpPr/>
          <p:nvPr/>
        </p:nvSpPr>
        <p:spPr>
          <a:xfrm rot="-8940610">
            <a:off x="1440311" y="4913382"/>
            <a:ext cx="1744244" cy="48558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270"/>
        <p:cNvGrpSpPr/>
        <p:nvPr/>
      </p:nvGrpSpPr>
      <p:grpSpPr>
        <a:xfrm>
          <a:off x="0" y="0"/>
          <a:ext cx="0" cy="0"/>
          <a:chOff x="0" y="0"/>
          <a:chExt cx="0" cy="0"/>
        </a:xfrm>
      </p:grpSpPr>
      <p:sp>
        <p:nvSpPr>
          <p:cNvPr id="271" name="Google Shape;271;p19"/>
          <p:cNvSpPr/>
          <p:nvPr/>
        </p:nvSpPr>
        <p:spPr>
          <a:xfrm>
            <a:off x="716423" y="629650"/>
            <a:ext cx="10744800" cy="56550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2" name="Google Shape;272;p19"/>
          <p:cNvSpPr/>
          <p:nvPr/>
        </p:nvSpPr>
        <p:spPr>
          <a:xfrm rot="8712581">
            <a:off x="-89583" y="678004"/>
            <a:ext cx="1939107" cy="5401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73" name="Google Shape;273;p19"/>
          <p:cNvSpPr/>
          <p:nvPr/>
        </p:nvSpPr>
        <p:spPr>
          <a:xfrm rot="5400000" flipH="1">
            <a:off x="3327092" y="-1855181"/>
            <a:ext cx="5571179" cy="10595733"/>
          </a:xfrm>
          <a:custGeom>
            <a:avLst/>
            <a:gdLst/>
            <a:ahLst/>
            <a:cxnLst/>
            <a:rect l="l" t="t" r="r" b="b"/>
            <a:pathLst>
              <a:path w="7119717" h="12539329" extrusionOk="0">
                <a:moveTo>
                  <a:pt x="583070" y="12004282"/>
                </a:moveTo>
                <a:lnTo>
                  <a:pt x="246697" y="12004282"/>
                </a:lnTo>
                <a:lnTo>
                  <a:pt x="246697" y="12354830"/>
                </a:lnTo>
                <a:lnTo>
                  <a:pt x="583070" y="12354830"/>
                </a:lnTo>
                <a:close/>
                <a:moveTo>
                  <a:pt x="583070" y="11639155"/>
                </a:moveTo>
                <a:lnTo>
                  <a:pt x="246697" y="11639155"/>
                </a:lnTo>
                <a:lnTo>
                  <a:pt x="246697" y="11989703"/>
                </a:lnTo>
                <a:lnTo>
                  <a:pt x="583070" y="11989703"/>
                </a:lnTo>
                <a:close/>
                <a:moveTo>
                  <a:pt x="583070" y="11274028"/>
                </a:moveTo>
                <a:lnTo>
                  <a:pt x="246697" y="11274028"/>
                </a:lnTo>
                <a:lnTo>
                  <a:pt x="246697" y="11624575"/>
                </a:lnTo>
                <a:lnTo>
                  <a:pt x="583070" y="11624575"/>
                </a:lnTo>
                <a:close/>
                <a:moveTo>
                  <a:pt x="583070" y="10908900"/>
                </a:moveTo>
                <a:lnTo>
                  <a:pt x="246697" y="10908900"/>
                </a:lnTo>
                <a:lnTo>
                  <a:pt x="246697" y="11259448"/>
                </a:lnTo>
                <a:lnTo>
                  <a:pt x="583070" y="11259448"/>
                </a:lnTo>
                <a:close/>
                <a:moveTo>
                  <a:pt x="583070" y="10543772"/>
                </a:moveTo>
                <a:lnTo>
                  <a:pt x="246697" y="10543772"/>
                </a:lnTo>
                <a:lnTo>
                  <a:pt x="246697" y="10894320"/>
                </a:lnTo>
                <a:lnTo>
                  <a:pt x="583070" y="10894320"/>
                </a:lnTo>
                <a:close/>
                <a:moveTo>
                  <a:pt x="583070" y="10178645"/>
                </a:moveTo>
                <a:lnTo>
                  <a:pt x="246697" y="10178645"/>
                </a:lnTo>
                <a:lnTo>
                  <a:pt x="246697" y="10529192"/>
                </a:lnTo>
                <a:lnTo>
                  <a:pt x="583070" y="10529192"/>
                </a:lnTo>
                <a:close/>
                <a:moveTo>
                  <a:pt x="583070" y="9813518"/>
                </a:moveTo>
                <a:lnTo>
                  <a:pt x="246697" y="9813518"/>
                </a:lnTo>
                <a:lnTo>
                  <a:pt x="246697" y="10164065"/>
                </a:lnTo>
                <a:lnTo>
                  <a:pt x="583070" y="10164065"/>
                </a:lnTo>
                <a:close/>
                <a:moveTo>
                  <a:pt x="583070" y="9448390"/>
                </a:moveTo>
                <a:lnTo>
                  <a:pt x="246697" y="9448390"/>
                </a:lnTo>
                <a:lnTo>
                  <a:pt x="246697" y="9798938"/>
                </a:lnTo>
                <a:lnTo>
                  <a:pt x="583070" y="9798938"/>
                </a:lnTo>
                <a:close/>
                <a:moveTo>
                  <a:pt x="583070" y="9083262"/>
                </a:moveTo>
                <a:lnTo>
                  <a:pt x="246697" y="9083262"/>
                </a:lnTo>
                <a:lnTo>
                  <a:pt x="246697" y="9433810"/>
                </a:lnTo>
                <a:lnTo>
                  <a:pt x="583070" y="9433810"/>
                </a:lnTo>
                <a:close/>
                <a:moveTo>
                  <a:pt x="583070" y="8718135"/>
                </a:moveTo>
                <a:lnTo>
                  <a:pt x="246697" y="8718135"/>
                </a:lnTo>
                <a:lnTo>
                  <a:pt x="246697" y="9068682"/>
                </a:lnTo>
                <a:lnTo>
                  <a:pt x="583070" y="9068682"/>
                </a:lnTo>
                <a:close/>
                <a:moveTo>
                  <a:pt x="583070" y="8353008"/>
                </a:moveTo>
                <a:lnTo>
                  <a:pt x="246697" y="8353008"/>
                </a:lnTo>
                <a:lnTo>
                  <a:pt x="246697" y="8703555"/>
                </a:lnTo>
                <a:lnTo>
                  <a:pt x="583070" y="8703555"/>
                </a:lnTo>
                <a:close/>
                <a:moveTo>
                  <a:pt x="583070" y="7987881"/>
                </a:moveTo>
                <a:lnTo>
                  <a:pt x="246697" y="7987881"/>
                </a:lnTo>
                <a:lnTo>
                  <a:pt x="246697" y="8338428"/>
                </a:lnTo>
                <a:lnTo>
                  <a:pt x="583070" y="8338428"/>
                </a:lnTo>
                <a:close/>
                <a:moveTo>
                  <a:pt x="583070" y="7622754"/>
                </a:moveTo>
                <a:lnTo>
                  <a:pt x="246697" y="7622754"/>
                </a:lnTo>
                <a:lnTo>
                  <a:pt x="246697" y="7973301"/>
                </a:lnTo>
                <a:lnTo>
                  <a:pt x="583070" y="7973301"/>
                </a:lnTo>
                <a:close/>
                <a:moveTo>
                  <a:pt x="583070" y="7257625"/>
                </a:moveTo>
                <a:lnTo>
                  <a:pt x="246697" y="7257625"/>
                </a:lnTo>
                <a:lnTo>
                  <a:pt x="246697" y="7608174"/>
                </a:lnTo>
                <a:lnTo>
                  <a:pt x="583070" y="7608174"/>
                </a:lnTo>
                <a:close/>
                <a:moveTo>
                  <a:pt x="583070" y="6892501"/>
                </a:moveTo>
                <a:lnTo>
                  <a:pt x="246697" y="6892501"/>
                </a:lnTo>
                <a:lnTo>
                  <a:pt x="246697" y="7243044"/>
                </a:lnTo>
                <a:lnTo>
                  <a:pt x="583070" y="7243044"/>
                </a:lnTo>
                <a:close/>
                <a:moveTo>
                  <a:pt x="583070" y="6527374"/>
                </a:moveTo>
                <a:lnTo>
                  <a:pt x="246697" y="6527374"/>
                </a:lnTo>
                <a:lnTo>
                  <a:pt x="246697" y="6877920"/>
                </a:lnTo>
                <a:lnTo>
                  <a:pt x="583070" y="6877920"/>
                </a:lnTo>
                <a:close/>
                <a:moveTo>
                  <a:pt x="583070" y="6187383"/>
                </a:moveTo>
                <a:lnTo>
                  <a:pt x="246698" y="6187383"/>
                </a:lnTo>
                <a:lnTo>
                  <a:pt x="246698" y="6357302"/>
                </a:lnTo>
                <a:lnTo>
                  <a:pt x="246697" y="6357302"/>
                </a:lnTo>
                <a:lnTo>
                  <a:pt x="246697" y="6512794"/>
                </a:lnTo>
                <a:lnTo>
                  <a:pt x="583070" y="6512794"/>
                </a:lnTo>
                <a:close/>
                <a:moveTo>
                  <a:pt x="583071" y="5822255"/>
                </a:moveTo>
                <a:lnTo>
                  <a:pt x="246698" y="5822255"/>
                </a:lnTo>
                <a:lnTo>
                  <a:pt x="246698" y="6172803"/>
                </a:lnTo>
                <a:lnTo>
                  <a:pt x="583071" y="6172803"/>
                </a:lnTo>
                <a:close/>
                <a:moveTo>
                  <a:pt x="583071" y="5457129"/>
                </a:moveTo>
                <a:lnTo>
                  <a:pt x="246698" y="5457129"/>
                </a:lnTo>
                <a:lnTo>
                  <a:pt x="246698" y="5807676"/>
                </a:lnTo>
                <a:lnTo>
                  <a:pt x="583071" y="5807676"/>
                </a:lnTo>
                <a:close/>
                <a:moveTo>
                  <a:pt x="583071" y="5092001"/>
                </a:moveTo>
                <a:lnTo>
                  <a:pt x="246698" y="5092001"/>
                </a:lnTo>
                <a:lnTo>
                  <a:pt x="246698" y="5442548"/>
                </a:lnTo>
                <a:lnTo>
                  <a:pt x="583071" y="5442548"/>
                </a:lnTo>
                <a:close/>
                <a:moveTo>
                  <a:pt x="583071" y="4726873"/>
                </a:moveTo>
                <a:lnTo>
                  <a:pt x="246698" y="4726873"/>
                </a:lnTo>
                <a:lnTo>
                  <a:pt x="246698" y="5077421"/>
                </a:lnTo>
                <a:lnTo>
                  <a:pt x="583071" y="5077421"/>
                </a:lnTo>
                <a:close/>
                <a:moveTo>
                  <a:pt x="583071" y="4361745"/>
                </a:moveTo>
                <a:lnTo>
                  <a:pt x="246698" y="4361745"/>
                </a:lnTo>
                <a:lnTo>
                  <a:pt x="246698" y="4712293"/>
                </a:lnTo>
                <a:lnTo>
                  <a:pt x="583071" y="4712293"/>
                </a:lnTo>
                <a:close/>
                <a:moveTo>
                  <a:pt x="583071" y="3996618"/>
                </a:moveTo>
                <a:lnTo>
                  <a:pt x="246698" y="3996618"/>
                </a:lnTo>
                <a:lnTo>
                  <a:pt x="246698" y="4347165"/>
                </a:lnTo>
                <a:lnTo>
                  <a:pt x="583071" y="4347165"/>
                </a:lnTo>
                <a:close/>
                <a:moveTo>
                  <a:pt x="583071" y="3631491"/>
                </a:moveTo>
                <a:lnTo>
                  <a:pt x="246698" y="3631491"/>
                </a:lnTo>
                <a:lnTo>
                  <a:pt x="246698" y="3982038"/>
                </a:lnTo>
                <a:lnTo>
                  <a:pt x="583071" y="3982038"/>
                </a:lnTo>
                <a:close/>
                <a:moveTo>
                  <a:pt x="583071" y="3266363"/>
                </a:moveTo>
                <a:lnTo>
                  <a:pt x="246698" y="3266363"/>
                </a:lnTo>
                <a:lnTo>
                  <a:pt x="246698" y="3616911"/>
                </a:lnTo>
                <a:lnTo>
                  <a:pt x="583071" y="3616911"/>
                </a:lnTo>
                <a:close/>
                <a:moveTo>
                  <a:pt x="583071" y="2901235"/>
                </a:moveTo>
                <a:lnTo>
                  <a:pt x="246698" y="2901235"/>
                </a:lnTo>
                <a:lnTo>
                  <a:pt x="246698" y="3251783"/>
                </a:lnTo>
                <a:lnTo>
                  <a:pt x="583071" y="3251783"/>
                </a:lnTo>
                <a:close/>
                <a:moveTo>
                  <a:pt x="583071" y="2536108"/>
                </a:moveTo>
                <a:lnTo>
                  <a:pt x="246698" y="2536108"/>
                </a:lnTo>
                <a:lnTo>
                  <a:pt x="246698" y="2886655"/>
                </a:lnTo>
                <a:lnTo>
                  <a:pt x="583071" y="2886655"/>
                </a:lnTo>
                <a:close/>
                <a:moveTo>
                  <a:pt x="583071" y="2170981"/>
                </a:moveTo>
                <a:lnTo>
                  <a:pt x="246698" y="2170981"/>
                </a:lnTo>
                <a:lnTo>
                  <a:pt x="246698" y="2521528"/>
                </a:lnTo>
                <a:lnTo>
                  <a:pt x="583071" y="2521528"/>
                </a:lnTo>
                <a:close/>
                <a:moveTo>
                  <a:pt x="583071" y="1805854"/>
                </a:moveTo>
                <a:lnTo>
                  <a:pt x="246698" y="1805854"/>
                </a:lnTo>
                <a:lnTo>
                  <a:pt x="246698" y="2156401"/>
                </a:lnTo>
                <a:lnTo>
                  <a:pt x="583071" y="2156401"/>
                </a:lnTo>
                <a:close/>
                <a:moveTo>
                  <a:pt x="583071" y="1440727"/>
                </a:moveTo>
                <a:lnTo>
                  <a:pt x="246698" y="1440727"/>
                </a:lnTo>
                <a:lnTo>
                  <a:pt x="246698" y="1791274"/>
                </a:lnTo>
                <a:lnTo>
                  <a:pt x="583071" y="1791274"/>
                </a:lnTo>
                <a:close/>
                <a:moveTo>
                  <a:pt x="583071" y="1075598"/>
                </a:moveTo>
                <a:lnTo>
                  <a:pt x="246698" y="1075598"/>
                </a:lnTo>
                <a:lnTo>
                  <a:pt x="246698" y="1426147"/>
                </a:lnTo>
                <a:lnTo>
                  <a:pt x="583071" y="1426147"/>
                </a:lnTo>
                <a:close/>
                <a:moveTo>
                  <a:pt x="583071" y="710474"/>
                </a:moveTo>
                <a:lnTo>
                  <a:pt x="246698" y="710474"/>
                </a:lnTo>
                <a:lnTo>
                  <a:pt x="246698" y="1061017"/>
                </a:lnTo>
                <a:lnTo>
                  <a:pt x="583071" y="1061017"/>
                </a:lnTo>
                <a:close/>
                <a:moveTo>
                  <a:pt x="583071" y="345347"/>
                </a:moveTo>
                <a:lnTo>
                  <a:pt x="246698" y="345347"/>
                </a:lnTo>
                <a:lnTo>
                  <a:pt x="246698" y="695893"/>
                </a:lnTo>
                <a:lnTo>
                  <a:pt x="583071" y="695893"/>
                </a:lnTo>
                <a:close/>
                <a:moveTo>
                  <a:pt x="934659" y="12004282"/>
                </a:moveTo>
                <a:lnTo>
                  <a:pt x="598290" y="12004282"/>
                </a:lnTo>
                <a:lnTo>
                  <a:pt x="598290" y="12354830"/>
                </a:lnTo>
                <a:lnTo>
                  <a:pt x="934659" y="12354830"/>
                </a:lnTo>
                <a:close/>
                <a:moveTo>
                  <a:pt x="934659" y="11639155"/>
                </a:moveTo>
                <a:lnTo>
                  <a:pt x="598290" y="11639155"/>
                </a:lnTo>
                <a:lnTo>
                  <a:pt x="598290" y="11989703"/>
                </a:lnTo>
                <a:lnTo>
                  <a:pt x="934659" y="11989703"/>
                </a:lnTo>
                <a:close/>
                <a:moveTo>
                  <a:pt x="934659" y="11274028"/>
                </a:moveTo>
                <a:lnTo>
                  <a:pt x="598290" y="11274028"/>
                </a:lnTo>
                <a:lnTo>
                  <a:pt x="598290" y="11624575"/>
                </a:lnTo>
                <a:lnTo>
                  <a:pt x="934659" y="11624575"/>
                </a:lnTo>
                <a:close/>
                <a:moveTo>
                  <a:pt x="934659" y="10908900"/>
                </a:moveTo>
                <a:lnTo>
                  <a:pt x="598290" y="10908900"/>
                </a:lnTo>
                <a:lnTo>
                  <a:pt x="598290" y="11259448"/>
                </a:lnTo>
                <a:lnTo>
                  <a:pt x="934659" y="11259448"/>
                </a:lnTo>
                <a:close/>
                <a:moveTo>
                  <a:pt x="934659" y="10543772"/>
                </a:moveTo>
                <a:lnTo>
                  <a:pt x="598290" y="10543772"/>
                </a:lnTo>
                <a:lnTo>
                  <a:pt x="598290" y="10894320"/>
                </a:lnTo>
                <a:lnTo>
                  <a:pt x="934659" y="10894320"/>
                </a:lnTo>
                <a:close/>
                <a:moveTo>
                  <a:pt x="934659" y="10178645"/>
                </a:moveTo>
                <a:lnTo>
                  <a:pt x="598290" y="10178645"/>
                </a:lnTo>
                <a:lnTo>
                  <a:pt x="598290" y="10529192"/>
                </a:lnTo>
                <a:lnTo>
                  <a:pt x="934659" y="10529192"/>
                </a:lnTo>
                <a:close/>
                <a:moveTo>
                  <a:pt x="934659" y="9813518"/>
                </a:moveTo>
                <a:lnTo>
                  <a:pt x="598290" y="9813518"/>
                </a:lnTo>
                <a:lnTo>
                  <a:pt x="598290" y="10164065"/>
                </a:lnTo>
                <a:lnTo>
                  <a:pt x="934659" y="10164065"/>
                </a:lnTo>
                <a:close/>
                <a:moveTo>
                  <a:pt x="934659" y="9448390"/>
                </a:moveTo>
                <a:lnTo>
                  <a:pt x="598290" y="9448390"/>
                </a:lnTo>
                <a:lnTo>
                  <a:pt x="598290" y="9798938"/>
                </a:lnTo>
                <a:lnTo>
                  <a:pt x="934659" y="9798938"/>
                </a:lnTo>
                <a:close/>
                <a:moveTo>
                  <a:pt x="934659" y="9083262"/>
                </a:moveTo>
                <a:lnTo>
                  <a:pt x="598290" y="9083262"/>
                </a:lnTo>
                <a:lnTo>
                  <a:pt x="598290" y="9433810"/>
                </a:lnTo>
                <a:lnTo>
                  <a:pt x="934659" y="9433810"/>
                </a:lnTo>
                <a:close/>
                <a:moveTo>
                  <a:pt x="934659" y="8718135"/>
                </a:moveTo>
                <a:lnTo>
                  <a:pt x="598290" y="8718135"/>
                </a:lnTo>
                <a:lnTo>
                  <a:pt x="598290" y="9068682"/>
                </a:lnTo>
                <a:lnTo>
                  <a:pt x="934659" y="9068682"/>
                </a:lnTo>
                <a:close/>
                <a:moveTo>
                  <a:pt x="934659" y="8353008"/>
                </a:moveTo>
                <a:lnTo>
                  <a:pt x="598290" y="8353008"/>
                </a:lnTo>
                <a:lnTo>
                  <a:pt x="598290" y="8703555"/>
                </a:lnTo>
                <a:lnTo>
                  <a:pt x="934659" y="8703555"/>
                </a:lnTo>
                <a:close/>
                <a:moveTo>
                  <a:pt x="934659" y="7987881"/>
                </a:moveTo>
                <a:lnTo>
                  <a:pt x="598290" y="7987881"/>
                </a:lnTo>
                <a:lnTo>
                  <a:pt x="598290" y="8338428"/>
                </a:lnTo>
                <a:lnTo>
                  <a:pt x="934659" y="8338428"/>
                </a:lnTo>
                <a:close/>
                <a:moveTo>
                  <a:pt x="934659" y="7622754"/>
                </a:moveTo>
                <a:lnTo>
                  <a:pt x="598290" y="7622754"/>
                </a:lnTo>
                <a:lnTo>
                  <a:pt x="598290" y="7973301"/>
                </a:lnTo>
                <a:lnTo>
                  <a:pt x="934659" y="7973301"/>
                </a:lnTo>
                <a:close/>
                <a:moveTo>
                  <a:pt x="934659" y="7257625"/>
                </a:moveTo>
                <a:lnTo>
                  <a:pt x="598290" y="7257625"/>
                </a:lnTo>
                <a:lnTo>
                  <a:pt x="598290" y="7608174"/>
                </a:lnTo>
                <a:lnTo>
                  <a:pt x="934659" y="7608174"/>
                </a:lnTo>
                <a:close/>
                <a:moveTo>
                  <a:pt x="934659" y="6892501"/>
                </a:moveTo>
                <a:lnTo>
                  <a:pt x="598290" y="6892501"/>
                </a:lnTo>
                <a:lnTo>
                  <a:pt x="598290" y="7243044"/>
                </a:lnTo>
                <a:lnTo>
                  <a:pt x="934659" y="7243044"/>
                </a:lnTo>
                <a:close/>
                <a:moveTo>
                  <a:pt x="934659" y="6527374"/>
                </a:moveTo>
                <a:lnTo>
                  <a:pt x="598290" y="6527374"/>
                </a:lnTo>
                <a:lnTo>
                  <a:pt x="598290" y="6877920"/>
                </a:lnTo>
                <a:lnTo>
                  <a:pt x="934659" y="6877920"/>
                </a:lnTo>
                <a:close/>
                <a:moveTo>
                  <a:pt x="934659" y="6187383"/>
                </a:moveTo>
                <a:lnTo>
                  <a:pt x="598291" y="6187383"/>
                </a:lnTo>
                <a:lnTo>
                  <a:pt x="598291" y="6357302"/>
                </a:lnTo>
                <a:lnTo>
                  <a:pt x="598290" y="6357302"/>
                </a:lnTo>
                <a:lnTo>
                  <a:pt x="598290" y="6512794"/>
                </a:lnTo>
                <a:lnTo>
                  <a:pt x="934659" y="6512794"/>
                </a:lnTo>
                <a:close/>
                <a:moveTo>
                  <a:pt x="934660" y="5822255"/>
                </a:moveTo>
                <a:lnTo>
                  <a:pt x="598291" y="5822255"/>
                </a:lnTo>
                <a:lnTo>
                  <a:pt x="598291" y="6172803"/>
                </a:lnTo>
                <a:lnTo>
                  <a:pt x="934660" y="6172803"/>
                </a:lnTo>
                <a:close/>
                <a:moveTo>
                  <a:pt x="934660" y="5457129"/>
                </a:moveTo>
                <a:lnTo>
                  <a:pt x="598291" y="5457129"/>
                </a:lnTo>
                <a:lnTo>
                  <a:pt x="598291" y="5807676"/>
                </a:lnTo>
                <a:lnTo>
                  <a:pt x="934660" y="5807676"/>
                </a:lnTo>
                <a:close/>
                <a:moveTo>
                  <a:pt x="934660" y="5092001"/>
                </a:moveTo>
                <a:lnTo>
                  <a:pt x="598291" y="5092001"/>
                </a:lnTo>
                <a:lnTo>
                  <a:pt x="598291" y="5442548"/>
                </a:lnTo>
                <a:lnTo>
                  <a:pt x="934660" y="5442548"/>
                </a:lnTo>
                <a:close/>
                <a:moveTo>
                  <a:pt x="934660" y="4726873"/>
                </a:moveTo>
                <a:lnTo>
                  <a:pt x="598291" y="4726873"/>
                </a:lnTo>
                <a:lnTo>
                  <a:pt x="598291" y="5077421"/>
                </a:lnTo>
                <a:lnTo>
                  <a:pt x="934660" y="5077421"/>
                </a:lnTo>
                <a:close/>
                <a:moveTo>
                  <a:pt x="934660" y="4361745"/>
                </a:moveTo>
                <a:lnTo>
                  <a:pt x="598291" y="4361745"/>
                </a:lnTo>
                <a:lnTo>
                  <a:pt x="598291" y="4712293"/>
                </a:lnTo>
                <a:lnTo>
                  <a:pt x="934660" y="4712293"/>
                </a:lnTo>
                <a:close/>
                <a:moveTo>
                  <a:pt x="934660" y="3996618"/>
                </a:moveTo>
                <a:lnTo>
                  <a:pt x="598291" y="3996618"/>
                </a:lnTo>
                <a:lnTo>
                  <a:pt x="598291" y="4347165"/>
                </a:lnTo>
                <a:lnTo>
                  <a:pt x="934660" y="4347165"/>
                </a:lnTo>
                <a:close/>
                <a:moveTo>
                  <a:pt x="934660" y="3631491"/>
                </a:moveTo>
                <a:lnTo>
                  <a:pt x="598291" y="3631491"/>
                </a:lnTo>
                <a:lnTo>
                  <a:pt x="598291" y="3982038"/>
                </a:lnTo>
                <a:lnTo>
                  <a:pt x="934660" y="3982038"/>
                </a:lnTo>
                <a:close/>
                <a:moveTo>
                  <a:pt x="934660" y="3266363"/>
                </a:moveTo>
                <a:lnTo>
                  <a:pt x="598291" y="3266363"/>
                </a:lnTo>
                <a:lnTo>
                  <a:pt x="598291" y="3616911"/>
                </a:lnTo>
                <a:lnTo>
                  <a:pt x="934660" y="3616911"/>
                </a:lnTo>
                <a:close/>
                <a:moveTo>
                  <a:pt x="934660" y="2901235"/>
                </a:moveTo>
                <a:lnTo>
                  <a:pt x="598291" y="2901235"/>
                </a:lnTo>
                <a:lnTo>
                  <a:pt x="598291" y="3251783"/>
                </a:lnTo>
                <a:lnTo>
                  <a:pt x="934660" y="3251783"/>
                </a:lnTo>
                <a:close/>
                <a:moveTo>
                  <a:pt x="934660" y="2536108"/>
                </a:moveTo>
                <a:lnTo>
                  <a:pt x="598291" y="2536108"/>
                </a:lnTo>
                <a:lnTo>
                  <a:pt x="598291" y="2886655"/>
                </a:lnTo>
                <a:lnTo>
                  <a:pt x="934660" y="2886655"/>
                </a:lnTo>
                <a:close/>
                <a:moveTo>
                  <a:pt x="934660" y="2170981"/>
                </a:moveTo>
                <a:lnTo>
                  <a:pt x="598291" y="2170981"/>
                </a:lnTo>
                <a:lnTo>
                  <a:pt x="598291" y="2521528"/>
                </a:lnTo>
                <a:lnTo>
                  <a:pt x="934660" y="2521528"/>
                </a:lnTo>
                <a:close/>
                <a:moveTo>
                  <a:pt x="934660" y="1805854"/>
                </a:moveTo>
                <a:lnTo>
                  <a:pt x="598291" y="1805854"/>
                </a:lnTo>
                <a:lnTo>
                  <a:pt x="598291" y="2156401"/>
                </a:lnTo>
                <a:lnTo>
                  <a:pt x="934660" y="2156401"/>
                </a:lnTo>
                <a:close/>
                <a:moveTo>
                  <a:pt x="934660" y="1440727"/>
                </a:moveTo>
                <a:lnTo>
                  <a:pt x="598291" y="1440727"/>
                </a:lnTo>
                <a:lnTo>
                  <a:pt x="598291" y="1791274"/>
                </a:lnTo>
                <a:lnTo>
                  <a:pt x="934660" y="1791274"/>
                </a:lnTo>
                <a:close/>
                <a:moveTo>
                  <a:pt x="934660" y="1075598"/>
                </a:moveTo>
                <a:lnTo>
                  <a:pt x="598291" y="1075598"/>
                </a:lnTo>
                <a:lnTo>
                  <a:pt x="598291" y="1426147"/>
                </a:lnTo>
                <a:lnTo>
                  <a:pt x="934660" y="1426147"/>
                </a:lnTo>
                <a:close/>
                <a:moveTo>
                  <a:pt x="934660" y="710474"/>
                </a:moveTo>
                <a:lnTo>
                  <a:pt x="598291" y="710474"/>
                </a:lnTo>
                <a:lnTo>
                  <a:pt x="598291" y="1061017"/>
                </a:lnTo>
                <a:lnTo>
                  <a:pt x="934660" y="1061017"/>
                </a:lnTo>
                <a:close/>
                <a:moveTo>
                  <a:pt x="934660" y="345347"/>
                </a:moveTo>
                <a:lnTo>
                  <a:pt x="598291" y="345347"/>
                </a:lnTo>
                <a:lnTo>
                  <a:pt x="598291" y="695893"/>
                </a:lnTo>
                <a:lnTo>
                  <a:pt x="934660" y="695893"/>
                </a:lnTo>
                <a:close/>
                <a:moveTo>
                  <a:pt x="1286249" y="12004282"/>
                </a:moveTo>
                <a:lnTo>
                  <a:pt x="949879" y="12004282"/>
                </a:lnTo>
                <a:lnTo>
                  <a:pt x="949879" y="12354830"/>
                </a:lnTo>
                <a:lnTo>
                  <a:pt x="1286249" y="12354830"/>
                </a:lnTo>
                <a:close/>
                <a:moveTo>
                  <a:pt x="1286249" y="11639155"/>
                </a:moveTo>
                <a:lnTo>
                  <a:pt x="949879" y="11639155"/>
                </a:lnTo>
                <a:lnTo>
                  <a:pt x="949879" y="11989703"/>
                </a:lnTo>
                <a:lnTo>
                  <a:pt x="1286249" y="11989703"/>
                </a:lnTo>
                <a:close/>
                <a:moveTo>
                  <a:pt x="1286249" y="11274028"/>
                </a:moveTo>
                <a:lnTo>
                  <a:pt x="949879" y="11274028"/>
                </a:lnTo>
                <a:lnTo>
                  <a:pt x="949879" y="11624575"/>
                </a:lnTo>
                <a:lnTo>
                  <a:pt x="1286249" y="11624575"/>
                </a:lnTo>
                <a:close/>
                <a:moveTo>
                  <a:pt x="1286249" y="10908900"/>
                </a:moveTo>
                <a:lnTo>
                  <a:pt x="949879" y="10908900"/>
                </a:lnTo>
                <a:lnTo>
                  <a:pt x="949879" y="11259448"/>
                </a:lnTo>
                <a:lnTo>
                  <a:pt x="1286249" y="11259448"/>
                </a:lnTo>
                <a:close/>
                <a:moveTo>
                  <a:pt x="1286249" y="10543772"/>
                </a:moveTo>
                <a:lnTo>
                  <a:pt x="949879" y="10543772"/>
                </a:lnTo>
                <a:lnTo>
                  <a:pt x="949879" y="10894320"/>
                </a:lnTo>
                <a:lnTo>
                  <a:pt x="1286249" y="10894320"/>
                </a:lnTo>
                <a:close/>
                <a:moveTo>
                  <a:pt x="1286249" y="10178645"/>
                </a:moveTo>
                <a:lnTo>
                  <a:pt x="949879" y="10178645"/>
                </a:lnTo>
                <a:lnTo>
                  <a:pt x="949879" y="10529192"/>
                </a:lnTo>
                <a:lnTo>
                  <a:pt x="1286249" y="10529192"/>
                </a:lnTo>
                <a:close/>
                <a:moveTo>
                  <a:pt x="1286249" y="9813518"/>
                </a:moveTo>
                <a:lnTo>
                  <a:pt x="949880" y="9813518"/>
                </a:lnTo>
                <a:lnTo>
                  <a:pt x="949879" y="10164065"/>
                </a:lnTo>
                <a:lnTo>
                  <a:pt x="1286249" y="10164065"/>
                </a:lnTo>
                <a:close/>
                <a:moveTo>
                  <a:pt x="1286249" y="9448390"/>
                </a:moveTo>
                <a:lnTo>
                  <a:pt x="949880" y="9448390"/>
                </a:lnTo>
                <a:lnTo>
                  <a:pt x="949880" y="9798938"/>
                </a:lnTo>
                <a:lnTo>
                  <a:pt x="1286249" y="9798938"/>
                </a:lnTo>
                <a:close/>
                <a:moveTo>
                  <a:pt x="1286249" y="9083262"/>
                </a:moveTo>
                <a:lnTo>
                  <a:pt x="949880" y="9083262"/>
                </a:lnTo>
                <a:lnTo>
                  <a:pt x="949880" y="9433810"/>
                </a:lnTo>
                <a:lnTo>
                  <a:pt x="1286249" y="9433810"/>
                </a:lnTo>
                <a:close/>
                <a:moveTo>
                  <a:pt x="1286249" y="8718135"/>
                </a:moveTo>
                <a:lnTo>
                  <a:pt x="949880" y="8718135"/>
                </a:lnTo>
                <a:lnTo>
                  <a:pt x="949880" y="9068682"/>
                </a:lnTo>
                <a:lnTo>
                  <a:pt x="1286249" y="9068682"/>
                </a:lnTo>
                <a:close/>
                <a:moveTo>
                  <a:pt x="1286249" y="8353008"/>
                </a:moveTo>
                <a:lnTo>
                  <a:pt x="949880" y="8353008"/>
                </a:lnTo>
                <a:lnTo>
                  <a:pt x="949880" y="8703555"/>
                </a:lnTo>
                <a:lnTo>
                  <a:pt x="1286249" y="8703555"/>
                </a:lnTo>
                <a:close/>
                <a:moveTo>
                  <a:pt x="1286249" y="7987881"/>
                </a:moveTo>
                <a:lnTo>
                  <a:pt x="949880" y="7987881"/>
                </a:lnTo>
                <a:lnTo>
                  <a:pt x="949880" y="8338428"/>
                </a:lnTo>
                <a:lnTo>
                  <a:pt x="1286249" y="8338428"/>
                </a:lnTo>
                <a:close/>
                <a:moveTo>
                  <a:pt x="1286249" y="7622754"/>
                </a:moveTo>
                <a:lnTo>
                  <a:pt x="949880" y="7622754"/>
                </a:lnTo>
                <a:lnTo>
                  <a:pt x="949880" y="7973301"/>
                </a:lnTo>
                <a:lnTo>
                  <a:pt x="1286249" y="7973301"/>
                </a:lnTo>
                <a:close/>
                <a:moveTo>
                  <a:pt x="1286249" y="7257625"/>
                </a:moveTo>
                <a:lnTo>
                  <a:pt x="949879" y="7257625"/>
                </a:lnTo>
                <a:lnTo>
                  <a:pt x="949880" y="7608174"/>
                </a:lnTo>
                <a:lnTo>
                  <a:pt x="1286249" y="7608174"/>
                </a:lnTo>
                <a:close/>
                <a:moveTo>
                  <a:pt x="1286249" y="6892501"/>
                </a:moveTo>
                <a:lnTo>
                  <a:pt x="949879" y="6892501"/>
                </a:lnTo>
                <a:lnTo>
                  <a:pt x="949879" y="7243044"/>
                </a:lnTo>
                <a:lnTo>
                  <a:pt x="1286249" y="7243044"/>
                </a:lnTo>
                <a:close/>
                <a:moveTo>
                  <a:pt x="1286249" y="6527374"/>
                </a:moveTo>
                <a:lnTo>
                  <a:pt x="949879" y="6527374"/>
                </a:lnTo>
                <a:lnTo>
                  <a:pt x="949879" y="6877920"/>
                </a:lnTo>
                <a:lnTo>
                  <a:pt x="1286249" y="6877920"/>
                </a:lnTo>
                <a:close/>
                <a:moveTo>
                  <a:pt x="1286249" y="6187383"/>
                </a:moveTo>
                <a:lnTo>
                  <a:pt x="949880" y="6187383"/>
                </a:lnTo>
                <a:lnTo>
                  <a:pt x="949880" y="6357302"/>
                </a:lnTo>
                <a:lnTo>
                  <a:pt x="949879" y="6357302"/>
                </a:lnTo>
                <a:lnTo>
                  <a:pt x="949879" y="6512794"/>
                </a:lnTo>
                <a:lnTo>
                  <a:pt x="1286249" y="6512794"/>
                </a:lnTo>
                <a:close/>
                <a:moveTo>
                  <a:pt x="1286250" y="5822255"/>
                </a:moveTo>
                <a:lnTo>
                  <a:pt x="949880" y="5822255"/>
                </a:lnTo>
                <a:lnTo>
                  <a:pt x="949880" y="6172803"/>
                </a:lnTo>
                <a:lnTo>
                  <a:pt x="1286250" y="6172803"/>
                </a:lnTo>
                <a:close/>
                <a:moveTo>
                  <a:pt x="1286250" y="5457129"/>
                </a:moveTo>
                <a:lnTo>
                  <a:pt x="949880" y="5457129"/>
                </a:lnTo>
                <a:lnTo>
                  <a:pt x="949880" y="5807676"/>
                </a:lnTo>
                <a:lnTo>
                  <a:pt x="1286250" y="5807676"/>
                </a:lnTo>
                <a:close/>
                <a:moveTo>
                  <a:pt x="1286250" y="5092001"/>
                </a:moveTo>
                <a:lnTo>
                  <a:pt x="949880" y="5092001"/>
                </a:lnTo>
                <a:lnTo>
                  <a:pt x="949880" y="5442548"/>
                </a:lnTo>
                <a:lnTo>
                  <a:pt x="1286250" y="5442548"/>
                </a:lnTo>
                <a:close/>
                <a:moveTo>
                  <a:pt x="1286250" y="4726873"/>
                </a:moveTo>
                <a:lnTo>
                  <a:pt x="949880" y="4726873"/>
                </a:lnTo>
                <a:lnTo>
                  <a:pt x="949880" y="5077421"/>
                </a:lnTo>
                <a:lnTo>
                  <a:pt x="1286250" y="5077421"/>
                </a:lnTo>
                <a:close/>
                <a:moveTo>
                  <a:pt x="1286250" y="4361745"/>
                </a:moveTo>
                <a:lnTo>
                  <a:pt x="949880" y="4361745"/>
                </a:lnTo>
                <a:lnTo>
                  <a:pt x="949880" y="4712293"/>
                </a:lnTo>
                <a:lnTo>
                  <a:pt x="1286250" y="4712293"/>
                </a:lnTo>
                <a:close/>
                <a:moveTo>
                  <a:pt x="1286250" y="3996618"/>
                </a:moveTo>
                <a:lnTo>
                  <a:pt x="949880" y="3996618"/>
                </a:lnTo>
                <a:lnTo>
                  <a:pt x="949880" y="4347165"/>
                </a:lnTo>
                <a:lnTo>
                  <a:pt x="1286250" y="4347165"/>
                </a:lnTo>
                <a:close/>
                <a:moveTo>
                  <a:pt x="1286250" y="3631491"/>
                </a:moveTo>
                <a:lnTo>
                  <a:pt x="949881" y="3631491"/>
                </a:lnTo>
                <a:lnTo>
                  <a:pt x="949880" y="3982038"/>
                </a:lnTo>
                <a:lnTo>
                  <a:pt x="1286250" y="3982038"/>
                </a:lnTo>
                <a:close/>
                <a:moveTo>
                  <a:pt x="1286250" y="3266363"/>
                </a:moveTo>
                <a:lnTo>
                  <a:pt x="949881" y="3266363"/>
                </a:lnTo>
                <a:lnTo>
                  <a:pt x="949881" y="3616911"/>
                </a:lnTo>
                <a:lnTo>
                  <a:pt x="1286250" y="3616911"/>
                </a:lnTo>
                <a:close/>
                <a:moveTo>
                  <a:pt x="1286250" y="2901235"/>
                </a:moveTo>
                <a:lnTo>
                  <a:pt x="949881" y="2901235"/>
                </a:lnTo>
                <a:lnTo>
                  <a:pt x="949881" y="3251783"/>
                </a:lnTo>
                <a:lnTo>
                  <a:pt x="1286250" y="3251783"/>
                </a:lnTo>
                <a:close/>
                <a:moveTo>
                  <a:pt x="1286250" y="2536108"/>
                </a:moveTo>
                <a:lnTo>
                  <a:pt x="949881" y="2536108"/>
                </a:lnTo>
                <a:lnTo>
                  <a:pt x="949881" y="2886655"/>
                </a:lnTo>
                <a:lnTo>
                  <a:pt x="1286250" y="2886655"/>
                </a:lnTo>
                <a:close/>
                <a:moveTo>
                  <a:pt x="1286250" y="2170981"/>
                </a:moveTo>
                <a:lnTo>
                  <a:pt x="949881" y="2170981"/>
                </a:lnTo>
                <a:lnTo>
                  <a:pt x="949881" y="2521528"/>
                </a:lnTo>
                <a:lnTo>
                  <a:pt x="1286250" y="2521528"/>
                </a:lnTo>
                <a:close/>
                <a:moveTo>
                  <a:pt x="1286250" y="1805854"/>
                </a:moveTo>
                <a:lnTo>
                  <a:pt x="949881" y="1805854"/>
                </a:lnTo>
                <a:lnTo>
                  <a:pt x="949881" y="2156401"/>
                </a:lnTo>
                <a:lnTo>
                  <a:pt x="1286250" y="2156401"/>
                </a:lnTo>
                <a:close/>
                <a:moveTo>
                  <a:pt x="1286250" y="1440727"/>
                </a:moveTo>
                <a:lnTo>
                  <a:pt x="949881" y="1440727"/>
                </a:lnTo>
                <a:lnTo>
                  <a:pt x="949881" y="1791274"/>
                </a:lnTo>
                <a:lnTo>
                  <a:pt x="1286250" y="1791274"/>
                </a:lnTo>
                <a:close/>
                <a:moveTo>
                  <a:pt x="1286250" y="1075598"/>
                </a:moveTo>
                <a:lnTo>
                  <a:pt x="949880" y="1075598"/>
                </a:lnTo>
                <a:lnTo>
                  <a:pt x="949881" y="1426147"/>
                </a:lnTo>
                <a:lnTo>
                  <a:pt x="1286250" y="1426147"/>
                </a:lnTo>
                <a:close/>
                <a:moveTo>
                  <a:pt x="1286250" y="710474"/>
                </a:moveTo>
                <a:lnTo>
                  <a:pt x="949880" y="710474"/>
                </a:lnTo>
                <a:lnTo>
                  <a:pt x="949880" y="1061017"/>
                </a:lnTo>
                <a:lnTo>
                  <a:pt x="1286250" y="1061017"/>
                </a:lnTo>
                <a:close/>
                <a:moveTo>
                  <a:pt x="1286250" y="345347"/>
                </a:moveTo>
                <a:lnTo>
                  <a:pt x="949880" y="345347"/>
                </a:lnTo>
                <a:lnTo>
                  <a:pt x="949880" y="695893"/>
                </a:lnTo>
                <a:lnTo>
                  <a:pt x="1286250" y="695893"/>
                </a:lnTo>
                <a:close/>
                <a:moveTo>
                  <a:pt x="1637839" y="12004284"/>
                </a:moveTo>
                <a:lnTo>
                  <a:pt x="1301469" y="12004282"/>
                </a:lnTo>
                <a:lnTo>
                  <a:pt x="1301469" y="12354830"/>
                </a:lnTo>
                <a:lnTo>
                  <a:pt x="1637839" y="12354830"/>
                </a:lnTo>
                <a:close/>
                <a:moveTo>
                  <a:pt x="1637839" y="11639156"/>
                </a:moveTo>
                <a:lnTo>
                  <a:pt x="1301469" y="11639155"/>
                </a:lnTo>
                <a:lnTo>
                  <a:pt x="1301469" y="11989703"/>
                </a:lnTo>
                <a:lnTo>
                  <a:pt x="1637839" y="11989703"/>
                </a:lnTo>
                <a:close/>
                <a:moveTo>
                  <a:pt x="1637839" y="11274028"/>
                </a:moveTo>
                <a:lnTo>
                  <a:pt x="1301469" y="11274028"/>
                </a:lnTo>
                <a:lnTo>
                  <a:pt x="1301469" y="11624575"/>
                </a:lnTo>
                <a:lnTo>
                  <a:pt x="1637839" y="11624575"/>
                </a:lnTo>
                <a:close/>
                <a:moveTo>
                  <a:pt x="1637839" y="10908901"/>
                </a:moveTo>
                <a:lnTo>
                  <a:pt x="1301469" y="10908900"/>
                </a:lnTo>
                <a:lnTo>
                  <a:pt x="1301469" y="11259448"/>
                </a:lnTo>
                <a:lnTo>
                  <a:pt x="1637839" y="11259448"/>
                </a:lnTo>
                <a:close/>
                <a:moveTo>
                  <a:pt x="1637839" y="10543773"/>
                </a:moveTo>
                <a:lnTo>
                  <a:pt x="1301469" y="10543772"/>
                </a:lnTo>
                <a:lnTo>
                  <a:pt x="1301469" y="10894320"/>
                </a:lnTo>
                <a:lnTo>
                  <a:pt x="1637839" y="10894320"/>
                </a:lnTo>
                <a:close/>
                <a:moveTo>
                  <a:pt x="1637839" y="10178645"/>
                </a:moveTo>
                <a:lnTo>
                  <a:pt x="1301469" y="10178645"/>
                </a:lnTo>
                <a:lnTo>
                  <a:pt x="1301469" y="10529192"/>
                </a:lnTo>
                <a:lnTo>
                  <a:pt x="1637839" y="10529192"/>
                </a:lnTo>
                <a:close/>
                <a:moveTo>
                  <a:pt x="1637839" y="9813518"/>
                </a:moveTo>
                <a:lnTo>
                  <a:pt x="1301470" y="9813518"/>
                </a:lnTo>
                <a:lnTo>
                  <a:pt x="1301469" y="10164065"/>
                </a:lnTo>
                <a:lnTo>
                  <a:pt x="1637839" y="10164065"/>
                </a:lnTo>
                <a:close/>
                <a:moveTo>
                  <a:pt x="1637839" y="9448390"/>
                </a:moveTo>
                <a:lnTo>
                  <a:pt x="1301470" y="9448390"/>
                </a:lnTo>
                <a:lnTo>
                  <a:pt x="1301470" y="9798938"/>
                </a:lnTo>
                <a:lnTo>
                  <a:pt x="1637839" y="9798938"/>
                </a:lnTo>
                <a:close/>
                <a:moveTo>
                  <a:pt x="1637839" y="9083262"/>
                </a:moveTo>
                <a:lnTo>
                  <a:pt x="1301470" y="9083262"/>
                </a:lnTo>
                <a:lnTo>
                  <a:pt x="1301470" y="9433810"/>
                </a:lnTo>
                <a:lnTo>
                  <a:pt x="1637839" y="9433810"/>
                </a:lnTo>
                <a:close/>
                <a:moveTo>
                  <a:pt x="1637839" y="8718135"/>
                </a:moveTo>
                <a:lnTo>
                  <a:pt x="1301470" y="8718135"/>
                </a:lnTo>
                <a:lnTo>
                  <a:pt x="1301470" y="9068682"/>
                </a:lnTo>
                <a:lnTo>
                  <a:pt x="1637839" y="9068682"/>
                </a:lnTo>
                <a:close/>
                <a:moveTo>
                  <a:pt x="1637839" y="8353008"/>
                </a:moveTo>
                <a:lnTo>
                  <a:pt x="1301470" y="8353008"/>
                </a:lnTo>
                <a:lnTo>
                  <a:pt x="1301470" y="8703555"/>
                </a:lnTo>
                <a:lnTo>
                  <a:pt x="1637839" y="8703555"/>
                </a:lnTo>
                <a:close/>
                <a:moveTo>
                  <a:pt x="1637839" y="7987881"/>
                </a:moveTo>
                <a:lnTo>
                  <a:pt x="1301470" y="7987881"/>
                </a:lnTo>
                <a:lnTo>
                  <a:pt x="1301470" y="8338428"/>
                </a:lnTo>
                <a:lnTo>
                  <a:pt x="1637839" y="8338428"/>
                </a:lnTo>
                <a:close/>
                <a:moveTo>
                  <a:pt x="1637839" y="7622754"/>
                </a:moveTo>
                <a:lnTo>
                  <a:pt x="1301470" y="7622754"/>
                </a:lnTo>
                <a:lnTo>
                  <a:pt x="1301470" y="7973301"/>
                </a:lnTo>
                <a:lnTo>
                  <a:pt x="1637839" y="7973301"/>
                </a:lnTo>
                <a:close/>
                <a:moveTo>
                  <a:pt x="1637839" y="7257625"/>
                </a:moveTo>
                <a:lnTo>
                  <a:pt x="1301470" y="7257625"/>
                </a:lnTo>
                <a:lnTo>
                  <a:pt x="1301470" y="7608174"/>
                </a:lnTo>
                <a:lnTo>
                  <a:pt x="1637839" y="7608174"/>
                </a:lnTo>
                <a:close/>
                <a:moveTo>
                  <a:pt x="1637839" y="6892501"/>
                </a:moveTo>
                <a:lnTo>
                  <a:pt x="1301469" y="6892501"/>
                </a:lnTo>
                <a:lnTo>
                  <a:pt x="1301470" y="7243044"/>
                </a:lnTo>
                <a:lnTo>
                  <a:pt x="1637839" y="7243044"/>
                </a:lnTo>
                <a:close/>
                <a:moveTo>
                  <a:pt x="1637839" y="6527374"/>
                </a:moveTo>
                <a:lnTo>
                  <a:pt x="1301469" y="6527374"/>
                </a:lnTo>
                <a:lnTo>
                  <a:pt x="1301469" y="6877920"/>
                </a:lnTo>
                <a:lnTo>
                  <a:pt x="1637839" y="6877920"/>
                </a:lnTo>
                <a:close/>
                <a:moveTo>
                  <a:pt x="1637839" y="6187385"/>
                </a:moveTo>
                <a:lnTo>
                  <a:pt x="1301470" y="6187383"/>
                </a:lnTo>
                <a:lnTo>
                  <a:pt x="1301470" y="6357302"/>
                </a:lnTo>
                <a:lnTo>
                  <a:pt x="1301469" y="6357302"/>
                </a:lnTo>
                <a:lnTo>
                  <a:pt x="1301469" y="6512794"/>
                </a:lnTo>
                <a:lnTo>
                  <a:pt x="1637839" y="6512794"/>
                </a:lnTo>
                <a:close/>
                <a:moveTo>
                  <a:pt x="1637840" y="5822257"/>
                </a:moveTo>
                <a:lnTo>
                  <a:pt x="1301470" y="5822255"/>
                </a:lnTo>
                <a:lnTo>
                  <a:pt x="1301470" y="6172803"/>
                </a:lnTo>
                <a:lnTo>
                  <a:pt x="1637840" y="6172803"/>
                </a:lnTo>
                <a:close/>
                <a:moveTo>
                  <a:pt x="1637840" y="5457129"/>
                </a:moveTo>
                <a:lnTo>
                  <a:pt x="1301470" y="5457129"/>
                </a:lnTo>
                <a:lnTo>
                  <a:pt x="1301470" y="5807676"/>
                </a:lnTo>
                <a:lnTo>
                  <a:pt x="1637840" y="5807676"/>
                </a:lnTo>
                <a:close/>
                <a:moveTo>
                  <a:pt x="1637840" y="5092001"/>
                </a:moveTo>
                <a:lnTo>
                  <a:pt x="1301470" y="5092001"/>
                </a:lnTo>
                <a:lnTo>
                  <a:pt x="1301470" y="5442548"/>
                </a:lnTo>
                <a:lnTo>
                  <a:pt x="1637840" y="5442548"/>
                </a:lnTo>
                <a:close/>
                <a:moveTo>
                  <a:pt x="1637840" y="4726874"/>
                </a:moveTo>
                <a:lnTo>
                  <a:pt x="1301470" y="4726873"/>
                </a:lnTo>
                <a:lnTo>
                  <a:pt x="1301470" y="5077421"/>
                </a:lnTo>
                <a:lnTo>
                  <a:pt x="1637840" y="5077421"/>
                </a:lnTo>
                <a:close/>
                <a:moveTo>
                  <a:pt x="1637840" y="4361746"/>
                </a:moveTo>
                <a:lnTo>
                  <a:pt x="1301470" y="4361745"/>
                </a:lnTo>
                <a:lnTo>
                  <a:pt x="1301470" y="4712293"/>
                </a:lnTo>
                <a:lnTo>
                  <a:pt x="1637840" y="4712293"/>
                </a:lnTo>
                <a:close/>
                <a:moveTo>
                  <a:pt x="1637840" y="3996618"/>
                </a:moveTo>
                <a:lnTo>
                  <a:pt x="1301470" y="3996618"/>
                </a:lnTo>
                <a:lnTo>
                  <a:pt x="1301470" y="4347165"/>
                </a:lnTo>
                <a:lnTo>
                  <a:pt x="1637840" y="4347165"/>
                </a:lnTo>
                <a:close/>
                <a:moveTo>
                  <a:pt x="1637840" y="3631491"/>
                </a:moveTo>
                <a:lnTo>
                  <a:pt x="1301471" y="3631491"/>
                </a:lnTo>
                <a:lnTo>
                  <a:pt x="1301470" y="3982038"/>
                </a:lnTo>
                <a:lnTo>
                  <a:pt x="1637840" y="3982038"/>
                </a:lnTo>
                <a:close/>
                <a:moveTo>
                  <a:pt x="1637840" y="3266363"/>
                </a:moveTo>
                <a:lnTo>
                  <a:pt x="1301471" y="3266363"/>
                </a:lnTo>
                <a:lnTo>
                  <a:pt x="1301471" y="3616911"/>
                </a:lnTo>
                <a:lnTo>
                  <a:pt x="1637840" y="3616911"/>
                </a:lnTo>
                <a:close/>
                <a:moveTo>
                  <a:pt x="1637840" y="2901235"/>
                </a:moveTo>
                <a:lnTo>
                  <a:pt x="1301471" y="2901235"/>
                </a:lnTo>
                <a:lnTo>
                  <a:pt x="1301471" y="3251783"/>
                </a:lnTo>
                <a:lnTo>
                  <a:pt x="1637840" y="3251783"/>
                </a:lnTo>
                <a:close/>
                <a:moveTo>
                  <a:pt x="1637840" y="2536108"/>
                </a:moveTo>
                <a:lnTo>
                  <a:pt x="1301471" y="2536108"/>
                </a:lnTo>
                <a:lnTo>
                  <a:pt x="1301471" y="2886655"/>
                </a:lnTo>
                <a:lnTo>
                  <a:pt x="1637840" y="2886655"/>
                </a:lnTo>
                <a:close/>
                <a:moveTo>
                  <a:pt x="1637840" y="2170981"/>
                </a:moveTo>
                <a:lnTo>
                  <a:pt x="1301471" y="2170981"/>
                </a:lnTo>
                <a:lnTo>
                  <a:pt x="1301471" y="2521528"/>
                </a:lnTo>
                <a:lnTo>
                  <a:pt x="1637840" y="2521528"/>
                </a:lnTo>
                <a:close/>
                <a:moveTo>
                  <a:pt x="1637840" y="1805854"/>
                </a:moveTo>
                <a:lnTo>
                  <a:pt x="1301471" y="1805854"/>
                </a:lnTo>
                <a:lnTo>
                  <a:pt x="1301471" y="2156401"/>
                </a:lnTo>
                <a:lnTo>
                  <a:pt x="1637840" y="2156401"/>
                </a:lnTo>
                <a:close/>
                <a:moveTo>
                  <a:pt x="1637840" y="1440727"/>
                </a:moveTo>
                <a:lnTo>
                  <a:pt x="1301471" y="1440727"/>
                </a:lnTo>
                <a:lnTo>
                  <a:pt x="1301471" y="1791274"/>
                </a:lnTo>
                <a:lnTo>
                  <a:pt x="1637840" y="1791274"/>
                </a:lnTo>
                <a:close/>
                <a:moveTo>
                  <a:pt x="1637840" y="1075598"/>
                </a:moveTo>
                <a:lnTo>
                  <a:pt x="1301471" y="1075598"/>
                </a:lnTo>
                <a:lnTo>
                  <a:pt x="1301471" y="1426147"/>
                </a:lnTo>
                <a:lnTo>
                  <a:pt x="1637840" y="1426147"/>
                </a:lnTo>
                <a:close/>
                <a:moveTo>
                  <a:pt x="1637840" y="710474"/>
                </a:moveTo>
                <a:lnTo>
                  <a:pt x="1301470" y="710474"/>
                </a:lnTo>
                <a:lnTo>
                  <a:pt x="1301471" y="1061017"/>
                </a:lnTo>
                <a:lnTo>
                  <a:pt x="1637840" y="1061017"/>
                </a:lnTo>
                <a:close/>
                <a:moveTo>
                  <a:pt x="1637840" y="345347"/>
                </a:moveTo>
                <a:lnTo>
                  <a:pt x="1301470" y="345347"/>
                </a:lnTo>
                <a:lnTo>
                  <a:pt x="1301470" y="695893"/>
                </a:lnTo>
                <a:lnTo>
                  <a:pt x="1637840" y="695893"/>
                </a:lnTo>
                <a:close/>
                <a:moveTo>
                  <a:pt x="1989429" y="12004284"/>
                </a:moveTo>
                <a:lnTo>
                  <a:pt x="1653059" y="12004284"/>
                </a:lnTo>
                <a:lnTo>
                  <a:pt x="1653059" y="12354830"/>
                </a:lnTo>
                <a:lnTo>
                  <a:pt x="1989429" y="12354830"/>
                </a:lnTo>
                <a:close/>
                <a:moveTo>
                  <a:pt x="1989429" y="11639156"/>
                </a:moveTo>
                <a:lnTo>
                  <a:pt x="1653059" y="11639156"/>
                </a:lnTo>
                <a:lnTo>
                  <a:pt x="1653059" y="11989703"/>
                </a:lnTo>
                <a:lnTo>
                  <a:pt x="1989429" y="11989703"/>
                </a:lnTo>
                <a:close/>
                <a:moveTo>
                  <a:pt x="1989429" y="11274028"/>
                </a:moveTo>
                <a:lnTo>
                  <a:pt x="1653059" y="11274028"/>
                </a:lnTo>
                <a:lnTo>
                  <a:pt x="1653059" y="11624575"/>
                </a:lnTo>
                <a:lnTo>
                  <a:pt x="1989429" y="11624575"/>
                </a:lnTo>
                <a:close/>
                <a:moveTo>
                  <a:pt x="1989429" y="10908901"/>
                </a:moveTo>
                <a:lnTo>
                  <a:pt x="1653059" y="10908901"/>
                </a:lnTo>
                <a:lnTo>
                  <a:pt x="1653059" y="11259448"/>
                </a:lnTo>
                <a:lnTo>
                  <a:pt x="1989429" y="11259448"/>
                </a:lnTo>
                <a:close/>
                <a:moveTo>
                  <a:pt x="1989429" y="10543773"/>
                </a:moveTo>
                <a:lnTo>
                  <a:pt x="1653059" y="10543773"/>
                </a:lnTo>
                <a:lnTo>
                  <a:pt x="1653059" y="10894320"/>
                </a:lnTo>
                <a:lnTo>
                  <a:pt x="1989429" y="10894320"/>
                </a:lnTo>
                <a:close/>
                <a:moveTo>
                  <a:pt x="1989429" y="10178645"/>
                </a:moveTo>
                <a:lnTo>
                  <a:pt x="1653059" y="10178645"/>
                </a:lnTo>
                <a:lnTo>
                  <a:pt x="1653059" y="10529192"/>
                </a:lnTo>
                <a:lnTo>
                  <a:pt x="1989429" y="10529192"/>
                </a:lnTo>
                <a:close/>
                <a:moveTo>
                  <a:pt x="1989429" y="9813518"/>
                </a:moveTo>
                <a:lnTo>
                  <a:pt x="1653059" y="9813518"/>
                </a:lnTo>
                <a:lnTo>
                  <a:pt x="1653059" y="10164065"/>
                </a:lnTo>
                <a:lnTo>
                  <a:pt x="1989429" y="10164065"/>
                </a:lnTo>
                <a:close/>
                <a:moveTo>
                  <a:pt x="1989429" y="9448390"/>
                </a:moveTo>
                <a:lnTo>
                  <a:pt x="1653059" y="9448390"/>
                </a:lnTo>
                <a:lnTo>
                  <a:pt x="1653059" y="9798938"/>
                </a:lnTo>
                <a:lnTo>
                  <a:pt x="1989429" y="9798938"/>
                </a:lnTo>
                <a:close/>
                <a:moveTo>
                  <a:pt x="1989429" y="9083262"/>
                </a:moveTo>
                <a:lnTo>
                  <a:pt x="1653059" y="9083262"/>
                </a:lnTo>
                <a:lnTo>
                  <a:pt x="1653059" y="9433810"/>
                </a:lnTo>
                <a:lnTo>
                  <a:pt x="1989429" y="9433810"/>
                </a:lnTo>
                <a:close/>
                <a:moveTo>
                  <a:pt x="1989429" y="8718135"/>
                </a:moveTo>
                <a:lnTo>
                  <a:pt x="1653059" y="8718135"/>
                </a:lnTo>
                <a:lnTo>
                  <a:pt x="1653059" y="9068682"/>
                </a:lnTo>
                <a:lnTo>
                  <a:pt x="1989429" y="9068682"/>
                </a:lnTo>
                <a:close/>
                <a:moveTo>
                  <a:pt x="1989429" y="8353008"/>
                </a:moveTo>
                <a:lnTo>
                  <a:pt x="1653059" y="8353008"/>
                </a:lnTo>
                <a:lnTo>
                  <a:pt x="1653059" y="8703555"/>
                </a:lnTo>
                <a:lnTo>
                  <a:pt x="1989429" y="8703555"/>
                </a:lnTo>
                <a:close/>
                <a:moveTo>
                  <a:pt x="1989429" y="7987881"/>
                </a:moveTo>
                <a:lnTo>
                  <a:pt x="1653059" y="7987881"/>
                </a:lnTo>
                <a:lnTo>
                  <a:pt x="1653059" y="8338428"/>
                </a:lnTo>
                <a:lnTo>
                  <a:pt x="1989429" y="8338428"/>
                </a:lnTo>
                <a:close/>
                <a:moveTo>
                  <a:pt x="1989429" y="7622754"/>
                </a:moveTo>
                <a:lnTo>
                  <a:pt x="1653059" y="7622754"/>
                </a:lnTo>
                <a:lnTo>
                  <a:pt x="1653059" y="7973301"/>
                </a:lnTo>
                <a:lnTo>
                  <a:pt x="1989429" y="7973301"/>
                </a:lnTo>
                <a:close/>
                <a:moveTo>
                  <a:pt x="1989429" y="7257625"/>
                </a:moveTo>
                <a:lnTo>
                  <a:pt x="1653059" y="7257625"/>
                </a:lnTo>
                <a:lnTo>
                  <a:pt x="1653059" y="7608174"/>
                </a:lnTo>
                <a:lnTo>
                  <a:pt x="1989429" y="7608174"/>
                </a:lnTo>
                <a:close/>
                <a:moveTo>
                  <a:pt x="1989429" y="6892501"/>
                </a:moveTo>
                <a:lnTo>
                  <a:pt x="1653059" y="6892501"/>
                </a:lnTo>
                <a:lnTo>
                  <a:pt x="1653059" y="7243044"/>
                </a:lnTo>
                <a:lnTo>
                  <a:pt x="1989429" y="7243044"/>
                </a:lnTo>
                <a:close/>
                <a:moveTo>
                  <a:pt x="1989429" y="6527374"/>
                </a:moveTo>
                <a:lnTo>
                  <a:pt x="1653059" y="6527374"/>
                </a:lnTo>
                <a:lnTo>
                  <a:pt x="1653059" y="6877920"/>
                </a:lnTo>
                <a:lnTo>
                  <a:pt x="1989429" y="6877920"/>
                </a:lnTo>
                <a:close/>
                <a:moveTo>
                  <a:pt x="1989429" y="6187385"/>
                </a:moveTo>
                <a:lnTo>
                  <a:pt x="1653060" y="6187385"/>
                </a:lnTo>
                <a:lnTo>
                  <a:pt x="1653060" y="6357302"/>
                </a:lnTo>
                <a:lnTo>
                  <a:pt x="1653059" y="6357302"/>
                </a:lnTo>
                <a:lnTo>
                  <a:pt x="1653059" y="6512794"/>
                </a:lnTo>
                <a:lnTo>
                  <a:pt x="1989429" y="6512794"/>
                </a:lnTo>
                <a:close/>
                <a:moveTo>
                  <a:pt x="1989430" y="5822257"/>
                </a:moveTo>
                <a:lnTo>
                  <a:pt x="1653060" y="5822257"/>
                </a:lnTo>
                <a:lnTo>
                  <a:pt x="1653060" y="6172803"/>
                </a:lnTo>
                <a:lnTo>
                  <a:pt x="1989430" y="6172803"/>
                </a:lnTo>
                <a:close/>
                <a:moveTo>
                  <a:pt x="1989430" y="5457129"/>
                </a:moveTo>
                <a:lnTo>
                  <a:pt x="1653060" y="5457129"/>
                </a:lnTo>
                <a:lnTo>
                  <a:pt x="1653060" y="5807676"/>
                </a:lnTo>
                <a:lnTo>
                  <a:pt x="1989430" y="5807676"/>
                </a:lnTo>
                <a:close/>
                <a:moveTo>
                  <a:pt x="1989430" y="5092001"/>
                </a:moveTo>
                <a:lnTo>
                  <a:pt x="1653060" y="5092001"/>
                </a:lnTo>
                <a:lnTo>
                  <a:pt x="1653060" y="5442548"/>
                </a:lnTo>
                <a:lnTo>
                  <a:pt x="1989430" y="5442548"/>
                </a:lnTo>
                <a:close/>
                <a:moveTo>
                  <a:pt x="1989430" y="4726874"/>
                </a:moveTo>
                <a:lnTo>
                  <a:pt x="1653060" y="4726874"/>
                </a:lnTo>
                <a:lnTo>
                  <a:pt x="1653060" y="5077421"/>
                </a:lnTo>
                <a:lnTo>
                  <a:pt x="1989430" y="5077421"/>
                </a:lnTo>
                <a:close/>
                <a:moveTo>
                  <a:pt x="1989430" y="4361746"/>
                </a:moveTo>
                <a:lnTo>
                  <a:pt x="1653060" y="4361746"/>
                </a:lnTo>
                <a:lnTo>
                  <a:pt x="1653060" y="4712293"/>
                </a:lnTo>
                <a:lnTo>
                  <a:pt x="1989430" y="4712293"/>
                </a:lnTo>
                <a:close/>
                <a:moveTo>
                  <a:pt x="1989430" y="3996618"/>
                </a:moveTo>
                <a:lnTo>
                  <a:pt x="1653060" y="3996618"/>
                </a:lnTo>
                <a:lnTo>
                  <a:pt x="1653060" y="4347165"/>
                </a:lnTo>
                <a:lnTo>
                  <a:pt x="1989430" y="4347165"/>
                </a:lnTo>
                <a:close/>
                <a:moveTo>
                  <a:pt x="1989430" y="3631491"/>
                </a:moveTo>
                <a:lnTo>
                  <a:pt x="1653060" y="3631491"/>
                </a:lnTo>
                <a:lnTo>
                  <a:pt x="1653060" y="3982038"/>
                </a:lnTo>
                <a:lnTo>
                  <a:pt x="1989430" y="3982038"/>
                </a:lnTo>
                <a:close/>
                <a:moveTo>
                  <a:pt x="1989430" y="3266363"/>
                </a:moveTo>
                <a:lnTo>
                  <a:pt x="1653060" y="3266363"/>
                </a:lnTo>
                <a:lnTo>
                  <a:pt x="1653060" y="3616911"/>
                </a:lnTo>
                <a:lnTo>
                  <a:pt x="1989430" y="3616911"/>
                </a:lnTo>
                <a:close/>
                <a:moveTo>
                  <a:pt x="1989430" y="2901235"/>
                </a:moveTo>
                <a:lnTo>
                  <a:pt x="1653060" y="2901235"/>
                </a:lnTo>
                <a:lnTo>
                  <a:pt x="1653060" y="3251783"/>
                </a:lnTo>
                <a:lnTo>
                  <a:pt x="1989430" y="3251783"/>
                </a:lnTo>
                <a:close/>
                <a:moveTo>
                  <a:pt x="1989430" y="2536108"/>
                </a:moveTo>
                <a:lnTo>
                  <a:pt x="1653060" y="2536108"/>
                </a:lnTo>
                <a:lnTo>
                  <a:pt x="1653060" y="2886655"/>
                </a:lnTo>
                <a:lnTo>
                  <a:pt x="1989430" y="2886655"/>
                </a:lnTo>
                <a:close/>
                <a:moveTo>
                  <a:pt x="1989430" y="2170981"/>
                </a:moveTo>
                <a:lnTo>
                  <a:pt x="1653060" y="2170981"/>
                </a:lnTo>
                <a:lnTo>
                  <a:pt x="1653060" y="2521528"/>
                </a:lnTo>
                <a:lnTo>
                  <a:pt x="1989430" y="2521528"/>
                </a:lnTo>
                <a:close/>
                <a:moveTo>
                  <a:pt x="1989430" y="1805854"/>
                </a:moveTo>
                <a:lnTo>
                  <a:pt x="1653060" y="1805854"/>
                </a:lnTo>
                <a:lnTo>
                  <a:pt x="1653060" y="2156401"/>
                </a:lnTo>
                <a:lnTo>
                  <a:pt x="1989430" y="2156401"/>
                </a:lnTo>
                <a:close/>
                <a:moveTo>
                  <a:pt x="1989430" y="1440727"/>
                </a:moveTo>
                <a:lnTo>
                  <a:pt x="1653060" y="1440727"/>
                </a:lnTo>
                <a:lnTo>
                  <a:pt x="1653060" y="1791274"/>
                </a:lnTo>
                <a:lnTo>
                  <a:pt x="1989430" y="1791274"/>
                </a:lnTo>
                <a:close/>
                <a:moveTo>
                  <a:pt x="1989430" y="1075598"/>
                </a:moveTo>
                <a:lnTo>
                  <a:pt x="1653060" y="1075598"/>
                </a:lnTo>
                <a:lnTo>
                  <a:pt x="1653060" y="1426147"/>
                </a:lnTo>
                <a:lnTo>
                  <a:pt x="1989430" y="1426147"/>
                </a:lnTo>
                <a:close/>
                <a:moveTo>
                  <a:pt x="1989430" y="710474"/>
                </a:moveTo>
                <a:lnTo>
                  <a:pt x="1653060" y="710474"/>
                </a:lnTo>
                <a:lnTo>
                  <a:pt x="1653060" y="1061017"/>
                </a:lnTo>
                <a:lnTo>
                  <a:pt x="1989430" y="1061017"/>
                </a:lnTo>
                <a:close/>
                <a:moveTo>
                  <a:pt x="1989430" y="345347"/>
                </a:moveTo>
                <a:lnTo>
                  <a:pt x="1653060" y="345347"/>
                </a:lnTo>
                <a:lnTo>
                  <a:pt x="1653060" y="695893"/>
                </a:lnTo>
                <a:lnTo>
                  <a:pt x="1989430" y="695893"/>
                </a:lnTo>
                <a:close/>
                <a:moveTo>
                  <a:pt x="2341019" y="12004284"/>
                </a:moveTo>
                <a:lnTo>
                  <a:pt x="2004649" y="12004284"/>
                </a:lnTo>
                <a:lnTo>
                  <a:pt x="2004649" y="12354830"/>
                </a:lnTo>
                <a:lnTo>
                  <a:pt x="2341019" y="12354830"/>
                </a:lnTo>
                <a:close/>
                <a:moveTo>
                  <a:pt x="2341019" y="11639156"/>
                </a:moveTo>
                <a:lnTo>
                  <a:pt x="2004649" y="11639156"/>
                </a:lnTo>
                <a:lnTo>
                  <a:pt x="2004649" y="11989703"/>
                </a:lnTo>
                <a:lnTo>
                  <a:pt x="2341019" y="11989703"/>
                </a:lnTo>
                <a:close/>
                <a:moveTo>
                  <a:pt x="2341019" y="11274028"/>
                </a:moveTo>
                <a:lnTo>
                  <a:pt x="2004649" y="11274028"/>
                </a:lnTo>
                <a:lnTo>
                  <a:pt x="2004649" y="11624575"/>
                </a:lnTo>
                <a:lnTo>
                  <a:pt x="2341019" y="11624575"/>
                </a:lnTo>
                <a:close/>
                <a:moveTo>
                  <a:pt x="2341019" y="10908901"/>
                </a:moveTo>
                <a:lnTo>
                  <a:pt x="2004649" y="10908901"/>
                </a:lnTo>
                <a:lnTo>
                  <a:pt x="2004649" y="11259448"/>
                </a:lnTo>
                <a:lnTo>
                  <a:pt x="2341019" y="11259448"/>
                </a:lnTo>
                <a:close/>
                <a:moveTo>
                  <a:pt x="2341020" y="10543773"/>
                </a:moveTo>
                <a:lnTo>
                  <a:pt x="2004649" y="10543773"/>
                </a:lnTo>
                <a:lnTo>
                  <a:pt x="2004649" y="10894320"/>
                </a:lnTo>
                <a:lnTo>
                  <a:pt x="2341019" y="10894320"/>
                </a:lnTo>
                <a:close/>
                <a:moveTo>
                  <a:pt x="2341020" y="10178645"/>
                </a:moveTo>
                <a:lnTo>
                  <a:pt x="2004649" y="10178645"/>
                </a:lnTo>
                <a:lnTo>
                  <a:pt x="2004649" y="10529192"/>
                </a:lnTo>
                <a:lnTo>
                  <a:pt x="2341020" y="10529192"/>
                </a:lnTo>
                <a:close/>
                <a:moveTo>
                  <a:pt x="2341020" y="9813518"/>
                </a:moveTo>
                <a:lnTo>
                  <a:pt x="2004649" y="9813518"/>
                </a:lnTo>
                <a:lnTo>
                  <a:pt x="2004649" y="10164065"/>
                </a:lnTo>
                <a:lnTo>
                  <a:pt x="2341020" y="10164065"/>
                </a:lnTo>
                <a:close/>
                <a:moveTo>
                  <a:pt x="2341020" y="9448390"/>
                </a:moveTo>
                <a:lnTo>
                  <a:pt x="2004649" y="9448390"/>
                </a:lnTo>
                <a:lnTo>
                  <a:pt x="2004649" y="9798938"/>
                </a:lnTo>
                <a:lnTo>
                  <a:pt x="2341020" y="9798938"/>
                </a:lnTo>
                <a:close/>
                <a:moveTo>
                  <a:pt x="2341020" y="9083262"/>
                </a:moveTo>
                <a:lnTo>
                  <a:pt x="2004649" y="9083262"/>
                </a:lnTo>
                <a:lnTo>
                  <a:pt x="2004649" y="9433810"/>
                </a:lnTo>
                <a:lnTo>
                  <a:pt x="2341020" y="9433810"/>
                </a:lnTo>
                <a:close/>
                <a:moveTo>
                  <a:pt x="2341020" y="8718135"/>
                </a:moveTo>
                <a:lnTo>
                  <a:pt x="2004649" y="8718135"/>
                </a:lnTo>
                <a:lnTo>
                  <a:pt x="2004649" y="9068682"/>
                </a:lnTo>
                <a:lnTo>
                  <a:pt x="2341020" y="9068682"/>
                </a:lnTo>
                <a:close/>
                <a:moveTo>
                  <a:pt x="2341020" y="8353008"/>
                </a:moveTo>
                <a:lnTo>
                  <a:pt x="2004649" y="8353008"/>
                </a:lnTo>
                <a:lnTo>
                  <a:pt x="2004649" y="8703555"/>
                </a:lnTo>
                <a:lnTo>
                  <a:pt x="2341020" y="8703555"/>
                </a:lnTo>
                <a:close/>
                <a:moveTo>
                  <a:pt x="2341020" y="7987881"/>
                </a:moveTo>
                <a:lnTo>
                  <a:pt x="2004649" y="7987881"/>
                </a:lnTo>
                <a:lnTo>
                  <a:pt x="2004649" y="8338428"/>
                </a:lnTo>
                <a:lnTo>
                  <a:pt x="2341020" y="8338428"/>
                </a:lnTo>
                <a:close/>
                <a:moveTo>
                  <a:pt x="2341020" y="7622754"/>
                </a:moveTo>
                <a:lnTo>
                  <a:pt x="2004649" y="7622754"/>
                </a:lnTo>
                <a:lnTo>
                  <a:pt x="2004649" y="7973301"/>
                </a:lnTo>
                <a:lnTo>
                  <a:pt x="2341020" y="7973301"/>
                </a:lnTo>
                <a:close/>
                <a:moveTo>
                  <a:pt x="2341020" y="7257625"/>
                </a:moveTo>
                <a:lnTo>
                  <a:pt x="2004649" y="7257625"/>
                </a:lnTo>
                <a:lnTo>
                  <a:pt x="2004649" y="7608174"/>
                </a:lnTo>
                <a:lnTo>
                  <a:pt x="2341020" y="7608174"/>
                </a:lnTo>
                <a:close/>
                <a:moveTo>
                  <a:pt x="2341020" y="6892501"/>
                </a:moveTo>
                <a:lnTo>
                  <a:pt x="2004649" y="6892501"/>
                </a:lnTo>
                <a:lnTo>
                  <a:pt x="2004649" y="7243044"/>
                </a:lnTo>
                <a:lnTo>
                  <a:pt x="2341020" y="7243044"/>
                </a:lnTo>
                <a:close/>
                <a:moveTo>
                  <a:pt x="2341020" y="6527374"/>
                </a:moveTo>
                <a:lnTo>
                  <a:pt x="2004649" y="6527374"/>
                </a:lnTo>
                <a:lnTo>
                  <a:pt x="2004649" y="6877920"/>
                </a:lnTo>
                <a:lnTo>
                  <a:pt x="2341020" y="6877920"/>
                </a:lnTo>
                <a:close/>
                <a:moveTo>
                  <a:pt x="2341020" y="6187385"/>
                </a:moveTo>
                <a:lnTo>
                  <a:pt x="2004650" y="6187385"/>
                </a:lnTo>
                <a:lnTo>
                  <a:pt x="2004650" y="6357302"/>
                </a:lnTo>
                <a:lnTo>
                  <a:pt x="2004649" y="6357302"/>
                </a:lnTo>
                <a:lnTo>
                  <a:pt x="2004649" y="6512794"/>
                </a:lnTo>
                <a:lnTo>
                  <a:pt x="2341020" y="6512794"/>
                </a:lnTo>
                <a:lnTo>
                  <a:pt x="2341020" y="6357302"/>
                </a:lnTo>
                <a:close/>
                <a:moveTo>
                  <a:pt x="2341020" y="5822257"/>
                </a:moveTo>
                <a:lnTo>
                  <a:pt x="2004650" y="5822257"/>
                </a:lnTo>
                <a:lnTo>
                  <a:pt x="2004650" y="6172803"/>
                </a:lnTo>
                <a:lnTo>
                  <a:pt x="2341020" y="6172803"/>
                </a:lnTo>
                <a:close/>
                <a:moveTo>
                  <a:pt x="2341020" y="5457129"/>
                </a:moveTo>
                <a:lnTo>
                  <a:pt x="2004650" y="5457129"/>
                </a:lnTo>
                <a:lnTo>
                  <a:pt x="2004650" y="5807676"/>
                </a:lnTo>
                <a:lnTo>
                  <a:pt x="2341020" y="5807676"/>
                </a:lnTo>
                <a:close/>
                <a:moveTo>
                  <a:pt x="2341020" y="5092001"/>
                </a:moveTo>
                <a:lnTo>
                  <a:pt x="2004650" y="5092001"/>
                </a:lnTo>
                <a:lnTo>
                  <a:pt x="2004650" y="5442548"/>
                </a:lnTo>
                <a:lnTo>
                  <a:pt x="2341020" y="5442548"/>
                </a:lnTo>
                <a:close/>
                <a:moveTo>
                  <a:pt x="2341020" y="4726874"/>
                </a:moveTo>
                <a:lnTo>
                  <a:pt x="2004650" y="4726874"/>
                </a:lnTo>
                <a:lnTo>
                  <a:pt x="2004650" y="5077421"/>
                </a:lnTo>
                <a:lnTo>
                  <a:pt x="2341020" y="5077421"/>
                </a:lnTo>
                <a:close/>
                <a:moveTo>
                  <a:pt x="2341021" y="4361746"/>
                </a:moveTo>
                <a:lnTo>
                  <a:pt x="2004650" y="4361746"/>
                </a:lnTo>
                <a:lnTo>
                  <a:pt x="2004650" y="4712293"/>
                </a:lnTo>
                <a:lnTo>
                  <a:pt x="2341020" y="4712293"/>
                </a:lnTo>
                <a:close/>
                <a:moveTo>
                  <a:pt x="2341021" y="3996618"/>
                </a:moveTo>
                <a:lnTo>
                  <a:pt x="2004650" y="3996618"/>
                </a:lnTo>
                <a:lnTo>
                  <a:pt x="2004650" y="4347165"/>
                </a:lnTo>
                <a:lnTo>
                  <a:pt x="2341021" y="4347165"/>
                </a:lnTo>
                <a:close/>
                <a:moveTo>
                  <a:pt x="2341021" y="3631491"/>
                </a:moveTo>
                <a:lnTo>
                  <a:pt x="2004650" y="3631491"/>
                </a:lnTo>
                <a:lnTo>
                  <a:pt x="2004650" y="3982038"/>
                </a:lnTo>
                <a:lnTo>
                  <a:pt x="2341021" y="3982038"/>
                </a:lnTo>
                <a:close/>
                <a:moveTo>
                  <a:pt x="2341021" y="3266363"/>
                </a:moveTo>
                <a:lnTo>
                  <a:pt x="2004650" y="3266363"/>
                </a:lnTo>
                <a:lnTo>
                  <a:pt x="2004650" y="3616911"/>
                </a:lnTo>
                <a:lnTo>
                  <a:pt x="2341021" y="3616911"/>
                </a:lnTo>
                <a:close/>
                <a:moveTo>
                  <a:pt x="2341021" y="2901235"/>
                </a:moveTo>
                <a:lnTo>
                  <a:pt x="2004650" y="2901235"/>
                </a:lnTo>
                <a:lnTo>
                  <a:pt x="2004650" y="3251783"/>
                </a:lnTo>
                <a:lnTo>
                  <a:pt x="2341021" y="3251783"/>
                </a:lnTo>
                <a:close/>
                <a:moveTo>
                  <a:pt x="2341021" y="2536108"/>
                </a:moveTo>
                <a:lnTo>
                  <a:pt x="2004650" y="2536108"/>
                </a:lnTo>
                <a:lnTo>
                  <a:pt x="2004650" y="2886655"/>
                </a:lnTo>
                <a:lnTo>
                  <a:pt x="2341021" y="2886655"/>
                </a:lnTo>
                <a:close/>
                <a:moveTo>
                  <a:pt x="2341021" y="2170981"/>
                </a:moveTo>
                <a:lnTo>
                  <a:pt x="2004650" y="2170981"/>
                </a:lnTo>
                <a:lnTo>
                  <a:pt x="2004650" y="2521528"/>
                </a:lnTo>
                <a:lnTo>
                  <a:pt x="2341021" y="2521528"/>
                </a:lnTo>
                <a:close/>
                <a:moveTo>
                  <a:pt x="2341021" y="1805854"/>
                </a:moveTo>
                <a:lnTo>
                  <a:pt x="2004650" y="1805854"/>
                </a:lnTo>
                <a:lnTo>
                  <a:pt x="2004650" y="2156401"/>
                </a:lnTo>
                <a:lnTo>
                  <a:pt x="2341021" y="2156401"/>
                </a:lnTo>
                <a:close/>
                <a:moveTo>
                  <a:pt x="2341021" y="1440727"/>
                </a:moveTo>
                <a:lnTo>
                  <a:pt x="2004650" y="1440727"/>
                </a:lnTo>
                <a:lnTo>
                  <a:pt x="2004650" y="1791274"/>
                </a:lnTo>
                <a:lnTo>
                  <a:pt x="2341021" y="1791274"/>
                </a:lnTo>
                <a:close/>
                <a:moveTo>
                  <a:pt x="2341021" y="1075598"/>
                </a:moveTo>
                <a:lnTo>
                  <a:pt x="2004650" y="1075598"/>
                </a:lnTo>
                <a:lnTo>
                  <a:pt x="2004650" y="1426147"/>
                </a:lnTo>
                <a:lnTo>
                  <a:pt x="2341021" y="1426147"/>
                </a:lnTo>
                <a:close/>
                <a:moveTo>
                  <a:pt x="2341021" y="710474"/>
                </a:moveTo>
                <a:lnTo>
                  <a:pt x="2004650" y="710474"/>
                </a:lnTo>
                <a:lnTo>
                  <a:pt x="2004650" y="1061017"/>
                </a:lnTo>
                <a:lnTo>
                  <a:pt x="2341021" y="1061017"/>
                </a:lnTo>
                <a:close/>
                <a:moveTo>
                  <a:pt x="2341021" y="345347"/>
                </a:moveTo>
                <a:lnTo>
                  <a:pt x="2004650" y="345347"/>
                </a:lnTo>
                <a:lnTo>
                  <a:pt x="2004650" y="695893"/>
                </a:lnTo>
                <a:lnTo>
                  <a:pt x="2341021" y="695893"/>
                </a:lnTo>
                <a:close/>
                <a:moveTo>
                  <a:pt x="2692608" y="12004284"/>
                </a:moveTo>
                <a:lnTo>
                  <a:pt x="2356239" y="12004284"/>
                </a:lnTo>
                <a:lnTo>
                  <a:pt x="2356239" y="12354830"/>
                </a:lnTo>
                <a:lnTo>
                  <a:pt x="2692608" y="12354830"/>
                </a:lnTo>
                <a:close/>
                <a:moveTo>
                  <a:pt x="2692608" y="11639156"/>
                </a:moveTo>
                <a:lnTo>
                  <a:pt x="2356239" y="11639156"/>
                </a:lnTo>
                <a:lnTo>
                  <a:pt x="2356239" y="11989703"/>
                </a:lnTo>
                <a:lnTo>
                  <a:pt x="2692608" y="11989703"/>
                </a:lnTo>
                <a:close/>
                <a:moveTo>
                  <a:pt x="2692608" y="11274028"/>
                </a:moveTo>
                <a:lnTo>
                  <a:pt x="2356239" y="11274028"/>
                </a:lnTo>
                <a:lnTo>
                  <a:pt x="2356239" y="11624575"/>
                </a:lnTo>
                <a:lnTo>
                  <a:pt x="2692608" y="11624575"/>
                </a:lnTo>
                <a:close/>
                <a:moveTo>
                  <a:pt x="2692608" y="10908900"/>
                </a:moveTo>
                <a:lnTo>
                  <a:pt x="2356239" y="10908901"/>
                </a:lnTo>
                <a:lnTo>
                  <a:pt x="2356239" y="11259448"/>
                </a:lnTo>
                <a:lnTo>
                  <a:pt x="2692608" y="11259448"/>
                </a:lnTo>
                <a:close/>
                <a:moveTo>
                  <a:pt x="2692608" y="10543773"/>
                </a:moveTo>
                <a:lnTo>
                  <a:pt x="2356239" y="10543773"/>
                </a:lnTo>
                <a:lnTo>
                  <a:pt x="2356239" y="10894320"/>
                </a:lnTo>
                <a:lnTo>
                  <a:pt x="2692608" y="10894320"/>
                </a:lnTo>
                <a:close/>
                <a:moveTo>
                  <a:pt x="2692608" y="10178645"/>
                </a:moveTo>
                <a:lnTo>
                  <a:pt x="2356239" y="10178645"/>
                </a:lnTo>
                <a:lnTo>
                  <a:pt x="2356239" y="10529192"/>
                </a:lnTo>
                <a:lnTo>
                  <a:pt x="2692608" y="10529192"/>
                </a:lnTo>
                <a:close/>
                <a:moveTo>
                  <a:pt x="2692608" y="9813518"/>
                </a:moveTo>
                <a:lnTo>
                  <a:pt x="2356239" y="9813518"/>
                </a:lnTo>
                <a:lnTo>
                  <a:pt x="2356239" y="10164065"/>
                </a:lnTo>
                <a:lnTo>
                  <a:pt x="2692608" y="10164065"/>
                </a:lnTo>
                <a:close/>
                <a:moveTo>
                  <a:pt x="2692608" y="9448390"/>
                </a:moveTo>
                <a:lnTo>
                  <a:pt x="2356239" y="9448390"/>
                </a:lnTo>
                <a:lnTo>
                  <a:pt x="2356239" y="9798938"/>
                </a:lnTo>
                <a:lnTo>
                  <a:pt x="2692608" y="9798938"/>
                </a:lnTo>
                <a:close/>
                <a:moveTo>
                  <a:pt x="2692608" y="9083262"/>
                </a:moveTo>
                <a:lnTo>
                  <a:pt x="2356239" y="9083262"/>
                </a:lnTo>
                <a:lnTo>
                  <a:pt x="2356239" y="9433810"/>
                </a:lnTo>
                <a:lnTo>
                  <a:pt x="2692608" y="9433810"/>
                </a:lnTo>
                <a:close/>
                <a:moveTo>
                  <a:pt x="2692608" y="8718135"/>
                </a:moveTo>
                <a:lnTo>
                  <a:pt x="2356239" y="8718135"/>
                </a:lnTo>
                <a:lnTo>
                  <a:pt x="2356239" y="9068682"/>
                </a:lnTo>
                <a:lnTo>
                  <a:pt x="2692608" y="9068682"/>
                </a:lnTo>
                <a:close/>
                <a:moveTo>
                  <a:pt x="2692608" y="8353008"/>
                </a:moveTo>
                <a:lnTo>
                  <a:pt x="2356239" y="8353008"/>
                </a:lnTo>
                <a:lnTo>
                  <a:pt x="2356239" y="8703555"/>
                </a:lnTo>
                <a:lnTo>
                  <a:pt x="2692608" y="8703555"/>
                </a:lnTo>
                <a:close/>
                <a:moveTo>
                  <a:pt x="2692608" y="7987881"/>
                </a:moveTo>
                <a:lnTo>
                  <a:pt x="2356239" y="7987881"/>
                </a:lnTo>
                <a:lnTo>
                  <a:pt x="2356239" y="8338428"/>
                </a:lnTo>
                <a:lnTo>
                  <a:pt x="2692608" y="8338428"/>
                </a:lnTo>
                <a:close/>
                <a:moveTo>
                  <a:pt x="2692608" y="7622754"/>
                </a:moveTo>
                <a:lnTo>
                  <a:pt x="2356239" y="7622754"/>
                </a:lnTo>
                <a:lnTo>
                  <a:pt x="2356239" y="7973301"/>
                </a:lnTo>
                <a:lnTo>
                  <a:pt x="2692608" y="7973301"/>
                </a:lnTo>
                <a:close/>
                <a:moveTo>
                  <a:pt x="2692608" y="7257625"/>
                </a:moveTo>
                <a:lnTo>
                  <a:pt x="2356239" y="7257625"/>
                </a:lnTo>
                <a:lnTo>
                  <a:pt x="2356239" y="7608174"/>
                </a:lnTo>
                <a:lnTo>
                  <a:pt x="2692608" y="7608174"/>
                </a:lnTo>
                <a:close/>
                <a:moveTo>
                  <a:pt x="2692608" y="6892501"/>
                </a:moveTo>
                <a:lnTo>
                  <a:pt x="2356239" y="6892501"/>
                </a:lnTo>
                <a:lnTo>
                  <a:pt x="2356239" y="7243044"/>
                </a:lnTo>
                <a:lnTo>
                  <a:pt x="2692608" y="7243044"/>
                </a:lnTo>
                <a:close/>
                <a:moveTo>
                  <a:pt x="2692609" y="6527374"/>
                </a:moveTo>
                <a:lnTo>
                  <a:pt x="2356239" y="6527374"/>
                </a:lnTo>
                <a:lnTo>
                  <a:pt x="2356239" y="6877920"/>
                </a:lnTo>
                <a:lnTo>
                  <a:pt x="2692608" y="6877921"/>
                </a:lnTo>
                <a:close/>
                <a:moveTo>
                  <a:pt x="2692609" y="6187384"/>
                </a:moveTo>
                <a:lnTo>
                  <a:pt x="2356240" y="6187385"/>
                </a:lnTo>
                <a:lnTo>
                  <a:pt x="2356240" y="6357302"/>
                </a:lnTo>
                <a:lnTo>
                  <a:pt x="2356239" y="6357302"/>
                </a:lnTo>
                <a:lnTo>
                  <a:pt x="2356239" y="6512794"/>
                </a:lnTo>
                <a:lnTo>
                  <a:pt x="2692609" y="6512794"/>
                </a:lnTo>
                <a:lnTo>
                  <a:pt x="2692609" y="6357302"/>
                </a:lnTo>
                <a:close/>
                <a:moveTo>
                  <a:pt x="2692609" y="5822257"/>
                </a:moveTo>
                <a:lnTo>
                  <a:pt x="2356240" y="5822257"/>
                </a:lnTo>
                <a:lnTo>
                  <a:pt x="2356240" y="6172803"/>
                </a:lnTo>
                <a:lnTo>
                  <a:pt x="2692609" y="6172803"/>
                </a:lnTo>
                <a:close/>
                <a:moveTo>
                  <a:pt x="2692609" y="5457129"/>
                </a:moveTo>
                <a:lnTo>
                  <a:pt x="2356240" y="5457129"/>
                </a:lnTo>
                <a:lnTo>
                  <a:pt x="2356240" y="5807676"/>
                </a:lnTo>
                <a:lnTo>
                  <a:pt x="2692609" y="5807676"/>
                </a:lnTo>
                <a:close/>
                <a:moveTo>
                  <a:pt x="2692609" y="5092001"/>
                </a:moveTo>
                <a:lnTo>
                  <a:pt x="2356240" y="5092001"/>
                </a:lnTo>
                <a:lnTo>
                  <a:pt x="2356240" y="5442548"/>
                </a:lnTo>
                <a:lnTo>
                  <a:pt x="2692609" y="5442548"/>
                </a:lnTo>
                <a:close/>
                <a:moveTo>
                  <a:pt x="2692609" y="4726873"/>
                </a:moveTo>
                <a:lnTo>
                  <a:pt x="2356240" y="4726874"/>
                </a:lnTo>
                <a:lnTo>
                  <a:pt x="2356240" y="5077421"/>
                </a:lnTo>
                <a:lnTo>
                  <a:pt x="2692609" y="5077421"/>
                </a:lnTo>
                <a:close/>
                <a:moveTo>
                  <a:pt x="2692609" y="4361746"/>
                </a:moveTo>
                <a:lnTo>
                  <a:pt x="2356240" y="4361746"/>
                </a:lnTo>
                <a:lnTo>
                  <a:pt x="2356240" y="4712293"/>
                </a:lnTo>
                <a:lnTo>
                  <a:pt x="2692609" y="4712293"/>
                </a:lnTo>
                <a:close/>
                <a:moveTo>
                  <a:pt x="2692609" y="3996618"/>
                </a:moveTo>
                <a:lnTo>
                  <a:pt x="2356240" y="3996618"/>
                </a:lnTo>
                <a:lnTo>
                  <a:pt x="2356240" y="4347165"/>
                </a:lnTo>
                <a:lnTo>
                  <a:pt x="2692609" y="4347165"/>
                </a:lnTo>
                <a:close/>
                <a:moveTo>
                  <a:pt x="2692609" y="3631491"/>
                </a:moveTo>
                <a:lnTo>
                  <a:pt x="2356240" y="3631491"/>
                </a:lnTo>
                <a:lnTo>
                  <a:pt x="2356240" y="3982038"/>
                </a:lnTo>
                <a:lnTo>
                  <a:pt x="2692609" y="3982038"/>
                </a:lnTo>
                <a:close/>
                <a:moveTo>
                  <a:pt x="2692609" y="3266363"/>
                </a:moveTo>
                <a:lnTo>
                  <a:pt x="2356240" y="3266363"/>
                </a:lnTo>
                <a:lnTo>
                  <a:pt x="2356240" y="3616911"/>
                </a:lnTo>
                <a:lnTo>
                  <a:pt x="2692609" y="3616911"/>
                </a:lnTo>
                <a:close/>
                <a:moveTo>
                  <a:pt x="2692609" y="2901235"/>
                </a:moveTo>
                <a:lnTo>
                  <a:pt x="2356240" y="2901235"/>
                </a:lnTo>
                <a:lnTo>
                  <a:pt x="2356240" y="3251783"/>
                </a:lnTo>
                <a:lnTo>
                  <a:pt x="2692609" y="3251783"/>
                </a:lnTo>
                <a:close/>
                <a:moveTo>
                  <a:pt x="2692609" y="2536108"/>
                </a:moveTo>
                <a:lnTo>
                  <a:pt x="2356240" y="2536108"/>
                </a:lnTo>
                <a:lnTo>
                  <a:pt x="2356240" y="2886655"/>
                </a:lnTo>
                <a:lnTo>
                  <a:pt x="2692609" y="2886655"/>
                </a:lnTo>
                <a:close/>
                <a:moveTo>
                  <a:pt x="2692609" y="2170981"/>
                </a:moveTo>
                <a:lnTo>
                  <a:pt x="2356240" y="2170981"/>
                </a:lnTo>
                <a:lnTo>
                  <a:pt x="2356240" y="2521528"/>
                </a:lnTo>
                <a:lnTo>
                  <a:pt x="2692609" y="2521528"/>
                </a:lnTo>
                <a:close/>
                <a:moveTo>
                  <a:pt x="2692609" y="1805854"/>
                </a:moveTo>
                <a:lnTo>
                  <a:pt x="2356240" y="1805854"/>
                </a:lnTo>
                <a:lnTo>
                  <a:pt x="2356240" y="2156401"/>
                </a:lnTo>
                <a:lnTo>
                  <a:pt x="2692609" y="2156401"/>
                </a:lnTo>
                <a:close/>
                <a:moveTo>
                  <a:pt x="2692609" y="1440727"/>
                </a:moveTo>
                <a:lnTo>
                  <a:pt x="2356240" y="1440727"/>
                </a:lnTo>
                <a:lnTo>
                  <a:pt x="2356240" y="1791274"/>
                </a:lnTo>
                <a:lnTo>
                  <a:pt x="2692609" y="1791274"/>
                </a:lnTo>
                <a:close/>
                <a:moveTo>
                  <a:pt x="2692609" y="1075598"/>
                </a:moveTo>
                <a:lnTo>
                  <a:pt x="2356240" y="1075598"/>
                </a:lnTo>
                <a:lnTo>
                  <a:pt x="2356240" y="1426147"/>
                </a:lnTo>
                <a:lnTo>
                  <a:pt x="2692609" y="1426147"/>
                </a:lnTo>
                <a:close/>
                <a:moveTo>
                  <a:pt x="2692609" y="710474"/>
                </a:moveTo>
                <a:lnTo>
                  <a:pt x="2356240" y="710474"/>
                </a:lnTo>
                <a:lnTo>
                  <a:pt x="2356240" y="1061017"/>
                </a:lnTo>
                <a:lnTo>
                  <a:pt x="2692609" y="1061017"/>
                </a:lnTo>
                <a:close/>
                <a:moveTo>
                  <a:pt x="2692610" y="345347"/>
                </a:moveTo>
                <a:lnTo>
                  <a:pt x="2356240" y="345347"/>
                </a:lnTo>
                <a:lnTo>
                  <a:pt x="2356240" y="695893"/>
                </a:lnTo>
                <a:lnTo>
                  <a:pt x="2692609" y="695894"/>
                </a:lnTo>
                <a:close/>
                <a:moveTo>
                  <a:pt x="3044198" y="12004284"/>
                </a:moveTo>
                <a:lnTo>
                  <a:pt x="2707828" y="12004284"/>
                </a:lnTo>
                <a:lnTo>
                  <a:pt x="2707828" y="12354830"/>
                </a:lnTo>
                <a:lnTo>
                  <a:pt x="3044198" y="12354830"/>
                </a:lnTo>
                <a:close/>
                <a:moveTo>
                  <a:pt x="3044198" y="11639156"/>
                </a:moveTo>
                <a:lnTo>
                  <a:pt x="2707828" y="11639156"/>
                </a:lnTo>
                <a:lnTo>
                  <a:pt x="2707828" y="11989703"/>
                </a:lnTo>
                <a:lnTo>
                  <a:pt x="3044198" y="11989703"/>
                </a:lnTo>
                <a:close/>
                <a:moveTo>
                  <a:pt x="3044198" y="11274028"/>
                </a:moveTo>
                <a:lnTo>
                  <a:pt x="2707828" y="11274028"/>
                </a:lnTo>
                <a:lnTo>
                  <a:pt x="2707828" y="11624575"/>
                </a:lnTo>
                <a:lnTo>
                  <a:pt x="3044198" y="11624575"/>
                </a:lnTo>
                <a:close/>
                <a:moveTo>
                  <a:pt x="3044198" y="10908900"/>
                </a:moveTo>
                <a:lnTo>
                  <a:pt x="2707828" y="10908900"/>
                </a:lnTo>
                <a:lnTo>
                  <a:pt x="2707828" y="11259448"/>
                </a:lnTo>
                <a:lnTo>
                  <a:pt x="3044198" y="11259448"/>
                </a:lnTo>
                <a:close/>
                <a:moveTo>
                  <a:pt x="3044198" y="10543773"/>
                </a:moveTo>
                <a:lnTo>
                  <a:pt x="2707828" y="10543773"/>
                </a:lnTo>
                <a:lnTo>
                  <a:pt x="2707828" y="10894320"/>
                </a:lnTo>
                <a:lnTo>
                  <a:pt x="3044198" y="10894320"/>
                </a:lnTo>
                <a:close/>
                <a:moveTo>
                  <a:pt x="3044198" y="10178645"/>
                </a:moveTo>
                <a:lnTo>
                  <a:pt x="2707828" y="10178645"/>
                </a:lnTo>
                <a:lnTo>
                  <a:pt x="2707828" y="10529192"/>
                </a:lnTo>
                <a:lnTo>
                  <a:pt x="3044198" y="10529192"/>
                </a:lnTo>
                <a:close/>
                <a:moveTo>
                  <a:pt x="3044198" y="9813518"/>
                </a:moveTo>
                <a:lnTo>
                  <a:pt x="2707828" y="9813518"/>
                </a:lnTo>
                <a:lnTo>
                  <a:pt x="2707828" y="10164065"/>
                </a:lnTo>
                <a:lnTo>
                  <a:pt x="3044198" y="10164065"/>
                </a:lnTo>
                <a:close/>
                <a:moveTo>
                  <a:pt x="3044198" y="9448390"/>
                </a:moveTo>
                <a:lnTo>
                  <a:pt x="2707828" y="9448390"/>
                </a:lnTo>
                <a:lnTo>
                  <a:pt x="2707828" y="9798938"/>
                </a:lnTo>
                <a:lnTo>
                  <a:pt x="3044198" y="9798938"/>
                </a:lnTo>
                <a:close/>
                <a:moveTo>
                  <a:pt x="3044198" y="9083262"/>
                </a:moveTo>
                <a:lnTo>
                  <a:pt x="2707828" y="9083262"/>
                </a:lnTo>
                <a:lnTo>
                  <a:pt x="2707828" y="9433810"/>
                </a:lnTo>
                <a:lnTo>
                  <a:pt x="3044198" y="9433810"/>
                </a:lnTo>
                <a:close/>
                <a:moveTo>
                  <a:pt x="3044198" y="8718135"/>
                </a:moveTo>
                <a:lnTo>
                  <a:pt x="2707828" y="8718135"/>
                </a:lnTo>
                <a:lnTo>
                  <a:pt x="2707828" y="9068682"/>
                </a:lnTo>
                <a:lnTo>
                  <a:pt x="3044198" y="9068682"/>
                </a:lnTo>
                <a:close/>
                <a:moveTo>
                  <a:pt x="3044198" y="8353008"/>
                </a:moveTo>
                <a:lnTo>
                  <a:pt x="2707828" y="8353008"/>
                </a:lnTo>
                <a:lnTo>
                  <a:pt x="2707828" y="8703555"/>
                </a:lnTo>
                <a:lnTo>
                  <a:pt x="3044198" y="8703555"/>
                </a:lnTo>
                <a:close/>
                <a:moveTo>
                  <a:pt x="3044198" y="7987881"/>
                </a:moveTo>
                <a:lnTo>
                  <a:pt x="2707828" y="7987881"/>
                </a:lnTo>
                <a:lnTo>
                  <a:pt x="2707828" y="8338428"/>
                </a:lnTo>
                <a:lnTo>
                  <a:pt x="3044198" y="8338428"/>
                </a:lnTo>
                <a:close/>
                <a:moveTo>
                  <a:pt x="3044198" y="7622754"/>
                </a:moveTo>
                <a:lnTo>
                  <a:pt x="2707828" y="7622754"/>
                </a:lnTo>
                <a:lnTo>
                  <a:pt x="2707828" y="7973301"/>
                </a:lnTo>
                <a:lnTo>
                  <a:pt x="3044198" y="7973301"/>
                </a:lnTo>
                <a:close/>
                <a:moveTo>
                  <a:pt x="3044198" y="7257625"/>
                </a:moveTo>
                <a:lnTo>
                  <a:pt x="2707828" y="7257625"/>
                </a:lnTo>
                <a:lnTo>
                  <a:pt x="2707828" y="7608174"/>
                </a:lnTo>
                <a:lnTo>
                  <a:pt x="3044198" y="7608174"/>
                </a:lnTo>
                <a:close/>
                <a:moveTo>
                  <a:pt x="3044198" y="6892501"/>
                </a:moveTo>
                <a:lnTo>
                  <a:pt x="2707828" y="6892501"/>
                </a:lnTo>
                <a:lnTo>
                  <a:pt x="2707828" y="7243044"/>
                </a:lnTo>
                <a:lnTo>
                  <a:pt x="3044198" y="7243044"/>
                </a:lnTo>
                <a:close/>
                <a:moveTo>
                  <a:pt x="3044199" y="6527374"/>
                </a:moveTo>
                <a:lnTo>
                  <a:pt x="2707829" y="6527374"/>
                </a:lnTo>
                <a:lnTo>
                  <a:pt x="2707828" y="6877921"/>
                </a:lnTo>
                <a:lnTo>
                  <a:pt x="3044198" y="6877921"/>
                </a:lnTo>
                <a:close/>
                <a:moveTo>
                  <a:pt x="3044199" y="6187384"/>
                </a:moveTo>
                <a:lnTo>
                  <a:pt x="2707829" y="6187384"/>
                </a:lnTo>
                <a:lnTo>
                  <a:pt x="2707829" y="6357302"/>
                </a:lnTo>
                <a:lnTo>
                  <a:pt x="2707829" y="6512794"/>
                </a:lnTo>
                <a:lnTo>
                  <a:pt x="3044199" y="6512794"/>
                </a:lnTo>
                <a:lnTo>
                  <a:pt x="3044199" y="6357302"/>
                </a:lnTo>
                <a:close/>
                <a:moveTo>
                  <a:pt x="3044199" y="5822257"/>
                </a:moveTo>
                <a:lnTo>
                  <a:pt x="2707829" y="5822257"/>
                </a:lnTo>
                <a:lnTo>
                  <a:pt x="2707829" y="6172803"/>
                </a:lnTo>
                <a:lnTo>
                  <a:pt x="3044199" y="6172803"/>
                </a:lnTo>
                <a:close/>
                <a:moveTo>
                  <a:pt x="3044199" y="5457129"/>
                </a:moveTo>
                <a:lnTo>
                  <a:pt x="2707829" y="5457129"/>
                </a:lnTo>
                <a:lnTo>
                  <a:pt x="2707829" y="5807676"/>
                </a:lnTo>
                <a:lnTo>
                  <a:pt x="3044199" y="5807676"/>
                </a:lnTo>
                <a:close/>
                <a:moveTo>
                  <a:pt x="3044199" y="5092001"/>
                </a:moveTo>
                <a:lnTo>
                  <a:pt x="2707829" y="5092001"/>
                </a:lnTo>
                <a:lnTo>
                  <a:pt x="2707829" y="5442548"/>
                </a:lnTo>
                <a:lnTo>
                  <a:pt x="3044199" y="5442548"/>
                </a:lnTo>
                <a:close/>
                <a:moveTo>
                  <a:pt x="3044199" y="4726873"/>
                </a:moveTo>
                <a:lnTo>
                  <a:pt x="2707829" y="4726873"/>
                </a:lnTo>
                <a:lnTo>
                  <a:pt x="2707829" y="5077421"/>
                </a:lnTo>
                <a:lnTo>
                  <a:pt x="3044199" y="5077421"/>
                </a:lnTo>
                <a:close/>
                <a:moveTo>
                  <a:pt x="3044199" y="4361746"/>
                </a:moveTo>
                <a:lnTo>
                  <a:pt x="2707829" y="4361746"/>
                </a:lnTo>
                <a:lnTo>
                  <a:pt x="2707829" y="4712293"/>
                </a:lnTo>
                <a:lnTo>
                  <a:pt x="3044199" y="4712293"/>
                </a:lnTo>
                <a:close/>
                <a:moveTo>
                  <a:pt x="3044199" y="3996618"/>
                </a:moveTo>
                <a:lnTo>
                  <a:pt x="2707829" y="3996618"/>
                </a:lnTo>
                <a:lnTo>
                  <a:pt x="2707829" y="4347165"/>
                </a:lnTo>
                <a:lnTo>
                  <a:pt x="3044199" y="4347165"/>
                </a:lnTo>
                <a:close/>
                <a:moveTo>
                  <a:pt x="3044199" y="3631491"/>
                </a:moveTo>
                <a:lnTo>
                  <a:pt x="2707829" y="3631491"/>
                </a:lnTo>
                <a:lnTo>
                  <a:pt x="2707829" y="3982038"/>
                </a:lnTo>
                <a:lnTo>
                  <a:pt x="3044199" y="3982038"/>
                </a:lnTo>
                <a:close/>
                <a:moveTo>
                  <a:pt x="3044199" y="3266363"/>
                </a:moveTo>
                <a:lnTo>
                  <a:pt x="2707829" y="3266363"/>
                </a:lnTo>
                <a:lnTo>
                  <a:pt x="2707829" y="3616911"/>
                </a:lnTo>
                <a:lnTo>
                  <a:pt x="3044199" y="3616911"/>
                </a:lnTo>
                <a:close/>
                <a:moveTo>
                  <a:pt x="3044199" y="2901235"/>
                </a:moveTo>
                <a:lnTo>
                  <a:pt x="2707829" y="2901235"/>
                </a:lnTo>
                <a:lnTo>
                  <a:pt x="2707829" y="3251783"/>
                </a:lnTo>
                <a:lnTo>
                  <a:pt x="3044199" y="3251783"/>
                </a:lnTo>
                <a:close/>
                <a:moveTo>
                  <a:pt x="3044199" y="2536108"/>
                </a:moveTo>
                <a:lnTo>
                  <a:pt x="2707829" y="2536108"/>
                </a:lnTo>
                <a:lnTo>
                  <a:pt x="2707829" y="2886655"/>
                </a:lnTo>
                <a:lnTo>
                  <a:pt x="3044199" y="2886655"/>
                </a:lnTo>
                <a:close/>
                <a:moveTo>
                  <a:pt x="3044199" y="2170981"/>
                </a:moveTo>
                <a:lnTo>
                  <a:pt x="2707829" y="2170981"/>
                </a:lnTo>
                <a:lnTo>
                  <a:pt x="2707829" y="2521528"/>
                </a:lnTo>
                <a:lnTo>
                  <a:pt x="3044199" y="2521528"/>
                </a:lnTo>
                <a:close/>
                <a:moveTo>
                  <a:pt x="3044199" y="1805854"/>
                </a:moveTo>
                <a:lnTo>
                  <a:pt x="2707829" y="1805854"/>
                </a:lnTo>
                <a:lnTo>
                  <a:pt x="2707829" y="2156401"/>
                </a:lnTo>
                <a:lnTo>
                  <a:pt x="3044199" y="2156401"/>
                </a:lnTo>
                <a:close/>
                <a:moveTo>
                  <a:pt x="3044199" y="1440727"/>
                </a:moveTo>
                <a:lnTo>
                  <a:pt x="2707829" y="1440727"/>
                </a:lnTo>
                <a:lnTo>
                  <a:pt x="2707829" y="1791274"/>
                </a:lnTo>
                <a:lnTo>
                  <a:pt x="3044199" y="1791274"/>
                </a:lnTo>
                <a:close/>
                <a:moveTo>
                  <a:pt x="3044199" y="1075598"/>
                </a:moveTo>
                <a:lnTo>
                  <a:pt x="2707829" y="1075598"/>
                </a:lnTo>
                <a:lnTo>
                  <a:pt x="2707829" y="1426147"/>
                </a:lnTo>
                <a:lnTo>
                  <a:pt x="3044199" y="1426147"/>
                </a:lnTo>
                <a:close/>
                <a:moveTo>
                  <a:pt x="3044199" y="710474"/>
                </a:moveTo>
                <a:lnTo>
                  <a:pt x="2707829" y="710474"/>
                </a:lnTo>
                <a:lnTo>
                  <a:pt x="2707829" y="1061017"/>
                </a:lnTo>
                <a:lnTo>
                  <a:pt x="3044199" y="1061017"/>
                </a:lnTo>
                <a:close/>
                <a:moveTo>
                  <a:pt x="3044200" y="345347"/>
                </a:moveTo>
                <a:lnTo>
                  <a:pt x="2707830" y="345347"/>
                </a:lnTo>
                <a:lnTo>
                  <a:pt x="2707829" y="695894"/>
                </a:lnTo>
                <a:lnTo>
                  <a:pt x="3044199" y="695894"/>
                </a:lnTo>
                <a:close/>
                <a:moveTo>
                  <a:pt x="3395788" y="12004284"/>
                </a:moveTo>
                <a:lnTo>
                  <a:pt x="3059418" y="12004284"/>
                </a:lnTo>
                <a:lnTo>
                  <a:pt x="3059418" y="12354830"/>
                </a:lnTo>
                <a:lnTo>
                  <a:pt x="3395788" y="12354830"/>
                </a:lnTo>
                <a:close/>
                <a:moveTo>
                  <a:pt x="3395788" y="11639156"/>
                </a:moveTo>
                <a:lnTo>
                  <a:pt x="3059418" y="11639156"/>
                </a:lnTo>
                <a:lnTo>
                  <a:pt x="3059418" y="11989703"/>
                </a:lnTo>
                <a:lnTo>
                  <a:pt x="3395788" y="11989703"/>
                </a:lnTo>
                <a:close/>
                <a:moveTo>
                  <a:pt x="3395789" y="11274028"/>
                </a:moveTo>
                <a:lnTo>
                  <a:pt x="3059418" y="11274028"/>
                </a:lnTo>
                <a:lnTo>
                  <a:pt x="3059418" y="11624575"/>
                </a:lnTo>
                <a:lnTo>
                  <a:pt x="3395788" y="11624575"/>
                </a:lnTo>
                <a:close/>
                <a:moveTo>
                  <a:pt x="3395789" y="10908900"/>
                </a:moveTo>
                <a:lnTo>
                  <a:pt x="3059418" y="10908900"/>
                </a:lnTo>
                <a:lnTo>
                  <a:pt x="3059418" y="11259448"/>
                </a:lnTo>
                <a:lnTo>
                  <a:pt x="3395789" y="11259448"/>
                </a:lnTo>
                <a:close/>
                <a:moveTo>
                  <a:pt x="3395789" y="10543773"/>
                </a:moveTo>
                <a:lnTo>
                  <a:pt x="3059418" y="10543773"/>
                </a:lnTo>
                <a:lnTo>
                  <a:pt x="3059418" y="10894320"/>
                </a:lnTo>
                <a:lnTo>
                  <a:pt x="3395789" y="10894320"/>
                </a:lnTo>
                <a:close/>
                <a:moveTo>
                  <a:pt x="3395789" y="10178645"/>
                </a:moveTo>
                <a:lnTo>
                  <a:pt x="3059418" y="10178645"/>
                </a:lnTo>
                <a:lnTo>
                  <a:pt x="3059418" y="10529192"/>
                </a:lnTo>
                <a:lnTo>
                  <a:pt x="3395789" y="10529192"/>
                </a:lnTo>
                <a:close/>
                <a:moveTo>
                  <a:pt x="3395789" y="9813518"/>
                </a:moveTo>
                <a:lnTo>
                  <a:pt x="3059418" y="9813518"/>
                </a:lnTo>
                <a:lnTo>
                  <a:pt x="3059418" y="10164065"/>
                </a:lnTo>
                <a:lnTo>
                  <a:pt x="3395789" y="10164065"/>
                </a:lnTo>
                <a:close/>
                <a:moveTo>
                  <a:pt x="3395789" y="9448390"/>
                </a:moveTo>
                <a:lnTo>
                  <a:pt x="3059418" y="9448390"/>
                </a:lnTo>
                <a:lnTo>
                  <a:pt x="3059418" y="9798938"/>
                </a:lnTo>
                <a:lnTo>
                  <a:pt x="3395789" y="9798938"/>
                </a:lnTo>
                <a:close/>
                <a:moveTo>
                  <a:pt x="3395789" y="9083262"/>
                </a:moveTo>
                <a:lnTo>
                  <a:pt x="3059418" y="9083262"/>
                </a:lnTo>
                <a:lnTo>
                  <a:pt x="3059418" y="9433810"/>
                </a:lnTo>
                <a:lnTo>
                  <a:pt x="3395789" y="9433810"/>
                </a:lnTo>
                <a:close/>
                <a:moveTo>
                  <a:pt x="3395789" y="8718135"/>
                </a:moveTo>
                <a:lnTo>
                  <a:pt x="3059418" y="8718135"/>
                </a:lnTo>
                <a:lnTo>
                  <a:pt x="3059418" y="9068682"/>
                </a:lnTo>
                <a:lnTo>
                  <a:pt x="3395789" y="9068682"/>
                </a:lnTo>
                <a:close/>
                <a:moveTo>
                  <a:pt x="3395789" y="8353008"/>
                </a:moveTo>
                <a:lnTo>
                  <a:pt x="3059418" y="8353008"/>
                </a:lnTo>
                <a:lnTo>
                  <a:pt x="3059418" y="8703555"/>
                </a:lnTo>
                <a:lnTo>
                  <a:pt x="3395789" y="8703555"/>
                </a:lnTo>
                <a:close/>
                <a:moveTo>
                  <a:pt x="3395789" y="7987881"/>
                </a:moveTo>
                <a:lnTo>
                  <a:pt x="3059418" y="7987881"/>
                </a:lnTo>
                <a:lnTo>
                  <a:pt x="3059418" y="8338428"/>
                </a:lnTo>
                <a:lnTo>
                  <a:pt x="3395789" y="8338428"/>
                </a:lnTo>
                <a:close/>
                <a:moveTo>
                  <a:pt x="3395789" y="7622754"/>
                </a:moveTo>
                <a:lnTo>
                  <a:pt x="3059418" y="7622754"/>
                </a:lnTo>
                <a:lnTo>
                  <a:pt x="3059418" y="7973301"/>
                </a:lnTo>
                <a:lnTo>
                  <a:pt x="3395789" y="7973301"/>
                </a:lnTo>
                <a:close/>
                <a:moveTo>
                  <a:pt x="3395789" y="7257625"/>
                </a:moveTo>
                <a:lnTo>
                  <a:pt x="3059418" y="7257625"/>
                </a:lnTo>
                <a:lnTo>
                  <a:pt x="3059418" y="7608174"/>
                </a:lnTo>
                <a:lnTo>
                  <a:pt x="3395789" y="7608174"/>
                </a:lnTo>
                <a:close/>
                <a:moveTo>
                  <a:pt x="3395789" y="6892501"/>
                </a:moveTo>
                <a:lnTo>
                  <a:pt x="3059418" y="6892501"/>
                </a:lnTo>
                <a:lnTo>
                  <a:pt x="3059418" y="7243044"/>
                </a:lnTo>
                <a:lnTo>
                  <a:pt x="3395789" y="7243044"/>
                </a:lnTo>
                <a:close/>
                <a:moveTo>
                  <a:pt x="3395789" y="6527374"/>
                </a:moveTo>
                <a:lnTo>
                  <a:pt x="3059419" y="6527374"/>
                </a:lnTo>
                <a:lnTo>
                  <a:pt x="3059418" y="6877921"/>
                </a:lnTo>
                <a:lnTo>
                  <a:pt x="3395789" y="6877921"/>
                </a:lnTo>
                <a:close/>
                <a:moveTo>
                  <a:pt x="3395789" y="6187384"/>
                </a:moveTo>
                <a:lnTo>
                  <a:pt x="3059419" y="6187384"/>
                </a:lnTo>
                <a:lnTo>
                  <a:pt x="3059419" y="6357302"/>
                </a:lnTo>
                <a:lnTo>
                  <a:pt x="3059419" y="6512794"/>
                </a:lnTo>
                <a:lnTo>
                  <a:pt x="3395789" y="6512794"/>
                </a:lnTo>
                <a:lnTo>
                  <a:pt x="3395789" y="6357302"/>
                </a:lnTo>
                <a:close/>
                <a:moveTo>
                  <a:pt x="3395789" y="5822257"/>
                </a:moveTo>
                <a:lnTo>
                  <a:pt x="3059419" y="5822257"/>
                </a:lnTo>
                <a:lnTo>
                  <a:pt x="3059419" y="6172803"/>
                </a:lnTo>
                <a:lnTo>
                  <a:pt x="3395789" y="6172803"/>
                </a:lnTo>
                <a:close/>
                <a:moveTo>
                  <a:pt x="3395789" y="5457129"/>
                </a:moveTo>
                <a:lnTo>
                  <a:pt x="3059419" y="5457129"/>
                </a:lnTo>
                <a:lnTo>
                  <a:pt x="3059419" y="5807676"/>
                </a:lnTo>
                <a:lnTo>
                  <a:pt x="3395789" y="5807676"/>
                </a:lnTo>
                <a:close/>
                <a:moveTo>
                  <a:pt x="3395790" y="5092001"/>
                </a:moveTo>
                <a:lnTo>
                  <a:pt x="3059419" y="5092001"/>
                </a:lnTo>
                <a:lnTo>
                  <a:pt x="3059419" y="5442548"/>
                </a:lnTo>
                <a:lnTo>
                  <a:pt x="3395789" y="5442548"/>
                </a:lnTo>
                <a:close/>
                <a:moveTo>
                  <a:pt x="3395790" y="4726873"/>
                </a:moveTo>
                <a:lnTo>
                  <a:pt x="3059419" y="4726873"/>
                </a:lnTo>
                <a:lnTo>
                  <a:pt x="3059419" y="5077421"/>
                </a:lnTo>
                <a:lnTo>
                  <a:pt x="3395790" y="5077421"/>
                </a:lnTo>
                <a:close/>
                <a:moveTo>
                  <a:pt x="3395790" y="4361746"/>
                </a:moveTo>
                <a:lnTo>
                  <a:pt x="3059419" y="4361746"/>
                </a:lnTo>
                <a:lnTo>
                  <a:pt x="3059419" y="4712293"/>
                </a:lnTo>
                <a:lnTo>
                  <a:pt x="3395790" y="4712293"/>
                </a:lnTo>
                <a:close/>
                <a:moveTo>
                  <a:pt x="3395790" y="3996618"/>
                </a:moveTo>
                <a:lnTo>
                  <a:pt x="3059419" y="3996618"/>
                </a:lnTo>
                <a:lnTo>
                  <a:pt x="3059419" y="4347165"/>
                </a:lnTo>
                <a:lnTo>
                  <a:pt x="3395790" y="4347165"/>
                </a:lnTo>
                <a:close/>
                <a:moveTo>
                  <a:pt x="3395790" y="3631491"/>
                </a:moveTo>
                <a:lnTo>
                  <a:pt x="3059419" y="3631491"/>
                </a:lnTo>
                <a:lnTo>
                  <a:pt x="3059419" y="3982038"/>
                </a:lnTo>
                <a:lnTo>
                  <a:pt x="3395790" y="3982038"/>
                </a:lnTo>
                <a:close/>
                <a:moveTo>
                  <a:pt x="3395790" y="3266363"/>
                </a:moveTo>
                <a:lnTo>
                  <a:pt x="3059419" y="3266363"/>
                </a:lnTo>
                <a:lnTo>
                  <a:pt x="3059419" y="3616911"/>
                </a:lnTo>
                <a:lnTo>
                  <a:pt x="3395790" y="3616911"/>
                </a:lnTo>
                <a:close/>
                <a:moveTo>
                  <a:pt x="3395790" y="2901235"/>
                </a:moveTo>
                <a:lnTo>
                  <a:pt x="3059419" y="2901235"/>
                </a:lnTo>
                <a:lnTo>
                  <a:pt x="3059419" y="3251783"/>
                </a:lnTo>
                <a:lnTo>
                  <a:pt x="3395790" y="3251783"/>
                </a:lnTo>
                <a:close/>
                <a:moveTo>
                  <a:pt x="3395790" y="2536108"/>
                </a:moveTo>
                <a:lnTo>
                  <a:pt x="3059419" y="2536108"/>
                </a:lnTo>
                <a:lnTo>
                  <a:pt x="3059419" y="2886655"/>
                </a:lnTo>
                <a:lnTo>
                  <a:pt x="3395790" y="2886655"/>
                </a:lnTo>
                <a:close/>
                <a:moveTo>
                  <a:pt x="3395790" y="2170981"/>
                </a:moveTo>
                <a:lnTo>
                  <a:pt x="3059419" y="2170981"/>
                </a:lnTo>
                <a:lnTo>
                  <a:pt x="3059419" y="2521528"/>
                </a:lnTo>
                <a:lnTo>
                  <a:pt x="3395790" y="2521528"/>
                </a:lnTo>
                <a:close/>
                <a:moveTo>
                  <a:pt x="3395790" y="1805854"/>
                </a:moveTo>
                <a:lnTo>
                  <a:pt x="3059419" y="1805854"/>
                </a:lnTo>
                <a:lnTo>
                  <a:pt x="3059419" y="2156401"/>
                </a:lnTo>
                <a:lnTo>
                  <a:pt x="3395790" y="2156401"/>
                </a:lnTo>
                <a:close/>
                <a:moveTo>
                  <a:pt x="3395790" y="1440727"/>
                </a:moveTo>
                <a:lnTo>
                  <a:pt x="3059419" y="1440727"/>
                </a:lnTo>
                <a:lnTo>
                  <a:pt x="3059419" y="1791274"/>
                </a:lnTo>
                <a:lnTo>
                  <a:pt x="3395790" y="1791274"/>
                </a:lnTo>
                <a:close/>
                <a:moveTo>
                  <a:pt x="3395790" y="1075598"/>
                </a:moveTo>
                <a:lnTo>
                  <a:pt x="3059419" y="1075598"/>
                </a:lnTo>
                <a:lnTo>
                  <a:pt x="3059419" y="1426147"/>
                </a:lnTo>
                <a:lnTo>
                  <a:pt x="3395790" y="1426147"/>
                </a:lnTo>
                <a:close/>
                <a:moveTo>
                  <a:pt x="3395790" y="710474"/>
                </a:moveTo>
                <a:lnTo>
                  <a:pt x="3059419" y="710474"/>
                </a:lnTo>
                <a:lnTo>
                  <a:pt x="3059419" y="1061017"/>
                </a:lnTo>
                <a:lnTo>
                  <a:pt x="3395790" y="1061017"/>
                </a:lnTo>
                <a:close/>
                <a:moveTo>
                  <a:pt x="3395790" y="345347"/>
                </a:moveTo>
                <a:lnTo>
                  <a:pt x="3059420" y="345347"/>
                </a:lnTo>
                <a:lnTo>
                  <a:pt x="3059419" y="695894"/>
                </a:lnTo>
                <a:lnTo>
                  <a:pt x="3395790" y="695894"/>
                </a:lnTo>
                <a:close/>
                <a:moveTo>
                  <a:pt x="3765030" y="12004282"/>
                </a:moveTo>
                <a:lnTo>
                  <a:pt x="3586162" y="12004282"/>
                </a:lnTo>
                <a:lnTo>
                  <a:pt x="3586162" y="12004284"/>
                </a:lnTo>
                <a:lnTo>
                  <a:pt x="3411008" y="12004284"/>
                </a:lnTo>
                <a:lnTo>
                  <a:pt x="3411008" y="12354830"/>
                </a:lnTo>
                <a:lnTo>
                  <a:pt x="3533554" y="12354830"/>
                </a:lnTo>
                <a:lnTo>
                  <a:pt x="3586162" y="12354830"/>
                </a:lnTo>
                <a:lnTo>
                  <a:pt x="3765030" y="12354830"/>
                </a:lnTo>
                <a:close/>
                <a:moveTo>
                  <a:pt x="3765030" y="11639155"/>
                </a:moveTo>
                <a:lnTo>
                  <a:pt x="3586162" y="11639155"/>
                </a:lnTo>
                <a:lnTo>
                  <a:pt x="3586162" y="11639156"/>
                </a:lnTo>
                <a:lnTo>
                  <a:pt x="3411008" y="11639156"/>
                </a:lnTo>
                <a:lnTo>
                  <a:pt x="3411008" y="11989703"/>
                </a:lnTo>
                <a:lnTo>
                  <a:pt x="3533554" y="11989703"/>
                </a:lnTo>
                <a:lnTo>
                  <a:pt x="3586162" y="11989703"/>
                </a:lnTo>
                <a:lnTo>
                  <a:pt x="3765030" y="11989703"/>
                </a:lnTo>
                <a:close/>
                <a:moveTo>
                  <a:pt x="3765030" y="11274028"/>
                </a:moveTo>
                <a:lnTo>
                  <a:pt x="3586162" y="11274028"/>
                </a:lnTo>
                <a:lnTo>
                  <a:pt x="3533554" y="11274028"/>
                </a:lnTo>
                <a:lnTo>
                  <a:pt x="3411009" y="11274028"/>
                </a:lnTo>
                <a:lnTo>
                  <a:pt x="3411008" y="11624575"/>
                </a:lnTo>
                <a:lnTo>
                  <a:pt x="3533554" y="11624575"/>
                </a:lnTo>
                <a:lnTo>
                  <a:pt x="3586162" y="11624575"/>
                </a:lnTo>
                <a:lnTo>
                  <a:pt x="3765030" y="11624575"/>
                </a:lnTo>
                <a:close/>
                <a:moveTo>
                  <a:pt x="3765030" y="10908900"/>
                </a:moveTo>
                <a:lnTo>
                  <a:pt x="3586162" y="10908900"/>
                </a:lnTo>
                <a:lnTo>
                  <a:pt x="3533554" y="10908900"/>
                </a:lnTo>
                <a:lnTo>
                  <a:pt x="3411009" y="10908900"/>
                </a:lnTo>
                <a:lnTo>
                  <a:pt x="3411009" y="11259448"/>
                </a:lnTo>
                <a:lnTo>
                  <a:pt x="3533554" y="11259448"/>
                </a:lnTo>
                <a:lnTo>
                  <a:pt x="3586162" y="11259448"/>
                </a:lnTo>
                <a:lnTo>
                  <a:pt x="3765030" y="11259448"/>
                </a:lnTo>
                <a:close/>
                <a:moveTo>
                  <a:pt x="3765030" y="10543772"/>
                </a:moveTo>
                <a:lnTo>
                  <a:pt x="3586162" y="10543772"/>
                </a:lnTo>
                <a:lnTo>
                  <a:pt x="3586162" y="10543773"/>
                </a:lnTo>
                <a:lnTo>
                  <a:pt x="3411009" y="10543773"/>
                </a:lnTo>
                <a:lnTo>
                  <a:pt x="3411009" y="10894320"/>
                </a:lnTo>
                <a:lnTo>
                  <a:pt x="3533554" y="10894320"/>
                </a:lnTo>
                <a:lnTo>
                  <a:pt x="3586162" y="10894320"/>
                </a:lnTo>
                <a:lnTo>
                  <a:pt x="3765030" y="10894320"/>
                </a:lnTo>
                <a:close/>
                <a:moveTo>
                  <a:pt x="3765030" y="10178645"/>
                </a:moveTo>
                <a:lnTo>
                  <a:pt x="3586162" y="10178645"/>
                </a:lnTo>
                <a:lnTo>
                  <a:pt x="3533554" y="10178645"/>
                </a:lnTo>
                <a:lnTo>
                  <a:pt x="3411009" y="10178645"/>
                </a:lnTo>
                <a:lnTo>
                  <a:pt x="3411009" y="10529192"/>
                </a:lnTo>
                <a:lnTo>
                  <a:pt x="3533554" y="10529192"/>
                </a:lnTo>
                <a:lnTo>
                  <a:pt x="3586162" y="10529192"/>
                </a:lnTo>
                <a:lnTo>
                  <a:pt x="3765030" y="10529192"/>
                </a:lnTo>
                <a:close/>
                <a:moveTo>
                  <a:pt x="3765030" y="9813518"/>
                </a:moveTo>
                <a:lnTo>
                  <a:pt x="3586162" y="9813518"/>
                </a:lnTo>
                <a:lnTo>
                  <a:pt x="3533554" y="9813518"/>
                </a:lnTo>
                <a:lnTo>
                  <a:pt x="3411009" y="9813518"/>
                </a:lnTo>
                <a:lnTo>
                  <a:pt x="3411009" y="10164065"/>
                </a:lnTo>
                <a:lnTo>
                  <a:pt x="3533554" y="10164065"/>
                </a:lnTo>
                <a:lnTo>
                  <a:pt x="3586162" y="10164065"/>
                </a:lnTo>
                <a:lnTo>
                  <a:pt x="3765030" y="10164065"/>
                </a:lnTo>
                <a:close/>
                <a:moveTo>
                  <a:pt x="3765030" y="9448390"/>
                </a:moveTo>
                <a:lnTo>
                  <a:pt x="3586162" y="9448390"/>
                </a:lnTo>
                <a:lnTo>
                  <a:pt x="3533554" y="9448390"/>
                </a:lnTo>
                <a:lnTo>
                  <a:pt x="3411009" y="9448390"/>
                </a:lnTo>
                <a:lnTo>
                  <a:pt x="3411009" y="9798938"/>
                </a:lnTo>
                <a:lnTo>
                  <a:pt x="3533554" y="9798938"/>
                </a:lnTo>
                <a:lnTo>
                  <a:pt x="3586162" y="9798938"/>
                </a:lnTo>
                <a:lnTo>
                  <a:pt x="3765030" y="9798938"/>
                </a:lnTo>
                <a:close/>
                <a:moveTo>
                  <a:pt x="3765030" y="9083262"/>
                </a:moveTo>
                <a:lnTo>
                  <a:pt x="3586162" y="9083262"/>
                </a:lnTo>
                <a:lnTo>
                  <a:pt x="3533554" y="9083262"/>
                </a:lnTo>
                <a:lnTo>
                  <a:pt x="3411009" y="9083262"/>
                </a:lnTo>
                <a:lnTo>
                  <a:pt x="3411009" y="9433810"/>
                </a:lnTo>
                <a:lnTo>
                  <a:pt x="3533554" y="9433810"/>
                </a:lnTo>
                <a:lnTo>
                  <a:pt x="3586162" y="9433810"/>
                </a:lnTo>
                <a:lnTo>
                  <a:pt x="3765030" y="9433810"/>
                </a:lnTo>
                <a:close/>
                <a:moveTo>
                  <a:pt x="3765030" y="8718135"/>
                </a:moveTo>
                <a:lnTo>
                  <a:pt x="3586162" y="8718135"/>
                </a:lnTo>
                <a:lnTo>
                  <a:pt x="3533554" y="8718135"/>
                </a:lnTo>
                <a:lnTo>
                  <a:pt x="3411009" y="8718135"/>
                </a:lnTo>
                <a:lnTo>
                  <a:pt x="3411009" y="9068682"/>
                </a:lnTo>
                <a:lnTo>
                  <a:pt x="3533554" y="9068682"/>
                </a:lnTo>
                <a:lnTo>
                  <a:pt x="3586162" y="9068682"/>
                </a:lnTo>
                <a:lnTo>
                  <a:pt x="3765030" y="9068682"/>
                </a:lnTo>
                <a:close/>
                <a:moveTo>
                  <a:pt x="3765030" y="8353008"/>
                </a:moveTo>
                <a:lnTo>
                  <a:pt x="3586162" y="8353008"/>
                </a:lnTo>
                <a:lnTo>
                  <a:pt x="3533554" y="8353008"/>
                </a:lnTo>
                <a:lnTo>
                  <a:pt x="3411009" y="8353008"/>
                </a:lnTo>
                <a:lnTo>
                  <a:pt x="3411009" y="8703555"/>
                </a:lnTo>
                <a:lnTo>
                  <a:pt x="3533554" y="8703555"/>
                </a:lnTo>
                <a:lnTo>
                  <a:pt x="3586162" y="8703555"/>
                </a:lnTo>
                <a:lnTo>
                  <a:pt x="3765030" y="8703555"/>
                </a:lnTo>
                <a:close/>
                <a:moveTo>
                  <a:pt x="3765030" y="7987881"/>
                </a:moveTo>
                <a:lnTo>
                  <a:pt x="3586162" y="7987881"/>
                </a:lnTo>
                <a:lnTo>
                  <a:pt x="3533554" y="7987881"/>
                </a:lnTo>
                <a:lnTo>
                  <a:pt x="3411009" y="7987881"/>
                </a:lnTo>
                <a:lnTo>
                  <a:pt x="3411009" y="8338428"/>
                </a:lnTo>
                <a:lnTo>
                  <a:pt x="3533554" y="8338428"/>
                </a:lnTo>
                <a:lnTo>
                  <a:pt x="3586162" y="8338428"/>
                </a:lnTo>
                <a:lnTo>
                  <a:pt x="3765030" y="8338428"/>
                </a:lnTo>
                <a:close/>
                <a:moveTo>
                  <a:pt x="3765030" y="7622754"/>
                </a:moveTo>
                <a:lnTo>
                  <a:pt x="3586162" y="7622754"/>
                </a:lnTo>
                <a:lnTo>
                  <a:pt x="3533554" y="7622754"/>
                </a:lnTo>
                <a:lnTo>
                  <a:pt x="3411009" y="7622754"/>
                </a:lnTo>
                <a:lnTo>
                  <a:pt x="3411009" y="7973301"/>
                </a:lnTo>
                <a:lnTo>
                  <a:pt x="3533554" y="7973301"/>
                </a:lnTo>
                <a:lnTo>
                  <a:pt x="3586162" y="7973301"/>
                </a:lnTo>
                <a:lnTo>
                  <a:pt x="3765030" y="7973301"/>
                </a:lnTo>
                <a:close/>
                <a:moveTo>
                  <a:pt x="3765030" y="7257625"/>
                </a:moveTo>
                <a:lnTo>
                  <a:pt x="3586162" y="7257625"/>
                </a:lnTo>
                <a:lnTo>
                  <a:pt x="3533554" y="7257625"/>
                </a:lnTo>
                <a:lnTo>
                  <a:pt x="3411009" y="7257625"/>
                </a:lnTo>
                <a:lnTo>
                  <a:pt x="3411009" y="7608174"/>
                </a:lnTo>
                <a:lnTo>
                  <a:pt x="3533554" y="7608174"/>
                </a:lnTo>
                <a:lnTo>
                  <a:pt x="3586162" y="7608174"/>
                </a:lnTo>
                <a:lnTo>
                  <a:pt x="3765030" y="7608174"/>
                </a:lnTo>
                <a:close/>
                <a:moveTo>
                  <a:pt x="3765030" y="6892501"/>
                </a:moveTo>
                <a:lnTo>
                  <a:pt x="3586162" y="6892501"/>
                </a:lnTo>
                <a:lnTo>
                  <a:pt x="3411009" y="6892501"/>
                </a:lnTo>
                <a:lnTo>
                  <a:pt x="3411009" y="7243044"/>
                </a:lnTo>
                <a:lnTo>
                  <a:pt x="3533554" y="7243044"/>
                </a:lnTo>
                <a:lnTo>
                  <a:pt x="3586162" y="7243044"/>
                </a:lnTo>
                <a:lnTo>
                  <a:pt x="3765030" y="7243044"/>
                </a:lnTo>
                <a:close/>
                <a:moveTo>
                  <a:pt x="3765030" y="6527374"/>
                </a:moveTo>
                <a:lnTo>
                  <a:pt x="3586162" y="6527374"/>
                </a:lnTo>
                <a:lnTo>
                  <a:pt x="3533554" y="6527374"/>
                </a:lnTo>
                <a:lnTo>
                  <a:pt x="3411009" y="6527374"/>
                </a:lnTo>
                <a:lnTo>
                  <a:pt x="3411009" y="6877921"/>
                </a:lnTo>
                <a:lnTo>
                  <a:pt x="3533554" y="6877921"/>
                </a:lnTo>
                <a:lnTo>
                  <a:pt x="3533554" y="6877920"/>
                </a:lnTo>
                <a:lnTo>
                  <a:pt x="3765030" y="6877920"/>
                </a:lnTo>
                <a:close/>
                <a:moveTo>
                  <a:pt x="3765030" y="6187383"/>
                </a:moveTo>
                <a:lnTo>
                  <a:pt x="3586163" y="6187383"/>
                </a:lnTo>
                <a:lnTo>
                  <a:pt x="3586163" y="6187384"/>
                </a:lnTo>
                <a:lnTo>
                  <a:pt x="3411009" y="6187384"/>
                </a:lnTo>
                <a:lnTo>
                  <a:pt x="3411009" y="6357302"/>
                </a:lnTo>
                <a:lnTo>
                  <a:pt x="3411009" y="6512794"/>
                </a:lnTo>
                <a:lnTo>
                  <a:pt x="3586162" y="6512794"/>
                </a:lnTo>
                <a:lnTo>
                  <a:pt x="3765030" y="6512794"/>
                </a:lnTo>
                <a:close/>
                <a:moveTo>
                  <a:pt x="3765031" y="5822255"/>
                </a:moveTo>
                <a:lnTo>
                  <a:pt x="3586163" y="5822255"/>
                </a:lnTo>
                <a:lnTo>
                  <a:pt x="3586163" y="5822257"/>
                </a:lnTo>
                <a:lnTo>
                  <a:pt x="3411009" y="5822257"/>
                </a:lnTo>
                <a:lnTo>
                  <a:pt x="3411009" y="6172803"/>
                </a:lnTo>
                <a:lnTo>
                  <a:pt x="3533555" y="6172803"/>
                </a:lnTo>
                <a:lnTo>
                  <a:pt x="3586163" y="6172803"/>
                </a:lnTo>
                <a:lnTo>
                  <a:pt x="3765031" y="6172803"/>
                </a:lnTo>
                <a:close/>
                <a:moveTo>
                  <a:pt x="3765031" y="5457129"/>
                </a:moveTo>
                <a:lnTo>
                  <a:pt x="3586163" y="5457129"/>
                </a:lnTo>
                <a:lnTo>
                  <a:pt x="3586163" y="5457129"/>
                </a:lnTo>
                <a:lnTo>
                  <a:pt x="3411009" y="5457129"/>
                </a:lnTo>
                <a:lnTo>
                  <a:pt x="3411009" y="5807676"/>
                </a:lnTo>
                <a:lnTo>
                  <a:pt x="3533555" y="5807676"/>
                </a:lnTo>
                <a:lnTo>
                  <a:pt x="3586163" y="5807676"/>
                </a:lnTo>
                <a:lnTo>
                  <a:pt x="3765031" y="5807676"/>
                </a:lnTo>
                <a:close/>
                <a:moveTo>
                  <a:pt x="3765031" y="5092001"/>
                </a:moveTo>
                <a:lnTo>
                  <a:pt x="3586163" y="5092001"/>
                </a:lnTo>
                <a:lnTo>
                  <a:pt x="3533555" y="5092001"/>
                </a:lnTo>
                <a:lnTo>
                  <a:pt x="3411010" y="5092001"/>
                </a:lnTo>
                <a:lnTo>
                  <a:pt x="3411009" y="5442548"/>
                </a:lnTo>
                <a:lnTo>
                  <a:pt x="3533555" y="5442548"/>
                </a:lnTo>
                <a:lnTo>
                  <a:pt x="3586163" y="5442548"/>
                </a:lnTo>
                <a:lnTo>
                  <a:pt x="3765031" y="5442548"/>
                </a:lnTo>
                <a:close/>
                <a:moveTo>
                  <a:pt x="3765031" y="4726873"/>
                </a:moveTo>
                <a:lnTo>
                  <a:pt x="3586163" y="4726873"/>
                </a:lnTo>
                <a:lnTo>
                  <a:pt x="3533555" y="4726873"/>
                </a:lnTo>
                <a:lnTo>
                  <a:pt x="3411010" y="4726873"/>
                </a:lnTo>
                <a:lnTo>
                  <a:pt x="3411010" y="5077421"/>
                </a:lnTo>
                <a:lnTo>
                  <a:pt x="3533555" y="5077421"/>
                </a:lnTo>
                <a:lnTo>
                  <a:pt x="3586163" y="5077421"/>
                </a:lnTo>
                <a:lnTo>
                  <a:pt x="3765031" y="5077421"/>
                </a:lnTo>
                <a:close/>
                <a:moveTo>
                  <a:pt x="3765031" y="4361745"/>
                </a:moveTo>
                <a:lnTo>
                  <a:pt x="3586163" y="4361745"/>
                </a:lnTo>
                <a:lnTo>
                  <a:pt x="3586163" y="4361746"/>
                </a:lnTo>
                <a:lnTo>
                  <a:pt x="3411010" y="4361746"/>
                </a:lnTo>
                <a:lnTo>
                  <a:pt x="3411010" y="4712293"/>
                </a:lnTo>
                <a:lnTo>
                  <a:pt x="3533555" y="4712293"/>
                </a:lnTo>
                <a:lnTo>
                  <a:pt x="3586163" y="4712293"/>
                </a:lnTo>
                <a:lnTo>
                  <a:pt x="3765031" y="4712293"/>
                </a:lnTo>
                <a:close/>
                <a:moveTo>
                  <a:pt x="3765031" y="3996618"/>
                </a:moveTo>
                <a:lnTo>
                  <a:pt x="3586163" y="3996618"/>
                </a:lnTo>
                <a:lnTo>
                  <a:pt x="3533555" y="3996618"/>
                </a:lnTo>
                <a:lnTo>
                  <a:pt x="3411010" y="3996618"/>
                </a:lnTo>
                <a:lnTo>
                  <a:pt x="3411010" y="4347165"/>
                </a:lnTo>
                <a:lnTo>
                  <a:pt x="3533555" y="4347165"/>
                </a:lnTo>
                <a:lnTo>
                  <a:pt x="3586163" y="4347165"/>
                </a:lnTo>
                <a:lnTo>
                  <a:pt x="3765031" y="4347165"/>
                </a:lnTo>
                <a:close/>
                <a:moveTo>
                  <a:pt x="3765031" y="3631491"/>
                </a:moveTo>
                <a:lnTo>
                  <a:pt x="3586163" y="3631491"/>
                </a:lnTo>
                <a:lnTo>
                  <a:pt x="3533555" y="3631491"/>
                </a:lnTo>
                <a:lnTo>
                  <a:pt x="3411010" y="3631491"/>
                </a:lnTo>
                <a:lnTo>
                  <a:pt x="3411010" y="3982038"/>
                </a:lnTo>
                <a:lnTo>
                  <a:pt x="3533555" y="3982038"/>
                </a:lnTo>
                <a:lnTo>
                  <a:pt x="3586163" y="3982038"/>
                </a:lnTo>
                <a:lnTo>
                  <a:pt x="3765031" y="3982038"/>
                </a:lnTo>
                <a:close/>
                <a:moveTo>
                  <a:pt x="3765031" y="3266363"/>
                </a:moveTo>
                <a:lnTo>
                  <a:pt x="3586163" y="3266363"/>
                </a:lnTo>
                <a:lnTo>
                  <a:pt x="3533555" y="3266363"/>
                </a:lnTo>
                <a:lnTo>
                  <a:pt x="3411010" y="3266363"/>
                </a:lnTo>
                <a:lnTo>
                  <a:pt x="3411010" y="3616911"/>
                </a:lnTo>
                <a:lnTo>
                  <a:pt x="3533555" y="3616911"/>
                </a:lnTo>
                <a:lnTo>
                  <a:pt x="3586163" y="3616911"/>
                </a:lnTo>
                <a:lnTo>
                  <a:pt x="3765031" y="3616911"/>
                </a:lnTo>
                <a:close/>
                <a:moveTo>
                  <a:pt x="3765031" y="2901235"/>
                </a:moveTo>
                <a:lnTo>
                  <a:pt x="3586163" y="2901235"/>
                </a:lnTo>
                <a:lnTo>
                  <a:pt x="3533555" y="2901235"/>
                </a:lnTo>
                <a:lnTo>
                  <a:pt x="3411010" y="2901235"/>
                </a:lnTo>
                <a:lnTo>
                  <a:pt x="3411010" y="3251783"/>
                </a:lnTo>
                <a:lnTo>
                  <a:pt x="3533555" y="3251783"/>
                </a:lnTo>
                <a:lnTo>
                  <a:pt x="3586163" y="3251783"/>
                </a:lnTo>
                <a:lnTo>
                  <a:pt x="3765031" y="3251783"/>
                </a:lnTo>
                <a:close/>
                <a:moveTo>
                  <a:pt x="3765031" y="2536108"/>
                </a:moveTo>
                <a:lnTo>
                  <a:pt x="3586163" y="2536108"/>
                </a:lnTo>
                <a:lnTo>
                  <a:pt x="3533555" y="2536108"/>
                </a:lnTo>
                <a:lnTo>
                  <a:pt x="3411010" y="2536108"/>
                </a:lnTo>
                <a:lnTo>
                  <a:pt x="3411010" y="2886655"/>
                </a:lnTo>
                <a:lnTo>
                  <a:pt x="3533555" y="2886655"/>
                </a:lnTo>
                <a:lnTo>
                  <a:pt x="3586163" y="2886655"/>
                </a:lnTo>
                <a:lnTo>
                  <a:pt x="3765031" y="2886655"/>
                </a:lnTo>
                <a:close/>
                <a:moveTo>
                  <a:pt x="3765031" y="2170981"/>
                </a:moveTo>
                <a:lnTo>
                  <a:pt x="3586163" y="2170981"/>
                </a:lnTo>
                <a:lnTo>
                  <a:pt x="3533555" y="2170981"/>
                </a:lnTo>
                <a:lnTo>
                  <a:pt x="3411010" y="2170981"/>
                </a:lnTo>
                <a:lnTo>
                  <a:pt x="3411010" y="2521528"/>
                </a:lnTo>
                <a:lnTo>
                  <a:pt x="3533555" y="2521528"/>
                </a:lnTo>
                <a:lnTo>
                  <a:pt x="3586163" y="2521528"/>
                </a:lnTo>
                <a:lnTo>
                  <a:pt x="3765031" y="2521528"/>
                </a:lnTo>
                <a:close/>
                <a:moveTo>
                  <a:pt x="3765031" y="1805854"/>
                </a:moveTo>
                <a:lnTo>
                  <a:pt x="3586163" y="1805854"/>
                </a:lnTo>
                <a:lnTo>
                  <a:pt x="3533555" y="1805854"/>
                </a:lnTo>
                <a:lnTo>
                  <a:pt x="3411010" y="1805854"/>
                </a:lnTo>
                <a:lnTo>
                  <a:pt x="3411010" y="2156401"/>
                </a:lnTo>
                <a:lnTo>
                  <a:pt x="3533555" y="2156401"/>
                </a:lnTo>
                <a:lnTo>
                  <a:pt x="3586163" y="2156401"/>
                </a:lnTo>
                <a:lnTo>
                  <a:pt x="3765031" y="2156401"/>
                </a:lnTo>
                <a:close/>
                <a:moveTo>
                  <a:pt x="3765031" y="1440727"/>
                </a:moveTo>
                <a:lnTo>
                  <a:pt x="3586163" y="1440727"/>
                </a:lnTo>
                <a:lnTo>
                  <a:pt x="3533555" y="1440727"/>
                </a:lnTo>
                <a:lnTo>
                  <a:pt x="3411010" y="1440727"/>
                </a:lnTo>
                <a:lnTo>
                  <a:pt x="3411010" y="1791274"/>
                </a:lnTo>
                <a:lnTo>
                  <a:pt x="3533555" y="1791274"/>
                </a:lnTo>
                <a:lnTo>
                  <a:pt x="3586163" y="1791274"/>
                </a:lnTo>
                <a:lnTo>
                  <a:pt x="3765031" y="1791274"/>
                </a:lnTo>
                <a:close/>
                <a:moveTo>
                  <a:pt x="3765031" y="1075598"/>
                </a:moveTo>
                <a:lnTo>
                  <a:pt x="3586163" y="1075598"/>
                </a:lnTo>
                <a:lnTo>
                  <a:pt x="3533555" y="1075598"/>
                </a:lnTo>
                <a:lnTo>
                  <a:pt x="3411010" y="1075598"/>
                </a:lnTo>
                <a:lnTo>
                  <a:pt x="3411010" y="1426147"/>
                </a:lnTo>
                <a:lnTo>
                  <a:pt x="3533555" y="1426147"/>
                </a:lnTo>
                <a:lnTo>
                  <a:pt x="3586163" y="1426147"/>
                </a:lnTo>
                <a:lnTo>
                  <a:pt x="3765031" y="1426147"/>
                </a:lnTo>
                <a:close/>
                <a:moveTo>
                  <a:pt x="3765031" y="710474"/>
                </a:moveTo>
                <a:lnTo>
                  <a:pt x="3586163" y="710474"/>
                </a:lnTo>
                <a:lnTo>
                  <a:pt x="3411010" y="710474"/>
                </a:lnTo>
                <a:lnTo>
                  <a:pt x="3411010" y="1061017"/>
                </a:lnTo>
                <a:lnTo>
                  <a:pt x="3533555" y="1061017"/>
                </a:lnTo>
                <a:lnTo>
                  <a:pt x="3586163" y="1061017"/>
                </a:lnTo>
                <a:lnTo>
                  <a:pt x="3765031" y="1061017"/>
                </a:lnTo>
                <a:close/>
                <a:moveTo>
                  <a:pt x="3765031" y="345347"/>
                </a:moveTo>
                <a:lnTo>
                  <a:pt x="3586163" y="345347"/>
                </a:lnTo>
                <a:lnTo>
                  <a:pt x="3533555" y="345347"/>
                </a:lnTo>
                <a:lnTo>
                  <a:pt x="3411010" y="345347"/>
                </a:lnTo>
                <a:lnTo>
                  <a:pt x="3411010" y="695894"/>
                </a:lnTo>
                <a:lnTo>
                  <a:pt x="3533555" y="695894"/>
                </a:lnTo>
                <a:lnTo>
                  <a:pt x="3533555" y="695893"/>
                </a:lnTo>
                <a:lnTo>
                  <a:pt x="3765031" y="695893"/>
                </a:lnTo>
                <a:close/>
                <a:moveTo>
                  <a:pt x="4116623" y="12004282"/>
                </a:moveTo>
                <a:lnTo>
                  <a:pt x="3780250" y="12004282"/>
                </a:lnTo>
                <a:lnTo>
                  <a:pt x="3780250" y="12354830"/>
                </a:lnTo>
                <a:lnTo>
                  <a:pt x="4116623" y="12354830"/>
                </a:lnTo>
                <a:close/>
                <a:moveTo>
                  <a:pt x="4116623" y="11639155"/>
                </a:moveTo>
                <a:lnTo>
                  <a:pt x="3780250" y="11639155"/>
                </a:lnTo>
                <a:lnTo>
                  <a:pt x="3780250" y="11989703"/>
                </a:lnTo>
                <a:lnTo>
                  <a:pt x="4116623" y="11989703"/>
                </a:lnTo>
                <a:close/>
                <a:moveTo>
                  <a:pt x="4116623" y="11274028"/>
                </a:moveTo>
                <a:lnTo>
                  <a:pt x="3780251" y="11274028"/>
                </a:lnTo>
                <a:lnTo>
                  <a:pt x="3780250" y="11624575"/>
                </a:lnTo>
                <a:lnTo>
                  <a:pt x="4116623" y="11624575"/>
                </a:lnTo>
                <a:close/>
                <a:moveTo>
                  <a:pt x="4116623" y="10908900"/>
                </a:moveTo>
                <a:lnTo>
                  <a:pt x="3780251" y="10908900"/>
                </a:lnTo>
                <a:lnTo>
                  <a:pt x="3780251" y="11259448"/>
                </a:lnTo>
                <a:lnTo>
                  <a:pt x="4116623" y="11259448"/>
                </a:lnTo>
                <a:close/>
                <a:moveTo>
                  <a:pt x="4116623" y="10543772"/>
                </a:moveTo>
                <a:lnTo>
                  <a:pt x="3780251" y="10543772"/>
                </a:lnTo>
                <a:lnTo>
                  <a:pt x="3780251" y="10894320"/>
                </a:lnTo>
                <a:lnTo>
                  <a:pt x="4116623" y="10894320"/>
                </a:lnTo>
                <a:close/>
                <a:moveTo>
                  <a:pt x="4116623" y="10178645"/>
                </a:moveTo>
                <a:lnTo>
                  <a:pt x="3780251" y="10178645"/>
                </a:lnTo>
                <a:lnTo>
                  <a:pt x="3780251" y="10529192"/>
                </a:lnTo>
                <a:lnTo>
                  <a:pt x="4116623" y="10529192"/>
                </a:lnTo>
                <a:close/>
                <a:moveTo>
                  <a:pt x="4116623" y="9813518"/>
                </a:moveTo>
                <a:lnTo>
                  <a:pt x="3780251" y="9813518"/>
                </a:lnTo>
                <a:lnTo>
                  <a:pt x="3780251" y="10164065"/>
                </a:lnTo>
                <a:lnTo>
                  <a:pt x="4116623" y="10164065"/>
                </a:lnTo>
                <a:close/>
                <a:moveTo>
                  <a:pt x="4116623" y="9448390"/>
                </a:moveTo>
                <a:lnTo>
                  <a:pt x="3780251" y="9448390"/>
                </a:lnTo>
                <a:lnTo>
                  <a:pt x="3780251" y="9798938"/>
                </a:lnTo>
                <a:lnTo>
                  <a:pt x="4116623" y="9798938"/>
                </a:lnTo>
                <a:close/>
                <a:moveTo>
                  <a:pt x="4116623" y="9083262"/>
                </a:moveTo>
                <a:lnTo>
                  <a:pt x="3780251" y="9083262"/>
                </a:lnTo>
                <a:lnTo>
                  <a:pt x="3780251" y="9433810"/>
                </a:lnTo>
                <a:lnTo>
                  <a:pt x="4116623" y="9433810"/>
                </a:lnTo>
                <a:close/>
                <a:moveTo>
                  <a:pt x="4116623" y="8718135"/>
                </a:moveTo>
                <a:lnTo>
                  <a:pt x="3780251" y="8718135"/>
                </a:lnTo>
                <a:lnTo>
                  <a:pt x="3780251" y="9068682"/>
                </a:lnTo>
                <a:lnTo>
                  <a:pt x="4116623" y="9068682"/>
                </a:lnTo>
                <a:close/>
                <a:moveTo>
                  <a:pt x="4116623" y="8353008"/>
                </a:moveTo>
                <a:lnTo>
                  <a:pt x="3780251" y="8353008"/>
                </a:lnTo>
                <a:lnTo>
                  <a:pt x="3780251" y="8703555"/>
                </a:lnTo>
                <a:lnTo>
                  <a:pt x="4116623" y="8703555"/>
                </a:lnTo>
                <a:close/>
                <a:moveTo>
                  <a:pt x="4116623" y="7987881"/>
                </a:moveTo>
                <a:lnTo>
                  <a:pt x="3780251" y="7987881"/>
                </a:lnTo>
                <a:lnTo>
                  <a:pt x="3780251" y="8338428"/>
                </a:lnTo>
                <a:lnTo>
                  <a:pt x="4116623" y="8338428"/>
                </a:lnTo>
                <a:close/>
                <a:moveTo>
                  <a:pt x="4116623" y="7622754"/>
                </a:moveTo>
                <a:lnTo>
                  <a:pt x="3780251" y="7622754"/>
                </a:lnTo>
                <a:lnTo>
                  <a:pt x="3780251" y="7973301"/>
                </a:lnTo>
                <a:lnTo>
                  <a:pt x="4116623" y="7973301"/>
                </a:lnTo>
                <a:close/>
                <a:moveTo>
                  <a:pt x="4116623" y="7257625"/>
                </a:moveTo>
                <a:lnTo>
                  <a:pt x="3780251" y="7257625"/>
                </a:lnTo>
                <a:lnTo>
                  <a:pt x="3780251" y="7608174"/>
                </a:lnTo>
                <a:lnTo>
                  <a:pt x="4116623" y="7608174"/>
                </a:lnTo>
                <a:close/>
                <a:moveTo>
                  <a:pt x="4116623" y="6892501"/>
                </a:moveTo>
                <a:lnTo>
                  <a:pt x="3780251" y="6892501"/>
                </a:lnTo>
                <a:lnTo>
                  <a:pt x="3780251" y="7243044"/>
                </a:lnTo>
                <a:lnTo>
                  <a:pt x="4116623" y="7243044"/>
                </a:lnTo>
                <a:close/>
                <a:moveTo>
                  <a:pt x="4116623" y="6527374"/>
                </a:moveTo>
                <a:lnTo>
                  <a:pt x="3780251" y="6527374"/>
                </a:lnTo>
                <a:lnTo>
                  <a:pt x="3780251" y="6877920"/>
                </a:lnTo>
                <a:lnTo>
                  <a:pt x="4116623" y="6877920"/>
                </a:lnTo>
                <a:close/>
                <a:moveTo>
                  <a:pt x="4116623" y="6187383"/>
                </a:moveTo>
                <a:lnTo>
                  <a:pt x="3780251" y="6187383"/>
                </a:lnTo>
                <a:lnTo>
                  <a:pt x="3780251" y="6357302"/>
                </a:lnTo>
                <a:lnTo>
                  <a:pt x="3780251" y="6512794"/>
                </a:lnTo>
                <a:lnTo>
                  <a:pt x="4116623" y="6512794"/>
                </a:lnTo>
                <a:close/>
                <a:moveTo>
                  <a:pt x="4116624" y="5822255"/>
                </a:moveTo>
                <a:lnTo>
                  <a:pt x="3780251" y="5822255"/>
                </a:lnTo>
                <a:lnTo>
                  <a:pt x="3780251" y="6172803"/>
                </a:lnTo>
                <a:lnTo>
                  <a:pt x="4116624" y="6172803"/>
                </a:lnTo>
                <a:close/>
                <a:moveTo>
                  <a:pt x="4116624" y="5457129"/>
                </a:moveTo>
                <a:lnTo>
                  <a:pt x="3780251" y="5457129"/>
                </a:lnTo>
                <a:lnTo>
                  <a:pt x="3780251" y="5807676"/>
                </a:lnTo>
                <a:lnTo>
                  <a:pt x="4116624" y="5807676"/>
                </a:lnTo>
                <a:close/>
                <a:moveTo>
                  <a:pt x="4116624" y="5092001"/>
                </a:moveTo>
                <a:lnTo>
                  <a:pt x="3780252" y="5092001"/>
                </a:lnTo>
                <a:lnTo>
                  <a:pt x="3780251" y="5442548"/>
                </a:lnTo>
                <a:lnTo>
                  <a:pt x="4116624" y="5442548"/>
                </a:lnTo>
                <a:close/>
                <a:moveTo>
                  <a:pt x="4116624" y="4726873"/>
                </a:moveTo>
                <a:lnTo>
                  <a:pt x="3780252" y="4726873"/>
                </a:lnTo>
                <a:lnTo>
                  <a:pt x="3780252" y="5077421"/>
                </a:lnTo>
                <a:lnTo>
                  <a:pt x="4116624" y="5077421"/>
                </a:lnTo>
                <a:close/>
                <a:moveTo>
                  <a:pt x="4116624" y="4361745"/>
                </a:moveTo>
                <a:lnTo>
                  <a:pt x="3780252" y="4361745"/>
                </a:lnTo>
                <a:lnTo>
                  <a:pt x="3780252" y="4712293"/>
                </a:lnTo>
                <a:lnTo>
                  <a:pt x="4116624" y="4712293"/>
                </a:lnTo>
                <a:close/>
                <a:moveTo>
                  <a:pt x="4116624" y="3996618"/>
                </a:moveTo>
                <a:lnTo>
                  <a:pt x="3780252" y="3996618"/>
                </a:lnTo>
                <a:lnTo>
                  <a:pt x="3780252" y="4347165"/>
                </a:lnTo>
                <a:lnTo>
                  <a:pt x="4116624" y="4347165"/>
                </a:lnTo>
                <a:close/>
                <a:moveTo>
                  <a:pt x="4116624" y="3631491"/>
                </a:moveTo>
                <a:lnTo>
                  <a:pt x="3780252" y="3631491"/>
                </a:lnTo>
                <a:lnTo>
                  <a:pt x="3780252" y="3982038"/>
                </a:lnTo>
                <a:lnTo>
                  <a:pt x="4116624" y="3982038"/>
                </a:lnTo>
                <a:close/>
                <a:moveTo>
                  <a:pt x="4116624" y="3266363"/>
                </a:moveTo>
                <a:lnTo>
                  <a:pt x="3780252" y="3266363"/>
                </a:lnTo>
                <a:lnTo>
                  <a:pt x="3780252" y="3616911"/>
                </a:lnTo>
                <a:lnTo>
                  <a:pt x="4116624" y="3616911"/>
                </a:lnTo>
                <a:close/>
                <a:moveTo>
                  <a:pt x="4116624" y="2901235"/>
                </a:moveTo>
                <a:lnTo>
                  <a:pt x="3780252" y="2901235"/>
                </a:lnTo>
                <a:lnTo>
                  <a:pt x="3780252" y="3251783"/>
                </a:lnTo>
                <a:lnTo>
                  <a:pt x="4116624" y="3251783"/>
                </a:lnTo>
                <a:close/>
                <a:moveTo>
                  <a:pt x="4116624" y="2536108"/>
                </a:moveTo>
                <a:lnTo>
                  <a:pt x="3780252" y="2536108"/>
                </a:lnTo>
                <a:lnTo>
                  <a:pt x="3780252" y="2886655"/>
                </a:lnTo>
                <a:lnTo>
                  <a:pt x="4116624" y="2886655"/>
                </a:lnTo>
                <a:close/>
                <a:moveTo>
                  <a:pt x="4116624" y="2170981"/>
                </a:moveTo>
                <a:lnTo>
                  <a:pt x="3780252" y="2170981"/>
                </a:lnTo>
                <a:lnTo>
                  <a:pt x="3780252" y="2521528"/>
                </a:lnTo>
                <a:lnTo>
                  <a:pt x="4116624" y="2521528"/>
                </a:lnTo>
                <a:close/>
                <a:moveTo>
                  <a:pt x="4116624" y="1805854"/>
                </a:moveTo>
                <a:lnTo>
                  <a:pt x="3780252" y="1805854"/>
                </a:lnTo>
                <a:lnTo>
                  <a:pt x="3780252" y="2156401"/>
                </a:lnTo>
                <a:lnTo>
                  <a:pt x="4116624" y="2156401"/>
                </a:lnTo>
                <a:close/>
                <a:moveTo>
                  <a:pt x="4116624" y="1440727"/>
                </a:moveTo>
                <a:lnTo>
                  <a:pt x="3780252" y="1440727"/>
                </a:lnTo>
                <a:lnTo>
                  <a:pt x="3780252" y="1791274"/>
                </a:lnTo>
                <a:lnTo>
                  <a:pt x="4116624" y="1791274"/>
                </a:lnTo>
                <a:close/>
                <a:moveTo>
                  <a:pt x="4116624" y="1075598"/>
                </a:moveTo>
                <a:lnTo>
                  <a:pt x="3780252" y="1075598"/>
                </a:lnTo>
                <a:lnTo>
                  <a:pt x="3780252" y="1426147"/>
                </a:lnTo>
                <a:lnTo>
                  <a:pt x="4116624" y="1426147"/>
                </a:lnTo>
                <a:close/>
                <a:moveTo>
                  <a:pt x="4116624" y="710474"/>
                </a:moveTo>
                <a:lnTo>
                  <a:pt x="3780252" y="710474"/>
                </a:lnTo>
                <a:lnTo>
                  <a:pt x="3780252" y="1061017"/>
                </a:lnTo>
                <a:lnTo>
                  <a:pt x="4116624" y="1061017"/>
                </a:lnTo>
                <a:close/>
                <a:moveTo>
                  <a:pt x="4116624" y="345347"/>
                </a:moveTo>
                <a:lnTo>
                  <a:pt x="3780252" y="345347"/>
                </a:lnTo>
                <a:lnTo>
                  <a:pt x="3780252" y="695893"/>
                </a:lnTo>
                <a:lnTo>
                  <a:pt x="4116624" y="695893"/>
                </a:lnTo>
                <a:close/>
                <a:moveTo>
                  <a:pt x="4468213" y="12004282"/>
                </a:moveTo>
                <a:lnTo>
                  <a:pt x="4131843" y="12004282"/>
                </a:lnTo>
                <a:lnTo>
                  <a:pt x="4131843" y="12354830"/>
                </a:lnTo>
                <a:lnTo>
                  <a:pt x="4468213" y="12354830"/>
                </a:lnTo>
                <a:close/>
                <a:moveTo>
                  <a:pt x="4468213" y="11639155"/>
                </a:moveTo>
                <a:lnTo>
                  <a:pt x="4131843" y="11639155"/>
                </a:lnTo>
                <a:lnTo>
                  <a:pt x="4131843" y="11989703"/>
                </a:lnTo>
                <a:lnTo>
                  <a:pt x="4468213" y="11989703"/>
                </a:lnTo>
                <a:close/>
                <a:moveTo>
                  <a:pt x="4468213" y="11274028"/>
                </a:moveTo>
                <a:lnTo>
                  <a:pt x="4131843" y="11274028"/>
                </a:lnTo>
                <a:lnTo>
                  <a:pt x="4131843" y="11624575"/>
                </a:lnTo>
                <a:lnTo>
                  <a:pt x="4468213" y="11624575"/>
                </a:lnTo>
                <a:close/>
                <a:moveTo>
                  <a:pt x="4468213" y="10908900"/>
                </a:moveTo>
                <a:lnTo>
                  <a:pt x="4131843" y="10908900"/>
                </a:lnTo>
                <a:lnTo>
                  <a:pt x="4131843" y="11259448"/>
                </a:lnTo>
                <a:lnTo>
                  <a:pt x="4468213" y="11259448"/>
                </a:lnTo>
                <a:close/>
                <a:moveTo>
                  <a:pt x="4468213" y="10543772"/>
                </a:moveTo>
                <a:lnTo>
                  <a:pt x="4131843" y="10543772"/>
                </a:lnTo>
                <a:lnTo>
                  <a:pt x="4131843" y="10894320"/>
                </a:lnTo>
                <a:lnTo>
                  <a:pt x="4468213" y="10894320"/>
                </a:lnTo>
                <a:close/>
                <a:moveTo>
                  <a:pt x="4468213" y="10178645"/>
                </a:moveTo>
                <a:lnTo>
                  <a:pt x="4131843" y="10178645"/>
                </a:lnTo>
                <a:lnTo>
                  <a:pt x="4131843" y="10529192"/>
                </a:lnTo>
                <a:lnTo>
                  <a:pt x="4468213" y="10529192"/>
                </a:lnTo>
                <a:close/>
                <a:moveTo>
                  <a:pt x="4468213" y="9813518"/>
                </a:moveTo>
                <a:lnTo>
                  <a:pt x="4131844" y="9813518"/>
                </a:lnTo>
                <a:lnTo>
                  <a:pt x="4131843" y="10164065"/>
                </a:lnTo>
                <a:lnTo>
                  <a:pt x="4468213" y="10164065"/>
                </a:lnTo>
                <a:close/>
                <a:moveTo>
                  <a:pt x="4468213" y="9448390"/>
                </a:moveTo>
                <a:lnTo>
                  <a:pt x="4131844" y="9448390"/>
                </a:lnTo>
                <a:lnTo>
                  <a:pt x="4131844" y="9798938"/>
                </a:lnTo>
                <a:lnTo>
                  <a:pt x="4468213" y="9798938"/>
                </a:lnTo>
                <a:close/>
                <a:moveTo>
                  <a:pt x="4468213" y="9083262"/>
                </a:moveTo>
                <a:lnTo>
                  <a:pt x="4131844" y="9083262"/>
                </a:lnTo>
                <a:lnTo>
                  <a:pt x="4131844" y="9433810"/>
                </a:lnTo>
                <a:lnTo>
                  <a:pt x="4468213" y="9433810"/>
                </a:lnTo>
                <a:close/>
                <a:moveTo>
                  <a:pt x="4468213" y="8718135"/>
                </a:moveTo>
                <a:lnTo>
                  <a:pt x="4131844" y="8718135"/>
                </a:lnTo>
                <a:lnTo>
                  <a:pt x="4131844" y="9068682"/>
                </a:lnTo>
                <a:lnTo>
                  <a:pt x="4468213" y="9068682"/>
                </a:lnTo>
                <a:close/>
                <a:moveTo>
                  <a:pt x="4468213" y="8353008"/>
                </a:moveTo>
                <a:lnTo>
                  <a:pt x="4131844" y="8353008"/>
                </a:lnTo>
                <a:lnTo>
                  <a:pt x="4131844" y="8703555"/>
                </a:lnTo>
                <a:lnTo>
                  <a:pt x="4468213" y="8703555"/>
                </a:lnTo>
                <a:close/>
                <a:moveTo>
                  <a:pt x="4468213" y="7987881"/>
                </a:moveTo>
                <a:lnTo>
                  <a:pt x="4131844" y="7987881"/>
                </a:lnTo>
                <a:lnTo>
                  <a:pt x="4131844" y="8338428"/>
                </a:lnTo>
                <a:lnTo>
                  <a:pt x="4468213" y="8338428"/>
                </a:lnTo>
                <a:close/>
                <a:moveTo>
                  <a:pt x="4468213" y="7622754"/>
                </a:moveTo>
                <a:lnTo>
                  <a:pt x="4131844" y="7622754"/>
                </a:lnTo>
                <a:lnTo>
                  <a:pt x="4131844" y="7973301"/>
                </a:lnTo>
                <a:lnTo>
                  <a:pt x="4468213" y="7973301"/>
                </a:lnTo>
                <a:close/>
                <a:moveTo>
                  <a:pt x="4468213" y="7257625"/>
                </a:moveTo>
                <a:lnTo>
                  <a:pt x="4131844" y="7257625"/>
                </a:lnTo>
                <a:lnTo>
                  <a:pt x="4131844" y="7608174"/>
                </a:lnTo>
                <a:lnTo>
                  <a:pt x="4468213" y="7608174"/>
                </a:lnTo>
                <a:close/>
                <a:moveTo>
                  <a:pt x="4468213" y="6892501"/>
                </a:moveTo>
                <a:lnTo>
                  <a:pt x="4131844" y="6892501"/>
                </a:lnTo>
                <a:lnTo>
                  <a:pt x="4131844" y="7243044"/>
                </a:lnTo>
                <a:lnTo>
                  <a:pt x="4468213" y="7243044"/>
                </a:lnTo>
                <a:close/>
                <a:moveTo>
                  <a:pt x="4468213" y="6527374"/>
                </a:moveTo>
                <a:lnTo>
                  <a:pt x="4131844" y="6527374"/>
                </a:lnTo>
                <a:lnTo>
                  <a:pt x="4131844" y="6877920"/>
                </a:lnTo>
                <a:lnTo>
                  <a:pt x="4468213" y="6877920"/>
                </a:lnTo>
                <a:close/>
                <a:moveTo>
                  <a:pt x="4468213" y="6187383"/>
                </a:moveTo>
                <a:lnTo>
                  <a:pt x="4131844" y="6187383"/>
                </a:lnTo>
                <a:lnTo>
                  <a:pt x="4131844" y="6357302"/>
                </a:lnTo>
                <a:lnTo>
                  <a:pt x="4131844" y="6512794"/>
                </a:lnTo>
                <a:lnTo>
                  <a:pt x="4468213" y="6512794"/>
                </a:lnTo>
                <a:close/>
                <a:moveTo>
                  <a:pt x="4468214" y="5822255"/>
                </a:moveTo>
                <a:lnTo>
                  <a:pt x="4131844" y="5822255"/>
                </a:lnTo>
                <a:lnTo>
                  <a:pt x="4131844" y="6172803"/>
                </a:lnTo>
                <a:lnTo>
                  <a:pt x="4468214" y="6172803"/>
                </a:lnTo>
                <a:close/>
                <a:moveTo>
                  <a:pt x="4468214" y="5457129"/>
                </a:moveTo>
                <a:lnTo>
                  <a:pt x="4131844" y="5457129"/>
                </a:lnTo>
                <a:lnTo>
                  <a:pt x="4131844" y="5807676"/>
                </a:lnTo>
                <a:lnTo>
                  <a:pt x="4468214" y="5807676"/>
                </a:lnTo>
                <a:close/>
                <a:moveTo>
                  <a:pt x="4468214" y="5092001"/>
                </a:moveTo>
                <a:lnTo>
                  <a:pt x="4131844" y="5092001"/>
                </a:lnTo>
                <a:lnTo>
                  <a:pt x="4131844" y="5442548"/>
                </a:lnTo>
                <a:lnTo>
                  <a:pt x="4468214" y="5442548"/>
                </a:lnTo>
                <a:close/>
                <a:moveTo>
                  <a:pt x="4468214" y="4726873"/>
                </a:moveTo>
                <a:lnTo>
                  <a:pt x="4131844" y="4726873"/>
                </a:lnTo>
                <a:lnTo>
                  <a:pt x="4131844" y="5077421"/>
                </a:lnTo>
                <a:lnTo>
                  <a:pt x="4468214" y="5077421"/>
                </a:lnTo>
                <a:close/>
                <a:moveTo>
                  <a:pt x="4468214" y="4361745"/>
                </a:moveTo>
                <a:lnTo>
                  <a:pt x="4131844" y="4361745"/>
                </a:lnTo>
                <a:lnTo>
                  <a:pt x="4131844" y="4712293"/>
                </a:lnTo>
                <a:lnTo>
                  <a:pt x="4468214" y="4712293"/>
                </a:lnTo>
                <a:close/>
                <a:moveTo>
                  <a:pt x="4468214" y="3996618"/>
                </a:moveTo>
                <a:lnTo>
                  <a:pt x="4131844" y="3996618"/>
                </a:lnTo>
                <a:lnTo>
                  <a:pt x="4131844" y="4347165"/>
                </a:lnTo>
                <a:lnTo>
                  <a:pt x="4468214" y="4347165"/>
                </a:lnTo>
                <a:close/>
                <a:moveTo>
                  <a:pt x="4468214" y="3631491"/>
                </a:moveTo>
                <a:lnTo>
                  <a:pt x="4131845" y="3631491"/>
                </a:lnTo>
                <a:lnTo>
                  <a:pt x="4131844" y="3982038"/>
                </a:lnTo>
                <a:lnTo>
                  <a:pt x="4468214" y="3982038"/>
                </a:lnTo>
                <a:close/>
                <a:moveTo>
                  <a:pt x="4468214" y="3266363"/>
                </a:moveTo>
                <a:lnTo>
                  <a:pt x="4131845" y="3266363"/>
                </a:lnTo>
                <a:lnTo>
                  <a:pt x="4131845" y="3616911"/>
                </a:lnTo>
                <a:lnTo>
                  <a:pt x="4468214" y="3616911"/>
                </a:lnTo>
                <a:close/>
                <a:moveTo>
                  <a:pt x="4468214" y="2901235"/>
                </a:moveTo>
                <a:lnTo>
                  <a:pt x="4131845" y="2901235"/>
                </a:lnTo>
                <a:lnTo>
                  <a:pt x="4131845" y="3251783"/>
                </a:lnTo>
                <a:lnTo>
                  <a:pt x="4468214" y="3251783"/>
                </a:lnTo>
                <a:close/>
                <a:moveTo>
                  <a:pt x="4468214" y="2536108"/>
                </a:moveTo>
                <a:lnTo>
                  <a:pt x="4131845" y="2536108"/>
                </a:lnTo>
                <a:lnTo>
                  <a:pt x="4131845" y="2886655"/>
                </a:lnTo>
                <a:lnTo>
                  <a:pt x="4468214" y="2886655"/>
                </a:lnTo>
                <a:close/>
                <a:moveTo>
                  <a:pt x="4468214" y="2170981"/>
                </a:moveTo>
                <a:lnTo>
                  <a:pt x="4131845" y="2170981"/>
                </a:lnTo>
                <a:lnTo>
                  <a:pt x="4131845" y="2521528"/>
                </a:lnTo>
                <a:lnTo>
                  <a:pt x="4468214" y="2521528"/>
                </a:lnTo>
                <a:close/>
                <a:moveTo>
                  <a:pt x="4468214" y="1805854"/>
                </a:moveTo>
                <a:lnTo>
                  <a:pt x="4131845" y="1805854"/>
                </a:lnTo>
                <a:lnTo>
                  <a:pt x="4131845" y="2156401"/>
                </a:lnTo>
                <a:lnTo>
                  <a:pt x="4468214" y="2156401"/>
                </a:lnTo>
                <a:close/>
                <a:moveTo>
                  <a:pt x="4468214" y="1440727"/>
                </a:moveTo>
                <a:lnTo>
                  <a:pt x="4131845" y="1440727"/>
                </a:lnTo>
                <a:lnTo>
                  <a:pt x="4131845" y="1791274"/>
                </a:lnTo>
                <a:lnTo>
                  <a:pt x="4468214" y="1791274"/>
                </a:lnTo>
                <a:close/>
                <a:moveTo>
                  <a:pt x="4468214" y="1075598"/>
                </a:moveTo>
                <a:lnTo>
                  <a:pt x="4131845" y="1075598"/>
                </a:lnTo>
                <a:lnTo>
                  <a:pt x="4131845" y="1426147"/>
                </a:lnTo>
                <a:lnTo>
                  <a:pt x="4468214" y="1426147"/>
                </a:lnTo>
                <a:close/>
                <a:moveTo>
                  <a:pt x="4468214" y="710474"/>
                </a:moveTo>
                <a:lnTo>
                  <a:pt x="4131845" y="710474"/>
                </a:lnTo>
                <a:lnTo>
                  <a:pt x="4131845" y="1061017"/>
                </a:lnTo>
                <a:lnTo>
                  <a:pt x="4468214" y="1061017"/>
                </a:lnTo>
                <a:close/>
                <a:moveTo>
                  <a:pt x="4468214" y="345347"/>
                </a:moveTo>
                <a:lnTo>
                  <a:pt x="4131845" y="345347"/>
                </a:lnTo>
                <a:lnTo>
                  <a:pt x="4131845" y="695893"/>
                </a:lnTo>
                <a:lnTo>
                  <a:pt x="4468214" y="695893"/>
                </a:lnTo>
                <a:close/>
                <a:moveTo>
                  <a:pt x="4819803" y="12004282"/>
                </a:moveTo>
                <a:lnTo>
                  <a:pt x="4483433" y="12004282"/>
                </a:lnTo>
                <a:lnTo>
                  <a:pt x="4483433" y="12354830"/>
                </a:lnTo>
                <a:lnTo>
                  <a:pt x="4819803" y="12354830"/>
                </a:lnTo>
                <a:close/>
                <a:moveTo>
                  <a:pt x="4819803" y="11639155"/>
                </a:moveTo>
                <a:lnTo>
                  <a:pt x="4483433" y="11639155"/>
                </a:lnTo>
                <a:lnTo>
                  <a:pt x="4483433" y="11989703"/>
                </a:lnTo>
                <a:lnTo>
                  <a:pt x="4819803" y="11989703"/>
                </a:lnTo>
                <a:close/>
                <a:moveTo>
                  <a:pt x="4819803" y="11274028"/>
                </a:moveTo>
                <a:lnTo>
                  <a:pt x="4483433" y="11274028"/>
                </a:lnTo>
                <a:lnTo>
                  <a:pt x="4483433" y="11624575"/>
                </a:lnTo>
                <a:lnTo>
                  <a:pt x="4819803" y="11624575"/>
                </a:lnTo>
                <a:close/>
                <a:moveTo>
                  <a:pt x="4819803" y="10908900"/>
                </a:moveTo>
                <a:lnTo>
                  <a:pt x="4483433" y="10908900"/>
                </a:lnTo>
                <a:lnTo>
                  <a:pt x="4483433" y="11259448"/>
                </a:lnTo>
                <a:lnTo>
                  <a:pt x="4819803" y="11259448"/>
                </a:lnTo>
                <a:close/>
                <a:moveTo>
                  <a:pt x="4819803" y="10543772"/>
                </a:moveTo>
                <a:lnTo>
                  <a:pt x="4483433" y="10543772"/>
                </a:lnTo>
                <a:lnTo>
                  <a:pt x="4483433" y="10894320"/>
                </a:lnTo>
                <a:lnTo>
                  <a:pt x="4819803" y="10894320"/>
                </a:lnTo>
                <a:close/>
                <a:moveTo>
                  <a:pt x="4819803" y="10178645"/>
                </a:moveTo>
                <a:lnTo>
                  <a:pt x="4483433" y="10178645"/>
                </a:lnTo>
                <a:lnTo>
                  <a:pt x="4483433" y="10529192"/>
                </a:lnTo>
                <a:lnTo>
                  <a:pt x="4819803" y="10529192"/>
                </a:lnTo>
                <a:close/>
                <a:moveTo>
                  <a:pt x="4819803" y="9813518"/>
                </a:moveTo>
                <a:lnTo>
                  <a:pt x="4483434" y="9813518"/>
                </a:lnTo>
                <a:lnTo>
                  <a:pt x="4483433" y="10164065"/>
                </a:lnTo>
                <a:lnTo>
                  <a:pt x="4819803" y="10164065"/>
                </a:lnTo>
                <a:close/>
                <a:moveTo>
                  <a:pt x="4819803" y="9448390"/>
                </a:moveTo>
                <a:lnTo>
                  <a:pt x="4483434" y="9448390"/>
                </a:lnTo>
                <a:lnTo>
                  <a:pt x="4483434" y="9798938"/>
                </a:lnTo>
                <a:lnTo>
                  <a:pt x="4819803" y="9798938"/>
                </a:lnTo>
                <a:close/>
                <a:moveTo>
                  <a:pt x="4819803" y="9083262"/>
                </a:moveTo>
                <a:lnTo>
                  <a:pt x="4483434" y="9083262"/>
                </a:lnTo>
                <a:lnTo>
                  <a:pt x="4483434" y="9433810"/>
                </a:lnTo>
                <a:lnTo>
                  <a:pt x="4819803" y="9433810"/>
                </a:lnTo>
                <a:close/>
                <a:moveTo>
                  <a:pt x="4819803" y="8718135"/>
                </a:moveTo>
                <a:lnTo>
                  <a:pt x="4483434" y="8718135"/>
                </a:lnTo>
                <a:lnTo>
                  <a:pt x="4483434" y="9068682"/>
                </a:lnTo>
                <a:lnTo>
                  <a:pt x="4819803" y="9068682"/>
                </a:lnTo>
                <a:close/>
                <a:moveTo>
                  <a:pt x="4819803" y="8353008"/>
                </a:moveTo>
                <a:lnTo>
                  <a:pt x="4483434" y="8353008"/>
                </a:lnTo>
                <a:lnTo>
                  <a:pt x="4483434" y="8703555"/>
                </a:lnTo>
                <a:lnTo>
                  <a:pt x="4819803" y="8703555"/>
                </a:lnTo>
                <a:close/>
                <a:moveTo>
                  <a:pt x="4819803" y="7987881"/>
                </a:moveTo>
                <a:lnTo>
                  <a:pt x="4483434" y="7987881"/>
                </a:lnTo>
                <a:lnTo>
                  <a:pt x="4483434" y="8338428"/>
                </a:lnTo>
                <a:lnTo>
                  <a:pt x="4819803" y="8338428"/>
                </a:lnTo>
                <a:close/>
                <a:moveTo>
                  <a:pt x="4819803" y="7622754"/>
                </a:moveTo>
                <a:lnTo>
                  <a:pt x="4483434" y="7622754"/>
                </a:lnTo>
                <a:lnTo>
                  <a:pt x="4483434" y="7973301"/>
                </a:lnTo>
                <a:lnTo>
                  <a:pt x="4819803" y="7973301"/>
                </a:lnTo>
                <a:close/>
                <a:moveTo>
                  <a:pt x="4819803" y="7257625"/>
                </a:moveTo>
                <a:lnTo>
                  <a:pt x="4483433" y="7257625"/>
                </a:lnTo>
                <a:lnTo>
                  <a:pt x="4483434" y="7608174"/>
                </a:lnTo>
                <a:lnTo>
                  <a:pt x="4819803" y="7608174"/>
                </a:lnTo>
                <a:close/>
                <a:moveTo>
                  <a:pt x="4819803" y="6892501"/>
                </a:moveTo>
                <a:lnTo>
                  <a:pt x="4483433" y="6892501"/>
                </a:lnTo>
                <a:lnTo>
                  <a:pt x="4483433" y="7243044"/>
                </a:lnTo>
                <a:lnTo>
                  <a:pt x="4819803" y="7243044"/>
                </a:lnTo>
                <a:close/>
                <a:moveTo>
                  <a:pt x="4819803" y="6527374"/>
                </a:moveTo>
                <a:lnTo>
                  <a:pt x="4483433" y="6527374"/>
                </a:lnTo>
                <a:lnTo>
                  <a:pt x="4483433" y="6877920"/>
                </a:lnTo>
                <a:lnTo>
                  <a:pt x="4819803" y="6877920"/>
                </a:lnTo>
                <a:close/>
                <a:moveTo>
                  <a:pt x="4819803" y="6187383"/>
                </a:moveTo>
                <a:lnTo>
                  <a:pt x="4483434" y="6187383"/>
                </a:lnTo>
                <a:lnTo>
                  <a:pt x="4483434" y="6357302"/>
                </a:lnTo>
                <a:lnTo>
                  <a:pt x="4483433" y="6357302"/>
                </a:lnTo>
                <a:lnTo>
                  <a:pt x="4483433" y="6512794"/>
                </a:lnTo>
                <a:lnTo>
                  <a:pt x="4819803" y="6512794"/>
                </a:lnTo>
                <a:close/>
                <a:moveTo>
                  <a:pt x="4819804" y="5822255"/>
                </a:moveTo>
                <a:lnTo>
                  <a:pt x="4483434" y="5822255"/>
                </a:lnTo>
                <a:lnTo>
                  <a:pt x="4483434" y="6172803"/>
                </a:lnTo>
                <a:lnTo>
                  <a:pt x="4819804" y="6172803"/>
                </a:lnTo>
                <a:close/>
                <a:moveTo>
                  <a:pt x="4819804" y="5457129"/>
                </a:moveTo>
                <a:lnTo>
                  <a:pt x="4483434" y="5457129"/>
                </a:lnTo>
                <a:lnTo>
                  <a:pt x="4483434" y="5807676"/>
                </a:lnTo>
                <a:lnTo>
                  <a:pt x="4819804" y="5807676"/>
                </a:lnTo>
                <a:close/>
                <a:moveTo>
                  <a:pt x="4819804" y="5092001"/>
                </a:moveTo>
                <a:lnTo>
                  <a:pt x="4483434" y="5092001"/>
                </a:lnTo>
                <a:lnTo>
                  <a:pt x="4483434" y="5442548"/>
                </a:lnTo>
                <a:lnTo>
                  <a:pt x="4819804" y="5442548"/>
                </a:lnTo>
                <a:close/>
                <a:moveTo>
                  <a:pt x="4819804" y="4726873"/>
                </a:moveTo>
                <a:lnTo>
                  <a:pt x="4483434" y="4726873"/>
                </a:lnTo>
                <a:lnTo>
                  <a:pt x="4483434" y="5077421"/>
                </a:lnTo>
                <a:lnTo>
                  <a:pt x="4819804" y="5077421"/>
                </a:lnTo>
                <a:close/>
                <a:moveTo>
                  <a:pt x="4819804" y="4361745"/>
                </a:moveTo>
                <a:lnTo>
                  <a:pt x="4483434" y="4361745"/>
                </a:lnTo>
                <a:lnTo>
                  <a:pt x="4483434" y="4712293"/>
                </a:lnTo>
                <a:lnTo>
                  <a:pt x="4819804" y="4712293"/>
                </a:lnTo>
                <a:close/>
                <a:moveTo>
                  <a:pt x="4819804" y="3996618"/>
                </a:moveTo>
                <a:lnTo>
                  <a:pt x="4483434" y="3996618"/>
                </a:lnTo>
                <a:lnTo>
                  <a:pt x="4483434" y="4347165"/>
                </a:lnTo>
                <a:lnTo>
                  <a:pt x="4819804" y="4347165"/>
                </a:lnTo>
                <a:close/>
                <a:moveTo>
                  <a:pt x="4819804" y="3631491"/>
                </a:moveTo>
                <a:lnTo>
                  <a:pt x="4483435" y="3631491"/>
                </a:lnTo>
                <a:lnTo>
                  <a:pt x="4483434" y="3982038"/>
                </a:lnTo>
                <a:lnTo>
                  <a:pt x="4819804" y="3982038"/>
                </a:lnTo>
                <a:close/>
                <a:moveTo>
                  <a:pt x="4819804" y="3266363"/>
                </a:moveTo>
                <a:lnTo>
                  <a:pt x="4483435" y="3266363"/>
                </a:lnTo>
                <a:lnTo>
                  <a:pt x="4483435" y="3616911"/>
                </a:lnTo>
                <a:lnTo>
                  <a:pt x="4819804" y="3616911"/>
                </a:lnTo>
                <a:close/>
                <a:moveTo>
                  <a:pt x="4819804" y="2901235"/>
                </a:moveTo>
                <a:lnTo>
                  <a:pt x="4483435" y="2901235"/>
                </a:lnTo>
                <a:lnTo>
                  <a:pt x="4483435" y="3251783"/>
                </a:lnTo>
                <a:lnTo>
                  <a:pt x="4819804" y="3251783"/>
                </a:lnTo>
                <a:close/>
                <a:moveTo>
                  <a:pt x="4819804" y="2536108"/>
                </a:moveTo>
                <a:lnTo>
                  <a:pt x="4483435" y="2536108"/>
                </a:lnTo>
                <a:lnTo>
                  <a:pt x="4483435" y="2886655"/>
                </a:lnTo>
                <a:lnTo>
                  <a:pt x="4819804" y="2886655"/>
                </a:lnTo>
                <a:close/>
                <a:moveTo>
                  <a:pt x="4819804" y="2170981"/>
                </a:moveTo>
                <a:lnTo>
                  <a:pt x="4483435" y="2170981"/>
                </a:lnTo>
                <a:lnTo>
                  <a:pt x="4483435" y="2521528"/>
                </a:lnTo>
                <a:lnTo>
                  <a:pt x="4819804" y="2521528"/>
                </a:lnTo>
                <a:close/>
                <a:moveTo>
                  <a:pt x="4819804" y="1805854"/>
                </a:moveTo>
                <a:lnTo>
                  <a:pt x="4483435" y="1805854"/>
                </a:lnTo>
                <a:lnTo>
                  <a:pt x="4483435" y="2156401"/>
                </a:lnTo>
                <a:lnTo>
                  <a:pt x="4819804" y="2156401"/>
                </a:lnTo>
                <a:close/>
                <a:moveTo>
                  <a:pt x="4819804" y="1440727"/>
                </a:moveTo>
                <a:lnTo>
                  <a:pt x="4483435" y="1440727"/>
                </a:lnTo>
                <a:lnTo>
                  <a:pt x="4483435" y="1791274"/>
                </a:lnTo>
                <a:lnTo>
                  <a:pt x="4819804" y="1791274"/>
                </a:lnTo>
                <a:close/>
                <a:moveTo>
                  <a:pt x="4819804" y="1075598"/>
                </a:moveTo>
                <a:lnTo>
                  <a:pt x="4483434" y="1075598"/>
                </a:lnTo>
                <a:lnTo>
                  <a:pt x="4483435" y="1426147"/>
                </a:lnTo>
                <a:lnTo>
                  <a:pt x="4819804" y="1426147"/>
                </a:lnTo>
                <a:close/>
                <a:moveTo>
                  <a:pt x="4819804" y="710474"/>
                </a:moveTo>
                <a:lnTo>
                  <a:pt x="4483434" y="710474"/>
                </a:lnTo>
                <a:lnTo>
                  <a:pt x="4483434" y="1061017"/>
                </a:lnTo>
                <a:lnTo>
                  <a:pt x="4819804" y="1061017"/>
                </a:lnTo>
                <a:close/>
                <a:moveTo>
                  <a:pt x="4819804" y="345347"/>
                </a:moveTo>
                <a:lnTo>
                  <a:pt x="4483434" y="345347"/>
                </a:lnTo>
                <a:lnTo>
                  <a:pt x="4483434" y="695893"/>
                </a:lnTo>
                <a:lnTo>
                  <a:pt x="4819804" y="695893"/>
                </a:lnTo>
                <a:close/>
                <a:moveTo>
                  <a:pt x="5171393" y="12004284"/>
                </a:moveTo>
                <a:lnTo>
                  <a:pt x="4835023" y="12004282"/>
                </a:lnTo>
                <a:lnTo>
                  <a:pt x="4835023" y="12354830"/>
                </a:lnTo>
                <a:lnTo>
                  <a:pt x="5171393" y="12354830"/>
                </a:lnTo>
                <a:close/>
                <a:moveTo>
                  <a:pt x="5171393" y="11639156"/>
                </a:moveTo>
                <a:lnTo>
                  <a:pt x="4835023" y="11639155"/>
                </a:lnTo>
                <a:lnTo>
                  <a:pt x="4835023" y="11989703"/>
                </a:lnTo>
                <a:lnTo>
                  <a:pt x="5171393" y="11989703"/>
                </a:lnTo>
                <a:close/>
                <a:moveTo>
                  <a:pt x="5171393" y="11274028"/>
                </a:moveTo>
                <a:lnTo>
                  <a:pt x="4835023" y="11274028"/>
                </a:lnTo>
                <a:lnTo>
                  <a:pt x="4835023" y="11624575"/>
                </a:lnTo>
                <a:lnTo>
                  <a:pt x="5171393" y="11624575"/>
                </a:lnTo>
                <a:close/>
                <a:moveTo>
                  <a:pt x="5171393" y="10908901"/>
                </a:moveTo>
                <a:lnTo>
                  <a:pt x="4835023" y="10908900"/>
                </a:lnTo>
                <a:lnTo>
                  <a:pt x="4835023" y="11259448"/>
                </a:lnTo>
                <a:lnTo>
                  <a:pt x="5171393" y="11259448"/>
                </a:lnTo>
                <a:close/>
                <a:moveTo>
                  <a:pt x="5171393" y="10543773"/>
                </a:moveTo>
                <a:lnTo>
                  <a:pt x="4835023" y="10543772"/>
                </a:lnTo>
                <a:lnTo>
                  <a:pt x="4835023" y="10894320"/>
                </a:lnTo>
                <a:lnTo>
                  <a:pt x="5171393" y="10894320"/>
                </a:lnTo>
                <a:close/>
                <a:moveTo>
                  <a:pt x="5171393" y="10178645"/>
                </a:moveTo>
                <a:lnTo>
                  <a:pt x="4835023" y="10178645"/>
                </a:lnTo>
                <a:lnTo>
                  <a:pt x="4835023" y="10529192"/>
                </a:lnTo>
                <a:lnTo>
                  <a:pt x="5171393" y="10529192"/>
                </a:lnTo>
                <a:close/>
                <a:moveTo>
                  <a:pt x="5171393" y="9813518"/>
                </a:moveTo>
                <a:lnTo>
                  <a:pt x="4835024" y="9813518"/>
                </a:lnTo>
                <a:lnTo>
                  <a:pt x="4835023" y="10164065"/>
                </a:lnTo>
                <a:lnTo>
                  <a:pt x="5171393" y="10164065"/>
                </a:lnTo>
                <a:close/>
                <a:moveTo>
                  <a:pt x="5171393" y="9448390"/>
                </a:moveTo>
                <a:lnTo>
                  <a:pt x="4835024" y="9448390"/>
                </a:lnTo>
                <a:lnTo>
                  <a:pt x="4835024" y="9798938"/>
                </a:lnTo>
                <a:lnTo>
                  <a:pt x="5171393" y="9798938"/>
                </a:lnTo>
                <a:close/>
                <a:moveTo>
                  <a:pt x="5171393" y="9083262"/>
                </a:moveTo>
                <a:lnTo>
                  <a:pt x="4835024" y="9083262"/>
                </a:lnTo>
                <a:lnTo>
                  <a:pt x="4835024" y="9433810"/>
                </a:lnTo>
                <a:lnTo>
                  <a:pt x="5171393" y="9433810"/>
                </a:lnTo>
                <a:close/>
                <a:moveTo>
                  <a:pt x="5171393" y="8718135"/>
                </a:moveTo>
                <a:lnTo>
                  <a:pt x="4835024" y="8718135"/>
                </a:lnTo>
                <a:lnTo>
                  <a:pt x="4835024" y="9068682"/>
                </a:lnTo>
                <a:lnTo>
                  <a:pt x="5171393" y="9068682"/>
                </a:lnTo>
                <a:close/>
                <a:moveTo>
                  <a:pt x="5171393" y="8353008"/>
                </a:moveTo>
                <a:lnTo>
                  <a:pt x="4835024" y="8353008"/>
                </a:lnTo>
                <a:lnTo>
                  <a:pt x="4835024" y="8703555"/>
                </a:lnTo>
                <a:lnTo>
                  <a:pt x="5171393" y="8703555"/>
                </a:lnTo>
                <a:close/>
                <a:moveTo>
                  <a:pt x="5171393" y="7987881"/>
                </a:moveTo>
                <a:lnTo>
                  <a:pt x="4835024" y="7987881"/>
                </a:lnTo>
                <a:lnTo>
                  <a:pt x="4835024" y="8338428"/>
                </a:lnTo>
                <a:lnTo>
                  <a:pt x="5171393" y="8338428"/>
                </a:lnTo>
                <a:close/>
                <a:moveTo>
                  <a:pt x="5171393" y="7622754"/>
                </a:moveTo>
                <a:lnTo>
                  <a:pt x="4835024" y="7622754"/>
                </a:lnTo>
                <a:lnTo>
                  <a:pt x="4835024" y="7973301"/>
                </a:lnTo>
                <a:lnTo>
                  <a:pt x="5171393" y="7973301"/>
                </a:lnTo>
                <a:close/>
                <a:moveTo>
                  <a:pt x="5171393" y="7257625"/>
                </a:moveTo>
                <a:lnTo>
                  <a:pt x="4835024" y="7257625"/>
                </a:lnTo>
                <a:lnTo>
                  <a:pt x="4835024" y="7608174"/>
                </a:lnTo>
                <a:lnTo>
                  <a:pt x="5171393" y="7608174"/>
                </a:lnTo>
                <a:close/>
                <a:moveTo>
                  <a:pt x="5171393" y="6892501"/>
                </a:moveTo>
                <a:lnTo>
                  <a:pt x="4835023" y="6892501"/>
                </a:lnTo>
                <a:lnTo>
                  <a:pt x="4835024" y="7243044"/>
                </a:lnTo>
                <a:lnTo>
                  <a:pt x="5171393" y="7243044"/>
                </a:lnTo>
                <a:close/>
                <a:moveTo>
                  <a:pt x="5171393" y="6527374"/>
                </a:moveTo>
                <a:lnTo>
                  <a:pt x="4835023" y="6527374"/>
                </a:lnTo>
                <a:lnTo>
                  <a:pt x="4835023" y="6877920"/>
                </a:lnTo>
                <a:lnTo>
                  <a:pt x="5171393" y="6877920"/>
                </a:lnTo>
                <a:close/>
                <a:moveTo>
                  <a:pt x="5171393" y="6187385"/>
                </a:moveTo>
                <a:lnTo>
                  <a:pt x="4835024" y="6187383"/>
                </a:lnTo>
                <a:lnTo>
                  <a:pt x="4835024" y="6357302"/>
                </a:lnTo>
                <a:lnTo>
                  <a:pt x="4835023" y="6357302"/>
                </a:lnTo>
                <a:lnTo>
                  <a:pt x="4835023" y="6512794"/>
                </a:lnTo>
                <a:lnTo>
                  <a:pt x="5171393" y="6512794"/>
                </a:lnTo>
                <a:close/>
                <a:moveTo>
                  <a:pt x="5171394" y="5822257"/>
                </a:moveTo>
                <a:lnTo>
                  <a:pt x="4835024" y="5822255"/>
                </a:lnTo>
                <a:lnTo>
                  <a:pt x="4835024" y="6172803"/>
                </a:lnTo>
                <a:lnTo>
                  <a:pt x="5171394" y="6172803"/>
                </a:lnTo>
                <a:close/>
                <a:moveTo>
                  <a:pt x="5171394" y="5457129"/>
                </a:moveTo>
                <a:lnTo>
                  <a:pt x="4835024" y="5457129"/>
                </a:lnTo>
                <a:lnTo>
                  <a:pt x="4835024" y="5807676"/>
                </a:lnTo>
                <a:lnTo>
                  <a:pt x="5171394" y="5807676"/>
                </a:lnTo>
                <a:close/>
                <a:moveTo>
                  <a:pt x="5171394" y="5092001"/>
                </a:moveTo>
                <a:lnTo>
                  <a:pt x="4835024" y="5092001"/>
                </a:lnTo>
                <a:lnTo>
                  <a:pt x="4835024" y="5442548"/>
                </a:lnTo>
                <a:lnTo>
                  <a:pt x="5171394" y="5442548"/>
                </a:lnTo>
                <a:close/>
                <a:moveTo>
                  <a:pt x="5171394" y="4726874"/>
                </a:moveTo>
                <a:lnTo>
                  <a:pt x="4835024" y="4726873"/>
                </a:lnTo>
                <a:lnTo>
                  <a:pt x="4835024" y="5077421"/>
                </a:lnTo>
                <a:lnTo>
                  <a:pt x="5171394" y="5077421"/>
                </a:lnTo>
                <a:close/>
                <a:moveTo>
                  <a:pt x="5171394" y="4361746"/>
                </a:moveTo>
                <a:lnTo>
                  <a:pt x="4835024" y="4361745"/>
                </a:lnTo>
                <a:lnTo>
                  <a:pt x="4835024" y="4712293"/>
                </a:lnTo>
                <a:lnTo>
                  <a:pt x="5171394" y="4712293"/>
                </a:lnTo>
                <a:close/>
                <a:moveTo>
                  <a:pt x="5171394" y="3996618"/>
                </a:moveTo>
                <a:lnTo>
                  <a:pt x="4835024" y="3996618"/>
                </a:lnTo>
                <a:lnTo>
                  <a:pt x="4835024" y="4347165"/>
                </a:lnTo>
                <a:lnTo>
                  <a:pt x="5171394" y="4347165"/>
                </a:lnTo>
                <a:close/>
                <a:moveTo>
                  <a:pt x="5171394" y="3631491"/>
                </a:moveTo>
                <a:lnTo>
                  <a:pt x="4835025" y="3631491"/>
                </a:lnTo>
                <a:lnTo>
                  <a:pt x="4835024" y="3982038"/>
                </a:lnTo>
                <a:lnTo>
                  <a:pt x="5171394" y="3982038"/>
                </a:lnTo>
                <a:close/>
                <a:moveTo>
                  <a:pt x="5171394" y="3266363"/>
                </a:moveTo>
                <a:lnTo>
                  <a:pt x="4835025" y="3266363"/>
                </a:lnTo>
                <a:lnTo>
                  <a:pt x="4835025" y="3616911"/>
                </a:lnTo>
                <a:lnTo>
                  <a:pt x="5171394" y="3616911"/>
                </a:lnTo>
                <a:close/>
                <a:moveTo>
                  <a:pt x="5171394" y="2901235"/>
                </a:moveTo>
                <a:lnTo>
                  <a:pt x="4835025" y="2901235"/>
                </a:lnTo>
                <a:lnTo>
                  <a:pt x="4835025" y="3251783"/>
                </a:lnTo>
                <a:lnTo>
                  <a:pt x="5171394" y="3251783"/>
                </a:lnTo>
                <a:close/>
                <a:moveTo>
                  <a:pt x="5171394" y="2536108"/>
                </a:moveTo>
                <a:lnTo>
                  <a:pt x="4835025" y="2536108"/>
                </a:lnTo>
                <a:lnTo>
                  <a:pt x="4835025" y="2886655"/>
                </a:lnTo>
                <a:lnTo>
                  <a:pt x="5171394" y="2886655"/>
                </a:lnTo>
                <a:close/>
                <a:moveTo>
                  <a:pt x="5171394" y="2170981"/>
                </a:moveTo>
                <a:lnTo>
                  <a:pt x="4835025" y="2170981"/>
                </a:lnTo>
                <a:lnTo>
                  <a:pt x="4835025" y="2521528"/>
                </a:lnTo>
                <a:lnTo>
                  <a:pt x="5171394" y="2521528"/>
                </a:lnTo>
                <a:close/>
                <a:moveTo>
                  <a:pt x="5171394" y="1805854"/>
                </a:moveTo>
                <a:lnTo>
                  <a:pt x="4835025" y="1805854"/>
                </a:lnTo>
                <a:lnTo>
                  <a:pt x="4835025" y="2156401"/>
                </a:lnTo>
                <a:lnTo>
                  <a:pt x="5171394" y="2156401"/>
                </a:lnTo>
                <a:close/>
                <a:moveTo>
                  <a:pt x="5171394" y="1440727"/>
                </a:moveTo>
                <a:lnTo>
                  <a:pt x="4835025" y="1440727"/>
                </a:lnTo>
                <a:lnTo>
                  <a:pt x="4835025" y="1791274"/>
                </a:lnTo>
                <a:lnTo>
                  <a:pt x="5171394" y="1791274"/>
                </a:lnTo>
                <a:close/>
                <a:moveTo>
                  <a:pt x="5171394" y="1075598"/>
                </a:moveTo>
                <a:lnTo>
                  <a:pt x="4835025" y="1075598"/>
                </a:lnTo>
                <a:lnTo>
                  <a:pt x="4835025" y="1426147"/>
                </a:lnTo>
                <a:lnTo>
                  <a:pt x="5171394" y="1426147"/>
                </a:lnTo>
                <a:close/>
                <a:moveTo>
                  <a:pt x="5171394" y="710474"/>
                </a:moveTo>
                <a:lnTo>
                  <a:pt x="4835024" y="710474"/>
                </a:lnTo>
                <a:lnTo>
                  <a:pt x="4835025" y="1061017"/>
                </a:lnTo>
                <a:lnTo>
                  <a:pt x="5171394" y="1061017"/>
                </a:lnTo>
                <a:close/>
                <a:moveTo>
                  <a:pt x="5171394" y="345347"/>
                </a:moveTo>
                <a:lnTo>
                  <a:pt x="4835024" y="345347"/>
                </a:lnTo>
                <a:lnTo>
                  <a:pt x="4835024" y="695893"/>
                </a:lnTo>
                <a:lnTo>
                  <a:pt x="5171394" y="695893"/>
                </a:lnTo>
                <a:close/>
                <a:moveTo>
                  <a:pt x="5522983" y="12004284"/>
                </a:moveTo>
                <a:lnTo>
                  <a:pt x="5186613" y="12004284"/>
                </a:lnTo>
                <a:lnTo>
                  <a:pt x="5186613" y="12354830"/>
                </a:lnTo>
                <a:lnTo>
                  <a:pt x="5522983" y="12354830"/>
                </a:lnTo>
                <a:close/>
                <a:moveTo>
                  <a:pt x="5522983" y="11639156"/>
                </a:moveTo>
                <a:lnTo>
                  <a:pt x="5186613" y="11639156"/>
                </a:lnTo>
                <a:lnTo>
                  <a:pt x="5186613" y="11989703"/>
                </a:lnTo>
                <a:lnTo>
                  <a:pt x="5522983" y="11989703"/>
                </a:lnTo>
                <a:close/>
                <a:moveTo>
                  <a:pt x="5522983" y="11274028"/>
                </a:moveTo>
                <a:lnTo>
                  <a:pt x="5186613" y="11274028"/>
                </a:lnTo>
                <a:lnTo>
                  <a:pt x="5186613" y="11624575"/>
                </a:lnTo>
                <a:lnTo>
                  <a:pt x="5522983" y="11624575"/>
                </a:lnTo>
                <a:close/>
                <a:moveTo>
                  <a:pt x="5522983" y="10908901"/>
                </a:moveTo>
                <a:lnTo>
                  <a:pt x="5186613" y="10908901"/>
                </a:lnTo>
                <a:lnTo>
                  <a:pt x="5186613" y="11259448"/>
                </a:lnTo>
                <a:lnTo>
                  <a:pt x="5522983" y="11259448"/>
                </a:lnTo>
                <a:close/>
                <a:moveTo>
                  <a:pt x="5522983" y="10543773"/>
                </a:moveTo>
                <a:lnTo>
                  <a:pt x="5186613" y="10543773"/>
                </a:lnTo>
                <a:lnTo>
                  <a:pt x="5186613" y="10894320"/>
                </a:lnTo>
                <a:lnTo>
                  <a:pt x="5522983" y="10894320"/>
                </a:lnTo>
                <a:close/>
                <a:moveTo>
                  <a:pt x="5522983" y="10178645"/>
                </a:moveTo>
                <a:lnTo>
                  <a:pt x="5186613" y="10178645"/>
                </a:lnTo>
                <a:lnTo>
                  <a:pt x="5186613" y="10529192"/>
                </a:lnTo>
                <a:lnTo>
                  <a:pt x="5522983" y="10529192"/>
                </a:lnTo>
                <a:close/>
                <a:moveTo>
                  <a:pt x="5522983" y="9813518"/>
                </a:moveTo>
                <a:lnTo>
                  <a:pt x="5186613" y="9813518"/>
                </a:lnTo>
                <a:lnTo>
                  <a:pt x="5186613" y="10164065"/>
                </a:lnTo>
                <a:lnTo>
                  <a:pt x="5522983" y="10164065"/>
                </a:lnTo>
                <a:close/>
                <a:moveTo>
                  <a:pt x="5522983" y="9448390"/>
                </a:moveTo>
                <a:lnTo>
                  <a:pt x="5186613" y="9448390"/>
                </a:lnTo>
                <a:lnTo>
                  <a:pt x="5186613" y="9798938"/>
                </a:lnTo>
                <a:lnTo>
                  <a:pt x="5522983" y="9798938"/>
                </a:lnTo>
                <a:close/>
                <a:moveTo>
                  <a:pt x="5522983" y="9083262"/>
                </a:moveTo>
                <a:lnTo>
                  <a:pt x="5186613" y="9083262"/>
                </a:lnTo>
                <a:lnTo>
                  <a:pt x="5186613" y="9433810"/>
                </a:lnTo>
                <a:lnTo>
                  <a:pt x="5522983" y="9433810"/>
                </a:lnTo>
                <a:close/>
                <a:moveTo>
                  <a:pt x="5522983" y="8718135"/>
                </a:moveTo>
                <a:lnTo>
                  <a:pt x="5186613" y="8718135"/>
                </a:lnTo>
                <a:lnTo>
                  <a:pt x="5186613" y="9068682"/>
                </a:lnTo>
                <a:lnTo>
                  <a:pt x="5522983" y="9068682"/>
                </a:lnTo>
                <a:close/>
                <a:moveTo>
                  <a:pt x="5522983" y="8353008"/>
                </a:moveTo>
                <a:lnTo>
                  <a:pt x="5186613" y="8353008"/>
                </a:lnTo>
                <a:lnTo>
                  <a:pt x="5186613" y="8703555"/>
                </a:lnTo>
                <a:lnTo>
                  <a:pt x="5522983" y="8703555"/>
                </a:lnTo>
                <a:close/>
                <a:moveTo>
                  <a:pt x="5522983" y="7987881"/>
                </a:moveTo>
                <a:lnTo>
                  <a:pt x="5186613" y="7987881"/>
                </a:lnTo>
                <a:lnTo>
                  <a:pt x="5186613" y="8338428"/>
                </a:lnTo>
                <a:lnTo>
                  <a:pt x="5522983" y="8338428"/>
                </a:lnTo>
                <a:close/>
                <a:moveTo>
                  <a:pt x="5522983" y="7622754"/>
                </a:moveTo>
                <a:lnTo>
                  <a:pt x="5186613" y="7622754"/>
                </a:lnTo>
                <a:lnTo>
                  <a:pt x="5186613" y="7973301"/>
                </a:lnTo>
                <a:lnTo>
                  <a:pt x="5522983" y="7973301"/>
                </a:lnTo>
                <a:close/>
                <a:moveTo>
                  <a:pt x="5522983" y="7257625"/>
                </a:moveTo>
                <a:lnTo>
                  <a:pt x="5186613" y="7257625"/>
                </a:lnTo>
                <a:lnTo>
                  <a:pt x="5186613" y="7608174"/>
                </a:lnTo>
                <a:lnTo>
                  <a:pt x="5522983" y="7608174"/>
                </a:lnTo>
                <a:close/>
                <a:moveTo>
                  <a:pt x="5522983" y="6892501"/>
                </a:moveTo>
                <a:lnTo>
                  <a:pt x="5186613" y="6892501"/>
                </a:lnTo>
                <a:lnTo>
                  <a:pt x="5186613" y="7243044"/>
                </a:lnTo>
                <a:lnTo>
                  <a:pt x="5522983" y="7243044"/>
                </a:lnTo>
                <a:close/>
                <a:moveTo>
                  <a:pt x="5522983" y="6527374"/>
                </a:moveTo>
                <a:lnTo>
                  <a:pt x="5186613" y="6527374"/>
                </a:lnTo>
                <a:lnTo>
                  <a:pt x="5186613" y="6877920"/>
                </a:lnTo>
                <a:lnTo>
                  <a:pt x="5522983" y="6877920"/>
                </a:lnTo>
                <a:close/>
                <a:moveTo>
                  <a:pt x="5522983" y="6187385"/>
                </a:moveTo>
                <a:lnTo>
                  <a:pt x="5186614" y="6187385"/>
                </a:lnTo>
                <a:lnTo>
                  <a:pt x="5186614" y="6357302"/>
                </a:lnTo>
                <a:lnTo>
                  <a:pt x="5186613" y="6357302"/>
                </a:lnTo>
                <a:lnTo>
                  <a:pt x="5186613" y="6512794"/>
                </a:lnTo>
                <a:lnTo>
                  <a:pt x="5522983" y="6512794"/>
                </a:lnTo>
                <a:close/>
                <a:moveTo>
                  <a:pt x="5522984" y="5822257"/>
                </a:moveTo>
                <a:lnTo>
                  <a:pt x="5186614" y="5822257"/>
                </a:lnTo>
                <a:lnTo>
                  <a:pt x="5186614" y="6172803"/>
                </a:lnTo>
                <a:lnTo>
                  <a:pt x="5522984" y="6172803"/>
                </a:lnTo>
                <a:close/>
                <a:moveTo>
                  <a:pt x="5522984" y="5457129"/>
                </a:moveTo>
                <a:lnTo>
                  <a:pt x="5186614" y="5457129"/>
                </a:lnTo>
                <a:lnTo>
                  <a:pt x="5186614" y="5807676"/>
                </a:lnTo>
                <a:lnTo>
                  <a:pt x="5522984" y="5807676"/>
                </a:lnTo>
                <a:close/>
                <a:moveTo>
                  <a:pt x="5522984" y="5092001"/>
                </a:moveTo>
                <a:lnTo>
                  <a:pt x="5186614" y="5092001"/>
                </a:lnTo>
                <a:lnTo>
                  <a:pt x="5186614" y="5442548"/>
                </a:lnTo>
                <a:lnTo>
                  <a:pt x="5522984" y="5442548"/>
                </a:lnTo>
                <a:close/>
                <a:moveTo>
                  <a:pt x="5522984" y="4726874"/>
                </a:moveTo>
                <a:lnTo>
                  <a:pt x="5186614" y="4726874"/>
                </a:lnTo>
                <a:lnTo>
                  <a:pt x="5186614" y="5077421"/>
                </a:lnTo>
                <a:lnTo>
                  <a:pt x="5522984" y="5077421"/>
                </a:lnTo>
                <a:close/>
                <a:moveTo>
                  <a:pt x="5522984" y="4361746"/>
                </a:moveTo>
                <a:lnTo>
                  <a:pt x="5186614" y="4361746"/>
                </a:lnTo>
                <a:lnTo>
                  <a:pt x="5186614" y="4712293"/>
                </a:lnTo>
                <a:lnTo>
                  <a:pt x="5522984" y="4712293"/>
                </a:lnTo>
                <a:close/>
                <a:moveTo>
                  <a:pt x="5522984" y="3996618"/>
                </a:moveTo>
                <a:lnTo>
                  <a:pt x="5186614" y="3996618"/>
                </a:lnTo>
                <a:lnTo>
                  <a:pt x="5186614" y="4347165"/>
                </a:lnTo>
                <a:lnTo>
                  <a:pt x="5522984" y="4347165"/>
                </a:lnTo>
                <a:close/>
                <a:moveTo>
                  <a:pt x="5522984" y="3631491"/>
                </a:moveTo>
                <a:lnTo>
                  <a:pt x="5186614" y="3631491"/>
                </a:lnTo>
                <a:lnTo>
                  <a:pt x="5186614" y="3982038"/>
                </a:lnTo>
                <a:lnTo>
                  <a:pt x="5522984" y="3982038"/>
                </a:lnTo>
                <a:close/>
                <a:moveTo>
                  <a:pt x="5522984" y="3266363"/>
                </a:moveTo>
                <a:lnTo>
                  <a:pt x="5186614" y="3266363"/>
                </a:lnTo>
                <a:lnTo>
                  <a:pt x="5186614" y="3616911"/>
                </a:lnTo>
                <a:lnTo>
                  <a:pt x="5522984" y="3616911"/>
                </a:lnTo>
                <a:close/>
                <a:moveTo>
                  <a:pt x="5522984" y="2901235"/>
                </a:moveTo>
                <a:lnTo>
                  <a:pt x="5186614" y="2901235"/>
                </a:lnTo>
                <a:lnTo>
                  <a:pt x="5186614" y="3251783"/>
                </a:lnTo>
                <a:lnTo>
                  <a:pt x="5522984" y="3251783"/>
                </a:lnTo>
                <a:close/>
                <a:moveTo>
                  <a:pt x="5522984" y="2536108"/>
                </a:moveTo>
                <a:lnTo>
                  <a:pt x="5186614" y="2536108"/>
                </a:lnTo>
                <a:lnTo>
                  <a:pt x="5186614" y="2886655"/>
                </a:lnTo>
                <a:lnTo>
                  <a:pt x="5522984" y="2886655"/>
                </a:lnTo>
                <a:close/>
                <a:moveTo>
                  <a:pt x="5522984" y="2170981"/>
                </a:moveTo>
                <a:lnTo>
                  <a:pt x="5186614" y="2170981"/>
                </a:lnTo>
                <a:lnTo>
                  <a:pt x="5186614" y="2521528"/>
                </a:lnTo>
                <a:lnTo>
                  <a:pt x="5522984" y="2521528"/>
                </a:lnTo>
                <a:close/>
                <a:moveTo>
                  <a:pt x="5522984" y="1805854"/>
                </a:moveTo>
                <a:lnTo>
                  <a:pt x="5186614" y="1805854"/>
                </a:lnTo>
                <a:lnTo>
                  <a:pt x="5186614" y="2156401"/>
                </a:lnTo>
                <a:lnTo>
                  <a:pt x="5522984" y="2156401"/>
                </a:lnTo>
                <a:close/>
                <a:moveTo>
                  <a:pt x="5522984" y="1440727"/>
                </a:moveTo>
                <a:lnTo>
                  <a:pt x="5186614" y="1440727"/>
                </a:lnTo>
                <a:lnTo>
                  <a:pt x="5186614" y="1791274"/>
                </a:lnTo>
                <a:lnTo>
                  <a:pt x="5522984" y="1791274"/>
                </a:lnTo>
                <a:close/>
                <a:moveTo>
                  <a:pt x="5522984" y="1075598"/>
                </a:moveTo>
                <a:lnTo>
                  <a:pt x="5186614" y="1075598"/>
                </a:lnTo>
                <a:lnTo>
                  <a:pt x="5186614" y="1426147"/>
                </a:lnTo>
                <a:lnTo>
                  <a:pt x="5522984" y="1426147"/>
                </a:lnTo>
                <a:close/>
                <a:moveTo>
                  <a:pt x="5522984" y="710474"/>
                </a:moveTo>
                <a:lnTo>
                  <a:pt x="5186614" y="710474"/>
                </a:lnTo>
                <a:lnTo>
                  <a:pt x="5186614" y="1061017"/>
                </a:lnTo>
                <a:lnTo>
                  <a:pt x="5522984" y="1061017"/>
                </a:lnTo>
                <a:close/>
                <a:moveTo>
                  <a:pt x="5522984" y="345347"/>
                </a:moveTo>
                <a:lnTo>
                  <a:pt x="5186614" y="345347"/>
                </a:lnTo>
                <a:lnTo>
                  <a:pt x="5186614" y="695893"/>
                </a:lnTo>
                <a:lnTo>
                  <a:pt x="5522984" y="695893"/>
                </a:lnTo>
                <a:close/>
                <a:moveTo>
                  <a:pt x="5874573" y="12004284"/>
                </a:moveTo>
                <a:lnTo>
                  <a:pt x="5538203" y="12004284"/>
                </a:lnTo>
                <a:lnTo>
                  <a:pt x="5538203" y="12354830"/>
                </a:lnTo>
                <a:lnTo>
                  <a:pt x="5874573" y="12354830"/>
                </a:lnTo>
                <a:close/>
                <a:moveTo>
                  <a:pt x="5874573" y="11639156"/>
                </a:moveTo>
                <a:lnTo>
                  <a:pt x="5538203" y="11639156"/>
                </a:lnTo>
                <a:lnTo>
                  <a:pt x="5538203" y="11989703"/>
                </a:lnTo>
                <a:lnTo>
                  <a:pt x="5874573" y="11989703"/>
                </a:lnTo>
                <a:close/>
                <a:moveTo>
                  <a:pt x="5874573" y="11274028"/>
                </a:moveTo>
                <a:lnTo>
                  <a:pt x="5538203" y="11274028"/>
                </a:lnTo>
                <a:lnTo>
                  <a:pt x="5538203" y="11624575"/>
                </a:lnTo>
                <a:lnTo>
                  <a:pt x="5874573" y="11624575"/>
                </a:lnTo>
                <a:close/>
                <a:moveTo>
                  <a:pt x="5874573" y="10908901"/>
                </a:moveTo>
                <a:lnTo>
                  <a:pt x="5538203" y="10908901"/>
                </a:lnTo>
                <a:lnTo>
                  <a:pt x="5538203" y="11259448"/>
                </a:lnTo>
                <a:lnTo>
                  <a:pt x="5874573" y="11259448"/>
                </a:lnTo>
                <a:close/>
                <a:moveTo>
                  <a:pt x="5874573" y="10543773"/>
                </a:moveTo>
                <a:lnTo>
                  <a:pt x="5538203" y="10543773"/>
                </a:lnTo>
                <a:lnTo>
                  <a:pt x="5538203" y="10894320"/>
                </a:lnTo>
                <a:lnTo>
                  <a:pt x="5874573" y="10894320"/>
                </a:lnTo>
                <a:close/>
                <a:moveTo>
                  <a:pt x="5874573" y="10178645"/>
                </a:moveTo>
                <a:lnTo>
                  <a:pt x="5538203" y="10178645"/>
                </a:lnTo>
                <a:lnTo>
                  <a:pt x="5538203" y="10529192"/>
                </a:lnTo>
                <a:lnTo>
                  <a:pt x="5874573" y="10529192"/>
                </a:lnTo>
                <a:close/>
                <a:moveTo>
                  <a:pt x="5874573" y="9813518"/>
                </a:moveTo>
                <a:lnTo>
                  <a:pt x="5538203" y="9813518"/>
                </a:lnTo>
                <a:lnTo>
                  <a:pt x="5538203" y="10164065"/>
                </a:lnTo>
                <a:lnTo>
                  <a:pt x="5874573" y="10164065"/>
                </a:lnTo>
                <a:close/>
                <a:moveTo>
                  <a:pt x="5874573" y="9448390"/>
                </a:moveTo>
                <a:lnTo>
                  <a:pt x="5538203" y="9448390"/>
                </a:lnTo>
                <a:lnTo>
                  <a:pt x="5538203" y="9798938"/>
                </a:lnTo>
                <a:lnTo>
                  <a:pt x="5874573" y="9798938"/>
                </a:lnTo>
                <a:close/>
                <a:moveTo>
                  <a:pt x="5874573" y="9083262"/>
                </a:moveTo>
                <a:lnTo>
                  <a:pt x="5538203" y="9083262"/>
                </a:lnTo>
                <a:lnTo>
                  <a:pt x="5538203" y="9433810"/>
                </a:lnTo>
                <a:lnTo>
                  <a:pt x="5874573" y="9433810"/>
                </a:lnTo>
                <a:close/>
                <a:moveTo>
                  <a:pt x="5874573" y="8718135"/>
                </a:moveTo>
                <a:lnTo>
                  <a:pt x="5538203" y="8718135"/>
                </a:lnTo>
                <a:lnTo>
                  <a:pt x="5538203" y="9068682"/>
                </a:lnTo>
                <a:lnTo>
                  <a:pt x="5874573" y="9068682"/>
                </a:lnTo>
                <a:close/>
                <a:moveTo>
                  <a:pt x="5874573" y="8353008"/>
                </a:moveTo>
                <a:lnTo>
                  <a:pt x="5538203" y="8353008"/>
                </a:lnTo>
                <a:lnTo>
                  <a:pt x="5538203" y="8703555"/>
                </a:lnTo>
                <a:lnTo>
                  <a:pt x="5874573" y="8703555"/>
                </a:lnTo>
                <a:close/>
                <a:moveTo>
                  <a:pt x="5874573" y="7987881"/>
                </a:moveTo>
                <a:lnTo>
                  <a:pt x="5538203" y="7987881"/>
                </a:lnTo>
                <a:lnTo>
                  <a:pt x="5538203" y="8338428"/>
                </a:lnTo>
                <a:lnTo>
                  <a:pt x="5874573" y="8338428"/>
                </a:lnTo>
                <a:close/>
                <a:moveTo>
                  <a:pt x="5874573" y="7622754"/>
                </a:moveTo>
                <a:lnTo>
                  <a:pt x="5538203" y="7622754"/>
                </a:lnTo>
                <a:lnTo>
                  <a:pt x="5538203" y="7973301"/>
                </a:lnTo>
                <a:lnTo>
                  <a:pt x="5874573" y="7973301"/>
                </a:lnTo>
                <a:close/>
                <a:moveTo>
                  <a:pt x="5874573" y="7257625"/>
                </a:moveTo>
                <a:lnTo>
                  <a:pt x="5538203" y="7257625"/>
                </a:lnTo>
                <a:lnTo>
                  <a:pt x="5538203" y="7608174"/>
                </a:lnTo>
                <a:lnTo>
                  <a:pt x="5874573" y="7608174"/>
                </a:lnTo>
                <a:close/>
                <a:moveTo>
                  <a:pt x="5874573" y="6892501"/>
                </a:moveTo>
                <a:lnTo>
                  <a:pt x="5538203" y="6892501"/>
                </a:lnTo>
                <a:lnTo>
                  <a:pt x="5538203" y="7243044"/>
                </a:lnTo>
                <a:lnTo>
                  <a:pt x="5874573" y="7243044"/>
                </a:lnTo>
                <a:close/>
                <a:moveTo>
                  <a:pt x="5874573" y="6527374"/>
                </a:moveTo>
                <a:lnTo>
                  <a:pt x="5538203" y="6527374"/>
                </a:lnTo>
                <a:lnTo>
                  <a:pt x="5538203" y="6877920"/>
                </a:lnTo>
                <a:lnTo>
                  <a:pt x="5874573" y="6877920"/>
                </a:lnTo>
                <a:close/>
                <a:moveTo>
                  <a:pt x="5874573" y="6187385"/>
                </a:moveTo>
                <a:lnTo>
                  <a:pt x="5538204" y="6187385"/>
                </a:lnTo>
                <a:lnTo>
                  <a:pt x="5538204" y="6357302"/>
                </a:lnTo>
                <a:lnTo>
                  <a:pt x="5538203" y="6357302"/>
                </a:lnTo>
                <a:lnTo>
                  <a:pt x="5538203" y="6512794"/>
                </a:lnTo>
                <a:lnTo>
                  <a:pt x="5874573" y="6512794"/>
                </a:lnTo>
                <a:close/>
                <a:moveTo>
                  <a:pt x="5874574" y="5822257"/>
                </a:moveTo>
                <a:lnTo>
                  <a:pt x="5538204" y="5822257"/>
                </a:lnTo>
                <a:lnTo>
                  <a:pt x="5538204" y="6172803"/>
                </a:lnTo>
                <a:lnTo>
                  <a:pt x="5874574" y="6172803"/>
                </a:lnTo>
                <a:close/>
                <a:moveTo>
                  <a:pt x="5874574" y="5457129"/>
                </a:moveTo>
                <a:lnTo>
                  <a:pt x="5538204" y="5457129"/>
                </a:lnTo>
                <a:lnTo>
                  <a:pt x="5538204" y="5807676"/>
                </a:lnTo>
                <a:lnTo>
                  <a:pt x="5874574" y="5807676"/>
                </a:lnTo>
                <a:close/>
                <a:moveTo>
                  <a:pt x="5874574" y="5092001"/>
                </a:moveTo>
                <a:lnTo>
                  <a:pt x="5538204" y="5092001"/>
                </a:lnTo>
                <a:lnTo>
                  <a:pt x="5538204" y="5442548"/>
                </a:lnTo>
                <a:lnTo>
                  <a:pt x="5874574" y="5442548"/>
                </a:lnTo>
                <a:close/>
                <a:moveTo>
                  <a:pt x="5874574" y="4726874"/>
                </a:moveTo>
                <a:lnTo>
                  <a:pt x="5538204" y="4726874"/>
                </a:lnTo>
                <a:lnTo>
                  <a:pt x="5538204" y="5077421"/>
                </a:lnTo>
                <a:lnTo>
                  <a:pt x="5874574" y="5077421"/>
                </a:lnTo>
                <a:close/>
                <a:moveTo>
                  <a:pt x="5874574" y="4361746"/>
                </a:moveTo>
                <a:lnTo>
                  <a:pt x="5538204" y="4361746"/>
                </a:lnTo>
                <a:lnTo>
                  <a:pt x="5538204" y="4712293"/>
                </a:lnTo>
                <a:lnTo>
                  <a:pt x="5874574" y="4712293"/>
                </a:lnTo>
                <a:close/>
                <a:moveTo>
                  <a:pt x="5874574" y="3996618"/>
                </a:moveTo>
                <a:lnTo>
                  <a:pt x="5538204" y="3996618"/>
                </a:lnTo>
                <a:lnTo>
                  <a:pt x="5538204" y="4347165"/>
                </a:lnTo>
                <a:lnTo>
                  <a:pt x="5874574" y="4347165"/>
                </a:lnTo>
                <a:close/>
                <a:moveTo>
                  <a:pt x="5874574" y="3631491"/>
                </a:moveTo>
                <a:lnTo>
                  <a:pt x="5538204" y="3631491"/>
                </a:lnTo>
                <a:lnTo>
                  <a:pt x="5538204" y="3982038"/>
                </a:lnTo>
                <a:lnTo>
                  <a:pt x="5874574" y="3982038"/>
                </a:lnTo>
                <a:close/>
                <a:moveTo>
                  <a:pt x="5874574" y="3266363"/>
                </a:moveTo>
                <a:lnTo>
                  <a:pt x="5538204" y="3266363"/>
                </a:lnTo>
                <a:lnTo>
                  <a:pt x="5538204" y="3616911"/>
                </a:lnTo>
                <a:lnTo>
                  <a:pt x="5874574" y="3616911"/>
                </a:lnTo>
                <a:close/>
                <a:moveTo>
                  <a:pt x="5874574" y="2901235"/>
                </a:moveTo>
                <a:lnTo>
                  <a:pt x="5538204" y="2901235"/>
                </a:lnTo>
                <a:lnTo>
                  <a:pt x="5538204" y="3251783"/>
                </a:lnTo>
                <a:lnTo>
                  <a:pt x="5874574" y="3251783"/>
                </a:lnTo>
                <a:close/>
                <a:moveTo>
                  <a:pt x="5874574" y="2536108"/>
                </a:moveTo>
                <a:lnTo>
                  <a:pt x="5538204" y="2536108"/>
                </a:lnTo>
                <a:lnTo>
                  <a:pt x="5538204" y="2886655"/>
                </a:lnTo>
                <a:lnTo>
                  <a:pt x="5874574" y="2886655"/>
                </a:lnTo>
                <a:close/>
                <a:moveTo>
                  <a:pt x="5874574" y="2170981"/>
                </a:moveTo>
                <a:lnTo>
                  <a:pt x="5538204" y="2170981"/>
                </a:lnTo>
                <a:lnTo>
                  <a:pt x="5538204" y="2521528"/>
                </a:lnTo>
                <a:lnTo>
                  <a:pt x="5874574" y="2521528"/>
                </a:lnTo>
                <a:close/>
                <a:moveTo>
                  <a:pt x="5874574" y="1805854"/>
                </a:moveTo>
                <a:lnTo>
                  <a:pt x="5538204" y="1805854"/>
                </a:lnTo>
                <a:lnTo>
                  <a:pt x="5538204" y="2156401"/>
                </a:lnTo>
                <a:lnTo>
                  <a:pt x="5874574" y="2156401"/>
                </a:lnTo>
                <a:close/>
                <a:moveTo>
                  <a:pt x="5874574" y="1440727"/>
                </a:moveTo>
                <a:lnTo>
                  <a:pt x="5538204" y="1440727"/>
                </a:lnTo>
                <a:lnTo>
                  <a:pt x="5538204" y="1791274"/>
                </a:lnTo>
                <a:lnTo>
                  <a:pt x="5874574" y="1791274"/>
                </a:lnTo>
                <a:close/>
                <a:moveTo>
                  <a:pt x="5874574" y="1075598"/>
                </a:moveTo>
                <a:lnTo>
                  <a:pt x="5538204" y="1075598"/>
                </a:lnTo>
                <a:lnTo>
                  <a:pt x="5538204" y="1426147"/>
                </a:lnTo>
                <a:lnTo>
                  <a:pt x="5874574" y="1426147"/>
                </a:lnTo>
                <a:close/>
                <a:moveTo>
                  <a:pt x="5874574" y="710474"/>
                </a:moveTo>
                <a:lnTo>
                  <a:pt x="5538204" y="710474"/>
                </a:lnTo>
                <a:lnTo>
                  <a:pt x="5538204" y="1061017"/>
                </a:lnTo>
                <a:lnTo>
                  <a:pt x="5874574" y="1061017"/>
                </a:lnTo>
                <a:close/>
                <a:moveTo>
                  <a:pt x="5874574" y="345347"/>
                </a:moveTo>
                <a:lnTo>
                  <a:pt x="5538204" y="345347"/>
                </a:lnTo>
                <a:lnTo>
                  <a:pt x="5538204" y="695893"/>
                </a:lnTo>
                <a:lnTo>
                  <a:pt x="5874574" y="695893"/>
                </a:lnTo>
                <a:close/>
                <a:moveTo>
                  <a:pt x="6226162" y="12004284"/>
                </a:moveTo>
                <a:lnTo>
                  <a:pt x="5889793" y="12004284"/>
                </a:lnTo>
                <a:lnTo>
                  <a:pt x="5889793" y="12354830"/>
                </a:lnTo>
                <a:lnTo>
                  <a:pt x="6226162" y="12354830"/>
                </a:lnTo>
                <a:close/>
                <a:moveTo>
                  <a:pt x="6226162" y="11639156"/>
                </a:moveTo>
                <a:lnTo>
                  <a:pt x="5889793" y="11639156"/>
                </a:lnTo>
                <a:lnTo>
                  <a:pt x="5889793" y="11989703"/>
                </a:lnTo>
                <a:lnTo>
                  <a:pt x="6226162" y="11989703"/>
                </a:lnTo>
                <a:close/>
                <a:moveTo>
                  <a:pt x="6226162" y="11274028"/>
                </a:moveTo>
                <a:lnTo>
                  <a:pt x="5889793" y="11274028"/>
                </a:lnTo>
                <a:lnTo>
                  <a:pt x="5889793" y="11624575"/>
                </a:lnTo>
                <a:lnTo>
                  <a:pt x="6226162" y="11624575"/>
                </a:lnTo>
                <a:close/>
                <a:moveTo>
                  <a:pt x="6226162" y="10908900"/>
                </a:moveTo>
                <a:lnTo>
                  <a:pt x="5889793" y="10908901"/>
                </a:lnTo>
                <a:lnTo>
                  <a:pt x="5889793" y="11259448"/>
                </a:lnTo>
                <a:lnTo>
                  <a:pt x="6226162" y="11259448"/>
                </a:lnTo>
                <a:close/>
                <a:moveTo>
                  <a:pt x="6226162" y="10543773"/>
                </a:moveTo>
                <a:lnTo>
                  <a:pt x="5889793" y="10543773"/>
                </a:lnTo>
                <a:lnTo>
                  <a:pt x="5889793" y="10894320"/>
                </a:lnTo>
                <a:lnTo>
                  <a:pt x="6226162" y="10894320"/>
                </a:lnTo>
                <a:close/>
                <a:moveTo>
                  <a:pt x="6226162" y="10178645"/>
                </a:moveTo>
                <a:lnTo>
                  <a:pt x="5889793" y="10178645"/>
                </a:lnTo>
                <a:lnTo>
                  <a:pt x="5889793" y="10529192"/>
                </a:lnTo>
                <a:lnTo>
                  <a:pt x="6226162" y="10529192"/>
                </a:lnTo>
                <a:close/>
                <a:moveTo>
                  <a:pt x="6226162" y="9813518"/>
                </a:moveTo>
                <a:lnTo>
                  <a:pt x="5889793" y="9813518"/>
                </a:lnTo>
                <a:lnTo>
                  <a:pt x="5889793" y="10164065"/>
                </a:lnTo>
                <a:lnTo>
                  <a:pt x="6226162" y="10164065"/>
                </a:lnTo>
                <a:close/>
                <a:moveTo>
                  <a:pt x="6226162" y="9448390"/>
                </a:moveTo>
                <a:lnTo>
                  <a:pt x="5889793" y="9448390"/>
                </a:lnTo>
                <a:lnTo>
                  <a:pt x="5889793" y="9798938"/>
                </a:lnTo>
                <a:lnTo>
                  <a:pt x="6226162" y="9798938"/>
                </a:lnTo>
                <a:close/>
                <a:moveTo>
                  <a:pt x="6226162" y="9083262"/>
                </a:moveTo>
                <a:lnTo>
                  <a:pt x="5889793" y="9083262"/>
                </a:lnTo>
                <a:lnTo>
                  <a:pt x="5889793" y="9433810"/>
                </a:lnTo>
                <a:lnTo>
                  <a:pt x="6226162" y="9433810"/>
                </a:lnTo>
                <a:close/>
                <a:moveTo>
                  <a:pt x="6226162" y="8718135"/>
                </a:moveTo>
                <a:lnTo>
                  <a:pt x="5889793" y="8718135"/>
                </a:lnTo>
                <a:lnTo>
                  <a:pt x="5889793" y="9068682"/>
                </a:lnTo>
                <a:lnTo>
                  <a:pt x="6226162" y="9068682"/>
                </a:lnTo>
                <a:close/>
                <a:moveTo>
                  <a:pt x="6226162" y="8353008"/>
                </a:moveTo>
                <a:lnTo>
                  <a:pt x="5889793" y="8353008"/>
                </a:lnTo>
                <a:lnTo>
                  <a:pt x="5889793" y="8703555"/>
                </a:lnTo>
                <a:lnTo>
                  <a:pt x="6226162" y="8703555"/>
                </a:lnTo>
                <a:close/>
                <a:moveTo>
                  <a:pt x="6226162" y="7987881"/>
                </a:moveTo>
                <a:lnTo>
                  <a:pt x="5889793" y="7987881"/>
                </a:lnTo>
                <a:lnTo>
                  <a:pt x="5889793" y="8338428"/>
                </a:lnTo>
                <a:lnTo>
                  <a:pt x="6226162" y="8338428"/>
                </a:lnTo>
                <a:close/>
                <a:moveTo>
                  <a:pt x="6226162" y="7622754"/>
                </a:moveTo>
                <a:lnTo>
                  <a:pt x="5889793" y="7622754"/>
                </a:lnTo>
                <a:lnTo>
                  <a:pt x="5889793" y="7973301"/>
                </a:lnTo>
                <a:lnTo>
                  <a:pt x="6226162" y="7973301"/>
                </a:lnTo>
                <a:close/>
                <a:moveTo>
                  <a:pt x="6226162" y="7257625"/>
                </a:moveTo>
                <a:lnTo>
                  <a:pt x="5889793" y="7257625"/>
                </a:lnTo>
                <a:lnTo>
                  <a:pt x="5889793" y="7608174"/>
                </a:lnTo>
                <a:lnTo>
                  <a:pt x="6226162" y="7608174"/>
                </a:lnTo>
                <a:close/>
                <a:moveTo>
                  <a:pt x="6226162" y="6892501"/>
                </a:moveTo>
                <a:lnTo>
                  <a:pt x="5889793" y="6892501"/>
                </a:lnTo>
                <a:lnTo>
                  <a:pt x="5889793" y="7243044"/>
                </a:lnTo>
                <a:lnTo>
                  <a:pt x="6226162" y="7243044"/>
                </a:lnTo>
                <a:close/>
                <a:moveTo>
                  <a:pt x="6226163" y="6527374"/>
                </a:moveTo>
                <a:lnTo>
                  <a:pt x="5889793" y="6527374"/>
                </a:lnTo>
                <a:lnTo>
                  <a:pt x="5889793" y="6877920"/>
                </a:lnTo>
                <a:lnTo>
                  <a:pt x="6226162" y="6877921"/>
                </a:lnTo>
                <a:close/>
                <a:moveTo>
                  <a:pt x="6226163" y="6187384"/>
                </a:moveTo>
                <a:lnTo>
                  <a:pt x="5889794" y="6187385"/>
                </a:lnTo>
                <a:lnTo>
                  <a:pt x="5889794" y="6357302"/>
                </a:lnTo>
                <a:lnTo>
                  <a:pt x="5889793" y="6357302"/>
                </a:lnTo>
                <a:lnTo>
                  <a:pt x="5889793" y="6512794"/>
                </a:lnTo>
                <a:lnTo>
                  <a:pt x="6226163" y="6512794"/>
                </a:lnTo>
                <a:lnTo>
                  <a:pt x="6226163" y="6357302"/>
                </a:lnTo>
                <a:close/>
                <a:moveTo>
                  <a:pt x="6226163" y="5822257"/>
                </a:moveTo>
                <a:lnTo>
                  <a:pt x="5889794" y="5822257"/>
                </a:lnTo>
                <a:lnTo>
                  <a:pt x="5889794" y="6172803"/>
                </a:lnTo>
                <a:lnTo>
                  <a:pt x="6226163" y="6172803"/>
                </a:lnTo>
                <a:close/>
                <a:moveTo>
                  <a:pt x="6226163" y="5457129"/>
                </a:moveTo>
                <a:lnTo>
                  <a:pt x="5889794" y="5457129"/>
                </a:lnTo>
                <a:lnTo>
                  <a:pt x="5889794" y="5807676"/>
                </a:lnTo>
                <a:lnTo>
                  <a:pt x="6226163" y="5807676"/>
                </a:lnTo>
                <a:close/>
                <a:moveTo>
                  <a:pt x="6226163" y="5092001"/>
                </a:moveTo>
                <a:lnTo>
                  <a:pt x="5889794" y="5092001"/>
                </a:lnTo>
                <a:lnTo>
                  <a:pt x="5889794" y="5442548"/>
                </a:lnTo>
                <a:lnTo>
                  <a:pt x="6226163" y="5442548"/>
                </a:lnTo>
                <a:close/>
                <a:moveTo>
                  <a:pt x="6226163" y="4726873"/>
                </a:moveTo>
                <a:lnTo>
                  <a:pt x="5889794" y="4726874"/>
                </a:lnTo>
                <a:lnTo>
                  <a:pt x="5889794" y="5077421"/>
                </a:lnTo>
                <a:lnTo>
                  <a:pt x="6226163" y="5077421"/>
                </a:lnTo>
                <a:close/>
                <a:moveTo>
                  <a:pt x="6226163" y="4361746"/>
                </a:moveTo>
                <a:lnTo>
                  <a:pt x="5889794" y="4361746"/>
                </a:lnTo>
                <a:lnTo>
                  <a:pt x="5889794" y="4712293"/>
                </a:lnTo>
                <a:lnTo>
                  <a:pt x="6226163" y="4712293"/>
                </a:lnTo>
                <a:close/>
                <a:moveTo>
                  <a:pt x="6226163" y="3996618"/>
                </a:moveTo>
                <a:lnTo>
                  <a:pt x="5889794" y="3996618"/>
                </a:lnTo>
                <a:lnTo>
                  <a:pt x="5889794" y="4347165"/>
                </a:lnTo>
                <a:lnTo>
                  <a:pt x="6226163" y="4347165"/>
                </a:lnTo>
                <a:close/>
                <a:moveTo>
                  <a:pt x="6226163" y="3631491"/>
                </a:moveTo>
                <a:lnTo>
                  <a:pt x="5889794" y="3631491"/>
                </a:lnTo>
                <a:lnTo>
                  <a:pt x="5889794" y="3982038"/>
                </a:lnTo>
                <a:lnTo>
                  <a:pt x="6226163" y="3982038"/>
                </a:lnTo>
                <a:close/>
                <a:moveTo>
                  <a:pt x="6226163" y="3266363"/>
                </a:moveTo>
                <a:lnTo>
                  <a:pt x="5889794" y="3266363"/>
                </a:lnTo>
                <a:lnTo>
                  <a:pt x="5889794" y="3616911"/>
                </a:lnTo>
                <a:lnTo>
                  <a:pt x="6226163" y="3616911"/>
                </a:lnTo>
                <a:close/>
                <a:moveTo>
                  <a:pt x="6226163" y="2901235"/>
                </a:moveTo>
                <a:lnTo>
                  <a:pt x="5889794" y="2901235"/>
                </a:lnTo>
                <a:lnTo>
                  <a:pt x="5889794" y="3251783"/>
                </a:lnTo>
                <a:lnTo>
                  <a:pt x="6226163" y="3251783"/>
                </a:lnTo>
                <a:close/>
                <a:moveTo>
                  <a:pt x="6226163" y="2536108"/>
                </a:moveTo>
                <a:lnTo>
                  <a:pt x="5889794" y="2536108"/>
                </a:lnTo>
                <a:lnTo>
                  <a:pt x="5889794" y="2886655"/>
                </a:lnTo>
                <a:lnTo>
                  <a:pt x="6226163" y="2886655"/>
                </a:lnTo>
                <a:close/>
                <a:moveTo>
                  <a:pt x="6226163" y="2170981"/>
                </a:moveTo>
                <a:lnTo>
                  <a:pt x="5889794" y="2170981"/>
                </a:lnTo>
                <a:lnTo>
                  <a:pt x="5889794" y="2521528"/>
                </a:lnTo>
                <a:lnTo>
                  <a:pt x="6226163" y="2521528"/>
                </a:lnTo>
                <a:close/>
                <a:moveTo>
                  <a:pt x="6226163" y="1805854"/>
                </a:moveTo>
                <a:lnTo>
                  <a:pt x="5889794" y="1805854"/>
                </a:lnTo>
                <a:lnTo>
                  <a:pt x="5889794" y="2156401"/>
                </a:lnTo>
                <a:lnTo>
                  <a:pt x="6226163" y="2156401"/>
                </a:lnTo>
                <a:close/>
                <a:moveTo>
                  <a:pt x="6226163" y="1440727"/>
                </a:moveTo>
                <a:lnTo>
                  <a:pt x="5889794" y="1440727"/>
                </a:lnTo>
                <a:lnTo>
                  <a:pt x="5889794" y="1791274"/>
                </a:lnTo>
                <a:lnTo>
                  <a:pt x="6226163" y="1791274"/>
                </a:lnTo>
                <a:close/>
                <a:moveTo>
                  <a:pt x="6226163" y="1075598"/>
                </a:moveTo>
                <a:lnTo>
                  <a:pt x="5889794" y="1075598"/>
                </a:lnTo>
                <a:lnTo>
                  <a:pt x="5889794" y="1426147"/>
                </a:lnTo>
                <a:lnTo>
                  <a:pt x="6226163" y="1426147"/>
                </a:lnTo>
                <a:close/>
                <a:moveTo>
                  <a:pt x="6226163" y="710474"/>
                </a:moveTo>
                <a:lnTo>
                  <a:pt x="5889794" y="710474"/>
                </a:lnTo>
                <a:lnTo>
                  <a:pt x="5889794" y="1061017"/>
                </a:lnTo>
                <a:lnTo>
                  <a:pt x="6226163" y="1061017"/>
                </a:lnTo>
                <a:close/>
                <a:moveTo>
                  <a:pt x="6226164" y="345347"/>
                </a:moveTo>
                <a:lnTo>
                  <a:pt x="5889794" y="345347"/>
                </a:lnTo>
                <a:lnTo>
                  <a:pt x="5889794" y="695893"/>
                </a:lnTo>
                <a:lnTo>
                  <a:pt x="6226163" y="695894"/>
                </a:lnTo>
                <a:close/>
                <a:moveTo>
                  <a:pt x="6577751" y="12004284"/>
                </a:moveTo>
                <a:lnTo>
                  <a:pt x="6241382" y="12004284"/>
                </a:lnTo>
                <a:lnTo>
                  <a:pt x="6241382" y="12354830"/>
                </a:lnTo>
                <a:lnTo>
                  <a:pt x="6577751" y="12354830"/>
                </a:lnTo>
                <a:close/>
                <a:moveTo>
                  <a:pt x="6577751" y="11639156"/>
                </a:moveTo>
                <a:lnTo>
                  <a:pt x="6241382" y="11639156"/>
                </a:lnTo>
                <a:lnTo>
                  <a:pt x="6241382" y="11989703"/>
                </a:lnTo>
                <a:lnTo>
                  <a:pt x="6577751" y="11989703"/>
                </a:lnTo>
                <a:close/>
                <a:moveTo>
                  <a:pt x="6577751" y="11274028"/>
                </a:moveTo>
                <a:lnTo>
                  <a:pt x="6241382" y="11274028"/>
                </a:lnTo>
                <a:lnTo>
                  <a:pt x="6241382" y="11624575"/>
                </a:lnTo>
                <a:lnTo>
                  <a:pt x="6577751" y="11624575"/>
                </a:lnTo>
                <a:close/>
                <a:moveTo>
                  <a:pt x="6577751" y="10908900"/>
                </a:moveTo>
                <a:lnTo>
                  <a:pt x="6241382" y="10908900"/>
                </a:lnTo>
                <a:lnTo>
                  <a:pt x="6241382" y="11259448"/>
                </a:lnTo>
                <a:lnTo>
                  <a:pt x="6577751" y="11259448"/>
                </a:lnTo>
                <a:close/>
                <a:moveTo>
                  <a:pt x="6577751" y="10543773"/>
                </a:moveTo>
                <a:lnTo>
                  <a:pt x="6241382" y="10543773"/>
                </a:lnTo>
                <a:lnTo>
                  <a:pt x="6241382" y="10894320"/>
                </a:lnTo>
                <a:lnTo>
                  <a:pt x="6577751" y="10894320"/>
                </a:lnTo>
                <a:close/>
                <a:moveTo>
                  <a:pt x="6577751" y="10178645"/>
                </a:moveTo>
                <a:lnTo>
                  <a:pt x="6241382" y="10178645"/>
                </a:lnTo>
                <a:lnTo>
                  <a:pt x="6241382" y="10529192"/>
                </a:lnTo>
                <a:lnTo>
                  <a:pt x="6577751" y="10529192"/>
                </a:lnTo>
                <a:close/>
                <a:moveTo>
                  <a:pt x="6577751" y="9813518"/>
                </a:moveTo>
                <a:lnTo>
                  <a:pt x="6241382" y="9813518"/>
                </a:lnTo>
                <a:lnTo>
                  <a:pt x="6241382" y="10164065"/>
                </a:lnTo>
                <a:lnTo>
                  <a:pt x="6577751" y="10164065"/>
                </a:lnTo>
                <a:close/>
                <a:moveTo>
                  <a:pt x="6577751" y="9448390"/>
                </a:moveTo>
                <a:lnTo>
                  <a:pt x="6241382" y="9448390"/>
                </a:lnTo>
                <a:lnTo>
                  <a:pt x="6241382" y="9798938"/>
                </a:lnTo>
                <a:lnTo>
                  <a:pt x="6577751" y="9798938"/>
                </a:lnTo>
                <a:close/>
                <a:moveTo>
                  <a:pt x="6577751" y="9083262"/>
                </a:moveTo>
                <a:lnTo>
                  <a:pt x="6241382" y="9083262"/>
                </a:lnTo>
                <a:lnTo>
                  <a:pt x="6241382" y="9433810"/>
                </a:lnTo>
                <a:lnTo>
                  <a:pt x="6577751" y="9433810"/>
                </a:lnTo>
                <a:close/>
                <a:moveTo>
                  <a:pt x="6577751" y="8718135"/>
                </a:moveTo>
                <a:lnTo>
                  <a:pt x="6241382" y="8718135"/>
                </a:lnTo>
                <a:lnTo>
                  <a:pt x="6241382" y="9068682"/>
                </a:lnTo>
                <a:lnTo>
                  <a:pt x="6577751" y="9068682"/>
                </a:lnTo>
                <a:close/>
                <a:moveTo>
                  <a:pt x="6577751" y="8353008"/>
                </a:moveTo>
                <a:lnTo>
                  <a:pt x="6241382" y="8353008"/>
                </a:lnTo>
                <a:lnTo>
                  <a:pt x="6241382" y="8703555"/>
                </a:lnTo>
                <a:lnTo>
                  <a:pt x="6577751" y="8703555"/>
                </a:lnTo>
                <a:close/>
                <a:moveTo>
                  <a:pt x="6577751" y="7987881"/>
                </a:moveTo>
                <a:lnTo>
                  <a:pt x="6241382" y="7987881"/>
                </a:lnTo>
                <a:lnTo>
                  <a:pt x="6241382" y="8338428"/>
                </a:lnTo>
                <a:lnTo>
                  <a:pt x="6577751" y="8338428"/>
                </a:lnTo>
                <a:close/>
                <a:moveTo>
                  <a:pt x="6577751" y="7622754"/>
                </a:moveTo>
                <a:lnTo>
                  <a:pt x="6241382" y="7622754"/>
                </a:lnTo>
                <a:lnTo>
                  <a:pt x="6241382" y="7973301"/>
                </a:lnTo>
                <a:lnTo>
                  <a:pt x="6577751" y="7973301"/>
                </a:lnTo>
                <a:close/>
                <a:moveTo>
                  <a:pt x="6577751" y="7257625"/>
                </a:moveTo>
                <a:lnTo>
                  <a:pt x="6241382" y="7257625"/>
                </a:lnTo>
                <a:lnTo>
                  <a:pt x="6241382" y="7608174"/>
                </a:lnTo>
                <a:lnTo>
                  <a:pt x="6577751" y="7608174"/>
                </a:lnTo>
                <a:close/>
                <a:moveTo>
                  <a:pt x="6577751" y="6892501"/>
                </a:moveTo>
                <a:lnTo>
                  <a:pt x="6241382" y="6892501"/>
                </a:lnTo>
                <a:lnTo>
                  <a:pt x="6241382" y="7243044"/>
                </a:lnTo>
                <a:lnTo>
                  <a:pt x="6577751" y="7243044"/>
                </a:lnTo>
                <a:close/>
                <a:moveTo>
                  <a:pt x="6577752" y="6527374"/>
                </a:moveTo>
                <a:lnTo>
                  <a:pt x="6241383" y="6527374"/>
                </a:lnTo>
                <a:lnTo>
                  <a:pt x="6241382" y="6877921"/>
                </a:lnTo>
                <a:lnTo>
                  <a:pt x="6577751" y="6877921"/>
                </a:lnTo>
                <a:close/>
                <a:moveTo>
                  <a:pt x="6577752" y="6187384"/>
                </a:moveTo>
                <a:lnTo>
                  <a:pt x="6241383" y="6187384"/>
                </a:lnTo>
                <a:lnTo>
                  <a:pt x="6241383" y="6357302"/>
                </a:lnTo>
                <a:lnTo>
                  <a:pt x="6241383" y="6512794"/>
                </a:lnTo>
                <a:lnTo>
                  <a:pt x="6577752" y="6512794"/>
                </a:lnTo>
                <a:lnTo>
                  <a:pt x="6577752" y="6357302"/>
                </a:lnTo>
                <a:close/>
                <a:moveTo>
                  <a:pt x="6577752" y="5822257"/>
                </a:moveTo>
                <a:lnTo>
                  <a:pt x="6241383" y="5822257"/>
                </a:lnTo>
                <a:lnTo>
                  <a:pt x="6241383" y="6172803"/>
                </a:lnTo>
                <a:lnTo>
                  <a:pt x="6577752" y="6172803"/>
                </a:lnTo>
                <a:close/>
                <a:moveTo>
                  <a:pt x="6577752" y="5457129"/>
                </a:moveTo>
                <a:lnTo>
                  <a:pt x="6241383" y="5457129"/>
                </a:lnTo>
                <a:lnTo>
                  <a:pt x="6241383" y="5807676"/>
                </a:lnTo>
                <a:lnTo>
                  <a:pt x="6577752" y="5807676"/>
                </a:lnTo>
                <a:close/>
                <a:moveTo>
                  <a:pt x="6577752" y="5092001"/>
                </a:moveTo>
                <a:lnTo>
                  <a:pt x="6241383" y="5092001"/>
                </a:lnTo>
                <a:lnTo>
                  <a:pt x="6241383" y="5442548"/>
                </a:lnTo>
                <a:lnTo>
                  <a:pt x="6577752" y="5442548"/>
                </a:lnTo>
                <a:close/>
                <a:moveTo>
                  <a:pt x="6577752" y="4726873"/>
                </a:moveTo>
                <a:lnTo>
                  <a:pt x="6241383" y="4726873"/>
                </a:lnTo>
                <a:lnTo>
                  <a:pt x="6241383" y="5077421"/>
                </a:lnTo>
                <a:lnTo>
                  <a:pt x="6577752" y="5077421"/>
                </a:lnTo>
                <a:close/>
                <a:moveTo>
                  <a:pt x="6577752" y="4361746"/>
                </a:moveTo>
                <a:lnTo>
                  <a:pt x="6241383" y="4361746"/>
                </a:lnTo>
                <a:lnTo>
                  <a:pt x="6241383" y="4712293"/>
                </a:lnTo>
                <a:lnTo>
                  <a:pt x="6577752" y="4712293"/>
                </a:lnTo>
                <a:close/>
                <a:moveTo>
                  <a:pt x="6577752" y="3996618"/>
                </a:moveTo>
                <a:lnTo>
                  <a:pt x="6241383" y="3996618"/>
                </a:lnTo>
                <a:lnTo>
                  <a:pt x="6241383" y="4347165"/>
                </a:lnTo>
                <a:lnTo>
                  <a:pt x="6577752" y="4347165"/>
                </a:lnTo>
                <a:close/>
                <a:moveTo>
                  <a:pt x="6577752" y="3631491"/>
                </a:moveTo>
                <a:lnTo>
                  <a:pt x="6241383" y="3631491"/>
                </a:lnTo>
                <a:lnTo>
                  <a:pt x="6241383" y="3982038"/>
                </a:lnTo>
                <a:lnTo>
                  <a:pt x="6577752" y="3982038"/>
                </a:lnTo>
                <a:close/>
                <a:moveTo>
                  <a:pt x="6577752" y="3266363"/>
                </a:moveTo>
                <a:lnTo>
                  <a:pt x="6241383" y="3266363"/>
                </a:lnTo>
                <a:lnTo>
                  <a:pt x="6241383" y="3616911"/>
                </a:lnTo>
                <a:lnTo>
                  <a:pt x="6577752" y="3616911"/>
                </a:lnTo>
                <a:close/>
                <a:moveTo>
                  <a:pt x="6577752" y="2901235"/>
                </a:moveTo>
                <a:lnTo>
                  <a:pt x="6241383" y="2901235"/>
                </a:lnTo>
                <a:lnTo>
                  <a:pt x="6241383" y="3251783"/>
                </a:lnTo>
                <a:lnTo>
                  <a:pt x="6577752" y="3251783"/>
                </a:lnTo>
                <a:close/>
                <a:moveTo>
                  <a:pt x="6577752" y="2536108"/>
                </a:moveTo>
                <a:lnTo>
                  <a:pt x="6241383" y="2536108"/>
                </a:lnTo>
                <a:lnTo>
                  <a:pt x="6241383" y="2886655"/>
                </a:lnTo>
                <a:lnTo>
                  <a:pt x="6577752" y="2886655"/>
                </a:lnTo>
                <a:close/>
                <a:moveTo>
                  <a:pt x="6577752" y="2170981"/>
                </a:moveTo>
                <a:lnTo>
                  <a:pt x="6241383" y="2170981"/>
                </a:lnTo>
                <a:lnTo>
                  <a:pt x="6241383" y="2521528"/>
                </a:lnTo>
                <a:lnTo>
                  <a:pt x="6577752" y="2521528"/>
                </a:lnTo>
                <a:close/>
                <a:moveTo>
                  <a:pt x="6577752" y="1805854"/>
                </a:moveTo>
                <a:lnTo>
                  <a:pt x="6241383" y="1805854"/>
                </a:lnTo>
                <a:lnTo>
                  <a:pt x="6241383" y="2156401"/>
                </a:lnTo>
                <a:lnTo>
                  <a:pt x="6577752" y="2156401"/>
                </a:lnTo>
                <a:close/>
                <a:moveTo>
                  <a:pt x="6577752" y="1440727"/>
                </a:moveTo>
                <a:lnTo>
                  <a:pt x="6241383" y="1440727"/>
                </a:lnTo>
                <a:lnTo>
                  <a:pt x="6241383" y="1791274"/>
                </a:lnTo>
                <a:lnTo>
                  <a:pt x="6577752" y="1791274"/>
                </a:lnTo>
                <a:close/>
                <a:moveTo>
                  <a:pt x="6577752" y="1075598"/>
                </a:moveTo>
                <a:lnTo>
                  <a:pt x="6241383" y="1075598"/>
                </a:lnTo>
                <a:lnTo>
                  <a:pt x="6241383" y="1426147"/>
                </a:lnTo>
                <a:lnTo>
                  <a:pt x="6577752" y="1426147"/>
                </a:lnTo>
                <a:close/>
                <a:moveTo>
                  <a:pt x="6577752" y="710474"/>
                </a:moveTo>
                <a:lnTo>
                  <a:pt x="6241383" y="710474"/>
                </a:lnTo>
                <a:lnTo>
                  <a:pt x="6241383" y="1061017"/>
                </a:lnTo>
                <a:lnTo>
                  <a:pt x="6577752" y="1061017"/>
                </a:lnTo>
                <a:close/>
                <a:moveTo>
                  <a:pt x="6577753" y="345347"/>
                </a:moveTo>
                <a:lnTo>
                  <a:pt x="6241384" y="345347"/>
                </a:lnTo>
                <a:lnTo>
                  <a:pt x="6241383" y="695894"/>
                </a:lnTo>
                <a:lnTo>
                  <a:pt x="6577752" y="695894"/>
                </a:lnTo>
                <a:close/>
                <a:moveTo>
                  <a:pt x="6929342" y="12004284"/>
                </a:moveTo>
                <a:lnTo>
                  <a:pt x="6592971" y="12004284"/>
                </a:lnTo>
                <a:lnTo>
                  <a:pt x="6592971" y="12354830"/>
                </a:lnTo>
                <a:lnTo>
                  <a:pt x="6929342" y="12354830"/>
                </a:lnTo>
                <a:close/>
                <a:moveTo>
                  <a:pt x="6929342" y="11639156"/>
                </a:moveTo>
                <a:lnTo>
                  <a:pt x="6592971" y="11639156"/>
                </a:lnTo>
                <a:lnTo>
                  <a:pt x="6592971" y="11989703"/>
                </a:lnTo>
                <a:lnTo>
                  <a:pt x="6929342" y="11989703"/>
                </a:lnTo>
                <a:close/>
                <a:moveTo>
                  <a:pt x="6929342" y="11274028"/>
                </a:moveTo>
                <a:lnTo>
                  <a:pt x="6592971" y="11274028"/>
                </a:lnTo>
                <a:lnTo>
                  <a:pt x="6592971" y="11624575"/>
                </a:lnTo>
                <a:lnTo>
                  <a:pt x="6929342" y="11624575"/>
                </a:lnTo>
                <a:close/>
                <a:moveTo>
                  <a:pt x="6929342" y="10908900"/>
                </a:moveTo>
                <a:lnTo>
                  <a:pt x="6592971" y="10908900"/>
                </a:lnTo>
                <a:lnTo>
                  <a:pt x="6592971" y="11259448"/>
                </a:lnTo>
                <a:lnTo>
                  <a:pt x="6929342" y="11259448"/>
                </a:lnTo>
                <a:close/>
                <a:moveTo>
                  <a:pt x="6929342" y="10543773"/>
                </a:moveTo>
                <a:lnTo>
                  <a:pt x="6592971" y="10543773"/>
                </a:lnTo>
                <a:lnTo>
                  <a:pt x="6592971" y="10894320"/>
                </a:lnTo>
                <a:lnTo>
                  <a:pt x="6929342" y="10894320"/>
                </a:lnTo>
                <a:close/>
                <a:moveTo>
                  <a:pt x="6929342" y="10178645"/>
                </a:moveTo>
                <a:lnTo>
                  <a:pt x="6592971" y="10178645"/>
                </a:lnTo>
                <a:lnTo>
                  <a:pt x="6592971" y="10529192"/>
                </a:lnTo>
                <a:lnTo>
                  <a:pt x="6929342" y="10529192"/>
                </a:lnTo>
                <a:close/>
                <a:moveTo>
                  <a:pt x="6929342" y="9813518"/>
                </a:moveTo>
                <a:lnTo>
                  <a:pt x="6592971" y="9813518"/>
                </a:lnTo>
                <a:lnTo>
                  <a:pt x="6592971" y="10164065"/>
                </a:lnTo>
                <a:lnTo>
                  <a:pt x="6929342" y="10164065"/>
                </a:lnTo>
                <a:close/>
                <a:moveTo>
                  <a:pt x="6929342" y="9448390"/>
                </a:moveTo>
                <a:lnTo>
                  <a:pt x="6592971" y="9448390"/>
                </a:lnTo>
                <a:lnTo>
                  <a:pt x="6592971" y="9798938"/>
                </a:lnTo>
                <a:lnTo>
                  <a:pt x="6929342" y="9798938"/>
                </a:lnTo>
                <a:close/>
                <a:moveTo>
                  <a:pt x="6929342" y="9083262"/>
                </a:moveTo>
                <a:lnTo>
                  <a:pt x="6592971" y="9083262"/>
                </a:lnTo>
                <a:lnTo>
                  <a:pt x="6592971" y="9433810"/>
                </a:lnTo>
                <a:lnTo>
                  <a:pt x="6929342" y="9433810"/>
                </a:lnTo>
                <a:close/>
                <a:moveTo>
                  <a:pt x="6929342" y="8718135"/>
                </a:moveTo>
                <a:lnTo>
                  <a:pt x="6592971" y="8718135"/>
                </a:lnTo>
                <a:lnTo>
                  <a:pt x="6592971" y="9068682"/>
                </a:lnTo>
                <a:lnTo>
                  <a:pt x="6929342" y="9068682"/>
                </a:lnTo>
                <a:close/>
                <a:moveTo>
                  <a:pt x="6929342" y="8353008"/>
                </a:moveTo>
                <a:lnTo>
                  <a:pt x="6592971" y="8353008"/>
                </a:lnTo>
                <a:lnTo>
                  <a:pt x="6592971" y="8703555"/>
                </a:lnTo>
                <a:lnTo>
                  <a:pt x="6929342" y="8703555"/>
                </a:lnTo>
                <a:close/>
                <a:moveTo>
                  <a:pt x="6929342" y="7987881"/>
                </a:moveTo>
                <a:lnTo>
                  <a:pt x="6592971" y="7987881"/>
                </a:lnTo>
                <a:lnTo>
                  <a:pt x="6592971" y="8338428"/>
                </a:lnTo>
                <a:lnTo>
                  <a:pt x="6929342" y="8338428"/>
                </a:lnTo>
                <a:close/>
                <a:moveTo>
                  <a:pt x="6929342" y="7622754"/>
                </a:moveTo>
                <a:lnTo>
                  <a:pt x="6592971" y="7622754"/>
                </a:lnTo>
                <a:lnTo>
                  <a:pt x="6592971" y="7973301"/>
                </a:lnTo>
                <a:lnTo>
                  <a:pt x="6929342" y="7973301"/>
                </a:lnTo>
                <a:close/>
                <a:moveTo>
                  <a:pt x="6929342" y="7257625"/>
                </a:moveTo>
                <a:lnTo>
                  <a:pt x="6592971" y="7257625"/>
                </a:lnTo>
                <a:lnTo>
                  <a:pt x="6592971" y="7608174"/>
                </a:lnTo>
                <a:lnTo>
                  <a:pt x="6929342" y="7608174"/>
                </a:lnTo>
                <a:close/>
                <a:moveTo>
                  <a:pt x="6929342" y="6892501"/>
                </a:moveTo>
                <a:lnTo>
                  <a:pt x="6592971" y="6892501"/>
                </a:lnTo>
                <a:lnTo>
                  <a:pt x="6592971" y="7243044"/>
                </a:lnTo>
                <a:lnTo>
                  <a:pt x="6929342" y="7243044"/>
                </a:lnTo>
                <a:close/>
                <a:moveTo>
                  <a:pt x="6929342" y="6527374"/>
                </a:moveTo>
                <a:lnTo>
                  <a:pt x="6592973" y="6527374"/>
                </a:lnTo>
                <a:lnTo>
                  <a:pt x="6592971" y="6877921"/>
                </a:lnTo>
                <a:lnTo>
                  <a:pt x="6929342" y="6877921"/>
                </a:lnTo>
                <a:close/>
                <a:moveTo>
                  <a:pt x="6929342" y="6187384"/>
                </a:moveTo>
                <a:lnTo>
                  <a:pt x="6592973" y="6187384"/>
                </a:lnTo>
                <a:lnTo>
                  <a:pt x="6592973" y="6512794"/>
                </a:lnTo>
                <a:lnTo>
                  <a:pt x="6929342" y="6512794"/>
                </a:lnTo>
                <a:close/>
                <a:moveTo>
                  <a:pt x="6929343" y="5822257"/>
                </a:moveTo>
                <a:lnTo>
                  <a:pt x="6592972" y="5822257"/>
                </a:lnTo>
                <a:lnTo>
                  <a:pt x="6592972" y="6172803"/>
                </a:lnTo>
                <a:lnTo>
                  <a:pt x="6929343" y="6172803"/>
                </a:lnTo>
                <a:close/>
                <a:moveTo>
                  <a:pt x="6929343" y="5457129"/>
                </a:moveTo>
                <a:lnTo>
                  <a:pt x="6592972" y="5457129"/>
                </a:lnTo>
                <a:lnTo>
                  <a:pt x="6592972" y="5807676"/>
                </a:lnTo>
                <a:lnTo>
                  <a:pt x="6929343" y="5807676"/>
                </a:lnTo>
                <a:close/>
                <a:moveTo>
                  <a:pt x="6929343" y="5092001"/>
                </a:moveTo>
                <a:lnTo>
                  <a:pt x="6592972" y="5092001"/>
                </a:lnTo>
                <a:lnTo>
                  <a:pt x="6592972" y="5442548"/>
                </a:lnTo>
                <a:lnTo>
                  <a:pt x="6929343" y="5442548"/>
                </a:lnTo>
                <a:close/>
                <a:moveTo>
                  <a:pt x="6929343" y="4726873"/>
                </a:moveTo>
                <a:lnTo>
                  <a:pt x="6592972" y="4726873"/>
                </a:lnTo>
                <a:lnTo>
                  <a:pt x="6592972" y="5077421"/>
                </a:lnTo>
                <a:lnTo>
                  <a:pt x="6929343" y="5077421"/>
                </a:lnTo>
                <a:close/>
                <a:moveTo>
                  <a:pt x="6929343" y="4361746"/>
                </a:moveTo>
                <a:lnTo>
                  <a:pt x="6592972" y="4361746"/>
                </a:lnTo>
                <a:lnTo>
                  <a:pt x="6592972" y="4712293"/>
                </a:lnTo>
                <a:lnTo>
                  <a:pt x="6929343" y="4712293"/>
                </a:lnTo>
                <a:close/>
                <a:moveTo>
                  <a:pt x="6929343" y="3996618"/>
                </a:moveTo>
                <a:lnTo>
                  <a:pt x="6592972" y="3996618"/>
                </a:lnTo>
                <a:lnTo>
                  <a:pt x="6592972" y="4347165"/>
                </a:lnTo>
                <a:lnTo>
                  <a:pt x="6929343" y="4347165"/>
                </a:lnTo>
                <a:close/>
                <a:moveTo>
                  <a:pt x="6929343" y="3631491"/>
                </a:moveTo>
                <a:lnTo>
                  <a:pt x="6592972" y="3631491"/>
                </a:lnTo>
                <a:lnTo>
                  <a:pt x="6592972" y="3982038"/>
                </a:lnTo>
                <a:lnTo>
                  <a:pt x="6929343" y="3982038"/>
                </a:lnTo>
                <a:close/>
                <a:moveTo>
                  <a:pt x="6929343" y="3266363"/>
                </a:moveTo>
                <a:lnTo>
                  <a:pt x="6592972" y="3266363"/>
                </a:lnTo>
                <a:lnTo>
                  <a:pt x="6592972" y="3616911"/>
                </a:lnTo>
                <a:lnTo>
                  <a:pt x="6929343" y="3616911"/>
                </a:lnTo>
                <a:close/>
                <a:moveTo>
                  <a:pt x="6929343" y="2901235"/>
                </a:moveTo>
                <a:lnTo>
                  <a:pt x="6592972" y="2901235"/>
                </a:lnTo>
                <a:lnTo>
                  <a:pt x="6592972" y="3251783"/>
                </a:lnTo>
                <a:lnTo>
                  <a:pt x="6929343" y="3251783"/>
                </a:lnTo>
                <a:close/>
                <a:moveTo>
                  <a:pt x="6929343" y="2536108"/>
                </a:moveTo>
                <a:lnTo>
                  <a:pt x="6592972" y="2536108"/>
                </a:lnTo>
                <a:lnTo>
                  <a:pt x="6592972" y="2886655"/>
                </a:lnTo>
                <a:lnTo>
                  <a:pt x="6929343" y="2886655"/>
                </a:lnTo>
                <a:close/>
                <a:moveTo>
                  <a:pt x="6929343" y="2170981"/>
                </a:moveTo>
                <a:lnTo>
                  <a:pt x="6592972" y="2170981"/>
                </a:lnTo>
                <a:lnTo>
                  <a:pt x="6592972" y="2521528"/>
                </a:lnTo>
                <a:lnTo>
                  <a:pt x="6929343" y="2521528"/>
                </a:lnTo>
                <a:close/>
                <a:moveTo>
                  <a:pt x="6929343" y="1805854"/>
                </a:moveTo>
                <a:lnTo>
                  <a:pt x="6592972" y="1805854"/>
                </a:lnTo>
                <a:lnTo>
                  <a:pt x="6592972" y="2156401"/>
                </a:lnTo>
                <a:lnTo>
                  <a:pt x="6929343" y="2156401"/>
                </a:lnTo>
                <a:close/>
                <a:moveTo>
                  <a:pt x="6929343" y="1440727"/>
                </a:moveTo>
                <a:lnTo>
                  <a:pt x="6592972" y="1440727"/>
                </a:lnTo>
                <a:lnTo>
                  <a:pt x="6592972" y="1791274"/>
                </a:lnTo>
                <a:lnTo>
                  <a:pt x="6929343" y="1791274"/>
                </a:lnTo>
                <a:close/>
                <a:moveTo>
                  <a:pt x="6929343" y="1075598"/>
                </a:moveTo>
                <a:lnTo>
                  <a:pt x="6592972" y="1075598"/>
                </a:lnTo>
                <a:lnTo>
                  <a:pt x="6592972" y="1426147"/>
                </a:lnTo>
                <a:lnTo>
                  <a:pt x="6929343" y="1426147"/>
                </a:lnTo>
                <a:close/>
                <a:moveTo>
                  <a:pt x="6929343" y="710474"/>
                </a:moveTo>
                <a:lnTo>
                  <a:pt x="6592972" y="710474"/>
                </a:lnTo>
                <a:lnTo>
                  <a:pt x="6592972" y="1061017"/>
                </a:lnTo>
                <a:lnTo>
                  <a:pt x="6929343" y="1061017"/>
                </a:lnTo>
                <a:close/>
                <a:moveTo>
                  <a:pt x="6929343" y="345347"/>
                </a:moveTo>
                <a:lnTo>
                  <a:pt x="6592974" y="345347"/>
                </a:lnTo>
                <a:lnTo>
                  <a:pt x="6592972" y="695894"/>
                </a:lnTo>
                <a:lnTo>
                  <a:pt x="6929343" y="695894"/>
                </a:lnTo>
                <a:close/>
                <a:moveTo>
                  <a:pt x="7119717" y="330767"/>
                </a:moveTo>
                <a:lnTo>
                  <a:pt x="7119717" y="345347"/>
                </a:lnTo>
                <a:lnTo>
                  <a:pt x="6944563" y="345347"/>
                </a:lnTo>
                <a:lnTo>
                  <a:pt x="6944563" y="695894"/>
                </a:lnTo>
                <a:lnTo>
                  <a:pt x="7119717" y="695894"/>
                </a:lnTo>
                <a:lnTo>
                  <a:pt x="7119717" y="710474"/>
                </a:lnTo>
                <a:lnTo>
                  <a:pt x="6944563" y="710474"/>
                </a:lnTo>
                <a:lnTo>
                  <a:pt x="6944563" y="1061017"/>
                </a:lnTo>
                <a:lnTo>
                  <a:pt x="7119717" y="1061017"/>
                </a:lnTo>
                <a:lnTo>
                  <a:pt x="7119717" y="1075598"/>
                </a:lnTo>
                <a:lnTo>
                  <a:pt x="6944563" y="1075598"/>
                </a:lnTo>
                <a:lnTo>
                  <a:pt x="6944563" y="1426147"/>
                </a:lnTo>
                <a:lnTo>
                  <a:pt x="7119717" y="1426147"/>
                </a:lnTo>
                <a:lnTo>
                  <a:pt x="7119717" y="1440727"/>
                </a:lnTo>
                <a:lnTo>
                  <a:pt x="6944563" y="1440727"/>
                </a:lnTo>
                <a:lnTo>
                  <a:pt x="6944563" y="1791274"/>
                </a:lnTo>
                <a:lnTo>
                  <a:pt x="7119717" y="1791274"/>
                </a:lnTo>
                <a:lnTo>
                  <a:pt x="7119717" y="1805854"/>
                </a:lnTo>
                <a:lnTo>
                  <a:pt x="6944563" y="1805854"/>
                </a:lnTo>
                <a:lnTo>
                  <a:pt x="6944563" y="2156401"/>
                </a:lnTo>
                <a:lnTo>
                  <a:pt x="7119717" y="2156401"/>
                </a:lnTo>
                <a:lnTo>
                  <a:pt x="7119717" y="2170981"/>
                </a:lnTo>
                <a:lnTo>
                  <a:pt x="6944563" y="2170981"/>
                </a:lnTo>
                <a:lnTo>
                  <a:pt x="6944563" y="2521528"/>
                </a:lnTo>
                <a:lnTo>
                  <a:pt x="7119717" y="2521528"/>
                </a:lnTo>
                <a:lnTo>
                  <a:pt x="7119717" y="2536108"/>
                </a:lnTo>
                <a:lnTo>
                  <a:pt x="6944563" y="2536108"/>
                </a:lnTo>
                <a:lnTo>
                  <a:pt x="6944563" y="2886655"/>
                </a:lnTo>
                <a:lnTo>
                  <a:pt x="7119717" y="2886655"/>
                </a:lnTo>
                <a:lnTo>
                  <a:pt x="7119717" y="2901235"/>
                </a:lnTo>
                <a:lnTo>
                  <a:pt x="6944563" y="2901235"/>
                </a:lnTo>
                <a:lnTo>
                  <a:pt x="6944563" y="3251783"/>
                </a:lnTo>
                <a:lnTo>
                  <a:pt x="7119717" y="3251783"/>
                </a:lnTo>
                <a:lnTo>
                  <a:pt x="7119717" y="3266363"/>
                </a:lnTo>
                <a:lnTo>
                  <a:pt x="6944563" y="3266363"/>
                </a:lnTo>
                <a:lnTo>
                  <a:pt x="6944563" y="3616911"/>
                </a:lnTo>
                <a:lnTo>
                  <a:pt x="7119717" y="3616911"/>
                </a:lnTo>
                <a:lnTo>
                  <a:pt x="7119717" y="3631491"/>
                </a:lnTo>
                <a:lnTo>
                  <a:pt x="6944563" y="3631491"/>
                </a:lnTo>
                <a:lnTo>
                  <a:pt x="6944563" y="3982038"/>
                </a:lnTo>
                <a:lnTo>
                  <a:pt x="7119717" y="3982038"/>
                </a:lnTo>
                <a:lnTo>
                  <a:pt x="7119717" y="3996618"/>
                </a:lnTo>
                <a:lnTo>
                  <a:pt x="6944563" y="3996618"/>
                </a:lnTo>
                <a:lnTo>
                  <a:pt x="6944563" y="4347165"/>
                </a:lnTo>
                <a:lnTo>
                  <a:pt x="7119717" y="4347165"/>
                </a:lnTo>
                <a:lnTo>
                  <a:pt x="7119717" y="4361746"/>
                </a:lnTo>
                <a:lnTo>
                  <a:pt x="6944563" y="4361746"/>
                </a:lnTo>
                <a:lnTo>
                  <a:pt x="6944563" y="4712293"/>
                </a:lnTo>
                <a:lnTo>
                  <a:pt x="7119717" y="4712293"/>
                </a:lnTo>
                <a:lnTo>
                  <a:pt x="7119717" y="4726873"/>
                </a:lnTo>
                <a:lnTo>
                  <a:pt x="6944563" y="4726873"/>
                </a:lnTo>
                <a:lnTo>
                  <a:pt x="6944563" y="5077421"/>
                </a:lnTo>
                <a:lnTo>
                  <a:pt x="7119717" y="5077421"/>
                </a:lnTo>
                <a:lnTo>
                  <a:pt x="7119717" y="5092001"/>
                </a:lnTo>
                <a:lnTo>
                  <a:pt x="6944563" y="5092001"/>
                </a:lnTo>
                <a:lnTo>
                  <a:pt x="6944563" y="5442548"/>
                </a:lnTo>
                <a:lnTo>
                  <a:pt x="7119717" y="5442548"/>
                </a:lnTo>
                <a:lnTo>
                  <a:pt x="7119717" y="5457129"/>
                </a:lnTo>
                <a:lnTo>
                  <a:pt x="6944563" y="5457129"/>
                </a:lnTo>
                <a:lnTo>
                  <a:pt x="6944563" y="5807676"/>
                </a:lnTo>
                <a:lnTo>
                  <a:pt x="7119717" y="5807676"/>
                </a:lnTo>
                <a:lnTo>
                  <a:pt x="7119717" y="5822257"/>
                </a:lnTo>
                <a:lnTo>
                  <a:pt x="6944563" y="5822257"/>
                </a:lnTo>
                <a:lnTo>
                  <a:pt x="6944563" y="6172803"/>
                </a:lnTo>
                <a:lnTo>
                  <a:pt x="7119717" y="6172803"/>
                </a:lnTo>
                <a:lnTo>
                  <a:pt x="7119717" y="6187384"/>
                </a:lnTo>
                <a:lnTo>
                  <a:pt x="6944563" y="6187384"/>
                </a:lnTo>
                <a:lnTo>
                  <a:pt x="6944563" y="6357302"/>
                </a:lnTo>
                <a:lnTo>
                  <a:pt x="6944562" y="6357302"/>
                </a:lnTo>
                <a:lnTo>
                  <a:pt x="6944562" y="6512794"/>
                </a:lnTo>
                <a:lnTo>
                  <a:pt x="7119716" y="6512794"/>
                </a:lnTo>
                <a:lnTo>
                  <a:pt x="7119716" y="6527374"/>
                </a:lnTo>
                <a:lnTo>
                  <a:pt x="6944562" y="6527374"/>
                </a:lnTo>
                <a:lnTo>
                  <a:pt x="6944562" y="6877921"/>
                </a:lnTo>
                <a:lnTo>
                  <a:pt x="7119716" y="6877921"/>
                </a:lnTo>
                <a:lnTo>
                  <a:pt x="7119716" y="6892501"/>
                </a:lnTo>
                <a:lnTo>
                  <a:pt x="6944562" y="6892501"/>
                </a:lnTo>
                <a:lnTo>
                  <a:pt x="6944562" y="7243044"/>
                </a:lnTo>
                <a:lnTo>
                  <a:pt x="7119716" y="7243044"/>
                </a:lnTo>
                <a:lnTo>
                  <a:pt x="7119716" y="7257625"/>
                </a:lnTo>
                <a:lnTo>
                  <a:pt x="6944562" y="7257625"/>
                </a:lnTo>
                <a:lnTo>
                  <a:pt x="6944562" y="7608174"/>
                </a:lnTo>
                <a:lnTo>
                  <a:pt x="7119716" y="7608174"/>
                </a:lnTo>
                <a:lnTo>
                  <a:pt x="7119716" y="7622754"/>
                </a:lnTo>
                <a:lnTo>
                  <a:pt x="6944562" y="7622754"/>
                </a:lnTo>
                <a:lnTo>
                  <a:pt x="6944562" y="7973301"/>
                </a:lnTo>
                <a:lnTo>
                  <a:pt x="7119716" y="7973301"/>
                </a:lnTo>
                <a:lnTo>
                  <a:pt x="7119716" y="7987881"/>
                </a:lnTo>
                <a:lnTo>
                  <a:pt x="6944562" y="7987881"/>
                </a:lnTo>
                <a:lnTo>
                  <a:pt x="6944562" y="8338428"/>
                </a:lnTo>
                <a:lnTo>
                  <a:pt x="7119716" y="8338428"/>
                </a:lnTo>
                <a:lnTo>
                  <a:pt x="7119716" y="8353008"/>
                </a:lnTo>
                <a:lnTo>
                  <a:pt x="6944562" y="8353008"/>
                </a:lnTo>
                <a:lnTo>
                  <a:pt x="6944562" y="8703555"/>
                </a:lnTo>
                <a:lnTo>
                  <a:pt x="7119716" y="8703555"/>
                </a:lnTo>
                <a:lnTo>
                  <a:pt x="7119716" y="8718135"/>
                </a:lnTo>
                <a:lnTo>
                  <a:pt x="6944562" y="8718135"/>
                </a:lnTo>
                <a:lnTo>
                  <a:pt x="6944562" y="9068682"/>
                </a:lnTo>
                <a:lnTo>
                  <a:pt x="7119716" y="9068682"/>
                </a:lnTo>
                <a:lnTo>
                  <a:pt x="7119716" y="9083262"/>
                </a:lnTo>
                <a:lnTo>
                  <a:pt x="6944562" y="9083262"/>
                </a:lnTo>
                <a:lnTo>
                  <a:pt x="6944562" y="9433810"/>
                </a:lnTo>
                <a:lnTo>
                  <a:pt x="7119716" y="9433810"/>
                </a:lnTo>
                <a:lnTo>
                  <a:pt x="7119716" y="9448390"/>
                </a:lnTo>
                <a:lnTo>
                  <a:pt x="6944562" y="9448390"/>
                </a:lnTo>
                <a:lnTo>
                  <a:pt x="6944562" y="9798938"/>
                </a:lnTo>
                <a:lnTo>
                  <a:pt x="7119716" y="9798938"/>
                </a:lnTo>
                <a:lnTo>
                  <a:pt x="7119716" y="9813518"/>
                </a:lnTo>
                <a:lnTo>
                  <a:pt x="6944562" y="9813518"/>
                </a:lnTo>
                <a:lnTo>
                  <a:pt x="6944562" y="10164065"/>
                </a:lnTo>
                <a:lnTo>
                  <a:pt x="7119716" y="10164065"/>
                </a:lnTo>
                <a:lnTo>
                  <a:pt x="7119716" y="10178645"/>
                </a:lnTo>
                <a:lnTo>
                  <a:pt x="6944562" y="10178645"/>
                </a:lnTo>
                <a:lnTo>
                  <a:pt x="6944562" y="10529192"/>
                </a:lnTo>
                <a:lnTo>
                  <a:pt x="7119716" y="10529192"/>
                </a:lnTo>
                <a:lnTo>
                  <a:pt x="7119716" y="10543773"/>
                </a:lnTo>
                <a:lnTo>
                  <a:pt x="6944562" y="10543773"/>
                </a:lnTo>
                <a:lnTo>
                  <a:pt x="6944562" y="10894320"/>
                </a:lnTo>
                <a:lnTo>
                  <a:pt x="7119716" y="10894320"/>
                </a:lnTo>
                <a:lnTo>
                  <a:pt x="7119716" y="10908900"/>
                </a:lnTo>
                <a:lnTo>
                  <a:pt x="6944562" y="10908900"/>
                </a:lnTo>
                <a:lnTo>
                  <a:pt x="6944562" y="11259448"/>
                </a:lnTo>
                <a:lnTo>
                  <a:pt x="7119716" y="11259448"/>
                </a:lnTo>
                <a:lnTo>
                  <a:pt x="7119716" y="11274028"/>
                </a:lnTo>
                <a:lnTo>
                  <a:pt x="6944562" y="11274028"/>
                </a:lnTo>
                <a:lnTo>
                  <a:pt x="6944562" y="11624575"/>
                </a:lnTo>
                <a:lnTo>
                  <a:pt x="7119716" y="11624575"/>
                </a:lnTo>
                <a:lnTo>
                  <a:pt x="7119716" y="11639156"/>
                </a:lnTo>
                <a:lnTo>
                  <a:pt x="6944562" y="11639156"/>
                </a:lnTo>
                <a:lnTo>
                  <a:pt x="6944562" y="11989703"/>
                </a:lnTo>
                <a:lnTo>
                  <a:pt x="7119716" y="11989703"/>
                </a:lnTo>
                <a:lnTo>
                  <a:pt x="7119716" y="12004284"/>
                </a:lnTo>
                <a:lnTo>
                  <a:pt x="6944562" y="12004284"/>
                </a:lnTo>
                <a:lnTo>
                  <a:pt x="6944562" y="12354830"/>
                </a:lnTo>
                <a:lnTo>
                  <a:pt x="7119716" y="12354830"/>
                </a:lnTo>
                <a:lnTo>
                  <a:pt x="7119716" y="12369411"/>
                </a:lnTo>
                <a:lnTo>
                  <a:pt x="6944562" y="12369411"/>
                </a:lnTo>
                <a:lnTo>
                  <a:pt x="6944562" y="12539329"/>
                </a:lnTo>
                <a:lnTo>
                  <a:pt x="6929342" y="12539329"/>
                </a:lnTo>
                <a:lnTo>
                  <a:pt x="6929342" y="12369411"/>
                </a:lnTo>
                <a:lnTo>
                  <a:pt x="6592971" y="12369411"/>
                </a:lnTo>
                <a:lnTo>
                  <a:pt x="6592971" y="12539329"/>
                </a:lnTo>
                <a:lnTo>
                  <a:pt x="6577751" y="12539329"/>
                </a:lnTo>
                <a:lnTo>
                  <a:pt x="6577751" y="12369411"/>
                </a:lnTo>
                <a:lnTo>
                  <a:pt x="6241382" y="12369411"/>
                </a:lnTo>
                <a:lnTo>
                  <a:pt x="6241382" y="12539329"/>
                </a:lnTo>
                <a:lnTo>
                  <a:pt x="6226162" y="12539329"/>
                </a:lnTo>
                <a:lnTo>
                  <a:pt x="6226162" y="12369411"/>
                </a:lnTo>
                <a:lnTo>
                  <a:pt x="5889793" y="12369412"/>
                </a:lnTo>
                <a:lnTo>
                  <a:pt x="5889793" y="12539329"/>
                </a:lnTo>
                <a:lnTo>
                  <a:pt x="5874573" y="12539329"/>
                </a:lnTo>
                <a:lnTo>
                  <a:pt x="5874573" y="12369412"/>
                </a:lnTo>
                <a:lnTo>
                  <a:pt x="5538203" y="12369412"/>
                </a:lnTo>
                <a:lnTo>
                  <a:pt x="5538203" y="12539329"/>
                </a:lnTo>
                <a:lnTo>
                  <a:pt x="5522983" y="12539329"/>
                </a:lnTo>
                <a:lnTo>
                  <a:pt x="5522983" y="12369412"/>
                </a:lnTo>
                <a:lnTo>
                  <a:pt x="5186613" y="12369412"/>
                </a:lnTo>
                <a:lnTo>
                  <a:pt x="5186613" y="12539329"/>
                </a:lnTo>
                <a:lnTo>
                  <a:pt x="5171393" y="12539329"/>
                </a:lnTo>
                <a:lnTo>
                  <a:pt x="5171393" y="12369412"/>
                </a:lnTo>
                <a:lnTo>
                  <a:pt x="4835023" y="12369410"/>
                </a:lnTo>
                <a:lnTo>
                  <a:pt x="4835023" y="12539329"/>
                </a:lnTo>
                <a:lnTo>
                  <a:pt x="4819803" y="12539329"/>
                </a:lnTo>
                <a:lnTo>
                  <a:pt x="4819803" y="12369410"/>
                </a:lnTo>
                <a:lnTo>
                  <a:pt x="4483433" y="12369410"/>
                </a:lnTo>
                <a:lnTo>
                  <a:pt x="4483433" y="12539329"/>
                </a:lnTo>
                <a:lnTo>
                  <a:pt x="4468213" y="12539329"/>
                </a:lnTo>
                <a:lnTo>
                  <a:pt x="4468213" y="12369410"/>
                </a:lnTo>
                <a:lnTo>
                  <a:pt x="4131843" y="12369410"/>
                </a:lnTo>
                <a:lnTo>
                  <a:pt x="4131843" y="12539329"/>
                </a:lnTo>
                <a:lnTo>
                  <a:pt x="4116623" y="12539329"/>
                </a:lnTo>
                <a:lnTo>
                  <a:pt x="4116623" y="12369410"/>
                </a:lnTo>
                <a:lnTo>
                  <a:pt x="3780250" y="12369410"/>
                </a:lnTo>
                <a:lnTo>
                  <a:pt x="3780250" y="12539329"/>
                </a:lnTo>
                <a:lnTo>
                  <a:pt x="3765030" y="12539329"/>
                </a:lnTo>
                <a:lnTo>
                  <a:pt x="3765030" y="12369410"/>
                </a:lnTo>
                <a:lnTo>
                  <a:pt x="3586162" y="12369410"/>
                </a:lnTo>
                <a:lnTo>
                  <a:pt x="3586162" y="12369411"/>
                </a:lnTo>
                <a:lnTo>
                  <a:pt x="3411008" y="12369411"/>
                </a:lnTo>
                <a:lnTo>
                  <a:pt x="3411008" y="12539329"/>
                </a:lnTo>
                <a:lnTo>
                  <a:pt x="3395788" y="12539329"/>
                </a:lnTo>
                <a:lnTo>
                  <a:pt x="3395788" y="12369411"/>
                </a:lnTo>
                <a:lnTo>
                  <a:pt x="3059418" y="12369411"/>
                </a:lnTo>
                <a:lnTo>
                  <a:pt x="3059418" y="12539329"/>
                </a:lnTo>
                <a:lnTo>
                  <a:pt x="3044198" y="12539329"/>
                </a:lnTo>
                <a:lnTo>
                  <a:pt x="3044198" y="12369411"/>
                </a:lnTo>
                <a:lnTo>
                  <a:pt x="2707828" y="12369411"/>
                </a:lnTo>
                <a:lnTo>
                  <a:pt x="2707828" y="12539329"/>
                </a:lnTo>
                <a:lnTo>
                  <a:pt x="2692608" y="12539329"/>
                </a:lnTo>
                <a:lnTo>
                  <a:pt x="2692608" y="12369411"/>
                </a:lnTo>
                <a:lnTo>
                  <a:pt x="2356239" y="12369412"/>
                </a:lnTo>
                <a:lnTo>
                  <a:pt x="2356239" y="12539329"/>
                </a:lnTo>
                <a:lnTo>
                  <a:pt x="2341019" y="12539329"/>
                </a:lnTo>
                <a:lnTo>
                  <a:pt x="2341019" y="12369412"/>
                </a:lnTo>
                <a:lnTo>
                  <a:pt x="2004649" y="12369412"/>
                </a:lnTo>
                <a:lnTo>
                  <a:pt x="2004649" y="12539329"/>
                </a:lnTo>
                <a:lnTo>
                  <a:pt x="1989429" y="12539329"/>
                </a:lnTo>
                <a:lnTo>
                  <a:pt x="1989429" y="12369412"/>
                </a:lnTo>
                <a:lnTo>
                  <a:pt x="1653059" y="12369412"/>
                </a:lnTo>
                <a:lnTo>
                  <a:pt x="1653059" y="12539329"/>
                </a:lnTo>
                <a:lnTo>
                  <a:pt x="1637839" y="12539329"/>
                </a:lnTo>
                <a:lnTo>
                  <a:pt x="1637839" y="12369412"/>
                </a:lnTo>
                <a:lnTo>
                  <a:pt x="1301469" y="12369410"/>
                </a:lnTo>
                <a:lnTo>
                  <a:pt x="1301469" y="12539329"/>
                </a:lnTo>
                <a:lnTo>
                  <a:pt x="1286249" y="12539329"/>
                </a:lnTo>
                <a:lnTo>
                  <a:pt x="1286249" y="12369410"/>
                </a:lnTo>
                <a:lnTo>
                  <a:pt x="949879" y="12369410"/>
                </a:lnTo>
                <a:lnTo>
                  <a:pt x="949879" y="12539329"/>
                </a:lnTo>
                <a:lnTo>
                  <a:pt x="934659" y="12539329"/>
                </a:lnTo>
                <a:lnTo>
                  <a:pt x="934659" y="12369410"/>
                </a:lnTo>
                <a:lnTo>
                  <a:pt x="598290" y="12369410"/>
                </a:lnTo>
                <a:lnTo>
                  <a:pt x="598290" y="12539329"/>
                </a:lnTo>
                <a:lnTo>
                  <a:pt x="583070" y="12539329"/>
                </a:lnTo>
                <a:lnTo>
                  <a:pt x="583070" y="12369410"/>
                </a:lnTo>
                <a:lnTo>
                  <a:pt x="246697" y="12369410"/>
                </a:lnTo>
                <a:lnTo>
                  <a:pt x="246697" y="12539329"/>
                </a:lnTo>
                <a:lnTo>
                  <a:pt x="231477" y="12539329"/>
                </a:lnTo>
                <a:lnTo>
                  <a:pt x="231477" y="12369410"/>
                </a:lnTo>
                <a:lnTo>
                  <a:pt x="0" y="12369410"/>
                </a:lnTo>
                <a:lnTo>
                  <a:pt x="0" y="12354830"/>
                </a:lnTo>
                <a:lnTo>
                  <a:pt x="231477" y="12354830"/>
                </a:lnTo>
                <a:lnTo>
                  <a:pt x="231477" y="12004282"/>
                </a:lnTo>
                <a:lnTo>
                  <a:pt x="0" y="12004282"/>
                </a:lnTo>
                <a:lnTo>
                  <a:pt x="0" y="11989703"/>
                </a:lnTo>
                <a:lnTo>
                  <a:pt x="231477" y="11989703"/>
                </a:lnTo>
                <a:lnTo>
                  <a:pt x="231477" y="11639155"/>
                </a:lnTo>
                <a:lnTo>
                  <a:pt x="0" y="11639155"/>
                </a:lnTo>
                <a:lnTo>
                  <a:pt x="0" y="11624575"/>
                </a:lnTo>
                <a:lnTo>
                  <a:pt x="231477" y="11624575"/>
                </a:lnTo>
                <a:lnTo>
                  <a:pt x="231477" y="11274028"/>
                </a:lnTo>
                <a:lnTo>
                  <a:pt x="0" y="11274028"/>
                </a:lnTo>
                <a:lnTo>
                  <a:pt x="0" y="11259448"/>
                </a:lnTo>
                <a:lnTo>
                  <a:pt x="231477" y="11259448"/>
                </a:lnTo>
                <a:lnTo>
                  <a:pt x="231477" y="10908900"/>
                </a:lnTo>
                <a:lnTo>
                  <a:pt x="0" y="10908900"/>
                </a:lnTo>
                <a:lnTo>
                  <a:pt x="0" y="10894320"/>
                </a:lnTo>
                <a:lnTo>
                  <a:pt x="231477" y="10894320"/>
                </a:lnTo>
                <a:lnTo>
                  <a:pt x="231477" y="10543772"/>
                </a:lnTo>
                <a:lnTo>
                  <a:pt x="0" y="10543772"/>
                </a:lnTo>
                <a:lnTo>
                  <a:pt x="0" y="10529192"/>
                </a:lnTo>
                <a:lnTo>
                  <a:pt x="231477" y="10529192"/>
                </a:lnTo>
                <a:lnTo>
                  <a:pt x="231477" y="10178645"/>
                </a:lnTo>
                <a:lnTo>
                  <a:pt x="0" y="10178645"/>
                </a:lnTo>
                <a:lnTo>
                  <a:pt x="0" y="10164065"/>
                </a:lnTo>
                <a:lnTo>
                  <a:pt x="231477" y="10164065"/>
                </a:lnTo>
                <a:lnTo>
                  <a:pt x="231477" y="9813518"/>
                </a:lnTo>
                <a:lnTo>
                  <a:pt x="0" y="9813518"/>
                </a:lnTo>
                <a:lnTo>
                  <a:pt x="0" y="9798938"/>
                </a:lnTo>
                <a:lnTo>
                  <a:pt x="231477" y="9798938"/>
                </a:lnTo>
                <a:lnTo>
                  <a:pt x="231477" y="9448390"/>
                </a:lnTo>
                <a:lnTo>
                  <a:pt x="0" y="9448390"/>
                </a:lnTo>
                <a:lnTo>
                  <a:pt x="0" y="9433810"/>
                </a:lnTo>
                <a:lnTo>
                  <a:pt x="231477" y="9433810"/>
                </a:lnTo>
                <a:lnTo>
                  <a:pt x="231477" y="9083262"/>
                </a:lnTo>
                <a:lnTo>
                  <a:pt x="0" y="9083262"/>
                </a:lnTo>
                <a:lnTo>
                  <a:pt x="0" y="9068682"/>
                </a:lnTo>
                <a:lnTo>
                  <a:pt x="231477" y="9068682"/>
                </a:lnTo>
                <a:lnTo>
                  <a:pt x="231477" y="8718135"/>
                </a:lnTo>
                <a:lnTo>
                  <a:pt x="0" y="8718135"/>
                </a:lnTo>
                <a:lnTo>
                  <a:pt x="0" y="8703555"/>
                </a:lnTo>
                <a:lnTo>
                  <a:pt x="231477" y="8703555"/>
                </a:lnTo>
                <a:lnTo>
                  <a:pt x="231477" y="8353008"/>
                </a:lnTo>
                <a:lnTo>
                  <a:pt x="0" y="8353008"/>
                </a:lnTo>
                <a:lnTo>
                  <a:pt x="0" y="8338428"/>
                </a:lnTo>
                <a:lnTo>
                  <a:pt x="231477" y="8338428"/>
                </a:lnTo>
                <a:lnTo>
                  <a:pt x="231477" y="7987881"/>
                </a:lnTo>
                <a:lnTo>
                  <a:pt x="0" y="7987881"/>
                </a:lnTo>
                <a:lnTo>
                  <a:pt x="0" y="7973301"/>
                </a:lnTo>
                <a:lnTo>
                  <a:pt x="231477" y="7973301"/>
                </a:lnTo>
                <a:lnTo>
                  <a:pt x="231477" y="7622754"/>
                </a:lnTo>
                <a:lnTo>
                  <a:pt x="0" y="7622754"/>
                </a:lnTo>
                <a:lnTo>
                  <a:pt x="0" y="7608174"/>
                </a:lnTo>
                <a:lnTo>
                  <a:pt x="231477" y="7608174"/>
                </a:lnTo>
                <a:lnTo>
                  <a:pt x="231477" y="7257625"/>
                </a:lnTo>
                <a:lnTo>
                  <a:pt x="0" y="7257625"/>
                </a:lnTo>
                <a:lnTo>
                  <a:pt x="0" y="7243044"/>
                </a:lnTo>
                <a:lnTo>
                  <a:pt x="231477" y="7243044"/>
                </a:lnTo>
                <a:lnTo>
                  <a:pt x="231477" y="6892501"/>
                </a:lnTo>
                <a:lnTo>
                  <a:pt x="0" y="6892501"/>
                </a:lnTo>
                <a:lnTo>
                  <a:pt x="0" y="6877920"/>
                </a:lnTo>
                <a:lnTo>
                  <a:pt x="231477" y="6877920"/>
                </a:lnTo>
                <a:lnTo>
                  <a:pt x="231477" y="6527374"/>
                </a:lnTo>
                <a:lnTo>
                  <a:pt x="0" y="6527374"/>
                </a:lnTo>
                <a:lnTo>
                  <a:pt x="0" y="6512794"/>
                </a:lnTo>
                <a:lnTo>
                  <a:pt x="231477" y="6512794"/>
                </a:lnTo>
                <a:lnTo>
                  <a:pt x="231477" y="6187383"/>
                </a:lnTo>
                <a:lnTo>
                  <a:pt x="1" y="6187383"/>
                </a:lnTo>
                <a:lnTo>
                  <a:pt x="1" y="6172803"/>
                </a:lnTo>
                <a:lnTo>
                  <a:pt x="231478" y="6172803"/>
                </a:lnTo>
                <a:lnTo>
                  <a:pt x="231478" y="5822255"/>
                </a:lnTo>
                <a:lnTo>
                  <a:pt x="1" y="5822255"/>
                </a:lnTo>
                <a:lnTo>
                  <a:pt x="1" y="5807676"/>
                </a:lnTo>
                <a:lnTo>
                  <a:pt x="231478" y="5807676"/>
                </a:lnTo>
                <a:lnTo>
                  <a:pt x="231478" y="5457129"/>
                </a:lnTo>
                <a:lnTo>
                  <a:pt x="1" y="5457129"/>
                </a:lnTo>
                <a:lnTo>
                  <a:pt x="1" y="5442548"/>
                </a:lnTo>
                <a:lnTo>
                  <a:pt x="231478" y="5442548"/>
                </a:lnTo>
                <a:lnTo>
                  <a:pt x="231478" y="5092001"/>
                </a:lnTo>
                <a:lnTo>
                  <a:pt x="1" y="5092001"/>
                </a:lnTo>
                <a:lnTo>
                  <a:pt x="1" y="5077421"/>
                </a:lnTo>
                <a:lnTo>
                  <a:pt x="231478" y="5077421"/>
                </a:lnTo>
                <a:lnTo>
                  <a:pt x="231478" y="4726873"/>
                </a:lnTo>
                <a:lnTo>
                  <a:pt x="1" y="4726873"/>
                </a:lnTo>
                <a:lnTo>
                  <a:pt x="1" y="4712293"/>
                </a:lnTo>
                <a:lnTo>
                  <a:pt x="231478" y="4712293"/>
                </a:lnTo>
                <a:lnTo>
                  <a:pt x="231478" y="4361745"/>
                </a:lnTo>
                <a:lnTo>
                  <a:pt x="1" y="4361745"/>
                </a:lnTo>
                <a:lnTo>
                  <a:pt x="1" y="4347165"/>
                </a:lnTo>
                <a:lnTo>
                  <a:pt x="231478" y="4347165"/>
                </a:lnTo>
                <a:lnTo>
                  <a:pt x="231478" y="3996618"/>
                </a:lnTo>
                <a:lnTo>
                  <a:pt x="1" y="3996618"/>
                </a:lnTo>
                <a:lnTo>
                  <a:pt x="1" y="3982038"/>
                </a:lnTo>
                <a:lnTo>
                  <a:pt x="231478" y="3982038"/>
                </a:lnTo>
                <a:lnTo>
                  <a:pt x="231478" y="3631491"/>
                </a:lnTo>
                <a:lnTo>
                  <a:pt x="1" y="3631491"/>
                </a:lnTo>
                <a:lnTo>
                  <a:pt x="1" y="3616911"/>
                </a:lnTo>
                <a:lnTo>
                  <a:pt x="231478" y="3616911"/>
                </a:lnTo>
                <a:lnTo>
                  <a:pt x="231478" y="3266363"/>
                </a:lnTo>
                <a:lnTo>
                  <a:pt x="1" y="3266363"/>
                </a:lnTo>
                <a:lnTo>
                  <a:pt x="1" y="3251783"/>
                </a:lnTo>
                <a:lnTo>
                  <a:pt x="231478" y="3251783"/>
                </a:lnTo>
                <a:lnTo>
                  <a:pt x="231478" y="2901235"/>
                </a:lnTo>
                <a:lnTo>
                  <a:pt x="1" y="2901235"/>
                </a:lnTo>
                <a:lnTo>
                  <a:pt x="1" y="2886655"/>
                </a:lnTo>
                <a:lnTo>
                  <a:pt x="231478" y="2886655"/>
                </a:lnTo>
                <a:lnTo>
                  <a:pt x="231478" y="2536108"/>
                </a:lnTo>
                <a:lnTo>
                  <a:pt x="1" y="2536108"/>
                </a:lnTo>
                <a:lnTo>
                  <a:pt x="1" y="2521528"/>
                </a:lnTo>
                <a:lnTo>
                  <a:pt x="231478" y="2521528"/>
                </a:lnTo>
                <a:lnTo>
                  <a:pt x="231478" y="2170981"/>
                </a:lnTo>
                <a:lnTo>
                  <a:pt x="1" y="2170981"/>
                </a:lnTo>
                <a:lnTo>
                  <a:pt x="1" y="2156401"/>
                </a:lnTo>
                <a:lnTo>
                  <a:pt x="231478" y="2156401"/>
                </a:lnTo>
                <a:lnTo>
                  <a:pt x="231478" y="1805854"/>
                </a:lnTo>
                <a:lnTo>
                  <a:pt x="1" y="1805854"/>
                </a:lnTo>
                <a:lnTo>
                  <a:pt x="1" y="1791274"/>
                </a:lnTo>
                <a:lnTo>
                  <a:pt x="231478" y="1791274"/>
                </a:lnTo>
                <a:lnTo>
                  <a:pt x="231478" y="1440727"/>
                </a:lnTo>
                <a:lnTo>
                  <a:pt x="1" y="1440727"/>
                </a:lnTo>
                <a:lnTo>
                  <a:pt x="1" y="1426147"/>
                </a:lnTo>
                <a:lnTo>
                  <a:pt x="231478" y="1426147"/>
                </a:lnTo>
                <a:lnTo>
                  <a:pt x="231478" y="1075598"/>
                </a:lnTo>
                <a:lnTo>
                  <a:pt x="1" y="1075598"/>
                </a:lnTo>
                <a:lnTo>
                  <a:pt x="1" y="1061017"/>
                </a:lnTo>
                <a:lnTo>
                  <a:pt x="231478" y="1061017"/>
                </a:lnTo>
                <a:lnTo>
                  <a:pt x="231478" y="710474"/>
                </a:lnTo>
                <a:lnTo>
                  <a:pt x="1" y="710474"/>
                </a:lnTo>
                <a:lnTo>
                  <a:pt x="1" y="695893"/>
                </a:lnTo>
                <a:lnTo>
                  <a:pt x="231478" y="695893"/>
                </a:lnTo>
                <a:lnTo>
                  <a:pt x="231478" y="345347"/>
                </a:lnTo>
                <a:lnTo>
                  <a:pt x="1" y="345347"/>
                </a:lnTo>
                <a:lnTo>
                  <a:pt x="1" y="330767"/>
                </a:lnTo>
                <a:lnTo>
                  <a:pt x="231478" y="330767"/>
                </a:lnTo>
                <a:lnTo>
                  <a:pt x="231478" y="0"/>
                </a:lnTo>
                <a:lnTo>
                  <a:pt x="246698" y="0"/>
                </a:lnTo>
                <a:lnTo>
                  <a:pt x="246698" y="330767"/>
                </a:lnTo>
                <a:lnTo>
                  <a:pt x="583071" y="330767"/>
                </a:lnTo>
                <a:lnTo>
                  <a:pt x="583071" y="0"/>
                </a:lnTo>
                <a:lnTo>
                  <a:pt x="598291" y="0"/>
                </a:lnTo>
                <a:lnTo>
                  <a:pt x="598291" y="330767"/>
                </a:lnTo>
                <a:lnTo>
                  <a:pt x="934660" y="330767"/>
                </a:lnTo>
                <a:lnTo>
                  <a:pt x="934660" y="0"/>
                </a:lnTo>
                <a:lnTo>
                  <a:pt x="949880" y="0"/>
                </a:lnTo>
                <a:lnTo>
                  <a:pt x="949880" y="330767"/>
                </a:lnTo>
                <a:lnTo>
                  <a:pt x="1286250" y="330767"/>
                </a:lnTo>
                <a:lnTo>
                  <a:pt x="1286250" y="0"/>
                </a:lnTo>
                <a:lnTo>
                  <a:pt x="1301470" y="0"/>
                </a:lnTo>
                <a:lnTo>
                  <a:pt x="1301470" y="330767"/>
                </a:lnTo>
                <a:lnTo>
                  <a:pt x="1637840" y="330767"/>
                </a:lnTo>
                <a:lnTo>
                  <a:pt x="1637840" y="0"/>
                </a:lnTo>
                <a:lnTo>
                  <a:pt x="1653060" y="0"/>
                </a:lnTo>
                <a:lnTo>
                  <a:pt x="1653060" y="330767"/>
                </a:lnTo>
                <a:lnTo>
                  <a:pt x="1989430" y="330767"/>
                </a:lnTo>
                <a:lnTo>
                  <a:pt x="1989430" y="0"/>
                </a:lnTo>
                <a:lnTo>
                  <a:pt x="2004650" y="0"/>
                </a:lnTo>
                <a:lnTo>
                  <a:pt x="2004650" y="330767"/>
                </a:lnTo>
                <a:lnTo>
                  <a:pt x="2341021" y="330767"/>
                </a:lnTo>
                <a:lnTo>
                  <a:pt x="2341021" y="0"/>
                </a:lnTo>
                <a:lnTo>
                  <a:pt x="2356240" y="0"/>
                </a:lnTo>
                <a:lnTo>
                  <a:pt x="2356240" y="330767"/>
                </a:lnTo>
                <a:lnTo>
                  <a:pt x="2692610" y="330767"/>
                </a:lnTo>
                <a:lnTo>
                  <a:pt x="2692610" y="0"/>
                </a:lnTo>
                <a:lnTo>
                  <a:pt x="2707830" y="0"/>
                </a:lnTo>
                <a:lnTo>
                  <a:pt x="2707830" y="330767"/>
                </a:lnTo>
                <a:lnTo>
                  <a:pt x="3044200" y="330767"/>
                </a:lnTo>
                <a:lnTo>
                  <a:pt x="3044200" y="0"/>
                </a:lnTo>
                <a:lnTo>
                  <a:pt x="3059420" y="0"/>
                </a:lnTo>
                <a:lnTo>
                  <a:pt x="3059420" y="330767"/>
                </a:lnTo>
                <a:lnTo>
                  <a:pt x="3395790" y="330767"/>
                </a:lnTo>
                <a:lnTo>
                  <a:pt x="3395790" y="0"/>
                </a:lnTo>
                <a:lnTo>
                  <a:pt x="3411010" y="0"/>
                </a:lnTo>
                <a:lnTo>
                  <a:pt x="3411010" y="330767"/>
                </a:lnTo>
                <a:lnTo>
                  <a:pt x="3586163" y="330767"/>
                </a:lnTo>
                <a:lnTo>
                  <a:pt x="3765031" y="330767"/>
                </a:lnTo>
                <a:lnTo>
                  <a:pt x="3765031" y="0"/>
                </a:lnTo>
                <a:lnTo>
                  <a:pt x="3780252" y="0"/>
                </a:lnTo>
                <a:lnTo>
                  <a:pt x="3780252" y="330767"/>
                </a:lnTo>
                <a:lnTo>
                  <a:pt x="4116624" y="330767"/>
                </a:lnTo>
                <a:lnTo>
                  <a:pt x="4116624" y="0"/>
                </a:lnTo>
                <a:lnTo>
                  <a:pt x="4131845" y="0"/>
                </a:lnTo>
                <a:lnTo>
                  <a:pt x="4131845" y="330767"/>
                </a:lnTo>
                <a:lnTo>
                  <a:pt x="4468214" y="330767"/>
                </a:lnTo>
                <a:lnTo>
                  <a:pt x="4468214" y="0"/>
                </a:lnTo>
                <a:lnTo>
                  <a:pt x="4483434" y="0"/>
                </a:lnTo>
                <a:lnTo>
                  <a:pt x="4483434" y="330767"/>
                </a:lnTo>
                <a:lnTo>
                  <a:pt x="4819804" y="330767"/>
                </a:lnTo>
                <a:lnTo>
                  <a:pt x="4819804" y="0"/>
                </a:lnTo>
                <a:lnTo>
                  <a:pt x="4835024" y="0"/>
                </a:lnTo>
                <a:lnTo>
                  <a:pt x="4835024" y="330767"/>
                </a:lnTo>
                <a:lnTo>
                  <a:pt x="5171394" y="330767"/>
                </a:lnTo>
                <a:lnTo>
                  <a:pt x="5171394" y="0"/>
                </a:lnTo>
                <a:lnTo>
                  <a:pt x="5186614" y="0"/>
                </a:lnTo>
                <a:lnTo>
                  <a:pt x="5186614" y="330767"/>
                </a:lnTo>
                <a:lnTo>
                  <a:pt x="5522984" y="330767"/>
                </a:lnTo>
                <a:lnTo>
                  <a:pt x="5522984" y="0"/>
                </a:lnTo>
                <a:lnTo>
                  <a:pt x="5538204" y="0"/>
                </a:lnTo>
                <a:lnTo>
                  <a:pt x="5538204" y="330767"/>
                </a:lnTo>
                <a:lnTo>
                  <a:pt x="5874574" y="330767"/>
                </a:lnTo>
                <a:lnTo>
                  <a:pt x="5874574" y="0"/>
                </a:lnTo>
                <a:lnTo>
                  <a:pt x="5889794" y="0"/>
                </a:lnTo>
                <a:lnTo>
                  <a:pt x="5889794" y="330767"/>
                </a:lnTo>
                <a:lnTo>
                  <a:pt x="6226164" y="330767"/>
                </a:lnTo>
                <a:lnTo>
                  <a:pt x="6226164" y="0"/>
                </a:lnTo>
                <a:lnTo>
                  <a:pt x="6241384" y="0"/>
                </a:lnTo>
                <a:lnTo>
                  <a:pt x="6241384" y="330767"/>
                </a:lnTo>
                <a:lnTo>
                  <a:pt x="6577753" y="330767"/>
                </a:lnTo>
                <a:lnTo>
                  <a:pt x="6577753" y="0"/>
                </a:lnTo>
                <a:lnTo>
                  <a:pt x="6592974" y="0"/>
                </a:lnTo>
                <a:lnTo>
                  <a:pt x="6592974" y="330767"/>
                </a:lnTo>
                <a:lnTo>
                  <a:pt x="6929343" y="330767"/>
                </a:lnTo>
                <a:lnTo>
                  <a:pt x="6929343" y="0"/>
                </a:lnTo>
                <a:lnTo>
                  <a:pt x="6944563" y="0"/>
                </a:lnTo>
                <a:lnTo>
                  <a:pt x="6944563" y="33076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74" name="Google Shape;274;p19"/>
          <p:cNvGrpSpPr/>
          <p:nvPr/>
        </p:nvGrpSpPr>
        <p:grpSpPr>
          <a:xfrm>
            <a:off x="5614964" y="5391461"/>
            <a:ext cx="6677447" cy="1466527"/>
            <a:chOff x="-2474" y="4177944"/>
            <a:chExt cx="12202937" cy="2680057"/>
          </a:xfrm>
        </p:grpSpPr>
        <p:sp>
          <p:nvSpPr>
            <p:cNvPr id="275" name="Google Shape;275;p19"/>
            <p:cNvSpPr/>
            <p:nvPr/>
          </p:nvSpPr>
          <p:spPr>
            <a:xfrm>
              <a:off x="7648" y="4177944"/>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0800" dist="38100" dir="16200000" rotWithShape="0">
                <a:srgbClr val="000000">
                  <a:alpha val="1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19"/>
            <p:cNvSpPr/>
            <p:nvPr/>
          </p:nvSpPr>
          <p:spPr>
            <a:xfrm>
              <a:off x="-2474" y="4245677"/>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7" name="Google Shape;277;p19"/>
          <p:cNvSpPr/>
          <p:nvPr/>
        </p:nvSpPr>
        <p:spPr>
          <a:xfrm flipH="1">
            <a:off x="8465300" y="1350"/>
            <a:ext cx="3726700" cy="2782860"/>
          </a:xfrm>
          <a:custGeom>
            <a:avLst/>
            <a:gdLst/>
            <a:ahLst/>
            <a:cxnLst/>
            <a:rect l="l" t="t" r="r" b="b"/>
            <a:pathLst>
              <a:path w="3726700" h="2782860" extrusionOk="0">
                <a:moveTo>
                  <a:pt x="3726700" y="0"/>
                </a:moveTo>
                <a:lnTo>
                  <a:pt x="0" y="0"/>
                </a:lnTo>
                <a:lnTo>
                  <a:pt x="0" y="2782860"/>
                </a:lnTo>
                <a:lnTo>
                  <a:pt x="37242" y="2782860"/>
                </a:lnTo>
                <a:cubicBezTo>
                  <a:pt x="69396" y="2752890"/>
                  <a:pt x="105920" y="2752474"/>
                  <a:pt x="144632" y="2766521"/>
                </a:cubicBezTo>
                <a:cubicBezTo>
                  <a:pt x="200720" y="2757156"/>
                  <a:pt x="255769" y="2743628"/>
                  <a:pt x="313418" y="2764440"/>
                </a:cubicBezTo>
                <a:cubicBezTo>
                  <a:pt x="344532" y="2774846"/>
                  <a:pt x="374502" y="2761631"/>
                  <a:pt x="395314" y="2733222"/>
                </a:cubicBezTo>
                <a:cubicBezTo>
                  <a:pt x="448280" y="2662566"/>
                  <a:pt x="525389" y="2614073"/>
                  <a:pt x="574298" y="2539253"/>
                </a:cubicBezTo>
                <a:cubicBezTo>
                  <a:pt x="583559" y="2524893"/>
                  <a:pt x="598752" y="2511053"/>
                  <a:pt x="615922" y="2510325"/>
                </a:cubicBezTo>
                <a:cubicBezTo>
                  <a:pt x="686684" y="2507202"/>
                  <a:pt x="744333" y="2457566"/>
                  <a:pt x="815510" y="2456213"/>
                </a:cubicBezTo>
                <a:cubicBezTo>
                  <a:pt x="836978" y="2454402"/>
                  <a:pt x="856074" y="2441873"/>
                  <a:pt x="866292" y="2422914"/>
                </a:cubicBezTo>
                <a:cubicBezTo>
                  <a:pt x="927064" y="2321663"/>
                  <a:pt x="1024880" y="2264117"/>
                  <a:pt x="1123946" y="2212086"/>
                </a:cubicBezTo>
                <a:cubicBezTo>
                  <a:pt x="1179411" y="2182742"/>
                  <a:pt x="1209588" y="2136539"/>
                  <a:pt x="1236331" y="2089087"/>
                </a:cubicBezTo>
                <a:cubicBezTo>
                  <a:pt x="1270984" y="2027796"/>
                  <a:pt x="1322495" y="2010105"/>
                  <a:pt x="1383265" y="2010834"/>
                </a:cubicBezTo>
                <a:cubicBezTo>
                  <a:pt x="1454755" y="2011562"/>
                  <a:pt x="1492113" y="1984610"/>
                  <a:pt x="1523331" y="1915721"/>
                </a:cubicBezTo>
                <a:cubicBezTo>
                  <a:pt x="1549867" y="1856095"/>
                  <a:pt x="1607724" y="1809372"/>
                  <a:pt x="1656009" y="1761192"/>
                </a:cubicBezTo>
                <a:cubicBezTo>
                  <a:pt x="1670265" y="1747352"/>
                  <a:pt x="1688058" y="1739651"/>
                  <a:pt x="1697633" y="1718839"/>
                </a:cubicBezTo>
                <a:cubicBezTo>
                  <a:pt x="1712929" y="1686164"/>
                  <a:pt x="1741442" y="1667017"/>
                  <a:pt x="1777032" y="1657236"/>
                </a:cubicBezTo>
                <a:cubicBezTo>
                  <a:pt x="1874858" y="1630262"/>
                  <a:pt x="1969168" y="1591843"/>
                  <a:pt x="2057995" y="1542769"/>
                </a:cubicBezTo>
                <a:cubicBezTo>
                  <a:pt x="2094416" y="1522997"/>
                  <a:pt x="2118974" y="1483038"/>
                  <a:pt x="2134168" y="1449115"/>
                </a:cubicBezTo>
                <a:cubicBezTo>
                  <a:pt x="2158308" y="1395731"/>
                  <a:pt x="2213669" y="1364513"/>
                  <a:pt x="2226781" y="1302076"/>
                </a:cubicBezTo>
                <a:cubicBezTo>
                  <a:pt x="2232504" y="1274188"/>
                  <a:pt x="2275898" y="1250775"/>
                  <a:pt x="2303162" y="1229963"/>
                </a:cubicBezTo>
                <a:cubicBezTo>
                  <a:pt x="2334380" y="1205612"/>
                  <a:pt x="2354568" y="1175539"/>
                  <a:pt x="2376004" y="1145153"/>
                </a:cubicBezTo>
                <a:cubicBezTo>
                  <a:pt x="2412143" y="1092051"/>
                  <a:pt x="2463779" y="1051384"/>
                  <a:pt x="2523873" y="1028709"/>
                </a:cubicBezTo>
                <a:cubicBezTo>
                  <a:pt x="2563209" y="1013620"/>
                  <a:pt x="2583708" y="973454"/>
                  <a:pt x="2616279" y="948583"/>
                </a:cubicBezTo>
                <a:cubicBezTo>
                  <a:pt x="2633761" y="935263"/>
                  <a:pt x="2644168" y="912161"/>
                  <a:pt x="2670079" y="910912"/>
                </a:cubicBezTo>
                <a:cubicBezTo>
                  <a:pt x="2675449" y="901776"/>
                  <a:pt x="2685407" y="896334"/>
                  <a:pt x="2695990" y="896760"/>
                </a:cubicBezTo>
                <a:lnTo>
                  <a:pt x="2718884" y="875948"/>
                </a:lnTo>
                <a:cubicBezTo>
                  <a:pt x="2719144" y="865365"/>
                  <a:pt x="2726148" y="856145"/>
                  <a:pt x="2736262" y="853054"/>
                </a:cubicBezTo>
                <a:cubicBezTo>
                  <a:pt x="2779239" y="812159"/>
                  <a:pt x="2842091" y="805915"/>
                  <a:pt x="2886317" y="766580"/>
                </a:cubicBezTo>
                <a:cubicBezTo>
                  <a:pt x="2922322" y="734529"/>
                  <a:pt x="2960513" y="706121"/>
                  <a:pt x="2993292" y="669491"/>
                </a:cubicBezTo>
                <a:cubicBezTo>
                  <a:pt x="3064988" y="589365"/>
                  <a:pt x="3138352" y="510487"/>
                  <a:pt x="3215044" y="434523"/>
                </a:cubicBezTo>
                <a:cubicBezTo>
                  <a:pt x="3289448" y="361681"/>
                  <a:pt x="3374778" y="304551"/>
                  <a:pt x="3452199" y="236808"/>
                </a:cubicBezTo>
                <a:cubicBezTo>
                  <a:pt x="3480920" y="211313"/>
                  <a:pt x="3512658" y="180303"/>
                  <a:pt x="3525042" y="145442"/>
                </a:cubicBezTo>
                <a:cubicBezTo>
                  <a:pt x="3554490" y="62819"/>
                  <a:pt x="3625876" y="41486"/>
                  <a:pt x="3693411" y="13181"/>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19"/>
          <p:cNvSpPr/>
          <p:nvPr/>
        </p:nvSpPr>
        <p:spPr>
          <a:xfrm flipH="1">
            <a:off x="8493976" y="1350"/>
            <a:ext cx="3698024" cy="2789237"/>
          </a:xfrm>
          <a:custGeom>
            <a:avLst/>
            <a:gdLst/>
            <a:ahLst/>
            <a:cxnLst/>
            <a:rect l="l" t="t" r="r" b="b"/>
            <a:pathLst>
              <a:path w="3698024" h="2789237" extrusionOk="0">
                <a:moveTo>
                  <a:pt x="3698024" y="0"/>
                </a:moveTo>
                <a:lnTo>
                  <a:pt x="0" y="0"/>
                </a:lnTo>
                <a:lnTo>
                  <a:pt x="0" y="2781185"/>
                </a:lnTo>
                <a:lnTo>
                  <a:pt x="6100" y="2779447"/>
                </a:lnTo>
                <a:cubicBezTo>
                  <a:pt x="24089" y="2777353"/>
                  <a:pt x="42898" y="2780760"/>
                  <a:pt x="62254" y="2787784"/>
                </a:cubicBezTo>
                <a:cubicBezTo>
                  <a:pt x="118342" y="2778419"/>
                  <a:pt x="173391" y="2764891"/>
                  <a:pt x="231040" y="2785703"/>
                </a:cubicBezTo>
                <a:cubicBezTo>
                  <a:pt x="262154" y="2796109"/>
                  <a:pt x="292124" y="2782894"/>
                  <a:pt x="312936" y="2754485"/>
                </a:cubicBezTo>
                <a:cubicBezTo>
                  <a:pt x="365902" y="2683829"/>
                  <a:pt x="443011" y="2635335"/>
                  <a:pt x="491920" y="2560516"/>
                </a:cubicBezTo>
                <a:cubicBezTo>
                  <a:pt x="501181" y="2546156"/>
                  <a:pt x="516374" y="2532316"/>
                  <a:pt x="533544" y="2531588"/>
                </a:cubicBezTo>
                <a:cubicBezTo>
                  <a:pt x="604306" y="2528465"/>
                  <a:pt x="661955" y="2478828"/>
                  <a:pt x="733132" y="2477476"/>
                </a:cubicBezTo>
                <a:cubicBezTo>
                  <a:pt x="754600" y="2475665"/>
                  <a:pt x="773696" y="2463136"/>
                  <a:pt x="783914" y="2444177"/>
                </a:cubicBezTo>
                <a:cubicBezTo>
                  <a:pt x="844686" y="2342926"/>
                  <a:pt x="942502" y="2285379"/>
                  <a:pt x="1041568" y="2233349"/>
                </a:cubicBezTo>
                <a:cubicBezTo>
                  <a:pt x="1097033" y="2204005"/>
                  <a:pt x="1127210" y="2157802"/>
                  <a:pt x="1153953" y="2110350"/>
                </a:cubicBezTo>
                <a:cubicBezTo>
                  <a:pt x="1188606" y="2049058"/>
                  <a:pt x="1240117" y="2031368"/>
                  <a:pt x="1300887" y="2032097"/>
                </a:cubicBezTo>
                <a:cubicBezTo>
                  <a:pt x="1372377" y="2032825"/>
                  <a:pt x="1409735" y="2005873"/>
                  <a:pt x="1440953" y="1936984"/>
                </a:cubicBezTo>
                <a:cubicBezTo>
                  <a:pt x="1467489" y="1877358"/>
                  <a:pt x="1525346" y="1830635"/>
                  <a:pt x="1573631" y="1782455"/>
                </a:cubicBezTo>
                <a:cubicBezTo>
                  <a:pt x="1587887" y="1768615"/>
                  <a:pt x="1605680" y="1760914"/>
                  <a:pt x="1615255" y="1740102"/>
                </a:cubicBezTo>
                <a:cubicBezTo>
                  <a:pt x="1630551" y="1707427"/>
                  <a:pt x="1659064" y="1688280"/>
                  <a:pt x="1694654" y="1678499"/>
                </a:cubicBezTo>
                <a:cubicBezTo>
                  <a:pt x="1792480" y="1651525"/>
                  <a:pt x="1886790" y="1613106"/>
                  <a:pt x="1975617" y="1564032"/>
                </a:cubicBezTo>
                <a:cubicBezTo>
                  <a:pt x="2012038" y="1544260"/>
                  <a:pt x="2036596" y="1504301"/>
                  <a:pt x="2051790" y="1470378"/>
                </a:cubicBezTo>
                <a:cubicBezTo>
                  <a:pt x="2075930" y="1416994"/>
                  <a:pt x="2131291" y="1385776"/>
                  <a:pt x="2144403" y="1323339"/>
                </a:cubicBezTo>
                <a:cubicBezTo>
                  <a:pt x="2150126" y="1295451"/>
                  <a:pt x="2193520" y="1272038"/>
                  <a:pt x="2220784" y="1251225"/>
                </a:cubicBezTo>
                <a:cubicBezTo>
                  <a:pt x="2252002" y="1226875"/>
                  <a:pt x="2272190" y="1196801"/>
                  <a:pt x="2293626" y="1166416"/>
                </a:cubicBezTo>
                <a:cubicBezTo>
                  <a:pt x="2329765" y="1113314"/>
                  <a:pt x="2381401" y="1072647"/>
                  <a:pt x="2441495" y="1049972"/>
                </a:cubicBezTo>
                <a:cubicBezTo>
                  <a:pt x="2480831" y="1034883"/>
                  <a:pt x="2501330" y="994716"/>
                  <a:pt x="2533901" y="969846"/>
                </a:cubicBezTo>
                <a:cubicBezTo>
                  <a:pt x="2551383" y="956526"/>
                  <a:pt x="2561790" y="933424"/>
                  <a:pt x="2587701" y="932175"/>
                </a:cubicBezTo>
                <a:cubicBezTo>
                  <a:pt x="2593071" y="923038"/>
                  <a:pt x="2603029" y="917597"/>
                  <a:pt x="2613612" y="918023"/>
                </a:cubicBezTo>
                <a:lnTo>
                  <a:pt x="2636506" y="897211"/>
                </a:lnTo>
                <a:cubicBezTo>
                  <a:pt x="2636766" y="886628"/>
                  <a:pt x="2643770" y="877408"/>
                  <a:pt x="2653884" y="874317"/>
                </a:cubicBezTo>
                <a:cubicBezTo>
                  <a:pt x="2696861" y="833422"/>
                  <a:pt x="2759713" y="827178"/>
                  <a:pt x="2803939" y="787843"/>
                </a:cubicBezTo>
                <a:cubicBezTo>
                  <a:pt x="2839944" y="755792"/>
                  <a:pt x="2878135" y="727384"/>
                  <a:pt x="2910914" y="690755"/>
                </a:cubicBezTo>
                <a:cubicBezTo>
                  <a:pt x="2982610" y="610628"/>
                  <a:pt x="3055974" y="531750"/>
                  <a:pt x="3132666" y="455786"/>
                </a:cubicBezTo>
                <a:cubicBezTo>
                  <a:pt x="3207070" y="382944"/>
                  <a:pt x="3292400" y="325814"/>
                  <a:pt x="3369821" y="258071"/>
                </a:cubicBezTo>
                <a:cubicBezTo>
                  <a:pt x="3398542" y="232576"/>
                  <a:pt x="3430280" y="201566"/>
                  <a:pt x="3442664" y="166705"/>
                </a:cubicBezTo>
                <a:cubicBezTo>
                  <a:pt x="3472112" y="84082"/>
                  <a:pt x="3543498" y="62749"/>
                  <a:pt x="3611033" y="34444"/>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19"/>
          <p:cNvSpPr txBox="1">
            <a:spLocks noGrp="1"/>
          </p:cNvSpPr>
          <p:nvPr>
            <p:ph type="subTitle" idx="1"/>
          </p:nvPr>
        </p:nvSpPr>
        <p:spPr>
          <a:xfrm>
            <a:off x="1553450" y="2920588"/>
            <a:ext cx="84525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280" name="Google Shape;280;p19"/>
          <p:cNvSpPr txBox="1">
            <a:spLocks noGrp="1"/>
          </p:cNvSpPr>
          <p:nvPr>
            <p:ph type="title"/>
          </p:nvPr>
        </p:nvSpPr>
        <p:spPr>
          <a:xfrm>
            <a:off x="1553450" y="1987738"/>
            <a:ext cx="8452500" cy="763500"/>
          </a:xfrm>
          <a:prstGeom prst="rect">
            <a:avLst/>
          </a:prstGeom>
          <a:noFill/>
          <a:ln>
            <a:noFill/>
          </a:ln>
        </p:spPr>
        <p:txBody>
          <a:bodyPr spcFirstLastPara="1" wrap="square" lIns="121900" tIns="121900" rIns="121900" bIns="121900" anchor="b" anchorCtr="0">
            <a:noAutofit/>
          </a:bodyPr>
          <a:lstStyle>
            <a:lvl1pPr marR="0" lvl="0" algn="l">
              <a:lnSpc>
                <a:spcPct val="100000"/>
              </a:lnSpc>
              <a:spcBef>
                <a:spcPts val="0"/>
              </a:spcBef>
              <a:spcAft>
                <a:spcPts val="0"/>
              </a:spcAft>
              <a:buClr>
                <a:schemeClr val="dk1"/>
              </a:buClr>
              <a:buSzPts val="7000"/>
              <a:buFont typeface="Aldrich"/>
              <a:buNone/>
              <a:defRPr sz="7000"/>
            </a:lvl1pPr>
            <a:lvl2pPr lvl="1"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281" name="Google Shape;281;p19"/>
          <p:cNvSpPr txBox="1">
            <a:spLocks noGrp="1"/>
          </p:cNvSpPr>
          <p:nvPr>
            <p:ph type="body" idx="2"/>
          </p:nvPr>
        </p:nvSpPr>
        <p:spPr>
          <a:xfrm>
            <a:off x="1553526" y="3785388"/>
            <a:ext cx="8452500" cy="13416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Char char="●"/>
              <a:defRPr/>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boxes">
  <p:cSld name="Four boxes">
    <p:spTree>
      <p:nvGrpSpPr>
        <p:cNvPr id="1" name="Shape 369"/>
        <p:cNvGrpSpPr/>
        <p:nvPr/>
      </p:nvGrpSpPr>
      <p:grpSpPr>
        <a:xfrm>
          <a:off x="0" y="0"/>
          <a:ext cx="0" cy="0"/>
          <a:chOff x="0" y="0"/>
          <a:chExt cx="0" cy="0"/>
        </a:xfrm>
      </p:grpSpPr>
      <p:grpSp>
        <p:nvGrpSpPr>
          <p:cNvPr id="370" name="Google Shape;370;p7"/>
          <p:cNvGrpSpPr/>
          <p:nvPr/>
        </p:nvGrpSpPr>
        <p:grpSpPr>
          <a:xfrm>
            <a:off x="-14298" y="-1175"/>
            <a:ext cx="12230660" cy="6862785"/>
            <a:chOff x="-14298" y="-1175"/>
            <a:chExt cx="12230660" cy="6862785"/>
          </a:xfrm>
        </p:grpSpPr>
        <p:sp>
          <p:nvSpPr>
            <p:cNvPr id="371" name="Google Shape;371;p7"/>
            <p:cNvSpPr/>
            <p:nvPr/>
          </p:nvSpPr>
          <p:spPr>
            <a:xfrm rot="5400000">
              <a:off x="-1057068" y="3371761"/>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2" name="Google Shape;372;p7"/>
            <p:cNvSpPr/>
            <p:nvPr/>
          </p:nvSpPr>
          <p:spPr>
            <a:xfrm rot="5400000">
              <a:off x="-1227653"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3" name="Google Shape;373;p7"/>
            <p:cNvSpPr/>
            <p:nvPr/>
          </p:nvSpPr>
          <p:spPr>
            <a:xfrm rot="5400000">
              <a:off x="-140680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4" name="Google Shape;374;p7"/>
            <p:cNvSpPr/>
            <p:nvPr/>
          </p:nvSpPr>
          <p:spPr>
            <a:xfrm rot="5400000">
              <a:off x="-158595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5" name="Google Shape;375;p7"/>
            <p:cNvSpPr/>
            <p:nvPr/>
          </p:nvSpPr>
          <p:spPr>
            <a:xfrm rot="5400000">
              <a:off x="-176510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6" name="Google Shape;376;p7"/>
            <p:cNvSpPr/>
            <p:nvPr/>
          </p:nvSpPr>
          <p:spPr>
            <a:xfrm rot="5400000">
              <a:off x="-194425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7" name="Google Shape;377;p7"/>
            <p:cNvSpPr/>
            <p:nvPr/>
          </p:nvSpPr>
          <p:spPr>
            <a:xfrm rot="5400000">
              <a:off x="-212340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8" name="Google Shape;378;p7"/>
            <p:cNvSpPr/>
            <p:nvPr/>
          </p:nvSpPr>
          <p:spPr>
            <a:xfrm rot="5400000">
              <a:off x="-230255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7"/>
            <p:cNvSpPr/>
            <p:nvPr/>
          </p:nvSpPr>
          <p:spPr>
            <a:xfrm rot="5400000">
              <a:off x="-248170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7"/>
            <p:cNvSpPr/>
            <p:nvPr/>
          </p:nvSpPr>
          <p:spPr>
            <a:xfrm rot="5400000">
              <a:off x="-266085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1" name="Google Shape;381;p7"/>
            <p:cNvSpPr/>
            <p:nvPr/>
          </p:nvSpPr>
          <p:spPr>
            <a:xfrm rot="5400000">
              <a:off x="-284000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2" name="Google Shape;382;p7"/>
            <p:cNvSpPr/>
            <p:nvPr/>
          </p:nvSpPr>
          <p:spPr>
            <a:xfrm rot="5400000">
              <a:off x="-301915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7"/>
            <p:cNvSpPr/>
            <p:nvPr/>
          </p:nvSpPr>
          <p:spPr>
            <a:xfrm rot="5400000">
              <a:off x="-319830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4" name="Google Shape;384;p7"/>
            <p:cNvSpPr/>
            <p:nvPr/>
          </p:nvSpPr>
          <p:spPr>
            <a:xfrm rot="5400000">
              <a:off x="-3377458"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5" name="Google Shape;385;p7"/>
            <p:cNvSpPr/>
            <p:nvPr/>
          </p:nvSpPr>
          <p:spPr>
            <a:xfrm rot="5400000">
              <a:off x="1433921" y="3370536"/>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p7"/>
            <p:cNvSpPr/>
            <p:nvPr/>
          </p:nvSpPr>
          <p:spPr>
            <a:xfrm rot="5400000">
              <a:off x="1263336"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7" name="Google Shape;387;p7"/>
            <p:cNvSpPr/>
            <p:nvPr/>
          </p:nvSpPr>
          <p:spPr>
            <a:xfrm rot="5400000">
              <a:off x="1084185"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8" name="Google Shape;388;p7"/>
            <p:cNvSpPr/>
            <p:nvPr/>
          </p:nvSpPr>
          <p:spPr>
            <a:xfrm rot="5400000">
              <a:off x="905035"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9" name="Google Shape;389;p7"/>
            <p:cNvSpPr/>
            <p:nvPr/>
          </p:nvSpPr>
          <p:spPr>
            <a:xfrm rot="5400000">
              <a:off x="72588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0" name="Google Shape;390;p7"/>
            <p:cNvSpPr/>
            <p:nvPr/>
          </p:nvSpPr>
          <p:spPr>
            <a:xfrm rot="5400000">
              <a:off x="54673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1" name="Google Shape;391;p7"/>
            <p:cNvSpPr/>
            <p:nvPr/>
          </p:nvSpPr>
          <p:spPr>
            <a:xfrm rot="5400000">
              <a:off x="36758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2" name="Google Shape;392;p7"/>
            <p:cNvSpPr/>
            <p:nvPr/>
          </p:nvSpPr>
          <p:spPr>
            <a:xfrm rot="5400000">
              <a:off x="188433"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3" name="Google Shape;393;p7"/>
            <p:cNvSpPr/>
            <p:nvPr/>
          </p:nvSpPr>
          <p:spPr>
            <a:xfrm rot="5400000">
              <a:off x="9283"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4" name="Google Shape;394;p7"/>
            <p:cNvSpPr/>
            <p:nvPr/>
          </p:nvSpPr>
          <p:spPr>
            <a:xfrm rot="5400000">
              <a:off x="-169867"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5" name="Google Shape;395;p7"/>
            <p:cNvSpPr/>
            <p:nvPr/>
          </p:nvSpPr>
          <p:spPr>
            <a:xfrm rot="5400000">
              <a:off x="-34901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6" name="Google Shape;396;p7"/>
            <p:cNvSpPr/>
            <p:nvPr/>
          </p:nvSpPr>
          <p:spPr>
            <a:xfrm rot="5400000">
              <a:off x="-52816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7" name="Google Shape;397;p7"/>
            <p:cNvSpPr/>
            <p:nvPr/>
          </p:nvSpPr>
          <p:spPr>
            <a:xfrm rot="5400000">
              <a:off x="-70731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8" name="Google Shape;398;p7"/>
            <p:cNvSpPr/>
            <p:nvPr/>
          </p:nvSpPr>
          <p:spPr>
            <a:xfrm rot="5400000">
              <a:off x="-886469"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9" name="Google Shape;399;p7"/>
            <p:cNvSpPr/>
            <p:nvPr/>
          </p:nvSpPr>
          <p:spPr>
            <a:xfrm rot="5400000">
              <a:off x="3924910" y="3372374"/>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0" name="Google Shape;400;p7"/>
            <p:cNvSpPr/>
            <p:nvPr/>
          </p:nvSpPr>
          <p:spPr>
            <a:xfrm rot="5400000">
              <a:off x="375432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1" name="Google Shape;401;p7"/>
            <p:cNvSpPr/>
            <p:nvPr/>
          </p:nvSpPr>
          <p:spPr>
            <a:xfrm rot="5400000">
              <a:off x="357517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2" name="Google Shape;402;p7"/>
            <p:cNvSpPr/>
            <p:nvPr/>
          </p:nvSpPr>
          <p:spPr>
            <a:xfrm rot="5400000">
              <a:off x="339602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3" name="Google Shape;403;p7"/>
            <p:cNvSpPr/>
            <p:nvPr/>
          </p:nvSpPr>
          <p:spPr>
            <a:xfrm rot="5400000">
              <a:off x="321687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4" name="Google Shape;404;p7"/>
            <p:cNvSpPr/>
            <p:nvPr/>
          </p:nvSpPr>
          <p:spPr>
            <a:xfrm rot="5400000">
              <a:off x="303772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5" name="Google Shape;405;p7"/>
            <p:cNvSpPr/>
            <p:nvPr/>
          </p:nvSpPr>
          <p:spPr>
            <a:xfrm rot="5400000">
              <a:off x="285857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6" name="Google Shape;406;p7"/>
            <p:cNvSpPr/>
            <p:nvPr/>
          </p:nvSpPr>
          <p:spPr>
            <a:xfrm rot="5400000">
              <a:off x="267942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7" name="Google Shape;407;p7"/>
            <p:cNvSpPr/>
            <p:nvPr/>
          </p:nvSpPr>
          <p:spPr>
            <a:xfrm rot="5400000">
              <a:off x="250027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8" name="Google Shape;408;p7"/>
            <p:cNvSpPr/>
            <p:nvPr/>
          </p:nvSpPr>
          <p:spPr>
            <a:xfrm rot="5400000">
              <a:off x="232112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9" name="Google Shape;409;p7"/>
            <p:cNvSpPr/>
            <p:nvPr/>
          </p:nvSpPr>
          <p:spPr>
            <a:xfrm rot="5400000">
              <a:off x="2141971"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0" name="Google Shape;410;p7"/>
            <p:cNvSpPr/>
            <p:nvPr/>
          </p:nvSpPr>
          <p:spPr>
            <a:xfrm rot="5400000">
              <a:off x="1962821"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1" name="Google Shape;411;p7"/>
            <p:cNvSpPr/>
            <p:nvPr/>
          </p:nvSpPr>
          <p:spPr>
            <a:xfrm rot="5400000">
              <a:off x="1783670"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2" name="Google Shape;412;p7"/>
            <p:cNvSpPr/>
            <p:nvPr/>
          </p:nvSpPr>
          <p:spPr>
            <a:xfrm rot="5400000">
              <a:off x="1604520"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3" name="Google Shape;413;p7"/>
            <p:cNvSpPr/>
            <p:nvPr/>
          </p:nvSpPr>
          <p:spPr>
            <a:xfrm rot="5400000">
              <a:off x="6415899" y="3371149"/>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4" name="Google Shape;414;p7"/>
            <p:cNvSpPr/>
            <p:nvPr/>
          </p:nvSpPr>
          <p:spPr>
            <a:xfrm rot="5400000">
              <a:off x="624531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5" name="Google Shape;415;p7"/>
            <p:cNvSpPr/>
            <p:nvPr/>
          </p:nvSpPr>
          <p:spPr>
            <a:xfrm rot="5400000">
              <a:off x="606616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6" name="Google Shape;416;p7"/>
            <p:cNvSpPr/>
            <p:nvPr/>
          </p:nvSpPr>
          <p:spPr>
            <a:xfrm rot="5400000">
              <a:off x="588701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7" name="Google Shape;417;p7"/>
            <p:cNvSpPr/>
            <p:nvPr/>
          </p:nvSpPr>
          <p:spPr>
            <a:xfrm rot="5400000">
              <a:off x="5707862"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8" name="Google Shape;418;p7"/>
            <p:cNvSpPr/>
            <p:nvPr/>
          </p:nvSpPr>
          <p:spPr>
            <a:xfrm rot="5400000">
              <a:off x="5528712"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9" name="Google Shape;419;p7"/>
            <p:cNvSpPr/>
            <p:nvPr/>
          </p:nvSpPr>
          <p:spPr>
            <a:xfrm rot="5400000">
              <a:off x="534956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0" name="Google Shape;420;p7"/>
            <p:cNvSpPr/>
            <p:nvPr/>
          </p:nvSpPr>
          <p:spPr>
            <a:xfrm rot="5400000">
              <a:off x="517041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1" name="Google Shape;421;p7"/>
            <p:cNvSpPr/>
            <p:nvPr/>
          </p:nvSpPr>
          <p:spPr>
            <a:xfrm rot="5400000">
              <a:off x="499126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2" name="Google Shape;422;p7"/>
            <p:cNvSpPr/>
            <p:nvPr/>
          </p:nvSpPr>
          <p:spPr>
            <a:xfrm rot="5400000">
              <a:off x="481211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3" name="Google Shape;423;p7"/>
            <p:cNvSpPr/>
            <p:nvPr/>
          </p:nvSpPr>
          <p:spPr>
            <a:xfrm rot="5400000">
              <a:off x="463296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4" name="Google Shape;424;p7"/>
            <p:cNvSpPr/>
            <p:nvPr/>
          </p:nvSpPr>
          <p:spPr>
            <a:xfrm rot="5400000">
              <a:off x="445381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5" name="Google Shape;425;p7"/>
            <p:cNvSpPr/>
            <p:nvPr/>
          </p:nvSpPr>
          <p:spPr>
            <a:xfrm rot="5400000">
              <a:off x="4274659"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6" name="Google Shape;426;p7"/>
            <p:cNvSpPr/>
            <p:nvPr/>
          </p:nvSpPr>
          <p:spPr>
            <a:xfrm rot="5400000">
              <a:off x="4095509"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7" name="Google Shape;427;p7"/>
            <p:cNvSpPr/>
            <p:nvPr/>
          </p:nvSpPr>
          <p:spPr>
            <a:xfrm rot="5400000">
              <a:off x="7831986" y="3372986"/>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8" name="Google Shape;428;p7"/>
            <p:cNvSpPr/>
            <p:nvPr/>
          </p:nvSpPr>
          <p:spPr>
            <a:xfrm rot="5400000">
              <a:off x="7661400"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9" name="Google Shape;429;p7"/>
            <p:cNvSpPr/>
            <p:nvPr/>
          </p:nvSpPr>
          <p:spPr>
            <a:xfrm rot="5400000">
              <a:off x="7482250"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7"/>
            <p:cNvSpPr/>
            <p:nvPr/>
          </p:nvSpPr>
          <p:spPr>
            <a:xfrm rot="5400000">
              <a:off x="7303099"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1" name="Google Shape;431;p7"/>
            <p:cNvSpPr/>
            <p:nvPr/>
          </p:nvSpPr>
          <p:spPr>
            <a:xfrm rot="5400000">
              <a:off x="7123949"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2" name="Google Shape;432;p7"/>
            <p:cNvSpPr/>
            <p:nvPr/>
          </p:nvSpPr>
          <p:spPr>
            <a:xfrm rot="5400000">
              <a:off x="694479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3" name="Google Shape;433;p7"/>
            <p:cNvSpPr/>
            <p:nvPr/>
          </p:nvSpPr>
          <p:spPr>
            <a:xfrm rot="5400000">
              <a:off x="676564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4" name="Google Shape;434;p7"/>
            <p:cNvSpPr/>
            <p:nvPr/>
          </p:nvSpPr>
          <p:spPr>
            <a:xfrm rot="5400000">
              <a:off x="658649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5" name="Google Shape;435;p7"/>
            <p:cNvSpPr/>
            <p:nvPr/>
          </p:nvSpPr>
          <p:spPr>
            <a:xfrm rot="5400000">
              <a:off x="871918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6" name="Google Shape;436;p7"/>
            <p:cNvSpPr/>
            <p:nvPr/>
          </p:nvSpPr>
          <p:spPr>
            <a:xfrm rot="5400000">
              <a:off x="854003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7" name="Google Shape;437;p7"/>
            <p:cNvSpPr/>
            <p:nvPr/>
          </p:nvSpPr>
          <p:spPr>
            <a:xfrm rot="5400000">
              <a:off x="836088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8" name="Google Shape;438;p7"/>
            <p:cNvSpPr/>
            <p:nvPr/>
          </p:nvSpPr>
          <p:spPr>
            <a:xfrm rot="5400000">
              <a:off x="818173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9" name="Google Shape;439;p7"/>
            <p:cNvSpPr/>
            <p:nvPr/>
          </p:nvSpPr>
          <p:spPr>
            <a:xfrm rot="5400000">
              <a:off x="800258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40" name="Google Shape;440;p7"/>
          <p:cNvSpPr/>
          <p:nvPr/>
        </p:nvSpPr>
        <p:spPr>
          <a:xfrm>
            <a:off x="577408" y="581959"/>
            <a:ext cx="11185570" cy="5868132"/>
          </a:xfrm>
          <a:custGeom>
            <a:avLst/>
            <a:gdLst/>
            <a:ahLst/>
            <a:cxnLst/>
            <a:rect l="l" t="t" r="r" b="b"/>
            <a:pathLst>
              <a:path w="9519634" h="4994155" extrusionOk="0">
                <a:moveTo>
                  <a:pt x="0" y="0"/>
                </a:moveTo>
                <a:lnTo>
                  <a:pt x="0" y="4980579"/>
                </a:lnTo>
                <a:cubicBezTo>
                  <a:pt x="36519" y="4987430"/>
                  <a:pt x="106877" y="4991919"/>
                  <a:pt x="128981" y="4980579"/>
                </a:cubicBezTo>
                <a:cubicBezTo>
                  <a:pt x="144628" y="4972552"/>
                  <a:pt x="157467" y="4960652"/>
                  <a:pt x="173831" y="4953794"/>
                </a:cubicBezTo>
                <a:cubicBezTo>
                  <a:pt x="188265" y="4947736"/>
                  <a:pt x="213385" y="4923200"/>
                  <a:pt x="228797" y="4924222"/>
                </a:cubicBezTo>
                <a:cubicBezTo>
                  <a:pt x="258432" y="4926197"/>
                  <a:pt x="268224" y="4984560"/>
                  <a:pt x="293884" y="4991494"/>
                </a:cubicBezTo>
                <a:cubicBezTo>
                  <a:pt x="306337" y="4994859"/>
                  <a:pt x="320612" y="4978978"/>
                  <a:pt x="328212" y="4974032"/>
                </a:cubicBezTo>
                <a:cubicBezTo>
                  <a:pt x="344367" y="4963516"/>
                  <a:pt x="417557" y="4930089"/>
                  <a:pt x="433781" y="4931169"/>
                </a:cubicBezTo>
                <a:cubicBezTo>
                  <a:pt x="467081" y="4933385"/>
                  <a:pt x="459721" y="4990192"/>
                  <a:pt x="489744" y="4987925"/>
                </a:cubicBezTo>
                <a:cubicBezTo>
                  <a:pt x="515487" y="4985976"/>
                  <a:pt x="541630" y="4965275"/>
                  <a:pt x="567531" y="4963319"/>
                </a:cubicBezTo>
                <a:cubicBezTo>
                  <a:pt x="577996" y="4962525"/>
                  <a:pt x="593655" y="4960328"/>
                  <a:pt x="604044" y="4962525"/>
                </a:cubicBezTo>
                <a:cubicBezTo>
                  <a:pt x="610857" y="4963967"/>
                  <a:pt x="616579" y="4971371"/>
                  <a:pt x="623487" y="4970463"/>
                </a:cubicBezTo>
                <a:cubicBezTo>
                  <a:pt x="626580" y="4970050"/>
                  <a:pt x="627342" y="4964716"/>
                  <a:pt x="630434" y="4964310"/>
                </a:cubicBezTo>
                <a:cubicBezTo>
                  <a:pt x="642639" y="4962703"/>
                  <a:pt x="661378" y="4974959"/>
                  <a:pt x="676275" y="4973835"/>
                </a:cubicBezTo>
                <a:cubicBezTo>
                  <a:pt x="692436" y="4972609"/>
                  <a:pt x="697713" y="4952111"/>
                  <a:pt x="713975" y="4953197"/>
                </a:cubicBezTo>
                <a:cubicBezTo>
                  <a:pt x="766655" y="4956702"/>
                  <a:pt x="824109" y="4933690"/>
                  <a:pt x="881259" y="4931169"/>
                </a:cubicBezTo>
                <a:cubicBezTo>
                  <a:pt x="900652" y="4930312"/>
                  <a:pt x="904208" y="4947317"/>
                  <a:pt x="919556" y="4953591"/>
                </a:cubicBezTo>
                <a:cubicBezTo>
                  <a:pt x="927703" y="4956925"/>
                  <a:pt x="955935" y="4962697"/>
                  <a:pt x="965200" y="4963319"/>
                </a:cubicBezTo>
                <a:cubicBezTo>
                  <a:pt x="981894" y="4964430"/>
                  <a:pt x="1014203" y="4946593"/>
                  <a:pt x="1028497" y="4957560"/>
                </a:cubicBezTo>
                <a:cubicBezTo>
                  <a:pt x="1041813" y="4967777"/>
                  <a:pt x="1048163" y="4989513"/>
                  <a:pt x="1066006" y="4993279"/>
                </a:cubicBezTo>
                <a:cubicBezTo>
                  <a:pt x="1101681" y="5000822"/>
                  <a:pt x="1121435" y="4957159"/>
                  <a:pt x="1154309" y="4959350"/>
                </a:cubicBezTo>
                <a:cubicBezTo>
                  <a:pt x="1168603" y="4960296"/>
                  <a:pt x="1182472" y="4969523"/>
                  <a:pt x="1196575" y="4972050"/>
                </a:cubicBezTo>
                <a:cubicBezTo>
                  <a:pt x="1260901" y="4983563"/>
                  <a:pt x="1342860" y="4975943"/>
                  <a:pt x="1408506" y="4973041"/>
                </a:cubicBezTo>
                <a:cubicBezTo>
                  <a:pt x="1453604" y="4971047"/>
                  <a:pt x="1498899" y="4979683"/>
                  <a:pt x="1544041" y="4978597"/>
                </a:cubicBezTo>
                <a:cubicBezTo>
                  <a:pt x="1579194" y="4977746"/>
                  <a:pt x="1609433" y="4970234"/>
                  <a:pt x="1641272" y="4961928"/>
                </a:cubicBezTo>
                <a:cubicBezTo>
                  <a:pt x="1662983" y="4956264"/>
                  <a:pt x="1692878" y="4972063"/>
                  <a:pt x="1713503" y="4973435"/>
                </a:cubicBezTo>
                <a:cubicBezTo>
                  <a:pt x="1740497" y="4975232"/>
                  <a:pt x="1768488" y="4950486"/>
                  <a:pt x="1794269" y="4952207"/>
                </a:cubicBezTo>
                <a:cubicBezTo>
                  <a:pt x="1808226" y="4953134"/>
                  <a:pt x="1809141" y="4971041"/>
                  <a:pt x="1819472" y="4973835"/>
                </a:cubicBezTo>
                <a:cubicBezTo>
                  <a:pt x="1828235" y="4976203"/>
                  <a:pt x="1841068" y="4963529"/>
                  <a:pt x="1849831" y="4965897"/>
                </a:cubicBezTo>
                <a:cubicBezTo>
                  <a:pt x="1857178" y="4967879"/>
                  <a:pt x="1868380" y="4978591"/>
                  <a:pt x="1878806" y="4977803"/>
                </a:cubicBezTo>
                <a:cubicBezTo>
                  <a:pt x="1891481" y="4976845"/>
                  <a:pt x="1947824" y="4945342"/>
                  <a:pt x="1950441" y="4946053"/>
                </a:cubicBezTo>
                <a:cubicBezTo>
                  <a:pt x="1968938" y="4951051"/>
                  <a:pt x="1981257" y="4968120"/>
                  <a:pt x="2005406" y="4966291"/>
                </a:cubicBezTo>
                <a:cubicBezTo>
                  <a:pt x="2051977" y="4962773"/>
                  <a:pt x="2091690" y="4971981"/>
                  <a:pt x="2137366" y="4975022"/>
                </a:cubicBezTo>
                <a:cubicBezTo>
                  <a:pt x="2159730" y="4976514"/>
                  <a:pt x="2198421" y="4952562"/>
                  <a:pt x="2217934" y="4960538"/>
                </a:cubicBezTo>
                <a:cubicBezTo>
                  <a:pt x="2226297" y="4963961"/>
                  <a:pt x="2232159" y="4974863"/>
                  <a:pt x="2243531" y="4975619"/>
                </a:cubicBezTo>
                <a:cubicBezTo>
                  <a:pt x="2256466" y="4976483"/>
                  <a:pt x="2270023" y="4965516"/>
                  <a:pt x="2283816" y="4964907"/>
                </a:cubicBezTo>
                <a:cubicBezTo>
                  <a:pt x="2315090" y="4963522"/>
                  <a:pt x="2344934" y="4976711"/>
                  <a:pt x="2376284" y="4971054"/>
                </a:cubicBezTo>
                <a:cubicBezTo>
                  <a:pt x="2407209" y="4965478"/>
                  <a:pt x="2442642" y="4945755"/>
                  <a:pt x="2473916" y="4947838"/>
                </a:cubicBezTo>
                <a:cubicBezTo>
                  <a:pt x="2496776" y="4949362"/>
                  <a:pt x="2513419" y="4973587"/>
                  <a:pt x="2535034" y="4975022"/>
                </a:cubicBezTo>
                <a:cubicBezTo>
                  <a:pt x="2589505" y="4978648"/>
                  <a:pt x="2640165" y="4945539"/>
                  <a:pt x="2692597" y="4949032"/>
                </a:cubicBezTo>
                <a:cubicBezTo>
                  <a:pt x="2718975" y="4950784"/>
                  <a:pt x="2739962" y="4972558"/>
                  <a:pt x="2773953" y="4971054"/>
                </a:cubicBezTo>
                <a:cubicBezTo>
                  <a:pt x="2815781" y="4969206"/>
                  <a:pt x="2865787" y="4960131"/>
                  <a:pt x="2904528" y="4950022"/>
                </a:cubicBezTo>
                <a:cubicBezTo>
                  <a:pt x="2943574" y="4939830"/>
                  <a:pt x="2979325" y="4918577"/>
                  <a:pt x="3022397" y="4921447"/>
                </a:cubicBezTo>
                <a:cubicBezTo>
                  <a:pt x="3085643" y="4925657"/>
                  <a:pt x="3143352" y="4945253"/>
                  <a:pt x="3207144" y="4933747"/>
                </a:cubicBezTo>
                <a:cubicBezTo>
                  <a:pt x="3222460" y="4930985"/>
                  <a:pt x="3280442" y="4923549"/>
                  <a:pt x="3288106" y="4912519"/>
                </a:cubicBezTo>
                <a:cubicBezTo>
                  <a:pt x="3291694" y="4907350"/>
                  <a:pt x="3289306" y="4880382"/>
                  <a:pt x="3293859" y="4876400"/>
                </a:cubicBezTo>
                <a:cubicBezTo>
                  <a:pt x="3296482" y="4874108"/>
                  <a:pt x="3300355" y="4879048"/>
                  <a:pt x="3303588" y="4880369"/>
                </a:cubicBezTo>
                <a:cubicBezTo>
                  <a:pt x="3330778" y="4891494"/>
                  <a:pt x="3355696" y="4916970"/>
                  <a:pt x="3387128" y="4919066"/>
                </a:cubicBezTo>
                <a:cubicBezTo>
                  <a:pt x="3443021" y="4922787"/>
                  <a:pt x="3501644" y="4918533"/>
                  <a:pt x="3558578" y="4930572"/>
                </a:cubicBezTo>
                <a:cubicBezTo>
                  <a:pt x="3579031" y="4934896"/>
                  <a:pt x="3612274" y="4954016"/>
                  <a:pt x="3629819" y="4955179"/>
                </a:cubicBezTo>
                <a:cubicBezTo>
                  <a:pt x="3646830" y="4956315"/>
                  <a:pt x="3672650" y="4961370"/>
                  <a:pt x="3689744" y="4952600"/>
                </a:cubicBezTo>
                <a:cubicBezTo>
                  <a:pt x="3707187" y="4943653"/>
                  <a:pt x="3728447" y="4903902"/>
                  <a:pt x="3752253" y="4910335"/>
                </a:cubicBezTo>
                <a:cubicBezTo>
                  <a:pt x="3760171" y="4912475"/>
                  <a:pt x="3770345" y="4921517"/>
                  <a:pt x="3781222" y="4922241"/>
                </a:cubicBezTo>
                <a:cubicBezTo>
                  <a:pt x="3845573" y="4926527"/>
                  <a:pt x="3917461" y="4920380"/>
                  <a:pt x="3980853" y="4908944"/>
                </a:cubicBezTo>
                <a:cubicBezTo>
                  <a:pt x="4002113" y="4905109"/>
                  <a:pt x="4022541" y="4888586"/>
                  <a:pt x="4045147" y="4890091"/>
                </a:cubicBezTo>
                <a:cubicBezTo>
                  <a:pt x="4094029" y="4893349"/>
                  <a:pt x="4145623" y="4886859"/>
                  <a:pt x="4194175" y="4890091"/>
                </a:cubicBezTo>
                <a:cubicBezTo>
                  <a:pt x="4227348" y="4892301"/>
                  <a:pt x="4256786" y="4895577"/>
                  <a:pt x="4290016" y="4893069"/>
                </a:cubicBezTo>
                <a:cubicBezTo>
                  <a:pt x="4313492" y="4891298"/>
                  <a:pt x="4335088" y="4875155"/>
                  <a:pt x="4357885" y="4871041"/>
                </a:cubicBezTo>
                <a:cubicBezTo>
                  <a:pt x="4373550" y="4868215"/>
                  <a:pt x="4389018" y="4866520"/>
                  <a:pt x="4404913" y="4860925"/>
                </a:cubicBezTo>
                <a:cubicBezTo>
                  <a:pt x="4414209" y="4857649"/>
                  <a:pt x="4422267" y="4850352"/>
                  <a:pt x="4432097" y="4849610"/>
                </a:cubicBezTo>
                <a:cubicBezTo>
                  <a:pt x="4443991" y="4848714"/>
                  <a:pt x="4459078" y="4862671"/>
                  <a:pt x="4467422" y="4868463"/>
                </a:cubicBezTo>
                <a:cubicBezTo>
                  <a:pt x="4483850" y="4879874"/>
                  <a:pt x="4503014" y="4882636"/>
                  <a:pt x="4522788" y="4882154"/>
                </a:cubicBezTo>
                <a:cubicBezTo>
                  <a:pt x="4549756" y="4881505"/>
                  <a:pt x="4573207" y="4862341"/>
                  <a:pt x="4597197" y="4860525"/>
                </a:cubicBezTo>
                <a:cubicBezTo>
                  <a:pt x="4609421" y="4859604"/>
                  <a:pt x="4667460" y="4871301"/>
                  <a:pt x="4678953" y="4876007"/>
                </a:cubicBezTo>
                <a:cubicBezTo>
                  <a:pt x="4691793" y="4881252"/>
                  <a:pt x="4694270" y="4890161"/>
                  <a:pt x="4711103" y="4891285"/>
                </a:cubicBezTo>
                <a:cubicBezTo>
                  <a:pt x="4732751" y="4892726"/>
                  <a:pt x="4752912" y="4886478"/>
                  <a:pt x="4774407" y="4885532"/>
                </a:cubicBezTo>
                <a:cubicBezTo>
                  <a:pt x="4790313" y="4884827"/>
                  <a:pt x="4804849" y="4894237"/>
                  <a:pt x="4820044" y="4895253"/>
                </a:cubicBezTo>
                <a:cubicBezTo>
                  <a:pt x="4845558" y="4896949"/>
                  <a:pt x="4870545" y="4892459"/>
                  <a:pt x="4896644" y="4890491"/>
                </a:cubicBezTo>
                <a:cubicBezTo>
                  <a:pt x="4922298" y="4888554"/>
                  <a:pt x="4943215" y="4903743"/>
                  <a:pt x="4968875" y="4901800"/>
                </a:cubicBezTo>
                <a:cubicBezTo>
                  <a:pt x="4996205" y="4899737"/>
                  <a:pt x="5031797" y="4889475"/>
                  <a:pt x="5058963" y="4891285"/>
                </a:cubicBezTo>
                <a:cubicBezTo>
                  <a:pt x="5070221" y="4892034"/>
                  <a:pt x="5087868" y="4892790"/>
                  <a:pt x="5098053" y="4900613"/>
                </a:cubicBezTo>
                <a:cubicBezTo>
                  <a:pt x="5106581" y="4907153"/>
                  <a:pt x="5105343" y="4914316"/>
                  <a:pt x="5117103" y="4915097"/>
                </a:cubicBezTo>
                <a:cubicBezTo>
                  <a:pt x="5153724" y="4917535"/>
                  <a:pt x="5176838" y="4889469"/>
                  <a:pt x="5205807" y="4874616"/>
                </a:cubicBezTo>
                <a:cubicBezTo>
                  <a:pt x="5229270" y="4862583"/>
                  <a:pt x="5267821" y="4875461"/>
                  <a:pt x="5292128" y="4873625"/>
                </a:cubicBezTo>
                <a:cubicBezTo>
                  <a:pt x="5317211" y="4871727"/>
                  <a:pt x="5346980" y="4864011"/>
                  <a:pt x="5372100" y="4865688"/>
                </a:cubicBezTo>
                <a:cubicBezTo>
                  <a:pt x="5399920" y="4867536"/>
                  <a:pt x="5427605" y="4879404"/>
                  <a:pt x="5454053" y="4881163"/>
                </a:cubicBezTo>
                <a:cubicBezTo>
                  <a:pt x="5496414" y="4883982"/>
                  <a:pt x="5541893" y="4857084"/>
                  <a:pt x="5584622" y="4859929"/>
                </a:cubicBezTo>
                <a:cubicBezTo>
                  <a:pt x="5603812" y="4861211"/>
                  <a:pt x="5619928" y="4870444"/>
                  <a:pt x="5639988" y="4873625"/>
                </a:cubicBezTo>
                <a:cubicBezTo>
                  <a:pt x="5680380" y="4880020"/>
                  <a:pt x="5715032" y="4870743"/>
                  <a:pt x="5753069" y="4867866"/>
                </a:cubicBezTo>
                <a:cubicBezTo>
                  <a:pt x="5771039" y="4866513"/>
                  <a:pt x="5793582" y="4874483"/>
                  <a:pt x="5812060" y="4878388"/>
                </a:cubicBezTo>
                <a:cubicBezTo>
                  <a:pt x="5837651" y="4883811"/>
                  <a:pt x="5875179" y="4876426"/>
                  <a:pt x="5901722" y="4874419"/>
                </a:cubicBezTo>
                <a:cubicBezTo>
                  <a:pt x="5934297" y="4871955"/>
                  <a:pt x="5961412" y="4847190"/>
                  <a:pt x="5984463" y="4826991"/>
                </a:cubicBezTo>
                <a:cubicBezTo>
                  <a:pt x="5990368" y="4821860"/>
                  <a:pt x="5994368" y="4813478"/>
                  <a:pt x="6001925" y="4811510"/>
                </a:cubicBezTo>
                <a:cubicBezTo>
                  <a:pt x="6009608" y="4809509"/>
                  <a:pt x="6023832" y="4826654"/>
                  <a:pt x="6030691" y="4830166"/>
                </a:cubicBezTo>
                <a:cubicBezTo>
                  <a:pt x="6052598" y="4841323"/>
                  <a:pt x="6081681" y="4847673"/>
                  <a:pt x="6101366" y="4861319"/>
                </a:cubicBezTo>
                <a:cubicBezTo>
                  <a:pt x="6109113" y="4866704"/>
                  <a:pt x="6115971" y="4875473"/>
                  <a:pt x="6126956" y="4876203"/>
                </a:cubicBezTo>
                <a:cubicBezTo>
                  <a:pt x="6168676" y="4878985"/>
                  <a:pt x="6199728" y="4841037"/>
                  <a:pt x="6239097" y="4833938"/>
                </a:cubicBezTo>
                <a:cubicBezTo>
                  <a:pt x="6255798" y="4830915"/>
                  <a:pt x="6263799" y="4835716"/>
                  <a:pt x="6278785" y="4836713"/>
                </a:cubicBezTo>
                <a:cubicBezTo>
                  <a:pt x="6301835" y="4838250"/>
                  <a:pt x="6330918" y="4809129"/>
                  <a:pt x="6352953" y="4815085"/>
                </a:cubicBezTo>
                <a:cubicBezTo>
                  <a:pt x="6362732" y="4817726"/>
                  <a:pt x="6361716" y="4832261"/>
                  <a:pt x="6374988" y="4833144"/>
                </a:cubicBezTo>
                <a:cubicBezTo>
                  <a:pt x="6404959" y="4835138"/>
                  <a:pt x="6433217" y="4810398"/>
                  <a:pt x="6455950" y="4811910"/>
                </a:cubicBezTo>
                <a:cubicBezTo>
                  <a:pt x="6462935" y="4812373"/>
                  <a:pt x="6468459" y="4819384"/>
                  <a:pt x="6475381" y="4819847"/>
                </a:cubicBezTo>
                <a:cubicBezTo>
                  <a:pt x="6512020" y="4822279"/>
                  <a:pt x="6546501" y="4795666"/>
                  <a:pt x="6583141" y="4794047"/>
                </a:cubicBezTo>
                <a:cubicBezTo>
                  <a:pt x="6619653" y="4792434"/>
                  <a:pt x="6648038" y="4822571"/>
                  <a:pt x="6687344" y="4820838"/>
                </a:cubicBezTo>
                <a:cubicBezTo>
                  <a:pt x="6724365" y="4819200"/>
                  <a:pt x="6755733" y="4800524"/>
                  <a:pt x="6791547" y="4797819"/>
                </a:cubicBezTo>
                <a:cubicBezTo>
                  <a:pt x="6804882" y="4796809"/>
                  <a:pt x="6814471" y="4805954"/>
                  <a:pt x="6827616" y="4803572"/>
                </a:cubicBezTo>
                <a:cubicBezTo>
                  <a:pt x="6858667" y="4797971"/>
                  <a:pt x="6888131" y="4778801"/>
                  <a:pt x="6919119" y="4773213"/>
                </a:cubicBezTo>
                <a:cubicBezTo>
                  <a:pt x="6945980" y="4768361"/>
                  <a:pt x="6980841" y="4803826"/>
                  <a:pt x="7009797" y="4805757"/>
                </a:cubicBezTo>
                <a:cubicBezTo>
                  <a:pt x="7052279" y="4808582"/>
                  <a:pt x="7090823" y="4805001"/>
                  <a:pt x="7132860" y="4797425"/>
                </a:cubicBezTo>
                <a:cubicBezTo>
                  <a:pt x="7140417" y="4796054"/>
                  <a:pt x="7155783" y="4787919"/>
                  <a:pt x="7163213" y="4789488"/>
                </a:cubicBezTo>
                <a:cubicBezTo>
                  <a:pt x="7218077" y="4801083"/>
                  <a:pt x="7277259" y="4823670"/>
                  <a:pt x="7333076" y="4827385"/>
                </a:cubicBezTo>
                <a:cubicBezTo>
                  <a:pt x="7347807" y="4828369"/>
                  <a:pt x="7430230" y="4812017"/>
                  <a:pt x="7444010" y="4804963"/>
                </a:cubicBezTo>
                <a:cubicBezTo>
                  <a:pt x="7464013" y="4794688"/>
                  <a:pt x="7465664" y="4782706"/>
                  <a:pt x="7491826" y="4781550"/>
                </a:cubicBezTo>
                <a:cubicBezTo>
                  <a:pt x="7523194" y="4780160"/>
                  <a:pt x="7557167" y="4789265"/>
                  <a:pt x="7587266" y="4791272"/>
                </a:cubicBezTo>
                <a:cubicBezTo>
                  <a:pt x="7613174" y="4792999"/>
                  <a:pt x="7641051" y="4781576"/>
                  <a:pt x="7667403" y="4783335"/>
                </a:cubicBezTo>
                <a:cubicBezTo>
                  <a:pt x="7673817" y="4783760"/>
                  <a:pt x="7676928" y="4792574"/>
                  <a:pt x="7683088" y="4794250"/>
                </a:cubicBezTo>
                <a:cubicBezTo>
                  <a:pt x="7701883" y="4799317"/>
                  <a:pt x="7748112" y="4768895"/>
                  <a:pt x="7774210" y="4770635"/>
                </a:cubicBezTo>
                <a:cubicBezTo>
                  <a:pt x="7793831" y="4771943"/>
                  <a:pt x="7790276" y="4803737"/>
                  <a:pt x="7818660" y="4800003"/>
                </a:cubicBezTo>
                <a:cubicBezTo>
                  <a:pt x="7835170" y="4797819"/>
                  <a:pt x="7854093" y="4775708"/>
                  <a:pt x="7870031" y="4773613"/>
                </a:cubicBezTo>
                <a:cubicBezTo>
                  <a:pt x="7881716" y="4772070"/>
                  <a:pt x="7884700" y="4786154"/>
                  <a:pt x="7899178" y="4785519"/>
                </a:cubicBezTo>
                <a:cubicBezTo>
                  <a:pt x="7926801" y="4784294"/>
                  <a:pt x="7955439" y="4772590"/>
                  <a:pt x="7982744" y="4774407"/>
                </a:cubicBezTo>
                <a:cubicBezTo>
                  <a:pt x="7994492" y="4775188"/>
                  <a:pt x="8005985" y="4781131"/>
                  <a:pt x="8018876" y="4780160"/>
                </a:cubicBezTo>
                <a:cubicBezTo>
                  <a:pt x="8049292" y="4777861"/>
                  <a:pt x="8087582" y="4786059"/>
                  <a:pt x="8115522" y="4770038"/>
                </a:cubicBezTo>
                <a:cubicBezTo>
                  <a:pt x="8131969" y="4760557"/>
                  <a:pt x="8148987" y="4753153"/>
                  <a:pt x="8163909" y="4740072"/>
                </a:cubicBezTo>
                <a:cubicBezTo>
                  <a:pt x="8166259" y="4738021"/>
                  <a:pt x="8168164" y="4732744"/>
                  <a:pt x="8171085" y="4733925"/>
                </a:cubicBezTo>
                <a:cubicBezTo>
                  <a:pt x="8176102" y="4735989"/>
                  <a:pt x="8166068" y="4785564"/>
                  <a:pt x="8196866" y="4792066"/>
                </a:cubicBezTo>
                <a:cubicBezTo>
                  <a:pt x="8226076" y="4798244"/>
                  <a:pt x="8266906" y="4772883"/>
                  <a:pt x="8291926" y="4758532"/>
                </a:cubicBezTo>
                <a:cubicBezTo>
                  <a:pt x="8302276" y="4752563"/>
                  <a:pt x="8309388" y="4736573"/>
                  <a:pt x="8323231" y="4737494"/>
                </a:cubicBezTo>
                <a:cubicBezTo>
                  <a:pt x="8381143" y="4741349"/>
                  <a:pt x="8439626" y="4748498"/>
                  <a:pt x="8497855" y="4752378"/>
                </a:cubicBezTo>
                <a:cubicBezTo>
                  <a:pt x="8518367" y="4753744"/>
                  <a:pt x="8544020" y="4739304"/>
                  <a:pt x="8564530" y="4743647"/>
                </a:cubicBezTo>
                <a:cubicBezTo>
                  <a:pt x="8565801" y="4743908"/>
                  <a:pt x="8583009" y="4755680"/>
                  <a:pt x="8587010" y="4755154"/>
                </a:cubicBezTo>
                <a:cubicBezTo>
                  <a:pt x="8630634" y="4749407"/>
                  <a:pt x="8681688" y="4758182"/>
                  <a:pt x="8729630" y="4754563"/>
                </a:cubicBezTo>
                <a:cubicBezTo>
                  <a:pt x="8763857" y="4751979"/>
                  <a:pt x="8794020" y="4724191"/>
                  <a:pt x="8828055" y="4718050"/>
                </a:cubicBezTo>
                <a:cubicBezTo>
                  <a:pt x="8865775" y="4711250"/>
                  <a:pt x="8900509" y="4744530"/>
                  <a:pt x="8935816" y="4741863"/>
                </a:cubicBezTo>
                <a:cubicBezTo>
                  <a:pt x="9030113" y="4734738"/>
                  <a:pt x="9121617" y="4747654"/>
                  <a:pt x="9213437" y="4753769"/>
                </a:cubicBezTo>
                <a:cubicBezTo>
                  <a:pt x="9261570" y="4756969"/>
                  <a:pt x="9305576" y="4789678"/>
                  <a:pt x="9353328" y="4792860"/>
                </a:cubicBezTo>
                <a:cubicBezTo>
                  <a:pt x="9383808" y="4794885"/>
                  <a:pt x="9415748" y="4797025"/>
                  <a:pt x="9445593" y="4799013"/>
                </a:cubicBezTo>
                <a:cubicBezTo>
                  <a:pt x="9468707" y="4800550"/>
                  <a:pt x="9493345" y="4785595"/>
                  <a:pt x="9516079" y="4787107"/>
                </a:cubicBezTo>
                <a:cubicBezTo>
                  <a:pt x="9517221" y="4787176"/>
                  <a:pt x="9518492" y="4787234"/>
                  <a:pt x="9519634" y="4787303"/>
                </a:cubicBezTo>
                <a:lnTo>
                  <a:pt x="9519634" y="0"/>
                </a:lnTo>
                <a:lnTo>
                  <a:pt x="9330722" y="0"/>
                </a:lnTo>
                <a:lnTo>
                  <a:pt x="9323166" y="89294"/>
                </a:lnTo>
                <a:cubicBezTo>
                  <a:pt x="9341707" y="100698"/>
                  <a:pt x="9354534" y="120142"/>
                  <a:pt x="9354534" y="143466"/>
                </a:cubicBezTo>
                <a:cubicBezTo>
                  <a:pt x="9354534" y="179235"/>
                  <a:pt x="9325642" y="208356"/>
                  <a:pt x="9289828" y="208356"/>
                </a:cubicBezTo>
                <a:cubicBezTo>
                  <a:pt x="9254077" y="208356"/>
                  <a:pt x="9225121" y="179235"/>
                  <a:pt x="9225185" y="143466"/>
                </a:cubicBezTo>
                <a:cubicBezTo>
                  <a:pt x="9225185" y="110801"/>
                  <a:pt x="9249696" y="84995"/>
                  <a:pt x="9281129" y="80563"/>
                </a:cubicBezTo>
                <a:lnTo>
                  <a:pt x="9287859" y="0"/>
                </a:lnTo>
                <a:lnTo>
                  <a:pt x="9017984" y="0"/>
                </a:lnTo>
                <a:lnTo>
                  <a:pt x="9036272" y="87313"/>
                </a:lnTo>
                <a:cubicBezTo>
                  <a:pt x="9056466" y="98266"/>
                  <a:pt x="9070562" y="118859"/>
                  <a:pt x="9070562" y="143466"/>
                </a:cubicBezTo>
                <a:cubicBezTo>
                  <a:pt x="9070562" y="179235"/>
                  <a:pt x="9041670" y="208356"/>
                  <a:pt x="9005855" y="208356"/>
                </a:cubicBezTo>
                <a:cubicBezTo>
                  <a:pt x="8970105" y="208356"/>
                  <a:pt x="8941213" y="179235"/>
                  <a:pt x="8941213" y="143466"/>
                </a:cubicBezTo>
                <a:cubicBezTo>
                  <a:pt x="8941213" y="112840"/>
                  <a:pt x="8962803" y="88494"/>
                  <a:pt x="8991378" y="81756"/>
                </a:cubicBezTo>
                <a:lnTo>
                  <a:pt x="8974360" y="0"/>
                </a:lnTo>
                <a:lnTo>
                  <a:pt x="8765381" y="0"/>
                </a:lnTo>
                <a:lnTo>
                  <a:pt x="8762968" y="94653"/>
                </a:lnTo>
                <a:cubicBezTo>
                  <a:pt x="8777192" y="106534"/>
                  <a:pt x="8786591" y="123527"/>
                  <a:pt x="8786591" y="143466"/>
                </a:cubicBezTo>
                <a:cubicBezTo>
                  <a:pt x="8786591" y="179235"/>
                  <a:pt x="8757698" y="208356"/>
                  <a:pt x="8721947" y="208356"/>
                </a:cubicBezTo>
                <a:cubicBezTo>
                  <a:pt x="8686133" y="208356"/>
                  <a:pt x="8657241" y="179235"/>
                  <a:pt x="8657241" y="143466"/>
                </a:cubicBezTo>
                <a:cubicBezTo>
                  <a:pt x="8657241" y="108122"/>
                  <a:pt x="8685562" y="79642"/>
                  <a:pt x="8720741" y="78975"/>
                </a:cubicBezTo>
                <a:lnTo>
                  <a:pt x="8722900" y="0"/>
                </a:lnTo>
                <a:lnTo>
                  <a:pt x="8479060" y="0"/>
                </a:lnTo>
                <a:lnTo>
                  <a:pt x="8476647" y="93066"/>
                </a:lnTo>
                <a:cubicBezTo>
                  <a:pt x="8492077" y="104902"/>
                  <a:pt x="8502618" y="122498"/>
                  <a:pt x="8502618" y="143466"/>
                </a:cubicBezTo>
                <a:cubicBezTo>
                  <a:pt x="8502618" y="179235"/>
                  <a:pt x="8473726" y="208356"/>
                  <a:pt x="8437975" y="208356"/>
                </a:cubicBezTo>
                <a:cubicBezTo>
                  <a:pt x="8402161" y="208356"/>
                  <a:pt x="8373269" y="179235"/>
                  <a:pt x="8373269" y="143466"/>
                </a:cubicBezTo>
                <a:cubicBezTo>
                  <a:pt x="8373269" y="108972"/>
                  <a:pt x="8400383" y="81534"/>
                  <a:pt x="8434355" y="79572"/>
                </a:cubicBezTo>
                <a:lnTo>
                  <a:pt x="8436579" y="0"/>
                </a:lnTo>
                <a:lnTo>
                  <a:pt x="8172038" y="0"/>
                </a:lnTo>
                <a:lnTo>
                  <a:pt x="8188293" y="90088"/>
                </a:lnTo>
                <a:cubicBezTo>
                  <a:pt x="8206201" y="101613"/>
                  <a:pt x="8218837" y="120599"/>
                  <a:pt x="8218901" y="143466"/>
                </a:cubicBezTo>
                <a:cubicBezTo>
                  <a:pt x="8218901" y="179235"/>
                  <a:pt x="8189754" y="208356"/>
                  <a:pt x="8154004" y="208356"/>
                </a:cubicBezTo>
                <a:cubicBezTo>
                  <a:pt x="8118253" y="208356"/>
                  <a:pt x="8089297" y="179235"/>
                  <a:pt x="8089297" y="143466"/>
                </a:cubicBezTo>
                <a:cubicBezTo>
                  <a:pt x="8089297" y="111506"/>
                  <a:pt x="8112855" y="86246"/>
                  <a:pt x="8143272" y="80963"/>
                </a:cubicBezTo>
                <a:lnTo>
                  <a:pt x="8128794" y="0"/>
                </a:lnTo>
                <a:lnTo>
                  <a:pt x="7893844" y="0"/>
                </a:lnTo>
                <a:lnTo>
                  <a:pt x="7891685" y="83141"/>
                </a:lnTo>
                <a:cubicBezTo>
                  <a:pt x="7916641" y="92107"/>
                  <a:pt x="7934929" y="115373"/>
                  <a:pt x="7934929" y="143466"/>
                </a:cubicBezTo>
                <a:cubicBezTo>
                  <a:pt x="7934929" y="179235"/>
                  <a:pt x="7905782" y="208356"/>
                  <a:pt x="7870031" y="208356"/>
                </a:cubicBezTo>
                <a:cubicBezTo>
                  <a:pt x="7834281" y="208356"/>
                  <a:pt x="7805325" y="179235"/>
                  <a:pt x="7805325" y="143466"/>
                </a:cubicBezTo>
                <a:cubicBezTo>
                  <a:pt x="7805325" y="115087"/>
                  <a:pt x="7823804" y="91694"/>
                  <a:pt x="7849204" y="82944"/>
                </a:cubicBezTo>
                <a:lnTo>
                  <a:pt x="7851363" y="0"/>
                </a:lnTo>
                <a:lnTo>
                  <a:pt x="7626318" y="0"/>
                </a:lnTo>
                <a:lnTo>
                  <a:pt x="7621366" y="90684"/>
                </a:lnTo>
                <a:cubicBezTo>
                  <a:pt x="7638765" y="102299"/>
                  <a:pt x="7650956" y="121018"/>
                  <a:pt x="7650956" y="143466"/>
                </a:cubicBezTo>
                <a:cubicBezTo>
                  <a:pt x="7650956" y="179235"/>
                  <a:pt x="7621810" y="208356"/>
                  <a:pt x="7586059" y="208356"/>
                </a:cubicBezTo>
                <a:cubicBezTo>
                  <a:pt x="7550309" y="208356"/>
                  <a:pt x="7521353" y="179235"/>
                  <a:pt x="7521353" y="143466"/>
                </a:cubicBezTo>
                <a:cubicBezTo>
                  <a:pt x="7521353" y="110166"/>
                  <a:pt x="7546753" y="83782"/>
                  <a:pt x="7579138" y="80169"/>
                </a:cubicBezTo>
                <a:lnTo>
                  <a:pt x="7583710" y="0"/>
                </a:lnTo>
                <a:lnTo>
                  <a:pt x="7339997" y="0"/>
                </a:lnTo>
                <a:lnTo>
                  <a:pt x="7337647" y="90881"/>
                </a:lnTo>
                <a:cubicBezTo>
                  <a:pt x="7354856" y="102514"/>
                  <a:pt x="7366984" y="121082"/>
                  <a:pt x="7366984" y="143466"/>
                </a:cubicBezTo>
                <a:cubicBezTo>
                  <a:pt x="7366984" y="179235"/>
                  <a:pt x="7337838" y="208356"/>
                  <a:pt x="7302088" y="208356"/>
                </a:cubicBezTo>
                <a:cubicBezTo>
                  <a:pt x="7266337" y="208356"/>
                  <a:pt x="7237381" y="179235"/>
                  <a:pt x="7237381" y="143466"/>
                </a:cubicBezTo>
                <a:cubicBezTo>
                  <a:pt x="7237381" y="110096"/>
                  <a:pt x="7262908" y="83693"/>
                  <a:pt x="7295356" y="80169"/>
                </a:cubicBezTo>
                <a:lnTo>
                  <a:pt x="7297325" y="0"/>
                </a:lnTo>
                <a:lnTo>
                  <a:pt x="7053676" y="0"/>
                </a:lnTo>
                <a:lnTo>
                  <a:pt x="7051263" y="89294"/>
                </a:lnTo>
                <a:cubicBezTo>
                  <a:pt x="7069868" y="100667"/>
                  <a:pt x="7083013" y="120047"/>
                  <a:pt x="7083013" y="143466"/>
                </a:cubicBezTo>
                <a:cubicBezTo>
                  <a:pt x="7083013" y="179235"/>
                  <a:pt x="7054120" y="208356"/>
                  <a:pt x="7018306" y="208356"/>
                </a:cubicBezTo>
                <a:cubicBezTo>
                  <a:pt x="6982555" y="208356"/>
                  <a:pt x="6953409" y="179235"/>
                  <a:pt x="6953472" y="143466"/>
                </a:cubicBezTo>
                <a:cubicBezTo>
                  <a:pt x="6953472" y="111087"/>
                  <a:pt x="6977793" y="85547"/>
                  <a:pt x="7008781" y="80759"/>
                </a:cubicBezTo>
                <a:lnTo>
                  <a:pt x="7011004" y="0"/>
                </a:lnTo>
                <a:lnTo>
                  <a:pt x="6788944" y="0"/>
                </a:lnTo>
                <a:lnTo>
                  <a:pt x="6780626" y="98622"/>
                </a:lnTo>
                <a:cubicBezTo>
                  <a:pt x="6791929" y="110280"/>
                  <a:pt x="6799041" y="125946"/>
                  <a:pt x="6799041" y="143466"/>
                </a:cubicBezTo>
                <a:cubicBezTo>
                  <a:pt x="6799041" y="179235"/>
                  <a:pt x="6770148" y="208356"/>
                  <a:pt x="6734397" y="208356"/>
                </a:cubicBezTo>
                <a:cubicBezTo>
                  <a:pt x="6698583" y="208356"/>
                  <a:pt x="6669437" y="179235"/>
                  <a:pt x="6669501" y="143466"/>
                </a:cubicBezTo>
                <a:cubicBezTo>
                  <a:pt x="6669501" y="107702"/>
                  <a:pt x="6698583" y="78778"/>
                  <a:pt x="6734397" y="78778"/>
                </a:cubicBezTo>
                <a:cubicBezTo>
                  <a:pt x="6736112" y="78778"/>
                  <a:pt x="6737636" y="79629"/>
                  <a:pt x="6739351" y="79769"/>
                </a:cubicBezTo>
                <a:lnTo>
                  <a:pt x="6746081" y="0"/>
                </a:lnTo>
                <a:lnTo>
                  <a:pt x="6490684" y="0"/>
                </a:lnTo>
                <a:lnTo>
                  <a:pt x="6488335" y="92469"/>
                </a:lnTo>
                <a:cubicBezTo>
                  <a:pt x="6504146" y="104273"/>
                  <a:pt x="6515068" y="122187"/>
                  <a:pt x="6515068" y="143466"/>
                </a:cubicBezTo>
                <a:cubicBezTo>
                  <a:pt x="6515068" y="179235"/>
                  <a:pt x="6486176" y="208356"/>
                  <a:pt x="6450426" y="208356"/>
                </a:cubicBezTo>
                <a:cubicBezTo>
                  <a:pt x="6414612" y="208356"/>
                  <a:pt x="6385529" y="179235"/>
                  <a:pt x="6385529" y="143466"/>
                </a:cubicBezTo>
                <a:cubicBezTo>
                  <a:pt x="6385529" y="109245"/>
                  <a:pt x="6412389" y="81921"/>
                  <a:pt x="6446044" y="79572"/>
                </a:cubicBezTo>
                <a:lnTo>
                  <a:pt x="6448203" y="0"/>
                </a:lnTo>
                <a:lnTo>
                  <a:pt x="6176931" y="0"/>
                </a:lnTo>
                <a:lnTo>
                  <a:pt x="6195029" y="86119"/>
                </a:lnTo>
                <a:cubicBezTo>
                  <a:pt x="6216301" y="96736"/>
                  <a:pt x="6231160" y="118091"/>
                  <a:pt x="6231160" y="143466"/>
                </a:cubicBezTo>
                <a:cubicBezTo>
                  <a:pt x="6231160" y="179235"/>
                  <a:pt x="6202204" y="208356"/>
                  <a:pt x="6166454" y="208356"/>
                </a:cubicBezTo>
                <a:cubicBezTo>
                  <a:pt x="6130703" y="208356"/>
                  <a:pt x="6101556" y="179235"/>
                  <a:pt x="6101556" y="143466"/>
                </a:cubicBezTo>
                <a:cubicBezTo>
                  <a:pt x="6101556" y="113328"/>
                  <a:pt x="6122702" y="89173"/>
                  <a:pt x="6150579" y="81953"/>
                </a:cubicBezTo>
                <a:lnTo>
                  <a:pt x="6133306" y="0"/>
                </a:lnTo>
                <a:lnTo>
                  <a:pt x="5915819" y="0"/>
                </a:lnTo>
                <a:lnTo>
                  <a:pt x="5913406" y="87903"/>
                </a:lnTo>
                <a:cubicBezTo>
                  <a:pt x="5933218" y="98977"/>
                  <a:pt x="5947125" y="119164"/>
                  <a:pt x="5947188" y="143466"/>
                </a:cubicBezTo>
                <a:cubicBezTo>
                  <a:pt x="5947188" y="179235"/>
                  <a:pt x="5918232" y="208356"/>
                  <a:pt x="5882481" y="208356"/>
                </a:cubicBezTo>
                <a:cubicBezTo>
                  <a:pt x="5846731" y="208356"/>
                  <a:pt x="5817775" y="179235"/>
                  <a:pt x="5817775" y="143466"/>
                </a:cubicBezTo>
                <a:cubicBezTo>
                  <a:pt x="5817775" y="111722"/>
                  <a:pt x="5841016" y="86690"/>
                  <a:pt x="5871179" y="81159"/>
                </a:cubicBezTo>
                <a:lnTo>
                  <a:pt x="5873338" y="0"/>
                </a:lnTo>
                <a:lnTo>
                  <a:pt x="5629472" y="0"/>
                </a:lnTo>
                <a:lnTo>
                  <a:pt x="5627091" y="86316"/>
                </a:lnTo>
                <a:cubicBezTo>
                  <a:pt x="5648294" y="96958"/>
                  <a:pt x="5663203" y="118129"/>
                  <a:pt x="5663203" y="143466"/>
                </a:cubicBezTo>
                <a:cubicBezTo>
                  <a:pt x="5663203" y="179235"/>
                  <a:pt x="5634279" y="208356"/>
                  <a:pt x="5598516" y="208356"/>
                </a:cubicBezTo>
                <a:cubicBezTo>
                  <a:pt x="5562746" y="208356"/>
                  <a:pt x="5533803" y="179235"/>
                  <a:pt x="5533822" y="143466"/>
                </a:cubicBezTo>
                <a:cubicBezTo>
                  <a:pt x="5533822" y="112560"/>
                  <a:pt x="5555857" y="88005"/>
                  <a:pt x="5584825" y="81553"/>
                </a:cubicBezTo>
                <a:lnTo>
                  <a:pt x="5587003" y="0"/>
                </a:lnTo>
                <a:lnTo>
                  <a:pt x="5364163" y="0"/>
                </a:lnTo>
                <a:lnTo>
                  <a:pt x="5356022" y="94850"/>
                </a:lnTo>
                <a:cubicBezTo>
                  <a:pt x="5370005" y="106731"/>
                  <a:pt x="5379219" y="123692"/>
                  <a:pt x="5379244" y="143466"/>
                </a:cubicBezTo>
                <a:cubicBezTo>
                  <a:pt x="5379244" y="179235"/>
                  <a:pt x="5350313" y="208356"/>
                  <a:pt x="5314550" y="208356"/>
                </a:cubicBezTo>
                <a:cubicBezTo>
                  <a:pt x="5278787" y="208356"/>
                  <a:pt x="5249837" y="179235"/>
                  <a:pt x="5249863" y="143466"/>
                </a:cubicBezTo>
                <a:cubicBezTo>
                  <a:pt x="5249863" y="107702"/>
                  <a:pt x="5278787" y="78778"/>
                  <a:pt x="5314550" y="78778"/>
                </a:cubicBezTo>
                <a:lnTo>
                  <a:pt x="5321300" y="0"/>
                </a:lnTo>
                <a:lnTo>
                  <a:pt x="5066703" y="0"/>
                </a:lnTo>
                <a:lnTo>
                  <a:pt x="5064322" y="89694"/>
                </a:lnTo>
                <a:cubicBezTo>
                  <a:pt x="5082553" y="101149"/>
                  <a:pt x="5095253" y="120339"/>
                  <a:pt x="5095278" y="143466"/>
                </a:cubicBezTo>
                <a:cubicBezTo>
                  <a:pt x="5095278" y="179235"/>
                  <a:pt x="5066354" y="208356"/>
                  <a:pt x="5030584" y="208356"/>
                </a:cubicBezTo>
                <a:cubicBezTo>
                  <a:pt x="4994821" y="208356"/>
                  <a:pt x="4965846" y="179235"/>
                  <a:pt x="4965897" y="143466"/>
                </a:cubicBezTo>
                <a:cubicBezTo>
                  <a:pt x="4965897" y="110801"/>
                  <a:pt x="4990408" y="84995"/>
                  <a:pt x="5021853" y="80563"/>
                </a:cubicBezTo>
                <a:lnTo>
                  <a:pt x="5024038" y="0"/>
                </a:lnTo>
                <a:lnTo>
                  <a:pt x="4754957" y="0"/>
                </a:lnTo>
                <a:lnTo>
                  <a:pt x="4772819" y="84531"/>
                </a:lnTo>
                <a:cubicBezTo>
                  <a:pt x="4795482" y="94609"/>
                  <a:pt x="4811459" y="117069"/>
                  <a:pt x="4811509" y="143466"/>
                </a:cubicBezTo>
                <a:cubicBezTo>
                  <a:pt x="4811509" y="179235"/>
                  <a:pt x="4782388" y="208356"/>
                  <a:pt x="4746625" y="208356"/>
                </a:cubicBezTo>
                <a:cubicBezTo>
                  <a:pt x="4710856" y="208356"/>
                  <a:pt x="4681906" y="179235"/>
                  <a:pt x="4681932" y="143466"/>
                </a:cubicBezTo>
                <a:cubicBezTo>
                  <a:pt x="4681932" y="114033"/>
                  <a:pt x="4701870" y="90214"/>
                  <a:pt x="4728763" y="82347"/>
                </a:cubicBezTo>
                <a:lnTo>
                  <a:pt x="4711497" y="0"/>
                </a:lnTo>
                <a:lnTo>
                  <a:pt x="4497782" y="0"/>
                </a:lnTo>
                <a:lnTo>
                  <a:pt x="4495400" y="88900"/>
                </a:lnTo>
                <a:cubicBezTo>
                  <a:pt x="4514234" y="100222"/>
                  <a:pt x="4527576" y="119882"/>
                  <a:pt x="4527550" y="143466"/>
                </a:cubicBezTo>
                <a:cubicBezTo>
                  <a:pt x="4527550" y="179235"/>
                  <a:pt x="4498423" y="208356"/>
                  <a:pt x="4462660" y="208356"/>
                </a:cubicBezTo>
                <a:cubicBezTo>
                  <a:pt x="4426890" y="208356"/>
                  <a:pt x="4397940" y="179235"/>
                  <a:pt x="4397966" y="143466"/>
                </a:cubicBezTo>
                <a:cubicBezTo>
                  <a:pt x="4397966" y="111220"/>
                  <a:pt x="4421880" y="85706"/>
                  <a:pt x="4452734" y="80759"/>
                </a:cubicBezTo>
                <a:lnTo>
                  <a:pt x="4454919" y="0"/>
                </a:lnTo>
                <a:lnTo>
                  <a:pt x="4211238" y="0"/>
                </a:lnTo>
                <a:lnTo>
                  <a:pt x="4209053" y="87313"/>
                </a:lnTo>
                <a:cubicBezTo>
                  <a:pt x="4229272" y="98266"/>
                  <a:pt x="4243553" y="118853"/>
                  <a:pt x="4243585" y="143466"/>
                </a:cubicBezTo>
                <a:cubicBezTo>
                  <a:pt x="4243585" y="179235"/>
                  <a:pt x="4214457" y="208356"/>
                  <a:pt x="4178694" y="208356"/>
                </a:cubicBezTo>
                <a:cubicBezTo>
                  <a:pt x="4142931" y="208356"/>
                  <a:pt x="4113975" y="179235"/>
                  <a:pt x="4114006" y="143466"/>
                </a:cubicBezTo>
                <a:cubicBezTo>
                  <a:pt x="4114006" y="112071"/>
                  <a:pt x="4136739" y="87281"/>
                  <a:pt x="4166394" y="81356"/>
                </a:cubicBezTo>
                <a:lnTo>
                  <a:pt x="4168572" y="0"/>
                </a:lnTo>
                <a:lnTo>
                  <a:pt x="3946125" y="0"/>
                </a:lnTo>
                <a:lnTo>
                  <a:pt x="3937991" y="96044"/>
                </a:lnTo>
                <a:cubicBezTo>
                  <a:pt x="3951033" y="107887"/>
                  <a:pt x="3959587" y="124466"/>
                  <a:pt x="3959619" y="143466"/>
                </a:cubicBezTo>
                <a:cubicBezTo>
                  <a:pt x="3959619" y="179235"/>
                  <a:pt x="3930498" y="208356"/>
                  <a:pt x="3894728" y="208356"/>
                </a:cubicBezTo>
                <a:cubicBezTo>
                  <a:pt x="3858965" y="208356"/>
                  <a:pt x="3829977" y="179235"/>
                  <a:pt x="3830041" y="143466"/>
                </a:cubicBezTo>
                <a:cubicBezTo>
                  <a:pt x="3830041" y="107702"/>
                  <a:pt x="3858965" y="78778"/>
                  <a:pt x="3894728" y="78778"/>
                </a:cubicBezTo>
                <a:cubicBezTo>
                  <a:pt x="3895363" y="78778"/>
                  <a:pt x="3895884" y="79153"/>
                  <a:pt x="3896519" y="79172"/>
                </a:cubicBezTo>
                <a:lnTo>
                  <a:pt x="3903263" y="0"/>
                </a:lnTo>
                <a:lnTo>
                  <a:pt x="3648469" y="0"/>
                </a:lnTo>
                <a:lnTo>
                  <a:pt x="3645891" y="90488"/>
                </a:lnTo>
                <a:cubicBezTo>
                  <a:pt x="3663410" y="102076"/>
                  <a:pt x="3675691" y="120885"/>
                  <a:pt x="3675653" y="143466"/>
                </a:cubicBezTo>
                <a:cubicBezTo>
                  <a:pt x="3675653" y="179235"/>
                  <a:pt x="3646729" y="208356"/>
                  <a:pt x="3610966" y="208356"/>
                </a:cubicBezTo>
                <a:cubicBezTo>
                  <a:pt x="3575196" y="208356"/>
                  <a:pt x="3546005" y="179235"/>
                  <a:pt x="3546075" y="143466"/>
                </a:cubicBezTo>
                <a:cubicBezTo>
                  <a:pt x="3546075" y="110312"/>
                  <a:pt x="3571494" y="84176"/>
                  <a:pt x="3603625" y="80366"/>
                </a:cubicBezTo>
                <a:lnTo>
                  <a:pt x="3605803" y="0"/>
                </a:lnTo>
                <a:lnTo>
                  <a:pt x="3336131" y="0"/>
                </a:lnTo>
                <a:lnTo>
                  <a:pt x="3353988" y="85128"/>
                </a:lnTo>
                <a:cubicBezTo>
                  <a:pt x="3376162" y="95409"/>
                  <a:pt x="3391726" y="117412"/>
                  <a:pt x="3391694" y="143466"/>
                </a:cubicBezTo>
                <a:cubicBezTo>
                  <a:pt x="3391694" y="179235"/>
                  <a:pt x="3362763" y="208356"/>
                  <a:pt x="3327000" y="208356"/>
                </a:cubicBezTo>
                <a:cubicBezTo>
                  <a:pt x="3291237" y="208356"/>
                  <a:pt x="3262078" y="179235"/>
                  <a:pt x="3262109" y="143466"/>
                </a:cubicBezTo>
                <a:cubicBezTo>
                  <a:pt x="3262109" y="113760"/>
                  <a:pt x="3282664" y="89986"/>
                  <a:pt x="3309938" y="82347"/>
                </a:cubicBezTo>
                <a:lnTo>
                  <a:pt x="3292672" y="0"/>
                </a:lnTo>
                <a:lnTo>
                  <a:pt x="3061494" y="0"/>
                </a:lnTo>
                <a:lnTo>
                  <a:pt x="3059310" y="82150"/>
                </a:lnTo>
                <a:cubicBezTo>
                  <a:pt x="3086977" y="89516"/>
                  <a:pt x="3107760" y="113481"/>
                  <a:pt x="3107728" y="143466"/>
                </a:cubicBezTo>
                <a:cubicBezTo>
                  <a:pt x="3107728" y="179235"/>
                  <a:pt x="3078804" y="208356"/>
                  <a:pt x="3043034" y="208356"/>
                </a:cubicBezTo>
                <a:cubicBezTo>
                  <a:pt x="3007271" y="208356"/>
                  <a:pt x="2978112" y="179235"/>
                  <a:pt x="2978150" y="143466"/>
                </a:cubicBezTo>
                <a:cubicBezTo>
                  <a:pt x="2978150" y="117100"/>
                  <a:pt x="2994228" y="94831"/>
                  <a:pt x="3016840" y="84728"/>
                </a:cubicBezTo>
                <a:lnTo>
                  <a:pt x="3019025" y="0"/>
                </a:lnTo>
                <a:lnTo>
                  <a:pt x="2775344" y="0"/>
                </a:lnTo>
                <a:lnTo>
                  <a:pt x="2772963" y="81553"/>
                </a:lnTo>
                <a:cubicBezTo>
                  <a:pt x="2801836" y="88075"/>
                  <a:pt x="2823763" y="112624"/>
                  <a:pt x="2823763" y="143466"/>
                </a:cubicBezTo>
                <a:cubicBezTo>
                  <a:pt x="2823763" y="179235"/>
                  <a:pt x="2794838" y="208356"/>
                  <a:pt x="2759075" y="208356"/>
                </a:cubicBezTo>
                <a:cubicBezTo>
                  <a:pt x="2723306" y="208356"/>
                  <a:pt x="2694185" y="179235"/>
                  <a:pt x="2694185" y="143466"/>
                </a:cubicBezTo>
                <a:cubicBezTo>
                  <a:pt x="2694185" y="118186"/>
                  <a:pt x="2709177" y="96984"/>
                  <a:pt x="2730297" y="86316"/>
                </a:cubicBezTo>
                <a:lnTo>
                  <a:pt x="2732678" y="0"/>
                </a:lnTo>
                <a:lnTo>
                  <a:pt x="2510231" y="0"/>
                </a:lnTo>
                <a:lnTo>
                  <a:pt x="2502891" y="85725"/>
                </a:lnTo>
                <a:cubicBezTo>
                  <a:pt x="2524582" y="96183"/>
                  <a:pt x="2539797" y="117774"/>
                  <a:pt x="2539797" y="143466"/>
                </a:cubicBezTo>
                <a:cubicBezTo>
                  <a:pt x="2539797" y="179235"/>
                  <a:pt x="2510873" y="208356"/>
                  <a:pt x="2475109" y="208356"/>
                </a:cubicBezTo>
                <a:cubicBezTo>
                  <a:pt x="2439340" y="208356"/>
                  <a:pt x="2410416" y="179235"/>
                  <a:pt x="2410416" y="143466"/>
                </a:cubicBezTo>
                <a:cubicBezTo>
                  <a:pt x="2410416" y="112840"/>
                  <a:pt x="2432056" y="88494"/>
                  <a:pt x="2460625" y="81756"/>
                </a:cubicBezTo>
                <a:lnTo>
                  <a:pt x="2467566" y="0"/>
                </a:lnTo>
                <a:lnTo>
                  <a:pt x="2212378" y="0"/>
                </a:lnTo>
                <a:lnTo>
                  <a:pt x="2210194" y="82747"/>
                </a:lnTo>
                <a:cubicBezTo>
                  <a:pt x="2236477" y="90996"/>
                  <a:pt x="2255812" y="114465"/>
                  <a:pt x="2255838" y="143466"/>
                </a:cubicBezTo>
                <a:cubicBezTo>
                  <a:pt x="2255838" y="179235"/>
                  <a:pt x="2226907" y="208356"/>
                  <a:pt x="2191144" y="208356"/>
                </a:cubicBezTo>
                <a:cubicBezTo>
                  <a:pt x="2155381" y="208356"/>
                  <a:pt x="2126456" y="179235"/>
                  <a:pt x="2126456" y="143466"/>
                </a:cubicBezTo>
                <a:cubicBezTo>
                  <a:pt x="2126456" y="116142"/>
                  <a:pt x="2143392" y="93059"/>
                  <a:pt x="2167331" y="83541"/>
                </a:cubicBezTo>
                <a:lnTo>
                  <a:pt x="2169516" y="0"/>
                </a:lnTo>
                <a:lnTo>
                  <a:pt x="1898847" y="0"/>
                </a:lnTo>
                <a:lnTo>
                  <a:pt x="1915712" y="80563"/>
                </a:lnTo>
                <a:cubicBezTo>
                  <a:pt x="1947253" y="84912"/>
                  <a:pt x="1971846" y="110725"/>
                  <a:pt x="1971872" y="143466"/>
                </a:cubicBezTo>
                <a:cubicBezTo>
                  <a:pt x="1971872" y="179235"/>
                  <a:pt x="1942948" y="208356"/>
                  <a:pt x="1907178" y="208356"/>
                </a:cubicBezTo>
                <a:cubicBezTo>
                  <a:pt x="1871415" y="208356"/>
                  <a:pt x="1842491" y="179235"/>
                  <a:pt x="1842491" y="143466"/>
                </a:cubicBezTo>
                <a:cubicBezTo>
                  <a:pt x="1842491" y="120085"/>
                  <a:pt x="1855464" y="100679"/>
                  <a:pt x="1874044" y="89294"/>
                </a:cubicBezTo>
                <a:lnTo>
                  <a:pt x="1855387" y="0"/>
                </a:lnTo>
                <a:lnTo>
                  <a:pt x="1615872" y="0"/>
                </a:lnTo>
                <a:lnTo>
                  <a:pt x="1632744" y="80759"/>
                </a:lnTo>
                <a:cubicBezTo>
                  <a:pt x="1663783" y="85547"/>
                  <a:pt x="1687906" y="111093"/>
                  <a:pt x="1687906" y="143466"/>
                </a:cubicBezTo>
                <a:cubicBezTo>
                  <a:pt x="1687906" y="179235"/>
                  <a:pt x="1658982" y="208356"/>
                  <a:pt x="1623219" y="208356"/>
                </a:cubicBezTo>
                <a:cubicBezTo>
                  <a:pt x="1587449" y="208356"/>
                  <a:pt x="1558506" y="179235"/>
                  <a:pt x="1558525" y="143466"/>
                </a:cubicBezTo>
                <a:cubicBezTo>
                  <a:pt x="1558525" y="119729"/>
                  <a:pt x="1571822" y="99987"/>
                  <a:pt x="1590872" y="88697"/>
                </a:cubicBezTo>
                <a:lnTo>
                  <a:pt x="1572419" y="0"/>
                </a:lnTo>
                <a:lnTo>
                  <a:pt x="1359891" y="0"/>
                </a:lnTo>
                <a:lnTo>
                  <a:pt x="1357706" y="82550"/>
                </a:lnTo>
                <a:cubicBezTo>
                  <a:pt x="1384294" y="90608"/>
                  <a:pt x="1404163" y="114237"/>
                  <a:pt x="1404144" y="143466"/>
                </a:cubicBezTo>
                <a:cubicBezTo>
                  <a:pt x="1404144" y="179235"/>
                  <a:pt x="1375016" y="208356"/>
                  <a:pt x="1339253" y="208356"/>
                </a:cubicBezTo>
                <a:cubicBezTo>
                  <a:pt x="1303484" y="208356"/>
                  <a:pt x="1274559" y="179235"/>
                  <a:pt x="1274559" y="143466"/>
                </a:cubicBezTo>
                <a:cubicBezTo>
                  <a:pt x="1274559" y="116294"/>
                  <a:pt x="1291311" y="93345"/>
                  <a:pt x="1315041" y="83738"/>
                </a:cubicBezTo>
                <a:lnTo>
                  <a:pt x="1317225" y="0"/>
                </a:lnTo>
                <a:lnTo>
                  <a:pt x="1073544" y="0"/>
                </a:lnTo>
                <a:lnTo>
                  <a:pt x="1071359" y="82150"/>
                </a:lnTo>
                <a:cubicBezTo>
                  <a:pt x="1099128" y="89452"/>
                  <a:pt x="1120197" y="113411"/>
                  <a:pt x="1120178" y="143466"/>
                </a:cubicBezTo>
                <a:cubicBezTo>
                  <a:pt x="1120178" y="179235"/>
                  <a:pt x="1091051" y="208356"/>
                  <a:pt x="1055287" y="208356"/>
                </a:cubicBezTo>
                <a:cubicBezTo>
                  <a:pt x="1019524" y="208356"/>
                  <a:pt x="990575" y="179235"/>
                  <a:pt x="990600" y="143466"/>
                </a:cubicBezTo>
                <a:cubicBezTo>
                  <a:pt x="990600" y="117323"/>
                  <a:pt x="1006189" y="95155"/>
                  <a:pt x="1028497" y="84931"/>
                </a:cubicBezTo>
                <a:lnTo>
                  <a:pt x="1030681" y="0"/>
                </a:lnTo>
                <a:lnTo>
                  <a:pt x="808038" y="0"/>
                </a:lnTo>
                <a:lnTo>
                  <a:pt x="800691" y="86716"/>
                </a:lnTo>
                <a:cubicBezTo>
                  <a:pt x="821468" y="97498"/>
                  <a:pt x="836225" y="118447"/>
                  <a:pt x="836212" y="143466"/>
                </a:cubicBezTo>
                <a:cubicBezTo>
                  <a:pt x="836212" y="179235"/>
                  <a:pt x="807091" y="208356"/>
                  <a:pt x="771322" y="208356"/>
                </a:cubicBezTo>
                <a:cubicBezTo>
                  <a:pt x="735559" y="208356"/>
                  <a:pt x="706634" y="179235"/>
                  <a:pt x="706634" y="143466"/>
                </a:cubicBezTo>
                <a:cubicBezTo>
                  <a:pt x="706634" y="112274"/>
                  <a:pt x="729056" y="87503"/>
                  <a:pt x="758425" y="81356"/>
                </a:cubicBezTo>
                <a:lnTo>
                  <a:pt x="765175" y="0"/>
                </a:lnTo>
                <a:lnTo>
                  <a:pt x="510381" y="0"/>
                </a:lnTo>
                <a:lnTo>
                  <a:pt x="508197" y="83141"/>
                </a:lnTo>
                <a:cubicBezTo>
                  <a:pt x="533584" y="91904"/>
                  <a:pt x="552247" y="115113"/>
                  <a:pt x="552247" y="143466"/>
                </a:cubicBezTo>
                <a:cubicBezTo>
                  <a:pt x="552247" y="179235"/>
                  <a:pt x="523126" y="208356"/>
                  <a:pt x="487363" y="208356"/>
                </a:cubicBezTo>
                <a:cubicBezTo>
                  <a:pt x="451593" y="208356"/>
                  <a:pt x="422669" y="179235"/>
                  <a:pt x="422669" y="143466"/>
                </a:cubicBezTo>
                <a:cubicBezTo>
                  <a:pt x="422669" y="115437"/>
                  <a:pt x="440614" y="92158"/>
                  <a:pt x="465531" y="83141"/>
                </a:cubicBezTo>
                <a:lnTo>
                  <a:pt x="467716" y="0"/>
                </a:lnTo>
                <a:lnTo>
                  <a:pt x="199428" y="0"/>
                </a:lnTo>
                <a:lnTo>
                  <a:pt x="216294" y="81356"/>
                </a:lnTo>
                <a:cubicBezTo>
                  <a:pt x="245758" y="87433"/>
                  <a:pt x="268300" y="112192"/>
                  <a:pt x="268288" y="143466"/>
                </a:cubicBezTo>
                <a:cubicBezTo>
                  <a:pt x="268288" y="179235"/>
                  <a:pt x="239357" y="208356"/>
                  <a:pt x="203594" y="208356"/>
                </a:cubicBezTo>
                <a:cubicBezTo>
                  <a:pt x="167830" y="208356"/>
                  <a:pt x="138703" y="179235"/>
                  <a:pt x="138703" y="143466"/>
                </a:cubicBezTo>
                <a:cubicBezTo>
                  <a:pt x="138703" y="118453"/>
                  <a:pt x="153270" y="97504"/>
                  <a:pt x="174028" y="86716"/>
                </a:cubicBezTo>
                <a:lnTo>
                  <a:pt x="155772" y="0"/>
                </a:lnTo>
                <a:lnTo>
                  <a:pt x="0" y="0"/>
                </a:lnTo>
                <a:close/>
              </a:path>
            </a:pathLst>
          </a:custGeom>
          <a:solidFill>
            <a:schemeClr val="lt2"/>
          </a:solidFill>
          <a:ln>
            <a:noFill/>
          </a:ln>
          <a:effectLst>
            <a:outerShdw blurRad="57150" dist="19050" dir="5400000" algn="bl" rotWithShape="0">
              <a:srgbClr val="000000">
                <a:alpha val="31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1" name="Google Shape;441;p7"/>
          <p:cNvGrpSpPr/>
          <p:nvPr/>
        </p:nvGrpSpPr>
        <p:grpSpPr>
          <a:xfrm>
            <a:off x="888435" y="1064858"/>
            <a:ext cx="10666076" cy="4869415"/>
            <a:chOff x="926458" y="1426165"/>
            <a:chExt cx="9078284" cy="4144536"/>
          </a:xfrm>
        </p:grpSpPr>
        <p:sp>
          <p:nvSpPr>
            <p:cNvPr id="442" name="Google Shape;442;p7"/>
            <p:cNvSpPr/>
            <p:nvPr/>
          </p:nvSpPr>
          <p:spPr>
            <a:xfrm>
              <a:off x="926458" y="1426165"/>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7"/>
            <p:cNvSpPr/>
            <p:nvPr/>
          </p:nvSpPr>
          <p:spPr>
            <a:xfrm>
              <a:off x="926458" y="3372491"/>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7"/>
            <p:cNvSpPr/>
            <p:nvPr/>
          </p:nvSpPr>
          <p:spPr>
            <a:xfrm>
              <a:off x="926458" y="2399328"/>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7"/>
            <p:cNvSpPr/>
            <p:nvPr/>
          </p:nvSpPr>
          <p:spPr>
            <a:xfrm>
              <a:off x="926458" y="4345654"/>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7"/>
            <p:cNvSpPr/>
            <p:nvPr/>
          </p:nvSpPr>
          <p:spPr>
            <a:xfrm>
              <a:off x="926458" y="1912747"/>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7"/>
            <p:cNvSpPr/>
            <p:nvPr/>
          </p:nvSpPr>
          <p:spPr>
            <a:xfrm>
              <a:off x="926458" y="3859072"/>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7"/>
            <p:cNvSpPr/>
            <p:nvPr/>
          </p:nvSpPr>
          <p:spPr>
            <a:xfrm>
              <a:off x="926458" y="2885909"/>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7"/>
            <p:cNvSpPr/>
            <p:nvPr/>
          </p:nvSpPr>
          <p:spPr>
            <a:xfrm>
              <a:off x="926458" y="4832235"/>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7"/>
            <p:cNvSpPr/>
            <p:nvPr/>
          </p:nvSpPr>
          <p:spPr>
            <a:xfrm>
              <a:off x="926458" y="5318817"/>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7"/>
            <p:cNvSpPr/>
            <p:nvPr/>
          </p:nvSpPr>
          <p:spPr>
            <a:xfrm>
              <a:off x="926458" y="1669453"/>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7"/>
            <p:cNvSpPr/>
            <p:nvPr/>
          </p:nvSpPr>
          <p:spPr>
            <a:xfrm>
              <a:off x="926458" y="3615778"/>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7"/>
            <p:cNvSpPr/>
            <p:nvPr/>
          </p:nvSpPr>
          <p:spPr>
            <a:xfrm>
              <a:off x="926458" y="2642616"/>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7"/>
            <p:cNvSpPr/>
            <p:nvPr/>
          </p:nvSpPr>
          <p:spPr>
            <a:xfrm>
              <a:off x="926458" y="4588941"/>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7"/>
            <p:cNvSpPr/>
            <p:nvPr/>
          </p:nvSpPr>
          <p:spPr>
            <a:xfrm>
              <a:off x="926458" y="2156034"/>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7"/>
            <p:cNvSpPr/>
            <p:nvPr/>
          </p:nvSpPr>
          <p:spPr>
            <a:xfrm>
              <a:off x="926458" y="4102360"/>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7"/>
            <p:cNvSpPr/>
            <p:nvPr/>
          </p:nvSpPr>
          <p:spPr>
            <a:xfrm>
              <a:off x="926458" y="3129197"/>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7"/>
            <p:cNvSpPr/>
            <p:nvPr/>
          </p:nvSpPr>
          <p:spPr>
            <a:xfrm>
              <a:off x="926458" y="5075529"/>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7"/>
            <p:cNvSpPr/>
            <p:nvPr/>
          </p:nvSpPr>
          <p:spPr>
            <a:xfrm>
              <a:off x="926458" y="5562110"/>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60" name="Google Shape;460;p7"/>
          <p:cNvGrpSpPr/>
          <p:nvPr/>
        </p:nvGrpSpPr>
        <p:grpSpPr>
          <a:xfrm>
            <a:off x="731151" y="258499"/>
            <a:ext cx="3089563" cy="5733220"/>
            <a:chOff x="8538424" y="335090"/>
            <a:chExt cx="1297863" cy="2408410"/>
          </a:xfrm>
        </p:grpSpPr>
        <p:sp>
          <p:nvSpPr>
            <p:cNvPr id="461" name="Google Shape;461;p7"/>
            <p:cNvSpPr/>
            <p:nvPr/>
          </p:nvSpPr>
          <p:spPr>
            <a:xfrm>
              <a:off x="8538424" y="459943"/>
              <a:ext cx="1297863" cy="2283557"/>
            </a:xfrm>
            <a:custGeom>
              <a:avLst/>
              <a:gdLst/>
              <a:ahLst/>
              <a:cxnLst/>
              <a:rect l="l" t="t" r="r" b="b"/>
              <a:pathLst>
                <a:path w="1297863" h="2283557" extrusionOk="0">
                  <a:moveTo>
                    <a:pt x="649032" y="0"/>
                  </a:moveTo>
                  <a:cubicBezTo>
                    <a:pt x="300841" y="-1"/>
                    <a:pt x="17481" y="235976"/>
                    <a:pt x="1474" y="532015"/>
                  </a:cubicBezTo>
                  <a:cubicBezTo>
                    <a:pt x="1206" y="537172"/>
                    <a:pt x="804" y="542302"/>
                    <a:pt x="670" y="547499"/>
                  </a:cubicBezTo>
                  <a:lnTo>
                    <a:pt x="670" y="568850"/>
                  </a:lnTo>
                  <a:lnTo>
                    <a:pt x="670" y="1692317"/>
                  </a:lnTo>
                  <a:lnTo>
                    <a:pt x="1942" y="1692317"/>
                  </a:lnTo>
                  <a:cubicBezTo>
                    <a:pt x="1139" y="1703300"/>
                    <a:pt x="0" y="1714237"/>
                    <a:pt x="0" y="1725381"/>
                  </a:cubicBezTo>
                  <a:cubicBezTo>
                    <a:pt x="0" y="2033636"/>
                    <a:pt x="290594" y="2283558"/>
                    <a:pt x="649032" y="2283558"/>
                  </a:cubicBezTo>
                  <a:cubicBezTo>
                    <a:pt x="1007470" y="2283558"/>
                    <a:pt x="1297863" y="2033636"/>
                    <a:pt x="1297863" y="1725381"/>
                  </a:cubicBezTo>
                  <a:cubicBezTo>
                    <a:pt x="1297863" y="1714237"/>
                    <a:pt x="1296725" y="1703300"/>
                    <a:pt x="1295921" y="1692317"/>
                  </a:cubicBezTo>
                  <a:lnTo>
                    <a:pt x="1296792" y="1692317"/>
                  </a:lnTo>
                  <a:lnTo>
                    <a:pt x="1296792" y="575963"/>
                  </a:lnTo>
                  <a:lnTo>
                    <a:pt x="1296792" y="540387"/>
                  </a:lnTo>
                  <a:cubicBezTo>
                    <a:pt x="1296658" y="537588"/>
                    <a:pt x="1296524" y="534801"/>
                    <a:pt x="1296390" y="532015"/>
                  </a:cubicBezTo>
                  <a:cubicBezTo>
                    <a:pt x="1280384" y="235976"/>
                    <a:pt x="997223" y="0"/>
                    <a:pt x="64903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62" name="Google Shape;462;p7"/>
            <p:cNvGrpSpPr/>
            <p:nvPr/>
          </p:nvGrpSpPr>
          <p:grpSpPr>
            <a:xfrm>
              <a:off x="8718849" y="808413"/>
              <a:ext cx="922951" cy="1587459"/>
              <a:chOff x="8718849" y="808413"/>
              <a:chExt cx="922951" cy="1587459"/>
            </a:xfrm>
          </p:grpSpPr>
          <p:sp>
            <p:nvSpPr>
              <p:cNvPr id="463" name="Google Shape;463;p7"/>
              <p:cNvSpPr/>
              <p:nvPr/>
            </p:nvSpPr>
            <p:spPr>
              <a:xfrm>
                <a:off x="8718849" y="808413"/>
                <a:ext cx="922951" cy="14854"/>
              </a:xfrm>
              <a:custGeom>
                <a:avLst/>
                <a:gdLst/>
                <a:ahLst/>
                <a:cxnLst/>
                <a:rect l="l" t="t" r="r" b="b"/>
                <a:pathLst>
                  <a:path w="922951" h="14854" extrusionOk="0">
                    <a:moveTo>
                      <a:pt x="5023" y="0"/>
                    </a:moveTo>
                    <a:cubicBezTo>
                      <a:pt x="2277" y="-20"/>
                      <a:pt x="0" y="2244"/>
                      <a:pt x="0" y="5023"/>
                    </a:cubicBezTo>
                    <a:cubicBezTo>
                      <a:pt x="0" y="7796"/>
                      <a:pt x="2277" y="10026"/>
                      <a:pt x="5023" y="10046"/>
                    </a:cubicBezTo>
                    <a:lnTo>
                      <a:pt x="917927" y="14855"/>
                    </a:lnTo>
                    <a:cubicBezTo>
                      <a:pt x="920740" y="14868"/>
                      <a:pt x="922950" y="12604"/>
                      <a:pt x="922950" y="9832"/>
                    </a:cubicBezTo>
                    <a:cubicBezTo>
                      <a:pt x="923017" y="7059"/>
                      <a:pt x="920740" y="4822"/>
                      <a:pt x="917927" y="4809"/>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7"/>
              <p:cNvSpPr/>
              <p:nvPr/>
            </p:nvSpPr>
            <p:spPr>
              <a:xfrm>
                <a:off x="8718849" y="1033187"/>
                <a:ext cx="922951" cy="14653"/>
              </a:xfrm>
              <a:custGeom>
                <a:avLst/>
                <a:gdLst/>
                <a:ahLst/>
                <a:cxnLst/>
                <a:rect l="l" t="t" r="r" b="b"/>
                <a:pathLst>
                  <a:path w="922951" h="14653" extrusionOk="0">
                    <a:moveTo>
                      <a:pt x="5023" y="0"/>
                    </a:moveTo>
                    <a:cubicBezTo>
                      <a:pt x="2277" y="-13"/>
                      <a:pt x="0" y="2250"/>
                      <a:pt x="0" y="5023"/>
                    </a:cubicBezTo>
                    <a:cubicBezTo>
                      <a:pt x="0" y="7796"/>
                      <a:pt x="2277" y="10033"/>
                      <a:pt x="5023" y="10046"/>
                    </a:cubicBezTo>
                    <a:lnTo>
                      <a:pt x="917927" y="14654"/>
                    </a:lnTo>
                    <a:cubicBezTo>
                      <a:pt x="920740" y="14667"/>
                      <a:pt x="922950" y="12403"/>
                      <a:pt x="922950" y="9631"/>
                    </a:cubicBezTo>
                    <a:cubicBezTo>
                      <a:pt x="923017" y="6851"/>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7"/>
              <p:cNvSpPr/>
              <p:nvPr/>
            </p:nvSpPr>
            <p:spPr>
              <a:xfrm>
                <a:off x="8718849" y="1257753"/>
                <a:ext cx="922951" cy="14653"/>
              </a:xfrm>
              <a:custGeom>
                <a:avLst/>
                <a:gdLst/>
                <a:ahLst/>
                <a:cxnLst/>
                <a:rect l="l" t="t" r="r" b="b"/>
                <a:pathLst>
                  <a:path w="922951" h="14653" extrusionOk="0">
                    <a:moveTo>
                      <a:pt x="5023" y="0"/>
                    </a:moveTo>
                    <a:cubicBezTo>
                      <a:pt x="2277" y="-13"/>
                      <a:pt x="0" y="2250"/>
                      <a:pt x="0" y="5023"/>
                    </a:cubicBezTo>
                    <a:cubicBezTo>
                      <a:pt x="0" y="7796"/>
                      <a:pt x="2277" y="10033"/>
                      <a:pt x="5023" y="10046"/>
                    </a:cubicBezTo>
                    <a:lnTo>
                      <a:pt x="917927" y="14654"/>
                    </a:lnTo>
                    <a:cubicBezTo>
                      <a:pt x="920740" y="14667"/>
                      <a:pt x="922950" y="12611"/>
                      <a:pt x="922950" y="9838"/>
                    </a:cubicBezTo>
                    <a:cubicBezTo>
                      <a:pt x="923017" y="7066"/>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7"/>
              <p:cNvSpPr/>
              <p:nvPr/>
            </p:nvSpPr>
            <p:spPr>
              <a:xfrm>
                <a:off x="8718849" y="1482533"/>
                <a:ext cx="922951" cy="14647"/>
              </a:xfrm>
              <a:custGeom>
                <a:avLst/>
                <a:gdLst/>
                <a:ahLst/>
                <a:cxnLst/>
                <a:rect l="l" t="t" r="r" b="b"/>
                <a:pathLst>
                  <a:path w="922951" h="14647" extrusionOk="0">
                    <a:moveTo>
                      <a:pt x="5023" y="0"/>
                    </a:moveTo>
                    <a:cubicBezTo>
                      <a:pt x="2277" y="-13"/>
                      <a:pt x="0" y="2250"/>
                      <a:pt x="0" y="5023"/>
                    </a:cubicBezTo>
                    <a:cubicBezTo>
                      <a:pt x="0" y="7796"/>
                      <a:pt x="2277" y="10033"/>
                      <a:pt x="5023" y="10046"/>
                    </a:cubicBezTo>
                    <a:lnTo>
                      <a:pt x="917927" y="14647"/>
                    </a:lnTo>
                    <a:cubicBezTo>
                      <a:pt x="920740" y="14660"/>
                      <a:pt x="922950" y="12397"/>
                      <a:pt x="922950" y="9624"/>
                    </a:cubicBezTo>
                    <a:cubicBezTo>
                      <a:pt x="923017" y="6851"/>
                      <a:pt x="920740" y="4614"/>
                      <a:pt x="917927" y="4601"/>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7"/>
              <p:cNvSpPr/>
              <p:nvPr/>
            </p:nvSpPr>
            <p:spPr>
              <a:xfrm>
                <a:off x="8718849" y="1707099"/>
                <a:ext cx="922951" cy="14653"/>
              </a:xfrm>
              <a:custGeom>
                <a:avLst/>
                <a:gdLst/>
                <a:ahLst/>
                <a:cxnLst/>
                <a:rect l="l" t="t" r="r" b="b"/>
                <a:pathLst>
                  <a:path w="922951" h="14653" extrusionOk="0">
                    <a:moveTo>
                      <a:pt x="5023" y="0"/>
                    </a:moveTo>
                    <a:cubicBezTo>
                      <a:pt x="2277" y="-13"/>
                      <a:pt x="0" y="2250"/>
                      <a:pt x="0" y="5023"/>
                    </a:cubicBezTo>
                    <a:cubicBezTo>
                      <a:pt x="0" y="7796"/>
                      <a:pt x="2277" y="10033"/>
                      <a:pt x="5023" y="10046"/>
                    </a:cubicBezTo>
                    <a:lnTo>
                      <a:pt x="917927" y="14654"/>
                    </a:lnTo>
                    <a:cubicBezTo>
                      <a:pt x="920740" y="14667"/>
                      <a:pt x="922950" y="12403"/>
                      <a:pt x="922950" y="9631"/>
                    </a:cubicBezTo>
                    <a:cubicBezTo>
                      <a:pt x="923017" y="6851"/>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7"/>
              <p:cNvSpPr/>
              <p:nvPr/>
            </p:nvSpPr>
            <p:spPr>
              <a:xfrm>
                <a:off x="8718849" y="1931879"/>
                <a:ext cx="922951" cy="14647"/>
              </a:xfrm>
              <a:custGeom>
                <a:avLst/>
                <a:gdLst/>
                <a:ahLst/>
                <a:cxnLst/>
                <a:rect l="l" t="t" r="r" b="b"/>
                <a:pathLst>
                  <a:path w="922951" h="14647" extrusionOk="0">
                    <a:moveTo>
                      <a:pt x="5023" y="0"/>
                    </a:moveTo>
                    <a:cubicBezTo>
                      <a:pt x="2277" y="-20"/>
                      <a:pt x="0" y="2036"/>
                      <a:pt x="0" y="4809"/>
                    </a:cubicBezTo>
                    <a:cubicBezTo>
                      <a:pt x="0" y="7581"/>
                      <a:pt x="2277" y="10026"/>
                      <a:pt x="5023" y="10046"/>
                    </a:cubicBezTo>
                    <a:lnTo>
                      <a:pt x="917927" y="14647"/>
                    </a:lnTo>
                    <a:cubicBezTo>
                      <a:pt x="920740" y="14660"/>
                      <a:pt x="922950" y="12397"/>
                      <a:pt x="922950" y="9624"/>
                    </a:cubicBezTo>
                    <a:cubicBezTo>
                      <a:pt x="923017" y="6851"/>
                      <a:pt x="920740" y="4615"/>
                      <a:pt x="917927" y="4601"/>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7"/>
              <p:cNvSpPr/>
              <p:nvPr/>
            </p:nvSpPr>
            <p:spPr>
              <a:xfrm>
                <a:off x="8718849" y="2156445"/>
                <a:ext cx="922951" cy="14646"/>
              </a:xfrm>
              <a:custGeom>
                <a:avLst/>
                <a:gdLst/>
                <a:ahLst/>
                <a:cxnLst/>
                <a:rect l="l" t="t" r="r" b="b"/>
                <a:pathLst>
                  <a:path w="922951" h="14646" extrusionOk="0">
                    <a:moveTo>
                      <a:pt x="5023" y="0"/>
                    </a:moveTo>
                    <a:cubicBezTo>
                      <a:pt x="2277" y="-13"/>
                      <a:pt x="0" y="2250"/>
                      <a:pt x="0" y="5023"/>
                    </a:cubicBezTo>
                    <a:cubicBezTo>
                      <a:pt x="0" y="7796"/>
                      <a:pt x="2277" y="10032"/>
                      <a:pt x="5023" y="10046"/>
                    </a:cubicBezTo>
                    <a:lnTo>
                      <a:pt x="917927" y="14647"/>
                    </a:lnTo>
                    <a:cubicBezTo>
                      <a:pt x="920740" y="14660"/>
                      <a:pt x="922950" y="12403"/>
                      <a:pt x="922950" y="9624"/>
                    </a:cubicBezTo>
                    <a:cubicBezTo>
                      <a:pt x="923017" y="6851"/>
                      <a:pt x="920740" y="4614"/>
                      <a:pt x="917927" y="4601"/>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7"/>
              <p:cNvSpPr/>
              <p:nvPr/>
            </p:nvSpPr>
            <p:spPr>
              <a:xfrm>
                <a:off x="8718849" y="2381219"/>
                <a:ext cx="922951" cy="14653"/>
              </a:xfrm>
              <a:custGeom>
                <a:avLst/>
                <a:gdLst/>
                <a:ahLst/>
                <a:cxnLst/>
                <a:rect l="l" t="t" r="r" b="b"/>
                <a:pathLst>
                  <a:path w="922951" h="14653" extrusionOk="0">
                    <a:moveTo>
                      <a:pt x="5023" y="0"/>
                    </a:moveTo>
                    <a:cubicBezTo>
                      <a:pt x="2277" y="-13"/>
                      <a:pt x="0" y="2043"/>
                      <a:pt x="0" y="4815"/>
                    </a:cubicBezTo>
                    <a:cubicBezTo>
                      <a:pt x="0" y="7588"/>
                      <a:pt x="2277" y="10033"/>
                      <a:pt x="5023" y="10046"/>
                    </a:cubicBezTo>
                    <a:lnTo>
                      <a:pt x="917927" y="14654"/>
                    </a:lnTo>
                    <a:cubicBezTo>
                      <a:pt x="920740" y="14667"/>
                      <a:pt x="922950" y="12404"/>
                      <a:pt x="922950" y="9631"/>
                    </a:cubicBezTo>
                    <a:cubicBezTo>
                      <a:pt x="923017" y="6858"/>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1" name="Google Shape;471;p7"/>
            <p:cNvSpPr/>
            <p:nvPr/>
          </p:nvSpPr>
          <p:spPr>
            <a:xfrm>
              <a:off x="8991896" y="335090"/>
              <a:ext cx="292419" cy="423382"/>
            </a:xfrm>
            <a:custGeom>
              <a:avLst/>
              <a:gdLst/>
              <a:ahLst/>
              <a:cxnLst/>
              <a:rect l="l" t="t" r="r" b="b"/>
              <a:pathLst>
                <a:path w="292419" h="423382" extrusionOk="0">
                  <a:moveTo>
                    <a:pt x="90012" y="56"/>
                  </a:moveTo>
                  <a:cubicBezTo>
                    <a:pt x="77958" y="-370"/>
                    <a:pt x="65902" y="1642"/>
                    <a:pt x="54182" y="6543"/>
                  </a:cubicBezTo>
                  <a:cubicBezTo>
                    <a:pt x="7502" y="26147"/>
                    <a:pt x="-12791" y="83178"/>
                    <a:pt x="8373" y="133582"/>
                  </a:cubicBezTo>
                  <a:cubicBezTo>
                    <a:pt x="10047" y="137563"/>
                    <a:pt x="13128" y="140537"/>
                    <a:pt x="15271" y="144256"/>
                  </a:cubicBezTo>
                  <a:cubicBezTo>
                    <a:pt x="23174" y="142318"/>
                    <a:pt x="31344" y="140917"/>
                    <a:pt x="39314" y="139233"/>
                  </a:cubicBezTo>
                  <a:cubicBezTo>
                    <a:pt x="36100" y="134480"/>
                    <a:pt x="32416" y="130044"/>
                    <a:pt x="30139" y="124582"/>
                  </a:cubicBezTo>
                  <a:cubicBezTo>
                    <a:pt x="13797" y="85672"/>
                    <a:pt x="28933" y="42695"/>
                    <a:pt x="63223" y="28309"/>
                  </a:cubicBezTo>
                  <a:cubicBezTo>
                    <a:pt x="97446" y="13924"/>
                    <a:pt x="138768" y="33139"/>
                    <a:pt x="155110" y="72051"/>
                  </a:cubicBezTo>
                  <a:cubicBezTo>
                    <a:pt x="155378" y="72745"/>
                    <a:pt x="169643" y="107370"/>
                    <a:pt x="176206" y="123327"/>
                  </a:cubicBezTo>
                  <a:cubicBezTo>
                    <a:pt x="204535" y="191873"/>
                    <a:pt x="267289" y="343657"/>
                    <a:pt x="267289" y="343497"/>
                  </a:cubicBezTo>
                  <a:cubicBezTo>
                    <a:pt x="273049" y="365544"/>
                    <a:pt x="262601" y="387853"/>
                    <a:pt x="242175" y="396452"/>
                  </a:cubicBezTo>
                  <a:cubicBezTo>
                    <a:pt x="219069" y="406123"/>
                    <a:pt x="192815" y="395240"/>
                    <a:pt x="183104" y="372174"/>
                  </a:cubicBezTo>
                  <a:lnTo>
                    <a:pt x="84521" y="131071"/>
                  </a:lnTo>
                  <a:lnTo>
                    <a:pt x="75747" y="109305"/>
                  </a:lnTo>
                  <a:cubicBezTo>
                    <a:pt x="73336" y="103312"/>
                    <a:pt x="66438" y="100369"/>
                    <a:pt x="60478" y="102816"/>
                  </a:cubicBezTo>
                  <a:cubicBezTo>
                    <a:pt x="54517" y="105264"/>
                    <a:pt x="51570" y="112102"/>
                    <a:pt x="53981" y="118095"/>
                  </a:cubicBezTo>
                  <a:lnTo>
                    <a:pt x="60678" y="134628"/>
                  </a:lnTo>
                  <a:lnTo>
                    <a:pt x="161338" y="381169"/>
                  </a:lnTo>
                  <a:cubicBezTo>
                    <a:pt x="176072" y="416283"/>
                    <a:pt x="216390" y="432691"/>
                    <a:pt x="251350" y="418004"/>
                  </a:cubicBezTo>
                  <a:cubicBezTo>
                    <a:pt x="282827" y="404803"/>
                    <a:pt x="298766" y="370554"/>
                    <a:pt x="290059" y="337429"/>
                  </a:cubicBezTo>
                  <a:cubicBezTo>
                    <a:pt x="289725" y="336177"/>
                    <a:pt x="232396" y="198056"/>
                    <a:pt x="201321" y="123118"/>
                  </a:cubicBezTo>
                  <a:cubicBezTo>
                    <a:pt x="192615" y="102136"/>
                    <a:pt x="177546" y="65180"/>
                    <a:pt x="176608" y="63051"/>
                  </a:cubicBezTo>
                  <a:cubicBezTo>
                    <a:pt x="160736" y="25249"/>
                    <a:pt x="126111" y="1333"/>
                    <a:pt x="90012" y="56"/>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2" name="Google Shape;472;p7"/>
          <p:cNvSpPr/>
          <p:nvPr/>
        </p:nvSpPr>
        <p:spPr>
          <a:xfrm>
            <a:off x="10632718" y="48625"/>
            <a:ext cx="1408984" cy="1228400"/>
          </a:xfrm>
          <a:custGeom>
            <a:avLst/>
            <a:gdLst/>
            <a:ahLst/>
            <a:cxnLst/>
            <a:rect l="l" t="t" r="r" b="b"/>
            <a:pathLst>
              <a:path w="1184020" h="1032269" extrusionOk="0">
                <a:moveTo>
                  <a:pt x="211073" y="0"/>
                </a:moveTo>
                <a:cubicBezTo>
                  <a:pt x="203073" y="4194"/>
                  <a:pt x="195579" y="6081"/>
                  <a:pt x="203708" y="1389"/>
                </a:cubicBezTo>
                <a:cubicBezTo>
                  <a:pt x="208914" y="-1609"/>
                  <a:pt x="196214" y="-384"/>
                  <a:pt x="193421" y="16470"/>
                </a:cubicBezTo>
                <a:cubicBezTo>
                  <a:pt x="190944" y="31234"/>
                  <a:pt x="202564" y="58197"/>
                  <a:pt x="196151" y="70247"/>
                </a:cubicBezTo>
                <a:cubicBezTo>
                  <a:pt x="190435" y="81073"/>
                  <a:pt x="166115" y="72031"/>
                  <a:pt x="163639" y="86915"/>
                </a:cubicBezTo>
                <a:cubicBezTo>
                  <a:pt x="161734" y="98260"/>
                  <a:pt x="171385" y="125774"/>
                  <a:pt x="161035" y="133152"/>
                </a:cubicBezTo>
                <a:cubicBezTo>
                  <a:pt x="150177" y="140934"/>
                  <a:pt x="132651" y="138613"/>
                  <a:pt x="127508" y="154781"/>
                </a:cubicBezTo>
                <a:cubicBezTo>
                  <a:pt x="124967" y="162867"/>
                  <a:pt x="127253" y="180267"/>
                  <a:pt x="121158" y="186333"/>
                </a:cubicBezTo>
                <a:cubicBezTo>
                  <a:pt x="110362" y="197139"/>
                  <a:pt x="92963" y="190770"/>
                  <a:pt x="85471" y="204986"/>
                </a:cubicBezTo>
                <a:cubicBezTo>
                  <a:pt x="80835" y="213689"/>
                  <a:pt x="74612" y="235904"/>
                  <a:pt x="78930" y="245467"/>
                </a:cubicBezTo>
                <a:cubicBezTo>
                  <a:pt x="80136" y="248219"/>
                  <a:pt x="83947" y="249792"/>
                  <a:pt x="84073" y="252809"/>
                </a:cubicBezTo>
                <a:cubicBezTo>
                  <a:pt x="84137" y="255640"/>
                  <a:pt x="60134" y="264579"/>
                  <a:pt x="56451" y="270272"/>
                </a:cubicBezTo>
                <a:cubicBezTo>
                  <a:pt x="45656" y="287202"/>
                  <a:pt x="70294" y="303623"/>
                  <a:pt x="57658" y="318492"/>
                </a:cubicBezTo>
                <a:cubicBezTo>
                  <a:pt x="45973" y="332278"/>
                  <a:pt x="21526" y="315914"/>
                  <a:pt x="7683" y="329803"/>
                </a:cubicBezTo>
                <a:cubicBezTo>
                  <a:pt x="-6033" y="343534"/>
                  <a:pt x="2476" y="369546"/>
                  <a:pt x="4063" y="385762"/>
                </a:cubicBezTo>
                <a:lnTo>
                  <a:pt x="938910" y="1032269"/>
                </a:lnTo>
                <a:cubicBezTo>
                  <a:pt x="940625" y="1027621"/>
                  <a:pt x="942593" y="1023068"/>
                  <a:pt x="943863" y="1018382"/>
                </a:cubicBezTo>
                <a:cubicBezTo>
                  <a:pt x="945514" y="1012717"/>
                  <a:pt x="943165" y="1002265"/>
                  <a:pt x="947292" y="998138"/>
                </a:cubicBezTo>
                <a:cubicBezTo>
                  <a:pt x="955674" y="989686"/>
                  <a:pt x="968819" y="985146"/>
                  <a:pt x="974660" y="974129"/>
                </a:cubicBezTo>
                <a:cubicBezTo>
                  <a:pt x="981772" y="960692"/>
                  <a:pt x="982408" y="943522"/>
                  <a:pt x="993330" y="931863"/>
                </a:cubicBezTo>
                <a:cubicBezTo>
                  <a:pt x="1001775" y="922827"/>
                  <a:pt x="1015682" y="914508"/>
                  <a:pt x="1017904" y="900907"/>
                </a:cubicBezTo>
                <a:cubicBezTo>
                  <a:pt x="1019746" y="889667"/>
                  <a:pt x="1010665" y="873773"/>
                  <a:pt x="1012126" y="864788"/>
                </a:cubicBezTo>
                <a:cubicBezTo>
                  <a:pt x="1012380" y="863366"/>
                  <a:pt x="1031366" y="868331"/>
                  <a:pt x="1032383" y="868166"/>
                </a:cubicBezTo>
                <a:cubicBezTo>
                  <a:pt x="1036256" y="867556"/>
                  <a:pt x="1031874" y="845160"/>
                  <a:pt x="1046479" y="838004"/>
                </a:cubicBezTo>
                <a:cubicBezTo>
                  <a:pt x="1071054" y="825951"/>
                  <a:pt x="1083754" y="846068"/>
                  <a:pt x="1101026" y="844551"/>
                </a:cubicBezTo>
                <a:lnTo>
                  <a:pt x="1111567" y="829469"/>
                </a:lnTo>
                <a:lnTo>
                  <a:pt x="1124267" y="810813"/>
                </a:lnTo>
                <a:lnTo>
                  <a:pt x="1139380" y="789185"/>
                </a:lnTo>
                <a:cubicBezTo>
                  <a:pt x="1137347" y="784251"/>
                  <a:pt x="1131633" y="780466"/>
                  <a:pt x="1130808" y="775494"/>
                </a:cubicBezTo>
                <a:cubicBezTo>
                  <a:pt x="1129664" y="768166"/>
                  <a:pt x="1146746" y="721367"/>
                  <a:pt x="1151445" y="713975"/>
                </a:cubicBezTo>
                <a:cubicBezTo>
                  <a:pt x="1160081" y="700463"/>
                  <a:pt x="1171321" y="684448"/>
                  <a:pt x="1184021" y="672700"/>
                </a:cubicBezTo>
                <a:lnTo>
                  <a:pt x="211073" y="0"/>
                </a:lnTo>
                <a:close/>
              </a:path>
            </a:pathLst>
          </a:custGeom>
          <a:solidFill>
            <a:srgbClr val="F8F1DF">
              <a:alpha val="33330"/>
            </a:srgbClr>
          </a:solidFill>
          <a:ln>
            <a:noFill/>
          </a:ln>
          <a:effectLst>
            <a:outerShdw blurRad="57150" dist="19050" dir="5400000" algn="bl" rotWithShape="0">
              <a:srgbClr val="000000">
                <a:alpha val="15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3" name="Google Shape;473;p7"/>
          <p:cNvSpPr txBox="1">
            <a:spLocks noGrp="1"/>
          </p:cNvSpPr>
          <p:nvPr>
            <p:ph type="title"/>
          </p:nvPr>
        </p:nvSpPr>
        <p:spPr>
          <a:xfrm>
            <a:off x="918525" y="880500"/>
            <a:ext cx="2600700" cy="48936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500"/>
              <a:buNone/>
              <a:defRPr sz="5200"/>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474" name="Google Shape;474;p7"/>
          <p:cNvSpPr txBox="1">
            <a:spLocks noGrp="1"/>
          </p:cNvSpPr>
          <p:nvPr>
            <p:ph type="subTitle" idx="1"/>
          </p:nvPr>
        </p:nvSpPr>
        <p:spPr>
          <a:xfrm>
            <a:off x="4371150" y="1445317"/>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5" name="Google Shape;475;p7"/>
          <p:cNvSpPr txBox="1">
            <a:spLocks noGrp="1"/>
          </p:cNvSpPr>
          <p:nvPr>
            <p:ph type="body" idx="2"/>
          </p:nvPr>
        </p:nvSpPr>
        <p:spPr>
          <a:xfrm>
            <a:off x="4371180" y="2111670"/>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76" name="Google Shape;476;p7"/>
          <p:cNvSpPr txBox="1">
            <a:spLocks noGrp="1"/>
          </p:cNvSpPr>
          <p:nvPr>
            <p:ph type="subTitle" idx="3"/>
          </p:nvPr>
        </p:nvSpPr>
        <p:spPr>
          <a:xfrm>
            <a:off x="7974263" y="1445317"/>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7" name="Google Shape;477;p7"/>
          <p:cNvSpPr txBox="1">
            <a:spLocks noGrp="1"/>
          </p:cNvSpPr>
          <p:nvPr>
            <p:ph type="body" idx="4"/>
          </p:nvPr>
        </p:nvSpPr>
        <p:spPr>
          <a:xfrm>
            <a:off x="7974299" y="2111670"/>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78" name="Google Shape;478;p7"/>
          <p:cNvSpPr txBox="1">
            <a:spLocks noGrp="1"/>
          </p:cNvSpPr>
          <p:nvPr>
            <p:ph type="subTitle" idx="5"/>
          </p:nvPr>
        </p:nvSpPr>
        <p:spPr>
          <a:xfrm>
            <a:off x="4371080" y="3736793"/>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 name="Google Shape;479;p7"/>
          <p:cNvSpPr txBox="1">
            <a:spLocks noGrp="1"/>
          </p:cNvSpPr>
          <p:nvPr>
            <p:ph type="body" idx="6"/>
          </p:nvPr>
        </p:nvSpPr>
        <p:spPr>
          <a:xfrm>
            <a:off x="4371122" y="4403146"/>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80" name="Google Shape;480;p7"/>
          <p:cNvSpPr txBox="1">
            <a:spLocks noGrp="1"/>
          </p:cNvSpPr>
          <p:nvPr>
            <p:ph type="body" idx="7"/>
          </p:nvPr>
        </p:nvSpPr>
        <p:spPr>
          <a:xfrm>
            <a:off x="7974241" y="4403146"/>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81" name="Google Shape;481;p7"/>
          <p:cNvSpPr txBox="1">
            <a:spLocks noGrp="1"/>
          </p:cNvSpPr>
          <p:nvPr>
            <p:ph type="subTitle" idx="8"/>
          </p:nvPr>
        </p:nvSpPr>
        <p:spPr>
          <a:xfrm>
            <a:off x="7974205" y="3736793"/>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4309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23"/>
        <p:cNvGrpSpPr/>
        <p:nvPr/>
      </p:nvGrpSpPr>
      <p:grpSpPr>
        <a:xfrm>
          <a:off x="0" y="0"/>
          <a:ext cx="0" cy="0"/>
          <a:chOff x="0" y="0"/>
          <a:chExt cx="0" cy="0"/>
        </a:xfrm>
      </p:grpSpPr>
      <p:sp>
        <p:nvSpPr>
          <p:cNvPr id="24" name="Google Shape;24;p3"/>
          <p:cNvSpPr/>
          <p:nvPr/>
        </p:nvSpPr>
        <p:spPr>
          <a:xfrm rot="-5400000">
            <a:off x="2709812" y="-2709806"/>
            <a:ext cx="7119717" cy="12539329"/>
          </a:xfrm>
          <a:custGeom>
            <a:avLst/>
            <a:gdLst/>
            <a:ahLst/>
            <a:cxnLst/>
            <a:rect l="l" t="t" r="r" b="b"/>
            <a:pathLst>
              <a:path w="7119717" h="12539329" extrusionOk="0">
                <a:moveTo>
                  <a:pt x="193124" y="9798938"/>
                </a:moveTo>
                <a:lnTo>
                  <a:pt x="193124" y="9813518"/>
                </a:lnTo>
                <a:lnTo>
                  <a:pt x="0" y="9813518"/>
                </a:lnTo>
                <a:lnTo>
                  <a:pt x="0" y="9798938"/>
                </a:lnTo>
                <a:close/>
                <a:moveTo>
                  <a:pt x="193124" y="9433810"/>
                </a:moveTo>
                <a:lnTo>
                  <a:pt x="193124" y="9448390"/>
                </a:lnTo>
                <a:lnTo>
                  <a:pt x="0" y="9448390"/>
                </a:lnTo>
                <a:lnTo>
                  <a:pt x="0" y="9433810"/>
                </a:lnTo>
                <a:close/>
                <a:moveTo>
                  <a:pt x="193124" y="9068682"/>
                </a:moveTo>
                <a:lnTo>
                  <a:pt x="193124" y="9083262"/>
                </a:lnTo>
                <a:lnTo>
                  <a:pt x="0" y="9083262"/>
                </a:lnTo>
                <a:lnTo>
                  <a:pt x="0" y="9068682"/>
                </a:lnTo>
                <a:close/>
                <a:moveTo>
                  <a:pt x="193124" y="8703555"/>
                </a:moveTo>
                <a:lnTo>
                  <a:pt x="193124" y="8718135"/>
                </a:lnTo>
                <a:lnTo>
                  <a:pt x="0" y="8718135"/>
                </a:lnTo>
                <a:lnTo>
                  <a:pt x="0" y="8703555"/>
                </a:lnTo>
                <a:close/>
                <a:moveTo>
                  <a:pt x="193124" y="8338428"/>
                </a:moveTo>
                <a:lnTo>
                  <a:pt x="193124" y="8353008"/>
                </a:lnTo>
                <a:lnTo>
                  <a:pt x="0" y="8353008"/>
                </a:lnTo>
                <a:lnTo>
                  <a:pt x="0" y="8338428"/>
                </a:lnTo>
                <a:close/>
                <a:moveTo>
                  <a:pt x="193124" y="7973301"/>
                </a:moveTo>
                <a:lnTo>
                  <a:pt x="193124" y="7980077"/>
                </a:lnTo>
                <a:lnTo>
                  <a:pt x="193124" y="7987881"/>
                </a:lnTo>
                <a:lnTo>
                  <a:pt x="0" y="7987881"/>
                </a:lnTo>
                <a:lnTo>
                  <a:pt x="0" y="7973301"/>
                </a:lnTo>
                <a:close/>
                <a:moveTo>
                  <a:pt x="193124" y="7608174"/>
                </a:moveTo>
                <a:lnTo>
                  <a:pt x="193124" y="7622754"/>
                </a:lnTo>
                <a:lnTo>
                  <a:pt x="0" y="7622754"/>
                </a:lnTo>
                <a:lnTo>
                  <a:pt x="0" y="7608174"/>
                </a:lnTo>
                <a:close/>
                <a:moveTo>
                  <a:pt x="193124" y="7243044"/>
                </a:moveTo>
                <a:lnTo>
                  <a:pt x="193124" y="7257625"/>
                </a:lnTo>
                <a:lnTo>
                  <a:pt x="0" y="7257625"/>
                </a:lnTo>
                <a:lnTo>
                  <a:pt x="0" y="7243044"/>
                </a:lnTo>
                <a:close/>
                <a:moveTo>
                  <a:pt x="193134" y="6877920"/>
                </a:moveTo>
                <a:lnTo>
                  <a:pt x="193131" y="6892501"/>
                </a:lnTo>
                <a:lnTo>
                  <a:pt x="0" y="6892501"/>
                </a:lnTo>
                <a:lnTo>
                  <a:pt x="0" y="6877920"/>
                </a:lnTo>
                <a:close/>
                <a:moveTo>
                  <a:pt x="193171" y="10178645"/>
                </a:moveTo>
                <a:lnTo>
                  <a:pt x="0" y="10178645"/>
                </a:lnTo>
                <a:lnTo>
                  <a:pt x="0" y="10164065"/>
                </a:lnTo>
                <a:lnTo>
                  <a:pt x="193159" y="10164065"/>
                </a:lnTo>
                <a:close/>
                <a:moveTo>
                  <a:pt x="193206" y="6512794"/>
                </a:moveTo>
                <a:lnTo>
                  <a:pt x="193203" y="6527374"/>
                </a:lnTo>
                <a:lnTo>
                  <a:pt x="0" y="6527374"/>
                </a:lnTo>
                <a:lnTo>
                  <a:pt x="0" y="6512794"/>
                </a:lnTo>
                <a:close/>
                <a:moveTo>
                  <a:pt x="193272" y="6172803"/>
                </a:moveTo>
                <a:lnTo>
                  <a:pt x="193272" y="6178585"/>
                </a:lnTo>
                <a:lnTo>
                  <a:pt x="193270" y="6187383"/>
                </a:lnTo>
                <a:lnTo>
                  <a:pt x="1" y="6187383"/>
                </a:lnTo>
                <a:lnTo>
                  <a:pt x="1" y="6172803"/>
                </a:lnTo>
                <a:close/>
                <a:moveTo>
                  <a:pt x="193272" y="5807676"/>
                </a:moveTo>
                <a:lnTo>
                  <a:pt x="193272" y="5822255"/>
                </a:lnTo>
                <a:lnTo>
                  <a:pt x="1" y="5822255"/>
                </a:lnTo>
                <a:lnTo>
                  <a:pt x="1" y="5807676"/>
                </a:lnTo>
                <a:close/>
                <a:moveTo>
                  <a:pt x="193272" y="5442548"/>
                </a:moveTo>
                <a:lnTo>
                  <a:pt x="193272" y="5457129"/>
                </a:lnTo>
                <a:lnTo>
                  <a:pt x="1" y="5457129"/>
                </a:lnTo>
                <a:lnTo>
                  <a:pt x="1" y="5442548"/>
                </a:lnTo>
                <a:close/>
                <a:moveTo>
                  <a:pt x="193272" y="5077421"/>
                </a:moveTo>
                <a:lnTo>
                  <a:pt x="193272" y="5092001"/>
                </a:lnTo>
                <a:lnTo>
                  <a:pt x="1" y="5092001"/>
                </a:lnTo>
                <a:lnTo>
                  <a:pt x="1" y="5077421"/>
                </a:lnTo>
                <a:close/>
                <a:moveTo>
                  <a:pt x="193272" y="4712293"/>
                </a:moveTo>
                <a:lnTo>
                  <a:pt x="193272" y="4726873"/>
                </a:lnTo>
                <a:lnTo>
                  <a:pt x="1" y="4726873"/>
                </a:lnTo>
                <a:lnTo>
                  <a:pt x="1" y="4712293"/>
                </a:lnTo>
                <a:close/>
                <a:moveTo>
                  <a:pt x="193272" y="4347165"/>
                </a:moveTo>
                <a:lnTo>
                  <a:pt x="193272" y="4361745"/>
                </a:lnTo>
                <a:lnTo>
                  <a:pt x="1" y="4361745"/>
                </a:lnTo>
                <a:lnTo>
                  <a:pt x="1" y="4347165"/>
                </a:lnTo>
                <a:close/>
                <a:moveTo>
                  <a:pt x="193272" y="3982038"/>
                </a:moveTo>
                <a:lnTo>
                  <a:pt x="193272" y="3996618"/>
                </a:lnTo>
                <a:lnTo>
                  <a:pt x="1" y="3996618"/>
                </a:lnTo>
                <a:lnTo>
                  <a:pt x="1" y="3982038"/>
                </a:lnTo>
                <a:close/>
                <a:moveTo>
                  <a:pt x="193272" y="3616911"/>
                </a:moveTo>
                <a:lnTo>
                  <a:pt x="193272" y="3631491"/>
                </a:lnTo>
                <a:lnTo>
                  <a:pt x="1" y="3631491"/>
                </a:lnTo>
                <a:lnTo>
                  <a:pt x="1" y="3616911"/>
                </a:lnTo>
                <a:close/>
                <a:moveTo>
                  <a:pt x="193272" y="3251783"/>
                </a:moveTo>
                <a:lnTo>
                  <a:pt x="193272" y="3266363"/>
                </a:lnTo>
                <a:lnTo>
                  <a:pt x="1" y="3266363"/>
                </a:lnTo>
                <a:lnTo>
                  <a:pt x="1" y="3251783"/>
                </a:lnTo>
                <a:close/>
                <a:moveTo>
                  <a:pt x="193272" y="2886655"/>
                </a:moveTo>
                <a:lnTo>
                  <a:pt x="193272" y="2901235"/>
                </a:lnTo>
                <a:lnTo>
                  <a:pt x="1" y="2901235"/>
                </a:lnTo>
                <a:lnTo>
                  <a:pt x="1" y="2886655"/>
                </a:lnTo>
                <a:close/>
                <a:moveTo>
                  <a:pt x="193272" y="2521528"/>
                </a:moveTo>
                <a:lnTo>
                  <a:pt x="193272" y="2536108"/>
                </a:lnTo>
                <a:lnTo>
                  <a:pt x="1" y="2536108"/>
                </a:lnTo>
                <a:lnTo>
                  <a:pt x="1" y="2521528"/>
                </a:lnTo>
                <a:close/>
                <a:moveTo>
                  <a:pt x="193272" y="2156401"/>
                </a:moveTo>
                <a:lnTo>
                  <a:pt x="193272" y="2170981"/>
                </a:lnTo>
                <a:lnTo>
                  <a:pt x="1" y="2170981"/>
                </a:lnTo>
                <a:lnTo>
                  <a:pt x="1" y="2156401"/>
                </a:lnTo>
                <a:close/>
                <a:moveTo>
                  <a:pt x="193272" y="1791274"/>
                </a:moveTo>
                <a:lnTo>
                  <a:pt x="193272" y="1805854"/>
                </a:lnTo>
                <a:lnTo>
                  <a:pt x="1" y="1805854"/>
                </a:lnTo>
                <a:lnTo>
                  <a:pt x="1" y="1791274"/>
                </a:lnTo>
                <a:close/>
                <a:moveTo>
                  <a:pt x="193272" y="1426147"/>
                </a:moveTo>
                <a:lnTo>
                  <a:pt x="193272" y="1440727"/>
                </a:lnTo>
                <a:lnTo>
                  <a:pt x="1" y="1440727"/>
                </a:lnTo>
                <a:lnTo>
                  <a:pt x="1" y="1426147"/>
                </a:lnTo>
                <a:close/>
                <a:moveTo>
                  <a:pt x="193272" y="1061017"/>
                </a:moveTo>
                <a:lnTo>
                  <a:pt x="193272" y="1075598"/>
                </a:lnTo>
                <a:lnTo>
                  <a:pt x="1" y="1075598"/>
                </a:lnTo>
                <a:lnTo>
                  <a:pt x="1" y="1061017"/>
                </a:lnTo>
                <a:close/>
                <a:moveTo>
                  <a:pt x="193272" y="695893"/>
                </a:moveTo>
                <a:lnTo>
                  <a:pt x="193272" y="710474"/>
                </a:lnTo>
                <a:lnTo>
                  <a:pt x="1" y="710474"/>
                </a:lnTo>
                <a:lnTo>
                  <a:pt x="1" y="695893"/>
                </a:lnTo>
                <a:close/>
                <a:moveTo>
                  <a:pt x="193272" y="330767"/>
                </a:moveTo>
                <a:lnTo>
                  <a:pt x="193272" y="345347"/>
                </a:lnTo>
                <a:lnTo>
                  <a:pt x="1" y="345347"/>
                </a:lnTo>
                <a:lnTo>
                  <a:pt x="1" y="330767"/>
                </a:lnTo>
                <a:close/>
                <a:moveTo>
                  <a:pt x="193459" y="10543772"/>
                </a:moveTo>
                <a:lnTo>
                  <a:pt x="0" y="10543772"/>
                </a:lnTo>
                <a:lnTo>
                  <a:pt x="0" y="10529192"/>
                </a:lnTo>
                <a:lnTo>
                  <a:pt x="193447" y="10529192"/>
                </a:lnTo>
                <a:close/>
                <a:moveTo>
                  <a:pt x="193747" y="10908900"/>
                </a:moveTo>
                <a:lnTo>
                  <a:pt x="0" y="10908900"/>
                </a:lnTo>
                <a:lnTo>
                  <a:pt x="0" y="10894320"/>
                </a:lnTo>
                <a:lnTo>
                  <a:pt x="193735" y="10894320"/>
                </a:lnTo>
                <a:close/>
                <a:moveTo>
                  <a:pt x="193858" y="11989703"/>
                </a:moveTo>
                <a:lnTo>
                  <a:pt x="193858" y="12004282"/>
                </a:lnTo>
                <a:lnTo>
                  <a:pt x="0" y="12004282"/>
                </a:lnTo>
                <a:lnTo>
                  <a:pt x="0" y="11989703"/>
                </a:lnTo>
                <a:close/>
                <a:moveTo>
                  <a:pt x="193858" y="11624575"/>
                </a:moveTo>
                <a:lnTo>
                  <a:pt x="193858" y="11639155"/>
                </a:lnTo>
                <a:lnTo>
                  <a:pt x="0" y="11639155"/>
                </a:lnTo>
                <a:lnTo>
                  <a:pt x="0" y="11624575"/>
                </a:lnTo>
                <a:close/>
                <a:moveTo>
                  <a:pt x="193858" y="11259448"/>
                </a:moveTo>
                <a:lnTo>
                  <a:pt x="193858" y="11274028"/>
                </a:lnTo>
                <a:lnTo>
                  <a:pt x="0" y="11274028"/>
                </a:lnTo>
                <a:lnTo>
                  <a:pt x="0" y="11259448"/>
                </a:lnTo>
                <a:close/>
                <a:moveTo>
                  <a:pt x="1301470" y="447031"/>
                </a:moveTo>
                <a:lnTo>
                  <a:pt x="1301470" y="515727"/>
                </a:lnTo>
                <a:lnTo>
                  <a:pt x="1287207" y="492830"/>
                </a:lnTo>
                <a:cubicBezTo>
                  <a:pt x="1284695" y="481095"/>
                  <a:pt x="1286510" y="468700"/>
                  <a:pt x="1292914" y="456350"/>
                </a:cubicBezTo>
                <a:close/>
                <a:moveTo>
                  <a:pt x="1989430" y="345347"/>
                </a:moveTo>
                <a:lnTo>
                  <a:pt x="1653060" y="345347"/>
                </a:lnTo>
                <a:lnTo>
                  <a:pt x="1653060" y="695893"/>
                </a:lnTo>
                <a:lnTo>
                  <a:pt x="1989430" y="695893"/>
                </a:lnTo>
                <a:close/>
                <a:moveTo>
                  <a:pt x="2341021" y="345347"/>
                </a:moveTo>
                <a:lnTo>
                  <a:pt x="2004650" y="345347"/>
                </a:lnTo>
                <a:lnTo>
                  <a:pt x="2004650" y="695893"/>
                </a:lnTo>
                <a:lnTo>
                  <a:pt x="2341021" y="695893"/>
                </a:lnTo>
                <a:close/>
                <a:moveTo>
                  <a:pt x="2692609" y="2170981"/>
                </a:moveTo>
                <a:lnTo>
                  <a:pt x="2356240" y="2170981"/>
                </a:lnTo>
                <a:lnTo>
                  <a:pt x="2356240" y="2521528"/>
                </a:lnTo>
                <a:lnTo>
                  <a:pt x="2692609" y="2521528"/>
                </a:lnTo>
                <a:close/>
                <a:moveTo>
                  <a:pt x="2692609" y="1805854"/>
                </a:moveTo>
                <a:lnTo>
                  <a:pt x="2356240" y="1805854"/>
                </a:lnTo>
                <a:lnTo>
                  <a:pt x="2356240" y="2156401"/>
                </a:lnTo>
                <a:lnTo>
                  <a:pt x="2692609" y="2156401"/>
                </a:lnTo>
                <a:close/>
                <a:moveTo>
                  <a:pt x="2692609" y="1440727"/>
                </a:moveTo>
                <a:lnTo>
                  <a:pt x="2356240" y="1440727"/>
                </a:lnTo>
                <a:lnTo>
                  <a:pt x="2356240" y="1791274"/>
                </a:lnTo>
                <a:lnTo>
                  <a:pt x="2692609" y="1791274"/>
                </a:lnTo>
                <a:close/>
                <a:moveTo>
                  <a:pt x="2692609" y="1075598"/>
                </a:moveTo>
                <a:lnTo>
                  <a:pt x="2356240" y="1075598"/>
                </a:lnTo>
                <a:lnTo>
                  <a:pt x="2356240" y="1426147"/>
                </a:lnTo>
                <a:lnTo>
                  <a:pt x="2692609" y="1426147"/>
                </a:lnTo>
                <a:close/>
                <a:moveTo>
                  <a:pt x="2692609" y="710474"/>
                </a:moveTo>
                <a:lnTo>
                  <a:pt x="2356240" y="710474"/>
                </a:lnTo>
                <a:lnTo>
                  <a:pt x="2356240" y="1061017"/>
                </a:lnTo>
                <a:lnTo>
                  <a:pt x="2692609" y="1061017"/>
                </a:lnTo>
                <a:close/>
                <a:moveTo>
                  <a:pt x="2692610" y="345347"/>
                </a:moveTo>
                <a:lnTo>
                  <a:pt x="2356240" y="345347"/>
                </a:lnTo>
                <a:lnTo>
                  <a:pt x="2356240" y="695893"/>
                </a:lnTo>
                <a:lnTo>
                  <a:pt x="2692609" y="695894"/>
                </a:lnTo>
                <a:close/>
                <a:moveTo>
                  <a:pt x="3044199" y="2170981"/>
                </a:moveTo>
                <a:lnTo>
                  <a:pt x="2707829" y="2170981"/>
                </a:lnTo>
                <a:lnTo>
                  <a:pt x="2707829" y="2521528"/>
                </a:lnTo>
                <a:lnTo>
                  <a:pt x="3044199" y="2521528"/>
                </a:lnTo>
                <a:close/>
                <a:moveTo>
                  <a:pt x="3044199" y="1805854"/>
                </a:moveTo>
                <a:lnTo>
                  <a:pt x="2707829" y="1805854"/>
                </a:lnTo>
                <a:lnTo>
                  <a:pt x="2707829" y="2156401"/>
                </a:lnTo>
                <a:lnTo>
                  <a:pt x="3044199" y="2156401"/>
                </a:lnTo>
                <a:close/>
                <a:moveTo>
                  <a:pt x="3044199" y="1440727"/>
                </a:moveTo>
                <a:lnTo>
                  <a:pt x="2707829" y="1440727"/>
                </a:lnTo>
                <a:lnTo>
                  <a:pt x="2707829" y="1791274"/>
                </a:lnTo>
                <a:lnTo>
                  <a:pt x="3044199" y="1791274"/>
                </a:lnTo>
                <a:close/>
                <a:moveTo>
                  <a:pt x="3044199" y="1075598"/>
                </a:moveTo>
                <a:lnTo>
                  <a:pt x="2707829" y="1075598"/>
                </a:lnTo>
                <a:lnTo>
                  <a:pt x="2707829" y="1426147"/>
                </a:lnTo>
                <a:lnTo>
                  <a:pt x="3044199" y="1426147"/>
                </a:lnTo>
                <a:close/>
                <a:moveTo>
                  <a:pt x="3044199" y="710474"/>
                </a:moveTo>
                <a:lnTo>
                  <a:pt x="2707829" y="710474"/>
                </a:lnTo>
                <a:lnTo>
                  <a:pt x="2707829" y="1061017"/>
                </a:lnTo>
                <a:lnTo>
                  <a:pt x="3044199" y="1061017"/>
                </a:lnTo>
                <a:close/>
                <a:moveTo>
                  <a:pt x="3044200" y="345347"/>
                </a:moveTo>
                <a:lnTo>
                  <a:pt x="2707830" y="345347"/>
                </a:lnTo>
                <a:lnTo>
                  <a:pt x="2707829" y="695894"/>
                </a:lnTo>
                <a:lnTo>
                  <a:pt x="3044199" y="695894"/>
                </a:lnTo>
                <a:close/>
                <a:moveTo>
                  <a:pt x="3395790" y="4361746"/>
                </a:moveTo>
                <a:lnTo>
                  <a:pt x="3059419" y="4361746"/>
                </a:lnTo>
                <a:lnTo>
                  <a:pt x="3059419" y="4712293"/>
                </a:lnTo>
                <a:lnTo>
                  <a:pt x="3395790" y="4712293"/>
                </a:lnTo>
                <a:close/>
                <a:moveTo>
                  <a:pt x="3395790" y="3996618"/>
                </a:moveTo>
                <a:lnTo>
                  <a:pt x="3059419" y="3996618"/>
                </a:lnTo>
                <a:lnTo>
                  <a:pt x="3059419" y="4347165"/>
                </a:lnTo>
                <a:lnTo>
                  <a:pt x="3395790" y="4347165"/>
                </a:lnTo>
                <a:close/>
                <a:moveTo>
                  <a:pt x="3395790" y="3631491"/>
                </a:moveTo>
                <a:lnTo>
                  <a:pt x="3059419" y="3631491"/>
                </a:lnTo>
                <a:lnTo>
                  <a:pt x="3059419" y="3982038"/>
                </a:lnTo>
                <a:lnTo>
                  <a:pt x="3395790" y="3982038"/>
                </a:lnTo>
                <a:close/>
                <a:moveTo>
                  <a:pt x="3395790" y="3266363"/>
                </a:moveTo>
                <a:lnTo>
                  <a:pt x="3059419" y="3266363"/>
                </a:lnTo>
                <a:lnTo>
                  <a:pt x="3059419" y="3616911"/>
                </a:lnTo>
                <a:lnTo>
                  <a:pt x="3395790" y="3616911"/>
                </a:lnTo>
                <a:close/>
                <a:moveTo>
                  <a:pt x="3395790" y="2901235"/>
                </a:moveTo>
                <a:lnTo>
                  <a:pt x="3059419" y="2901235"/>
                </a:lnTo>
                <a:lnTo>
                  <a:pt x="3059419" y="3251783"/>
                </a:lnTo>
                <a:lnTo>
                  <a:pt x="3395790" y="3251783"/>
                </a:lnTo>
                <a:close/>
                <a:moveTo>
                  <a:pt x="3395790" y="2536108"/>
                </a:moveTo>
                <a:lnTo>
                  <a:pt x="3059419" y="2536108"/>
                </a:lnTo>
                <a:lnTo>
                  <a:pt x="3059419" y="2886655"/>
                </a:lnTo>
                <a:lnTo>
                  <a:pt x="3395790" y="2886655"/>
                </a:lnTo>
                <a:close/>
                <a:moveTo>
                  <a:pt x="3395790" y="2170981"/>
                </a:moveTo>
                <a:lnTo>
                  <a:pt x="3059419" y="2170981"/>
                </a:lnTo>
                <a:lnTo>
                  <a:pt x="3059419" y="2521528"/>
                </a:lnTo>
                <a:lnTo>
                  <a:pt x="3395790" y="2521528"/>
                </a:lnTo>
                <a:close/>
                <a:moveTo>
                  <a:pt x="3395790" y="1805854"/>
                </a:moveTo>
                <a:lnTo>
                  <a:pt x="3059419" y="1805854"/>
                </a:lnTo>
                <a:lnTo>
                  <a:pt x="3059419" y="2156401"/>
                </a:lnTo>
                <a:lnTo>
                  <a:pt x="3395790" y="2156401"/>
                </a:lnTo>
                <a:close/>
                <a:moveTo>
                  <a:pt x="3395790" y="1440727"/>
                </a:moveTo>
                <a:lnTo>
                  <a:pt x="3059419" y="1440727"/>
                </a:lnTo>
                <a:lnTo>
                  <a:pt x="3059419" y="1791274"/>
                </a:lnTo>
                <a:lnTo>
                  <a:pt x="3395790" y="1791274"/>
                </a:lnTo>
                <a:close/>
                <a:moveTo>
                  <a:pt x="3395790" y="1075598"/>
                </a:moveTo>
                <a:lnTo>
                  <a:pt x="3059419" y="1075598"/>
                </a:lnTo>
                <a:lnTo>
                  <a:pt x="3059419" y="1426147"/>
                </a:lnTo>
                <a:lnTo>
                  <a:pt x="3395790" y="1426147"/>
                </a:lnTo>
                <a:close/>
                <a:moveTo>
                  <a:pt x="3395790" y="710474"/>
                </a:moveTo>
                <a:lnTo>
                  <a:pt x="3059419" y="710474"/>
                </a:lnTo>
                <a:lnTo>
                  <a:pt x="3059419" y="1061017"/>
                </a:lnTo>
                <a:lnTo>
                  <a:pt x="3395790" y="1061017"/>
                </a:lnTo>
                <a:close/>
                <a:moveTo>
                  <a:pt x="3395790" y="345347"/>
                </a:moveTo>
                <a:lnTo>
                  <a:pt x="3059420" y="345347"/>
                </a:lnTo>
                <a:lnTo>
                  <a:pt x="3059419" y="695894"/>
                </a:lnTo>
                <a:lnTo>
                  <a:pt x="3395790" y="695894"/>
                </a:lnTo>
                <a:close/>
                <a:moveTo>
                  <a:pt x="3765030" y="6892501"/>
                </a:moveTo>
                <a:lnTo>
                  <a:pt x="3586162" y="6892501"/>
                </a:lnTo>
                <a:lnTo>
                  <a:pt x="3411009" y="6892501"/>
                </a:lnTo>
                <a:lnTo>
                  <a:pt x="3411009" y="7243044"/>
                </a:lnTo>
                <a:lnTo>
                  <a:pt x="3533554" y="7243044"/>
                </a:lnTo>
                <a:lnTo>
                  <a:pt x="3586162" y="7243044"/>
                </a:lnTo>
                <a:lnTo>
                  <a:pt x="3765030" y="7243044"/>
                </a:lnTo>
                <a:close/>
                <a:moveTo>
                  <a:pt x="3765030" y="6527374"/>
                </a:moveTo>
                <a:lnTo>
                  <a:pt x="3586162" y="6527374"/>
                </a:lnTo>
                <a:lnTo>
                  <a:pt x="3533554" y="6527374"/>
                </a:lnTo>
                <a:lnTo>
                  <a:pt x="3411009" y="6527374"/>
                </a:lnTo>
                <a:lnTo>
                  <a:pt x="3411009" y="6877921"/>
                </a:lnTo>
                <a:lnTo>
                  <a:pt x="3533554" y="6877921"/>
                </a:lnTo>
                <a:lnTo>
                  <a:pt x="3533554" y="6877920"/>
                </a:lnTo>
                <a:lnTo>
                  <a:pt x="3765030" y="6877920"/>
                </a:lnTo>
                <a:close/>
                <a:moveTo>
                  <a:pt x="3765030" y="6187383"/>
                </a:moveTo>
                <a:lnTo>
                  <a:pt x="3586163" y="6187383"/>
                </a:lnTo>
                <a:lnTo>
                  <a:pt x="3586163" y="6187384"/>
                </a:lnTo>
                <a:lnTo>
                  <a:pt x="3411009" y="6187384"/>
                </a:lnTo>
                <a:lnTo>
                  <a:pt x="3411009" y="6357302"/>
                </a:lnTo>
                <a:lnTo>
                  <a:pt x="3411009" y="6512794"/>
                </a:lnTo>
                <a:lnTo>
                  <a:pt x="3586162" y="6512794"/>
                </a:lnTo>
                <a:lnTo>
                  <a:pt x="3765030" y="6512794"/>
                </a:lnTo>
                <a:close/>
                <a:moveTo>
                  <a:pt x="3765031" y="5822255"/>
                </a:moveTo>
                <a:lnTo>
                  <a:pt x="3586163" y="5822255"/>
                </a:lnTo>
                <a:lnTo>
                  <a:pt x="3586163" y="5822257"/>
                </a:lnTo>
                <a:lnTo>
                  <a:pt x="3411009" y="5822257"/>
                </a:lnTo>
                <a:lnTo>
                  <a:pt x="3411009" y="6172803"/>
                </a:lnTo>
                <a:lnTo>
                  <a:pt x="3533555" y="6172803"/>
                </a:lnTo>
                <a:lnTo>
                  <a:pt x="3586163" y="6172803"/>
                </a:lnTo>
                <a:lnTo>
                  <a:pt x="3765031" y="6172803"/>
                </a:lnTo>
                <a:close/>
                <a:moveTo>
                  <a:pt x="3765031" y="5457129"/>
                </a:moveTo>
                <a:lnTo>
                  <a:pt x="3586163" y="5457129"/>
                </a:lnTo>
                <a:lnTo>
                  <a:pt x="3411009" y="5457129"/>
                </a:lnTo>
                <a:lnTo>
                  <a:pt x="3411009" y="5807676"/>
                </a:lnTo>
                <a:lnTo>
                  <a:pt x="3533555" y="5807676"/>
                </a:lnTo>
                <a:lnTo>
                  <a:pt x="3586163" y="5807676"/>
                </a:lnTo>
                <a:lnTo>
                  <a:pt x="3765031" y="5807676"/>
                </a:lnTo>
                <a:close/>
                <a:moveTo>
                  <a:pt x="3765031" y="5092001"/>
                </a:moveTo>
                <a:lnTo>
                  <a:pt x="3586163" y="5092001"/>
                </a:lnTo>
                <a:lnTo>
                  <a:pt x="3533555" y="5092001"/>
                </a:lnTo>
                <a:lnTo>
                  <a:pt x="3411010" y="5092001"/>
                </a:lnTo>
                <a:lnTo>
                  <a:pt x="3411009" y="5442548"/>
                </a:lnTo>
                <a:lnTo>
                  <a:pt x="3533555" y="5442548"/>
                </a:lnTo>
                <a:lnTo>
                  <a:pt x="3586163" y="5442548"/>
                </a:lnTo>
                <a:lnTo>
                  <a:pt x="3765031" y="5442548"/>
                </a:lnTo>
                <a:close/>
                <a:moveTo>
                  <a:pt x="3765031" y="4726873"/>
                </a:moveTo>
                <a:lnTo>
                  <a:pt x="3586163" y="4726873"/>
                </a:lnTo>
                <a:lnTo>
                  <a:pt x="3533555" y="4726873"/>
                </a:lnTo>
                <a:lnTo>
                  <a:pt x="3411010" y="4726873"/>
                </a:lnTo>
                <a:lnTo>
                  <a:pt x="3411010" y="5077421"/>
                </a:lnTo>
                <a:lnTo>
                  <a:pt x="3533555" y="5077421"/>
                </a:lnTo>
                <a:lnTo>
                  <a:pt x="3586163" y="5077421"/>
                </a:lnTo>
                <a:lnTo>
                  <a:pt x="3765031" y="5077421"/>
                </a:lnTo>
                <a:close/>
                <a:moveTo>
                  <a:pt x="3765031" y="4361745"/>
                </a:moveTo>
                <a:lnTo>
                  <a:pt x="3586163" y="4361745"/>
                </a:lnTo>
                <a:lnTo>
                  <a:pt x="3586163" y="4361746"/>
                </a:lnTo>
                <a:lnTo>
                  <a:pt x="3411010" y="4361746"/>
                </a:lnTo>
                <a:lnTo>
                  <a:pt x="3411010" y="4712293"/>
                </a:lnTo>
                <a:lnTo>
                  <a:pt x="3533555" y="4712293"/>
                </a:lnTo>
                <a:lnTo>
                  <a:pt x="3586163" y="4712293"/>
                </a:lnTo>
                <a:lnTo>
                  <a:pt x="3765031" y="4712293"/>
                </a:lnTo>
                <a:close/>
                <a:moveTo>
                  <a:pt x="3765031" y="3996618"/>
                </a:moveTo>
                <a:lnTo>
                  <a:pt x="3586163" y="3996618"/>
                </a:lnTo>
                <a:lnTo>
                  <a:pt x="3533555" y="3996618"/>
                </a:lnTo>
                <a:lnTo>
                  <a:pt x="3411010" y="3996618"/>
                </a:lnTo>
                <a:lnTo>
                  <a:pt x="3411010" y="4347165"/>
                </a:lnTo>
                <a:lnTo>
                  <a:pt x="3533555" y="4347165"/>
                </a:lnTo>
                <a:lnTo>
                  <a:pt x="3586163" y="4347165"/>
                </a:lnTo>
                <a:lnTo>
                  <a:pt x="3765031" y="4347165"/>
                </a:lnTo>
                <a:close/>
                <a:moveTo>
                  <a:pt x="3765031" y="3631491"/>
                </a:moveTo>
                <a:lnTo>
                  <a:pt x="3586163" y="3631491"/>
                </a:lnTo>
                <a:lnTo>
                  <a:pt x="3533555" y="3631491"/>
                </a:lnTo>
                <a:lnTo>
                  <a:pt x="3411010" y="3631491"/>
                </a:lnTo>
                <a:lnTo>
                  <a:pt x="3411010" y="3982038"/>
                </a:lnTo>
                <a:lnTo>
                  <a:pt x="3533555" y="3982038"/>
                </a:lnTo>
                <a:lnTo>
                  <a:pt x="3586163" y="3982038"/>
                </a:lnTo>
                <a:lnTo>
                  <a:pt x="3765031" y="3982038"/>
                </a:lnTo>
                <a:close/>
                <a:moveTo>
                  <a:pt x="3765031" y="3266363"/>
                </a:moveTo>
                <a:lnTo>
                  <a:pt x="3586163" y="3266363"/>
                </a:lnTo>
                <a:lnTo>
                  <a:pt x="3533555" y="3266363"/>
                </a:lnTo>
                <a:lnTo>
                  <a:pt x="3411010" y="3266363"/>
                </a:lnTo>
                <a:lnTo>
                  <a:pt x="3411010" y="3616911"/>
                </a:lnTo>
                <a:lnTo>
                  <a:pt x="3533555" y="3616911"/>
                </a:lnTo>
                <a:lnTo>
                  <a:pt x="3586163" y="3616911"/>
                </a:lnTo>
                <a:lnTo>
                  <a:pt x="3765031" y="3616911"/>
                </a:lnTo>
                <a:close/>
                <a:moveTo>
                  <a:pt x="3765031" y="2901235"/>
                </a:moveTo>
                <a:lnTo>
                  <a:pt x="3586163" y="2901235"/>
                </a:lnTo>
                <a:lnTo>
                  <a:pt x="3533555" y="2901235"/>
                </a:lnTo>
                <a:lnTo>
                  <a:pt x="3411010" y="2901235"/>
                </a:lnTo>
                <a:lnTo>
                  <a:pt x="3411010" y="3251783"/>
                </a:lnTo>
                <a:lnTo>
                  <a:pt x="3533555" y="3251783"/>
                </a:lnTo>
                <a:lnTo>
                  <a:pt x="3586163" y="3251783"/>
                </a:lnTo>
                <a:lnTo>
                  <a:pt x="3765031" y="3251783"/>
                </a:lnTo>
                <a:close/>
                <a:moveTo>
                  <a:pt x="3765031" y="2536108"/>
                </a:moveTo>
                <a:lnTo>
                  <a:pt x="3586163" y="2536108"/>
                </a:lnTo>
                <a:lnTo>
                  <a:pt x="3533555" y="2536108"/>
                </a:lnTo>
                <a:lnTo>
                  <a:pt x="3411010" y="2536108"/>
                </a:lnTo>
                <a:lnTo>
                  <a:pt x="3411010" y="2886655"/>
                </a:lnTo>
                <a:lnTo>
                  <a:pt x="3533555" y="2886655"/>
                </a:lnTo>
                <a:lnTo>
                  <a:pt x="3586163" y="2886655"/>
                </a:lnTo>
                <a:lnTo>
                  <a:pt x="3765031" y="2886655"/>
                </a:lnTo>
                <a:close/>
                <a:moveTo>
                  <a:pt x="3765031" y="2170981"/>
                </a:moveTo>
                <a:lnTo>
                  <a:pt x="3586163" y="2170981"/>
                </a:lnTo>
                <a:lnTo>
                  <a:pt x="3533555" y="2170981"/>
                </a:lnTo>
                <a:lnTo>
                  <a:pt x="3411010" y="2170981"/>
                </a:lnTo>
                <a:lnTo>
                  <a:pt x="3411010" y="2521528"/>
                </a:lnTo>
                <a:lnTo>
                  <a:pt x="3533555" y="2521528"/>
                </a:lnTo>
                <a:lnTo>
                  <a:pt x="3586163" y="2521528"/>
                </a:lnTo>
                <a:lnTo>
                  <a:pt x="3765031" y="2521528"/>
                </a:lnTo>
                <a:close/>
                <a:moveTo>
                  <a:pt x="3765031" y="1805854"/>
                </a:moveTo>
                <a:lnTo>
                  <a:pt x="3586163" y="1805854"/>
                </a:lnTo>
                <a:lnTo>
                  <a:pt x="3533555" y="1805854"/>
                </a:lnTo>
                <a:lnTo>
                  <a:pt x="3411010" y="1805854"/>
                </a:lnTo>
                <a:lnTo>
                  <a:pt x="3411010" y="2156401"/>
                </a:lnTo>
                <a:lnTo>
                  <a:pt x="3533555" y="2156401"/>
                </a:lnTo>
                <a:lnTo>
                  <a:pt x="3586163" y="2156401"/>
                </a:lnTo>
                <a:lnTo>
                  <a:pt x="3765031" y="2156401"/>
                </a:lnTo>
                <a:close/>
                <a:moveTo>
                  <a:pt x="3765031" y="1440727"/>
                </a:moveTo>
                <a:lnTo>
                  <a:pt x="3586163" y="1440727"/>
                </a:lnTo>
                <a:lnTo>
                  <a:pt x="3533555" y="1440727"/>
                </a:lnTo>
                <a:lnTo>
                  <a:pt x="3411010" y="1440727"/>
                </a:lnTo>
                <a:lnTo>
                  <a:pt x="3411010" y="1791274"/>
                </a:lnTo>
                <a:lnTo>
                  <a:pt x="3533555" y="1791274"/>
                </a:lnTo>
                <a:lnTo>
                  <a:pt x="3586163" y="1791274"/>
                </a:lnTo>
                <a:lnTo>
                  <a:pt x="3765031" y="1791274"/>
                </a:lnTo>
                <a:close/>
                <a:moveTo>
                  <a:pt x="3765031" y="1075598"/>
                </a:moveTo>
                <a:lnTo>
                  <a:pt x="3586163" y="1075598"/>
                </a:lnTo>
                <a:lnTo>
                  <a:pt x="3533555" y="1075598"/>
                </a:lnTo>
                <a:lnTo>
                  <a:pt x="3411010" y="1075598"/>
                </a:lnTo>
                <a:lnTo>
                  <a:pt x="3411010" y="1426147"/>
                </a:lnTo>
                <a:lnTo>
                  <a:pt x="3533555" y="1426147"/>
                </a:lnTo>
                <a:lnTo>
                  <a:pt x="3586163" y="1426147"/>
                </a:lnTo>
                <a:lnTo>
                  <a:pt x="3765031" y="1426147"/>
                </a:lnTo>
                <a:close/>
                <a:moveTo>
                  <a:pt x="3765031" y="710474"/>
                </a:moveTo>
                <a:lnTo>
                  <a:pt x="3586163" y="710474"/>
                </a:lnTo>
                <a:lnTo>
                  <a:pt x="3411010" y="710474"/>
                </a:lnTo>
                <a:lnTo>
                  <a:pt x="3411010" y="1061017"/>
                </a:lnTo>
                <a:lnTo>
                  <a:pt x="3533555" y="1061017"/>
                </a:lnTo>
                <a:lnTo>
                  <a:pt x="3586163" y="1061017"/>
                </a:lnTo>
                <a:lnTo>
                  <a:pt x="3765031" y="1061017"/>
                </a:lnTo>
                <a:close/>
                <a:moveTo>
                  <a:pt x="3765031" y="345347"/>
                </a:moveTo>
                <a:lnTo>
                  <a:pt x="3586163" y="345347"/>
                </a:lnTo>
                <a:lnTo>
                  <a:pt x="3533555" y="345347"/>
                </a:lnTo>
                <a:lnTo>
                  <a:pt x="3411010" y="345347"/>
                </a:lnTo>
                <a:lnTo>
                  <a:pt x="3411010" y="695894"/>
                </a:lnTo>
                <a:lnTo>
                  <a:pt x="3533555" y="695894"/>
                </a:lnTo>
                <a:lnTo>
                  <a:pt x="3533555" y="695893"/>
                </a:lnTo>
                <a:lnTo>
                  <a:pt x="3765031" y="695893"/>
                </a:lnTo>
                <a:close/>
                <a:moveTo>
                  <a:pt x="4116623" y="9448390"/>
                </a:moveTo>
                <a:lnTo>
                  <a:pt x="3780251" y="9448390"/>
                </a:lnTo>
                <a:lnTo>
                  <a:pt x="3780251" y="9798938"/>
                </a:lnTo>
                <a:lnTo>
                  <a:pt x="4116623" y="9798938"/>
                </a:lnTo>
                <a:close/>
                <a:moveTo>
                  <a:pt x="4116623" y="9083262"/>
                </a:moveTo>
                <a:lnTo>
                  <a:pt x="3780251" y="9083262"/>
                </a:lnTo>
                <a:lnTo>
                  <a:pt x="3780251" y="9433810"/>
                </a:lnTo>
                <a:lnTo>
                  <a:pt x="4116623" y="9433810"/>
                </a:lnTo>
                <a:close/>
                <a:moveTo>
                  <a:pt x="4116623" y="8718135"/>
                </a:moveTo>
                <a:lnTo>
                  <a:pt x="3780251" y="8718135"/>
                </a:lnTo>
                <a:lnTo>
                  <a:pt x="3780251" y="9068682"/>
                </a:lnTo>
                <a:lnTo>
                  <a:pt x="4116623" y="9068682"/>
                </a:lnTo>
                <a:close/>
                <a:moveTo>
                  <a:pt x="4116623" y="8353008"/>
                </a:moveTo>
                <a:lnTo>
                  <a:pt x="3780251" y="8353008"/>
                </a:lnTo>
                <a:lnTo>
                  <a:pt x="3780251" y="8703555"/>
                </a:lnTo>
                <a:lnTo>
                  <a:pt x="4116623" y="8703555"/>
                </a:lnTo>
                <a:close/>
                <a:moveTo>
                  <a:pt x="4116623" y="7987881"/>
                </a:moveTo>
                <a:lnTo>
                  <a:pt x="3780251" y="7987881"/>
                </a:lnTo>
                <a:lnTo>
                  <a:pt x="3780251" y="8338428"/>
                </a:lnTo>
                <a:lnTo>
                  <a:pt x="4116623" y="8338428"/>
                </a:lnTo>
                <a:close/>
                <a:moveTo>
                  <a:pt x="4116623" y="7622754"/>
                </a:moveTo>
                <a:lnTo>
                  <a:pt x="3780251" y="7622754"/>
                </a:lnTo>
                <a:lnTo>
                  <a:pt x="3780251" y="7973301"/>
                </a:lnTo>
                <a:lnTo>
                  <a:pt x="4116623" y="7973301"/>
                </a:lnTo>
                <a:close/>
                <a:moveTo>
                  <a:pt x="4116623" y="7257625"/>
                </a:moveTo>
                <a:lnTo>
                  <a:pt x="3780251" y="7257625"/>
                </a:lnTo>
                <a:lnTo>
                  <a:pt x="3780251" y="7608174"/>
                </a:lnTo>
                <a:lnTo>
                  <a:pt x="4116623" y="7608174"/>
                </a:lnTo>
                <a:close/>
                <a:moveTo>
                  <a:pt x="4116623" y="6892501"/>
                </a:moveTo>
                <a:lnTo>
                  <a:pt x="3780251" y="6892501"/>
                </a:lnTo>
                <a:lnTo>
                  <a:pt x="3780251" y="7243044"/>
                </a:lnTo>
                <a:lnTo>
                  <a:pt x="4116623" y="7243044"/>
                </a:lnTo>
                <a:close/>
                <a:moveTo>
                  <a:pt x="4116623" y="6527374"/>
                </a:moveTo>
                <a:lnTo>
                  <a:pt x="3780251" y="6527374"/>
                </a:lnTo>
                <a:lnTo>
                  <a:pt x="3780251" y="6877920"/>
                </a:lnTo>
                <a:lnTo>
                  <a:pt x="4116623" y="6877920"/>
                </a:lnTo>
                <a:close/>
                <a:moveTo>
                  <a:pt x="4116623" y="6187383"/>
                </a:moveTo>
                <a:lnTo>
                  <a:pt x="3780251" y="6187383"/>
                </a:lnTo>
                <a:lnTo>
                  <a:pt x="3780251" y="6357302"/>
                </a:lnTo>
                <a:lnTo>
                  <a:pt x="3780251" y="6512794"/>
                </a:lnTo>
                <a:lnTo>
                  <a:pt x="4116623" y="6512794"/>
                </a:lnTo>
                <a:close/>
                <a:moveTo>
                  <a:pt x="4116624" y="5822255"/>
                </a:moveTo>
                <a:lnTo>
                  <a:pt x="3780251" y="5822255"/>
                </a:lnTo>
                <a:lnTo>
                  <a:pt x="3780251" y="6172803"/>
                </a:lnTo>
                <a:lnTo>
                  <a:pt x="4116624" y="6172803"/>
                </a:lnTo>
                <a:close/>
                <a:moveTo>
                  <a:pt x="4116624" y="5457129"/>
                </a:moveTo>
                <a:lnTo>
                  <a:pt x="3780251" y="5457129"/>
                </a:lnTo>
                <a:lnTo>
                  <a:pt x="3780251" y="5807676"/>
                </a:lnTo>
                <a:lnTo>
                  <a:pt x="4116624" y="5807676"/>
                </a:lnTo>
                <a:close/>
                <a:moveTo>
                  <a:pt x="4116624" y="5092001"/>
                </a:moveTo>
                <a:lnTo>
                  <a:pt x="3780252" y="5092001"/>
                </a:lnTo>
                <a:lnTo>
                  <a:pt x="3780251" y="5442548"/>
                </a:lnTo>
                <a:lnTo>
                  <a:pt x="4116624" y="5442548"/>
                </a:lnTo>
                <a:close/>
                <a:moveTo>
                  <a:pt x="4116624" y="4726873"/>
                </a:moveTo>
                <a:lnTo>
                  <a:pt x="3780252" y="4726873"/>
                </a:lnTo>
                <a:lnTo>
                  <a:pt x="3780252" y="5077421"/>
                </a:lnTo>
                <a:lnTo>
                  <a:pt x="4116624" y="5077421"/>
                </a:lnTo>
                <a:close/>
                <a:moveTo>
                  <a:pt x="4116624" y="4361745"/>
                </a:moveTo>
                <a:lnTo>
                  <a:pt x="3780252" y="4361745"/>
                </a:lnTo>
                <a:lnTo>
                  <a:pt x="3780252" y="4712293"/>
                </a:lnTo>
                <a:lnTo>
                  <a:pt x="4116624" y="4712293"/>
                </a:lnTo>
                <a:close/>
                <a:moveTo>
                  <a:pt x="4116624" y="3996618"/>
                </a:moveTo>
                <a:lnTo>
                  <a:pt x="3780252" y="3996618"/>
                </a:lnTo>
                <a:lnTo>
                  <a:pt x="3780252" y="4347165"/>
                </a:lnTo>
                <a:lnTo>
                  <a:pt x="4116624" y="4347165"/>
                </a:lnTo>
                <a:close/>
                <a:moveTo>
                  <a:pt x="4116624" y="3631491"/>
                </a:moveTo>
                <a:lnTo>
                  <a:pt x="3780252" y="3631491"/>
                </a:lnTo>
                <a:lnTo>
                  <a:pt x="3780252" y="3982038"/>
                </a:lnTo>
                <a:lnTo>
                  <a:pt x="4116624" y="3982038"/>
                </a:lnTo>
                <a:close/>
                <a:moveTo>
                  <a:pt x="4116624" y="3266363"/>
                </a:moveTo>
                <a:lnTo>
                  <a:pt x="3780252" y="3266363"/>
                </a:lnTo>
                <a:lnTo>
                  <a:pt x="3780252" y="3616911"/>
                </a:lnTo>
                <a:lnTo>
                  <a:pt x="4116624" y="3616911"/>
                </a:lnTo>
                <a:close/>
                <a:moveTo>
                  <a:pt x="4116624" y="2901235"/>
                </a:moveTo>
                <a:lnTo>
                  <a:pt x="3780252" y="2901235"/>
                </a:lnTo>
                <a:lnTo>
                  <a:pt x="3780252" y="3251783"/>
                </a:lnTo>
                <a:lnTo>
                  <a:pt x="4116624" y="3251783"/>
                </a:lnTo>
                <a:close/>
                <a:moveTo>
                  <a:pt x="4116624" y="2536108"/>
                </a:moveTo>
                <a:lnTo>
                  <a:pt x="3780252" y="2536108"/>
                </a:lnTo>
                <a:lnTo>
                  <a:pt x="3780252" y="2886655"/>
                </a:lnTo>
                <a:lnTo>
                  <a:pt x="4116624" y="2886655"/>
                </a:lnTo>
                <a:close/>
                <a:moveTo>
                  <a:pt x="4116624" y="2170981"/>
                </a:moveTo>
                <a:lnTo>
                  <a:pt x="3780252" y="2170981"/>
                </a:lnTo>
                <a:lnTo>
                  <a:pt x="3780252" y="2521528"/>
                </a:lnTo>
                <a:lnTo>
                  <a:pt x="4116624" y="2521528"/>
                </a:lnTo>
                <a:close/>
                <a:moveTo>
                  <a:pt x="4116624" y="1805855"/>
                </a:moveTo>
                <a:lnTo>
                  <a:pt x="3780252" y="1805854"/>
                </a:lnTo>
                <a:lnTo>
                  <a:pt x="3780252" y="2156401"/>
                </a:lnTo>
                <a:lnTo>
                  <a:pt x="4116624" y="2156401"/>
                </a:lnTo>
                <a:close/>
                <a:moveTo>
                  <a:pt x="4116624" y="1440727"/>
                </a:moveTo>
                <a:lnTo>
                  <a:pt x="3780252" y="1440727"/>
                </a:lnTo>
                <a:lnTo>
                  <a:pt x="3780252" y="1791274"/>
                </a:lnTo>
                <a:lnTo>
                  <a:pt x="4116624" y="1791274"/>
                </a:lnTo>
                <a:close/>
                <a:moveTo>
                  <a:pt x="4116624" y="1075598"/>
                </a:moveTo>
                <a:lnTo>
                  <a:pt x="3780252" y="1075598"/>
                </a:lnTo>
                <a:lnTo>
                  <a:pt x="3780252" y="1426147"/>
                </a:lnTo>
                <a:lnTo>
                  <a:pt x="4116624" y="1426147"/>
                </a:lnTo>
                <a:close/>
                <a:moveTo>
                  <a:pt x="4116624" y="710474"/>
                </a:moveTo>
                <a:lnTo>
                  <a:pt x="3780252" y="710474"/>
                </a:lnTo>
                <a:lnTo>
                  <a:pt x="3780252" y="1061017"/>
                </a:lnTo>
                <a:lnTo>
                  <a:pt x="4116624" y="1061017"/>
                </a:lnTo>
                <a:close/>
                <a:moveTo>
                  <a:pt x="4116624" y="345347"/>
                </a:moveTo>
                <a:lnTo>
                  <a:pt x="3780252" y="345347"/>
                </a:lnTo>
                <a:lnTo>
                  <a:pt x="3780252" y="695893"/>
                </a:lnTo>
                <a:lnTo>
                  <a:pt x="4116624" y="695893"/>
                </a:lnTo>
                <a:close/>
                <a:moveTo>
                  <a:pt x="4468213" y="11274028"/>
                </a:moveTo>
                <a:lnTo>
                  <a:pt x="4131843" y="11274028"/>
                </a:lnTo>
                <a:lnTo>
                  <a:pt x="4131843" y="11624575"/>
                </a:lnTo>
                <a:lnTo>
                  <a:pt x="4468213" y="11624575"/>
                </a:lnTo>
                <a:close/>
                <a:moveTo>
                  <a:pt x="4468213" y="10908900"/>
                </a:moveTo>
                <a:lnTo>
                  <a:pt x="4131843" y="10908900"/>
                </a:lnTo>
                <a:lnTo>
                  <a:pt x="4131843" y="11259448"/>
                </a:lnTo>
                <a:lnTo>
                  <a:pt x="4468213" y="11259448"/>
                </a:lnTo>
                <a:close/>
                <a:moveTo>
                  <a:pt x="4468213" y="9813518"/>
                </a:moveTo>
                <a:lnTo>
                  <a:pt x="4131844" y="9813518"/>
                </a:lnTo>
                <a:lnTo>
                  <a:pt x="4131843" y="10164065"/>
                </a:lnTo>
                <a:lnTo>
                  <a:pt x="4468213" y="10164065"/>
                </a:lnTo>
                <a:close/>
                <a:moveTo>
                  <a:pt x="4468213" y="9448390"/>
                </a:moveTo>
                <a:lnTo>
                  <a:pt x="4131844" y="9448390"/>
                </a:lnTo>
                <a:lnTo>
                  <a:pt x="4131844" y="9798938"/>
                </a:lnTo>
                <a:lnTo>
                  <a:pt x="4468213" y="9798938"/>
                </a:lnTo>
                <a:close/>
                <a:moveTo>
                  <a:pt x="4468213" y="9083262"/>
                </a:moveTo>
                <a:lnTo>
                  <a:pt x="4131844" y="9083262"/>
                </a:lnTo>
                <a:lnTo>
                  <a:pt x="4131844" y="9433810"/>
                </a:lnTo>
                <a:lnTo>
                  <a:pt x="4468213" y="9433810"/>
                </a:lnTo>
                <a:close/>
                <a:moveTo>
                  <a:pt x="4468213" y="8718135"/>
                </a:moveTo>
                <a:lnTo>
                  <a:pt x="4131844" y="8718135"/>
                </a:lnTo>
                <a:lnTo>
                  <a:pt x="4131844" y="9068682"/>
                </a:lnTo>
                <a:lnTo>
                  <a:pt x="4468213" y="9068682"/>
                </a:lnTo>
                <a:close/>
                <a:moveTo>
                  <a:pt x="4468213" y="8353008"/>
                </a:moveTo>
                <a:lnTo>
                  <a:pt x="4131844" y="8353008"/>
                </a:lnTo>
                <a:lnTo>
                  <a:pt x="4131844" y="8703555"/>
                </a:lnTo>
                <a:lnTo>
                  <a:pt x="4468213" y="8703555"/>
                </a:lnTo>
                <a:close/>
                <a:moveTo>
                  <a:pt x="4468213" y="7987881"/>
                </a:moveTo>
                <a:lnTo>
                  <a:pt x="4131844" y="7987881"/>
                </a:lnTo>
                <a:lnTo>
                  <a:pt x="4131844" y="8338428"/>
                </a:lnTo>
                <a:lnTo>
                  <a:pt x="4468213" y="8338428"/>
                </a:lnTo>
                <a:close/>
                <a:moveTo>
                  <a:pt x="4468213" y="7622754"/>
                </a:moveTo>
                <a:lnTo>
                  <a:pt x="4131844" y="7622754"/>
                </a:lnTo>
                <a:lnTo>
                  <a:pt x="4131844" y="7973301"/>
                </a:lnTo>
                <a:lnTo>
                  <a:pt x="4468213" y="7973301"/>
                </a:lnTo>
                <a:close/>
                <a:moveTo>
                  <a:pt x="4468213" y="7257625"/>
                </a:moveTo>
                <a:lnTo>
                  <a:pt x="4131844" y="7257625"/>
                </a:lnTo>
                <a:lnTo>
                  <a:pt x="4131844" y="7608174"/>
                </a:lnTo>
                <a:lnTo>
                  <a:pt x="4468213" y="7608174"/>
                </a:lnTo>
                <a:close/>
                <a:moveTo>
                  <a:pt x="4468213" y="6892501"/>
                </a:moveTo>
                <a:lnTo>
                  <a:pt x="4131844" y="6892501"/>
                </a:lnTo>
                <a:lnTo>
                  <a:pt x="4131844" y="7243044"/>
                </a:lnTo>
                <a:lnTo>
                  <a:pt x="4468213" y="7243044"/>
                </a:lnTo>
                <a:close/>
                <a:moveTo>
                  <a:pt x="4468213" y="6527374"/>
                </a:moveTo>
                <a:lnTo>
                  <a:pt x="4131844" y="6527374"/>
                </a:lnTo>
                <a:lnTo>
                  <a:pt x="4131844" y="6877920"/>
                </a:lnTo>
                <a:lnTo>
                  <a:pt x="4468213" y="6877920"/>
                </a:lnTo>
                <a:close/>
                <a:moveTo>
                  <a:pt x="4468213" y="6187383"/>
                </a:moveTo>
                <a:lnTo>
                  <a:pt x="4131844" y="6187383"/>
                </a:lnTo>
                <a:lnTo>
                  <a:pt x="4131844" y="6357302"/>
                </a:lnTo>
                <a:lnTo>
                  <a:pt x="4131844" y="6512794"/>
                </a:lnTo>
                <a:lnTo>
                  <a:pt x="4468213" y="6512794"/>
                </a:lnTo>
                <a:close/>
                <a:moveTo>
                  <a:pt x="4468214" y="5822255"/>
                </a:moveTo>
                <a:lnTo>
                  <a:pt x="4131844" y="5822255"/>
                </a:lnTo>
                <a:lnTo>
                  <a:pt x="4131844" y="6172803"/>
                </a:lnTo>
                <a:lnTo>
                  <a:pt x="4468214" y="6172803"/>
                </a:lnTo>
                <a:close/>
                <a:moveTo>
                  <a:pt x="4468214" y="5457129"/>
                </a:moveTo>
                <a:lnTo>
                  <a:pt x="4131844" y="5457129"/>
                </a:lnTo>
                <a:lnTo>
                  <a:pt x="4131844" y="5807676"/>
                </a:lnTo>
                <a:lnTo>
                  <a:pt x="4468214" y="5807676"/>
                </a:lnTo>
                <a:close/>
                <a:moveTo>
                  <a:pt x="4468214" y="5092001"/>
                </a:moveTo>
                <a:lnTo>
                  <a:pt x="4131844" y="5092001"/>
                </a:lnTo>
                <a:lnTo>
                  <a:pt x="4131844" y="5442548"/>
                </a:lnTo>
                <a:lnTo>
                  <a:pt x="4468214" y="5442548"/>
                </a:lnTo>
                <a:close/>
                <a:moveTo>
                  <a:pt x="4468214" y="4726873"/>
                </a:moveTo>
                <a:lnTo>
                  <a:pt x="4131844" y="4726873"/>
                </a:lnTo>
                <a:lnTo>
                  <a:pt x="4131844" y="5077421"/>
                </a:lnTo>
                <a:lnTo>
                  <a:pt x="4468214" y="5077421"/>
                </a:lnTo>
                <a:close/>
                <a:moveTo>
                  <a:pt x="4468214" y="4361745"/>
                </a:moveTo>
                <a:lnTo>
                  <a:pt x="4131844" y="4361745"/>
                </a:lnTo>
                <a:lnTo>
                  <a:pt x="4131844" y="4712293"/>
                </a:lnTo>
                <a:lnTo>
                  <a:pt x="4468214" y="4712293"/>
                </a:lnTo>
                <a:close/>
                <a:moveTo>
                  <a:pt x="4468214" y="3996618"/>
                </a:moveTo>
                <a:lnTo>
                  <a:pt x="4131844" y="3996618"/>
                </a:lnTo>
                <a:lnTo>
                  <a:pt x="4131844" y="4347165"/>
                </a:lnTo>
                <a:lnTo>
                  <a:pt x="4468214" y="4347165"/>
                </a:lnTo>
                <a:close/>
                <a:moveTo>
                  <a:pt x="4468214" y="3631491"/>
                </a:moveTo>
                <a:lnTo>
                  <a:pt x="4131845" y="3631491"/>
                </a:lnTo>
                <a:lnTo>
                  <a:pt x="4131844" y="3982038"/>
                </a:lnTo>
                <a:lnTo>
                  <a:pt x="4468214" y="3982038"/>
                </a:lnTo>
                <a:close/>
                <a:moveTo>
                  <a:pt x="4468214" y="3266363"/>
                </a:moveTo>
                <a:lnTo>
                  <a:pt x="4131845" y="3266363"/>
                </a:lnTo>
                <a:lnTo>
                  <a:pt x="4131845" y="3616911"/>
                </a:lnTo>
                <a:lnTo>
                  <a:pt x="4468214" y="3616911"/>
                </a:lnTo>
                <a:close/>
                <a:moveTo>
                  <a:pt x="4468214" y="2901235"/>
                </a:moveTo>
                <a:lnTo>
                  <a:pt x="4131845" y="2901235"/>
                </a:lnTo>
                <a:lnTo>
                  <a:pt x="4131845" y="3251783"/>
                </a:lnTo>
                <a:lnTo>
                  <a:pt x="4468214" y="3251783"/>
                </a:lnTo>
                <a:close/>
                <a:moveTo>
                  <a:pt x="4468214" y="2536108"/>
                </a:moveTo>
                <a:lnTo>
                  <a:pt x="4131845" y="2536108"/>
                </a:lnTo>
                <a:lnTo>
                  <a:pt x="4131845" y="2886655"/>
                </a:lnTo>
                <a:lnTo>
                  <a:pt x="4468214" y="2886655"/>
                </a:lnTo>
                <a:close/>
                <a:moveTo>
                  <a:pt x="4468214" y="2170981"/>
                </a:moveTo>
                <a:lnTo>
                  <a:pt x="4131845" y="2170981"/>
                </a:lnTo>
                <a:lnTo>
                  <a:pt x="4131845" y="2521528"/>
                </a:lnTo>
                <a:lnTo>
                  <a:pt x="4468214" y="2521528"/>
                </a:lnTo>
                <a:close/>
                <a:moveTo>
                  <a:pt x="4468214" y="1805855"/>
                </a:moveTo>
                <a:lnTo>
                  <a:pt x="4131845" y="1805855"/>
                </a:lnTo>
                <a:lnTo>
                  <a:pt x="4131845" y="2156401"/>
                </a:lnTo>
                <a:lnTo>
                  <a:pt x="4468214" y="2156401"/>
                </a:lnTo>
                <a:close/>
                <a:moveTo>
                  <a:pt x="4468214" y="1440727"/>
                </a:moveTo>
                <a:lnTo>
                  <a:pt x="4131845" y="1440727"/>
                </a:lnTo>
                <a:lnTo>
                  <a:pt x="4131845" y="1791274"/>
                </a:lnTo>
                <a:lnTo>
                  <a:pt x="4468214" y="1791274"/>
                </a:lnTo>
                <a:close/>
                <a:moveTo>
                  <a:pt x="4468214" y="1075598"/>
                </a:moveTo>
                <a:lnTo>
                  <a:pt x="4131845" y="1075598"/>
                </a:lnTo>
                <a:lnTo>
                  <a:pt x="4131845" y="1426147"/>
                </a:lnTo>
                <a:lnTo>
                  <a:pt x="4468214" y="1426147"/>
                </a:lnTo>
                <a:close/>
                <a:moveTo>
                  <a:pt x="4468214" y="710474"/>
                </a:moveTo>
                <a:lnTo>
                  <a:pt x="4131845" y="710474"/>
                </a:lnTo>
                <a:lnTo>
                  <a:pt x="4131845" y="1061017"/>
                </a:lnTo>
                <a:lnTo>
                  <a:pt x="4468214" y="1061017"/>
                </a:lnTo>
                <a:close/>
                <a:moveTo>
                  <a:pt x="4468214" y="345347"/>
                </a:moveTo>
                <a:lnTo>
                  <a:pt x="4131845" y="345347"/>
                </a:lnTo>
                <a:lnTo>
                  <a:pt x="4131845" y="695893"/>
                </a:lnTo>
                <a:lnTo>
                  <a:pt x="4468214" y="695893"/>
                </a:lnTo>
                <a:close/>
                <a:moveTo>
                  <a:pt x="4819803" y="12004282"/>
                </a:moveTo>
                <a:lnTo>
                  <a:pt x="4483433" y="12004282"/>
                </a:lnTo>
                <a:lnTo>
                  <a:pt x="4483433" y="12354830"/>
                </a:lnTo>
                <a:lnTo>
                  <a:pt x="4819803" y="12354830"/>
                </a:lnTo>
                <a:close/>
                <a:moveTo>
                  <a:pt x="4819803" y="11639155"/>
                </a:moveTo>
                <a:lnTo>
                  <a:pt x="4483433" y="11639155"/>
                </a:lnTo>
                <a:lnTo>
                  <a:pt x="4483433" y="11989703"/>
                </a:lnTo>
                <a:lnTo>
                  <a:pt x="4819803" y="11989703"/>
                </a:lnTo>
                <a:close/>
                <a:moveTo>
                  <a:pt x="4819803" y="11274028"/>
                </a:moveTo>
                <a:lnTo>
                  <a:pt x="4483433" y="11274028"/>
                </a:lnTo>
                <a:lnTo>
                  <a:pt x="4483433" y="11624575"/>
                </a:lnTo>
                <a:lnTo>
                  <a:pt x="4819803" y="11624575"/>
                </a:lnTo>
                <a:close/>
                <a:moveTo>
                  <a:pt x="4819803" y="10908900"/>
                </a:moveTo>
                <a:lnTo>
                  <a:pt x="4483433" y="10908900"/>
                </a:lnTo>
                <a:lnTo>
                  <a:pt x="4483433" y="11259448"/>
                </a:lnTo>
                <a:lnTo>
                  <a:pt x="4819803" y="11259448"/>
                </a:lnTo>
                <a:close/>
                <a:moveTo>
                  <a:pt x="4819803" y="10543772"/>
                </a:moveTo>
                <a:lnTo>
                  <a:pt x="4483433" y="10543772"/>
                </a:lnTo>
                <a:lnTo>
                  <a:pt x="4483433" y="10894320"/>
                </a:lnTo>
                <a:lnTo>
                  <a:pt x="4819803" y="10894320"/>
                </a:lnTo>
                <a:close/>
                <a:moveTo>
                  <a:pt x="4819803" y="10178645"/>
                </a:moveTo>
                <a:lnTo>
                  <a:pt x="4483433" y="10178645"/>
                </a:lnTo>
                <a:lnTo>
                  <a:pt x="4483433" y="10529192"/>
                </a:lnTo>
                <a:lnTo>
                  <a:pt x="4819803" y="10529192"/>
                </a:lnTo>
                <a:close/>
                <a:moveTo>
                  <a:pt x="4819803" y="9813518"/>
                </a:moveTo>
                <a:lnTo>
                  <a:pt x="4483434" y="9813518"/>
                </a:lnTo>
                <a:lnTo>
                  <a:pt x="4483433" y="10164065"/>
                </a:lnTo>
                <a:lnTo>
                  <a:pt x="4819803" y="10164065"/>
                </a:lnTo>
                <a:close/>
                <a:moveTo>
                  <a:pt x="4819803" y="9448390"/>
                </a:moveTo>
                <a:lnTo>
                  <a:pt x="4483434" y="9448390"/>
                </a:lnTo>
                <a:lnTo>
                  <a:pt x="4483434" y="9798938"/>
                </a:lnTo>
                <a:lnTo>
                  <a:pt x="4819803" y="9798938"/>
                </a:lnTo>
                <a:close/>
                <a:moveTo>
                  <a:pt x="4819803" y="9083262"/>
                </a:moveTo>
                <a:lnTo>
                  <a:pt x="4483434" y="9083262"/>
                </a:lnTo>
                <a:lnTo>
                  <a:pt x="4483434" y="9433810"/>
                </a:lnTo>
                <a:lnTo>
                  <a:pt x="4819803" y="9433810"/>
                </a:lnTo>
                <a:close/>
                <a:moveTo>
                  <a:pt x="4819803" y="8718135"/>
                </a:moveTo>
                <a:lnTo>
                  <a:pt x="4483434" y="8718135"/>
                </a:lnTo>
                <a:lnTo>
                  <a:pt x="4483434" y="9068682"/>
                </a:lnTo>
                <a:lnTo>
                  <a:pt x="4819803" y="9068682"/>
                </a:lnTo>
                <a:close/>
                <a:moveTo>
                  <a:pt x="4819803" y="8353008"/>
                </a:moveTo>
                <a:lnTo>
                  <a:pt x="4483434" y="8353008"/>
                </a:lnTo>
                <a:lnTo>
                  <a:pt x="4483434" y="8703555"/>
                </a:lnTo>
                <a:lnTo>
                  <a:pt x="4819803" y="8703555"/>
                </a:lnTo>
                <a:close/>
                <a:moveTo>
                  <a:pt x="4819803" y="7987881"/>
                </a:moveTo>
                <a:lnTo>
                  <a:pt x="4483434" y="7987881"/>
                </a:lnTo>
                <a:lnTo>
                  <a:pt x="4483434" y="8338428"/>
                </a:lnTo>
                <a:lnTo>
                  <a:pt x="4819803" y="8338428"/>
                </a:lnTo>
                <a:close/>
                <a:moveTo>
                  <a:pt x="4819803" y="7622754"/>
                </a:moveTo>
                <a:lnTo>
                  <a:pt x="4483434" y="7622754"/>
                </a:lnTo>
                <a:lnTo>
                  <a:pt x="4483434" y="7973301"/>
                </a:lnTo>
                <a:lnTo>
                  <a:pt x="4819803" y="7973301"/>
                </a:lnTo>
                <a:close/>
                <a:moveTo>
                  <a:pt x="4819803" y="7257625"/>
                </a:moveTo>
                <a:lnTo>
                  <a:pt x="4483433" y="7257625"/>
                </a:lnTo>
                <a:lnTo>
                  <a:pt x="4483434" y="7608174"/>
                </a:lnTo>
                <a:lnTo>
                  <a:pt x="4819803" y="7608174"/>
                </a:lnTo>
                <a:close/>
                <a:moveTo>
                  <a:pt x="4819803" y="6892501"/>
                </a:moveTo>
                <a:lnTo>
                  <a:pt x="4483433" y="6892501"/>
                </a:lnTo>
                <a:lnTo>
                  <a:pt x="4483433" y="7243044"/>
                </a:lnTo>
                <a:lnTo>
                  <a:pt x="4819803" y="7243044"/>
                </a:lnTo>
                <a:close/>
                <a:moveTo>
                  <a:pt x="4819803" y="6527374"/>
                </a:moveTo>
                <a:lnTo>
                  <a:pt x="4483433" y="6527374"/>
                </a:lnTo>
                <a:lnTo>
                  <a:pt x="4483433" y="6877920"/>
                </a:lnTo>
                <a:lnTo>
                  <a:pt x="4819803" y="6877920"/>
                </a:lnTo>
                <a:close/>
                <a:moveTo>
                  <a:pt x="4819803" y="6187383"/>
                </a:moveTo>
                <a:lnTo>
                  <a:pt x="4483434" y="6187383"/>
                </a:lnTo>
                <a:lnTo>
                  <a:pt x="4483434" y="6357302"/>
                </a:lnTo>
                <a:lnTo>
                  <a:pt x="4483433" y="6357302"/>
                </a:lnTo>
                <a:lnTo>
                  <a:pt x="4483433" y="6512794"/>
                </a:lnTo>
                <a:lnTo>
                  <a:pt x="4819803" y="6512794"/>
                </a:lnTo>
                <a:close/>
                <a:moveTo>
                  <a:pt x="4819804" y="5822255"/>
                </a:moveTo>
                <a:lnTo>
                  <a:pt x="4483434" y="5822255"/>
                </a:lnTo>
                <a:lnTo>
                  <a:pt x="4483434" y="6172803"/>
                </a:lnTo>
                <a:lnTo>
                  <a:pt x="4819804" y="6172803"/>
                </a:lnTo>
                <a:close/>
                <a:moveTo>
                  <a:pt x="4819804" y="5457129"/>
                </a:moveTo>
                <a:lnTo>
                  <a:pt x="4483434" y="5457129"/>
                </a:lnTo>
                <a:lnTo>
                  <a:pt x="4483434" y="5807676"/>
                </a:lnTo>
                <a:lnTo>
                  <a:pt x="4819804" y="5807676"/>
                </a:lnTo>
                <a:close/>
                <a:moveTo>
                  <a:pt x="4819804" y="5092001"/>
                </a:moveTo>
                <a:lnTo>
                  <a:pt x="4483434" y="5092001"/>
                </a:lnTo>
                <a:lnTo>
                  <a:pt x="4483434" y="5442548"/>
                </a:lnTo>
                <a:lnTo>
                  <a:pt x="4819804" y="5442548"/>
                </a:lnTo>
                <a:close/>
                <a:moveTo>
                  <a:pt x="4819804" y="4726873"/>
                </a:moveTo>
                <a:lnTo>
                  <a:pt x="4483434" y="4726873"/>
                </a:lnTo>
                <a:lnTo>
                  <a:pt x="4483434" y="5077421"/>
                </a:lnTo>
                <a:lnTo>
                  <a:pt x="4819804" y="5077421"/>
                </a:lnTo>
                <a:close/>
                <a:moveTo>
                  <a:pt x="4819804" y="4361745"/>
                </a:moveTo>
                <a:lnTo>
                  <a:pt x="4483434" y="4361745"/>
                </a:lnTo>
                <a:lnTo>
                  <a:pt x="4483434" y="4712293"/>
                </a:lnTo>
                <a:lnTo>
                  <a:pt x="4819804" y="4712293"/>
                </a:lnTo>
                <a:close/>
                <a:moveTo>
                  <a:pt x="4819804" y="3996618"/>
                </a:moveTo>
                <a:lnTo>
                  <a:pt x="4483434" y="3996618"/>
                </a:lnTo>
                <a:lnTo>
                  <a:pt x="4483434" y="4347165"/>
                </a:lnTo>
                <a:lnTo>
                  <a:pt x="4819804" y="4347165"/>
                </a:lnTo>
                <a:close/>
                <a:moveTo>
                  <a:pt x="4819804" y="3631491"/>
                </a:moveTo>
                <a:lnTo>
                  <a:pt x="4483435" y="3631491"/>
                </a:lnTo>
                <a:lnTo>
                  <a:pt x="4483434" y="3982038"/>
                </a:lnTo>
                <a:lnTo>
                  <a:pt x="4819804" y="3982038"/>
                </a:lnTo>
                <a:close/>
                <a:moveTo>
                  <a:pt x="4819804" y="3266363"/>
                </a:moveTo>
                <a:lnTo>
                  <a:pt x="4483435" y="3266363"/>
                </a:lnTo>
                <a:lnTo>
                  <a:pt x="4483435" y="3616911"/>
                </a:lnTo>
                <a:lnTo>
                  <a:pt x="4819804" y="3616911"/>
                </a:lnTo>
                <a:close/>
                <a:moveTo>
                  <a:pt x="4819804" y="2901235"/>
                </a:moveTo>
                <a:lnTo>
                  <a:pt x="4483435" y="2901235"/>
                </a:lnTo>
                <a:lnTo>
                  <a:pt x="4483435" y="3251783"/>
                </a:lnTo>
                <a:lnTo>
                  <a:pt x="4819804" y="3251783"/>
                </a:lnTo>
                <a:close/>
                <a:moveTo>
                  <a:pt x="4819804" y="2536108"/>
                </a:moveTo>
                <a:lnTo>
                  <a:pt x="4483435" y="2536108"/>
                </a:lnTo>
                <a:lnTo>
                  <a:pt x="4483435" y="2886655"/>
                </a:lnTo>
                <a:lnTo>
                  <a:pt x="4819804" y="2886655"/>
                </a:lnTo>
                <a:close/>
                <a:moveTo>
                  <a:pt x="4819804" y="2170981"/>
                </a:moveTo>
                <a:lnTo>
                  <a:pt x="4483435" y="2170981"/>
                </a:lnTo>
                <a:lnTo>
                  <a:pt x="4483435" y="2521528"/>
                </a:lnTo>
                <a:lnTo>
                  <a:pt x="4819804" y="2521528"/>
                </a:lnTo>
                <a:close/>
                <a:moveTo>
                  <a:pt x="4819804" y="1805855"/>
                </a:moveTo>
                <a:lnTo>
                  <a:pt x="4483435" y="1805855"/>
                </a:lnTo>
                <a:lnTo>
                  <a:pt x="4483435" y="2156401"/>
                </a:lnTo>
                <a:lnTo>
                  <a:pt x="4819804" y="2156401"/>
                </a:lnTo>
                <a:close/>
                <a:moveTo>
                  <a:pt x="4819804" y="1440727"/>
                </a:moveTo>
                <a:lnTo>
                  <a:pt x="4483435" y="1440727"/>
                </a:lnTo>
                <a:lnTo>
                  <a:pt x="4483435" y="1791274"/>
                </a:lnTo>
                <a:lnTo>
                  <a:pt x="4819804" y="1791274"/>
                </a:lnTo>
                <a:close/>
                <a:moveTo>
                  <a:pt x="4819804" y="1075598"/>
                </a:moveTo>
                <a:lnTo>
                  <a:pt x="4483434" y="1075598"/>
                </a:lnTo>
                <a:lnTo>
                  <a:pt x="4483435" y="1426147"/>
                </a:lnTo>
                <a:lnTo>
                  <a:pt x="4819804" y="1426147"/>
                </a:lnTo>
                <a:close/>
                <a:moveTo>
                  <a:pt x="4819804" y="710474"/>
                </a:moveTo>
                <a:lnTo>
                  <a:pt x="4483434" y="710474"/>
                </a:lnTo>
                <a:lnTo>
                  <a:pt x="4483434" y="1061017"/>
                </a:lnTo>
                <a:lnTo>
                  <a:pt x="4819804" y="1061017"/>
                </a:lnTo>
                <a:close/>
                <a:moveTo>
                  <a:pt x="4819804" y="345347"/>
                </a:moveTo>
                <a:lnTo>
                  <a:pt x="4483434" y="345347"/>
                </a:lnTo>
                <a:lnTo>
                  <a:pt x="4483434" y="695893"/>
                </a:lnTo>
                <a:lnTo>
                  <a:pt x="4819804" y="695893"/>
                </a:lnTo>
                <a:close/>
                <a:moveTo>
                  <a:pt x="5171393" y="12004284"/>
                </a:moveTo>
                <a:lnTo>
                  <a:pt x="4835023" y="12004282"/>
                </a:lnTo>
                <a:lnTo>
                  <a:pt x="4835023" y="12354830"/>
                </a:lnTo>
                <a:lnTo>
                  <a:pt x="5171393" y="12354830"/>
                </a:lnTo>
                <a:close/>
                <a:moveTo>
                  <a:pt x="5171393" y="11639156"/>
                </a:moveTo>
                <a:lnTo>
                  <a:pt x="4835023" y="11639155"/>
                </a:lnTo>
                <a:lnTo>
                  <a:pt x="4835023" y="11989703"/>
                </a:lnTo>
                <a:lnTo>
                  <a:pt x="5171393" y="11989703"/>
                </a:lnTo>
                <a:close/>
                <a:moveTo>
                  <a:pt x="5171393" y="11274028"/>
                </a:moveTo>
                <a:lnTo>
                  <a:pt x="4835023" y="11274028"/>
                </a:lnTo>
                <a:lnTo>
                  <a:pt x="4835023" y="11624575"/>
                </a:lnTo>
                <a:lnTo>
                  <a:pt x="5171393" y="11624575"/>
                </a:lnTo>
                <a:close/>
                <a:moveTo>
                  <a:pt x="5171393" y="10908901"/>
                </a:moveTo>
                <a:lnTo>
                  <a:pt x="4835023" y="10908900"/>
                </a:lnTo>
                <a:lnTo>
                  <a:pt x="4835023" y="11259448"/>
                </a:lnTo>
                <a:lnTo>
                  <a:pt x="5171393" y="11259448"/>
                </a:lnTo>
                <a:close/>
                <a:moveTo>
                  <a:pt x="5171393" y="10543773"/>
                </a:moveTo>
                <a:lnTo>
                  <a:pt x="4835023" y="10543772"/>
                </a:lnTo>
                <a:lnTo>
                  <a:pt x="4835023" y="10894320"/>
                </a:lnTo>
                <a:lnTo>
                  <a:pt x="5171393" y="10894320"/>
                </a:lnTo>
                <a:close/>
                <a:moveTo>
                  <a:pt x="5171393" y="10178645"/>
                </a:moveTo>
                <a:lnTo>
                  <a:pt x="4835023" y="10178645"/>
                </a:lnTo>
                <a:lnTo>
                  <a:pt x="4835023" y="10529192"/>
                </a:lnTo>
                <a:lnTo>
                  <a:pt x="5171393" y="10529192"/>
                </a:lnTo>
                <a:close/>
                <a:moveTo>
                  <a:pt x="5171393" y="9813518"/>
                </a:moveTo>
                <a:lnTo>
                  <a:pt x="4835024" y="9813518"/>
                </a:lnTo>
                <a:lnTo>
                  <a:pt x="4835023" y="10164065"/>
                </a:lnTo>
                <a:lnTo>
                  <a:pt x="5171393" y="10164065"/>
                </a:lnTo>
                <a:close/>
                <a:moveTo>
                  <a:pt x="5171393" y="9448390"/>
                </a:moveTo>
                <a:lnTo>
                  <a:pt x="4835024" y="9448390"/>
                </a:lnTo>
                <a:lnTo>
                  <a:pt x="4835024" y="9798938"/>
                </a:lnTo>
                <a:lnTo>
                  <a:pt x="5171393" y="9798938"/>
                </a:lnTo>
                <a:close/>
                <a:moveTo>
                  <a:pt x="5171393" y="9083262"/>
                </a:moveTo>
                <a:lnTo>
                  <a:pt x="4835024" y="9083262"/>
                </a:lnTo>
                <a:lnTo>
                  <a:pt x="4835024" y="9433810"/>
                </a:lnTo>
                <a:lnTo>
                  <a:pt x="5171393" y="9433810"/>
                </a:lnTo>
                <a:close/>
                <a:moveTo>
                  <a:pt x="5171393" y="8718135"/>
                </a:moveTo>
                <a:lnTo>
                  <a:pt x="4835024" y="8718135"/>
                </a:lnTo>
                <a:lnTo>
                  <a:pt x="4835024" y="9068682"/>
                </a:lnTo>
                <a:lnTo>
                  <a:pt x="5171393" y="9068682"/>
                </a:lnTo>
                <a:close/>
                <a:moveTo>
                  <a:pt x="5171393" y="8353008"/>
                </a:moveTo>
                <a:lnTo>
                  <a:pt x="4835024" y="8353008"/>
                </a:lnTo>
                <a:lnTo>
                  <a:pt x="4835024" y="8703555"/>
                </a:lnTo>
                <a:lnTo>
                  <a:pt x="5171393" y="8703555"/>
                </a:lnTo>
                <a:close/>
                <a:moveTo>
                  <a:pt x="5171393" y="7987881"/>
                </a:moveTo>
                <a:lnTo>
                  <a:pt x="4835024" y="7987881"/>
                </a:lnTo>
                <a:lnTo>
                  <a:pt x="4835024" y="8338428"/>
                </a:lnTo>
                <a:lnTo>
                  <a:pt x="5171393" y="8338428"/>
                </a:lnTo>
                <a:close/>
                <a:moveTo>
                  <a:pt x="5171393" y="7622754"/>
                </a:moveTo>
                <a:lnTo>
                  <a:pt x="4835024" y="7622754"/>
                </a:lnTo>
                <a:lnTo>
                  <a:pt x="4835024" y="7973301"/>
                </a:lnTo>
                <a:lnTo>
                  <a:pt x="5171393" y="7973301"/>
                </a:lnTo>
                <a:close/>
                <a:moveTo>
                  <a:pt x="5171393" y="7257625"/>
                </a:moveTo>
                <a:lnTo>
                  <a:pt x="4835024" y="7257625"/>
                </a:lnTo>
                <a:lnTo>
                  <a:pt x="4835024" y="7608174"/>
                </a:lnTo>
                <a:lnTo>
                  <a:pt x="5171393" y="7608174"/>
                </a:lnTo>
                <a:close/>
                <a:moveTo>
                  <a:pt x="5171393" y="6892501"/>
                </a:moveTo>
                <a:lnTo>
                  <a:pt x="4835023" y="6892501"/>
                </a:lnTo>
                <a:lnTo>
                  <a:pt x="4835024" y="7243044"/>
                </a:lnTo>
                <a:lnTo>
                  <a:pt x="5171393" y="7243044"/>
                </a:lnTo>
                <a:close/>
                <a:moveTo>
                  <a:pt x="5171393" y="6527374"/>
                </a:moveTo>
                <a:lnTo>
                  <a:pt x="4835023" y="6527374"/>
                </a:lnTo>
                <a:lnTo>
                  <a:pt x="4835023" y="6877920"/>
                </a:lnTo>
                <a:lnTo>
                  <a:pt x="5171393" y="6877920"/>
                </a:lnTo>
                <a:close/>
                <a:moveTo>
                  <a:pt x="5171393" y="6187385"/>
                </a:moveTo>
                <a:lnTo>
                  <a:pt x="4835024" y="6187383"/>
                </a:lnTo>
                <a:lnTo>
                  <a:pt x="4835024" y="6357302"/>
                </a:lnTo>
                <a:lnTo>
                  <a:pt x="4835023" y="6357302"/>
                </a:lnTo>
                <a:lnTo>
                  <a:pt x="4835023" y="6512794"/>
                </a:lnTo>
                <a:lnTo>
                  <a:pt x="5171393" y="6512794"/>
                </a:lnTo>
                <a:close/>
                <a:moveTo>
                  <a:pt x="5171394" y="5822257"/>
                </a:moveTo>
                <a:lnTo>
                  <a:pt x="4835024" y="5822255"/>
                </a:lnTo>
                <a:lnTo>
                  <a:pt x="4835024" y="6172803"/>
                </a:lnTo>
                <a:lnTo>
                  <a:pt x="5171394" y="6172803"/>
                </a:lnTo>
                <a:close/>
                <a:moveTo>
                  <a:pt x="5171394" y="5457129"/>
                </a:moveTo>
                <a:lnTo>
                  <a:pt x="4835024" y="5457129"/>
                </a:lnTo>
                <a:lnTo>
                  <a:pt x="4835024" y="5807676"/>
                </a:lnTo>
                <a:lnTo>
                  <a:pt x="5171394" y="5807676"/>
                </a:lnTo>
                <a:close/>
                <a:moveTo>
                  <a:pt x="5171394" y="5092001"/>
                </a:moveTo>
                <a:lnTo>
                  <a:pt x="4835024" y="5092001"/>
                </a:lnTo>
                <a:lnTo>
                  <a:pt x="4835024" y="5442548"/>
                </a:lnTo>
                <a:lnTo>
                  <a:pt x="5171394" y="5442548"/>
                </a:lnTo>
                <a:close/>
                <a:moveTo>
                  <a:pt x="5171394" y="4726874"/>
                </a:moveTo>
                <a:lnTo>
                  <a:pt x="4835024" y="4726873"/>
                </a:lnTo>
                <a:lnTo>
                  <a:pt x="4835024" y="5077421"/>
                </a:lnTo>
                <a:lnTo>
                  <a:pt x="5171394" y="5077421"/>
                </a:lnTo>
                <a:close/>
                <a:moveTo>
                  <a:pt x="5171394" y="4361746"/>
                </a:moveTo>
                <a:lnTo>
                  <a:pt x="4835024" y="4361745"/>
                </a:lnTo>
                <a:lnTo>
                  <a:pt x="4835024" y="4712293"/>
                </a:lnTo>
                <a:lnTo>
                  <a:pt x="5171394" y="4712293"/>
                </a:lnTo>
                <a:close/>
                <a:moveTo>
                  <a:pt x="5171394" y="3996618"/>
                </a:moveTo>
                <a:lnTo>
                  <a:pt x="4835024" y="3996618"/>
                </a:lnTo>
                <a:lnTo>
                  <a:pt x="4835024" y="4347165"/>
                </a:lnTo>
                <a:lnTo>
                  <a:pt x="5171394" y="4347165"/>
                </a:lnTo>
                <a:close/>
                <a:moveTo>
                  <a:pt x="5171394" y="3631491"/>
                </a:moveTo>
                <a:lnTo>
                  <a:pt x="4835025" y="3631491"/>
                </a:lnTo>
                <a:lnTo>
                  <a:pt x="4835024" y="3982038"/>
                </a:lnTo>
                <a:lnTo>
                  <a:pt x="5171394" y="3982038"/>
                </a:lnTo>
                <a:close/>
                <a:moveTo>
                  <a:pt x="5171394" y="3266363"/>
                </a:moveTo>
                <a:lnTo>
                  <a:pt x="4835025" y="3266363"/>
                </a:lnTo>
                <a:lnTo>
                  <a:pt x="4835025" y="3616911"/>
                </a:lnTo>
                <a:lnTo>
                  <a:pt x="5171394" y="3616911"/>
                </a:lnTo>
                <a:close/>
                <a:moveTo>
                  <a:pt x="5171394" y="2901235"/>
                </a:moveTo>
                <a:lnTo>
                  <a:pt x="4835025" y="2901235"/>
                </a:lnTo>
                <a:lnTo>
                  <a:pt x="4835025" y="3251783"/>
                </a:lnTo>
                <a:lnTo>
                  <a:pt x="5171394" y="3251783"/>
                </a:lnTo>
                <a:close/>
                <a:moveTo>
                  <a:pt x="5171394" y="2536108"/>
                </a:moveTo>
                <a:lnTo>
                  <a:pt x="4835025" y="2536108"/>
                </a:lnTo>
                <a:lnTo>
                  <a:pt x="4835025" y="2886655"/>
                </a:lnTo>
                <a:lnTo>
                  <a:pt x="5171394" y="2886655"/>
                </a:lnTo>
                <a:close/>
                <a:moveTo>
                  <a:pt x="5171394" y="2170981"/>
                </a:moveTo>
                <a:lnTo>
                  <a:pt x="4835025" y="2170981"/>
                </a:lnTo>
                <a:lnTo>
                  <a:pt x="4835025" y="2521528"/>
                </a:lnTo>
                <a:lnTo>
                  <a:pt x="5171394" y="2521528"/>
                </a:lnTo>
                <a:close/>
                <a:moveTo>
                  <a:pt x="5171394" y="1805855"/>
                </a:moveTo>
                <a:lnTo>
                  <a:pt x="4835025" y="1805855"/>
                </a:lnTo>
                <a:lnTo>
                  <a:pt x="4835025" y="2156401"/>
                </a:lnTo>
                <a:lnTo>
                  <a:pt x="5171394" y="2156401"/>
                </a:lnTo>
                <a:close/>
                <a:moveTo>
                  <a:pt x="5171394" y="1440727"/>
                </a:moveTo>
                <a:lnTo>
                  <a:pt x="4835025" y="1440727"/>
                </a:lnTo>
                <a:lnTo>
                  <a:pt x="4835025" y="1791274"/>
                </a:lnTo>
                <a:lnTo>
                  <a:pt x="5171394" y="1791274"/>
                </a:lnTo>
                <a:close/>
                <a:moveTo>
                  <a:pt x="5171394" y="1075598"/>
                </a:moveTo>
                <a:lnTo>
                  <a:pt x="4835025" y="1075598"/>
                </a:lnTo>
                <a:lnTo>
                  <a:pt x="4835025" y="1426147"/>
                </a:lnTo>
                <a:lnTo>
                  <a:pt x="5171394" y="1426147"/>
                </a:lnTo>
                <a:close/>
                <a:moveTo>
                  <a:pt x="5171394" y="710474"/>
                </a:moveTo>
                <a:lnTo>
                  <a:pt x="4835024" y="710474"/>
                </a:lnTo>
                <a:lnTo>
                  <a:pt x="4835025" y="1061017"/>
                </a:lnTo>
                <a:lnTo>
                  <a:pt x="5171394" y="1061017"/>
                </a:lnTo>
                <a:close/>
                <a:moveTo>
                  <a:pt x="5171394" y="345347"/>
                </a:moveTo>
                <a:lnTo>
                  <a:pt x="4835024" y="345347"/>
                </a:lnTo>
                <a:lnTo>
                  <a:pt x="4835024" y="695893"/>
                </a:lnTo>
                <a:lnTo>
                  <a:pt x="5171394" y="695893"/>
                </a:lnTo>
                <a:close/>
                <a:moveTo>
                  <a:pt x="5522983" y="12004284"/>
                </a:moveTo>
                <a:lnTo>
                  <a:pt x="5186613" y="12004284"/>
                </a:lnTo>
                <a:lnTo>
                  <a:pt x="5186613" y="12354830"/>
                </a:lnTo>
                <a:lnTo>
                  <a:pt x="5522983" y="12354830"/>
                </a:lnTo>
                <a:close/>
                <a:moveTo>
                  <a:pt x="5522983" y="11639156"/>
                </a:moveTo>
                <a:lnTo>
                  <a:pt x="5186613" y="11639156"/>
                </a:lnTo>
                <a:lnTo>
                  <a:pt x="5186613" y="11989703"/>
                </a:lnTo>
                <a:lnTo>
                  <a:pt x="5522983" y="11989703"/>
                </a:lnTo>
                <a:close/>
                <a:moveTo>
                  <a:pt x="5522983" y="11274028"/>
                </a:moveTo>
                <a:lnTo>
                  <a:pt x="5186613" y="11274028"/>
                </a:lnTo>
                <a:lnTo>
                  <a:pt x="5186613" y="11624575"/>
                </a:lnTo>
                <a:lnTo>
                  <a:pt x="5522983" y="11624575"/>
                </a:lnTo>
                <a:close/>
                <a:moveTo>
                  <a:pt x="5522983" y="10908901"/>
                </a:moveTo>
                <a:lnTo>
                  <a:pt x="5186613" y="10908901"/>
                </a:lnTo>
                <a:lnTo>
                  <a:pt x="5186613" y="11259448"/>
                </a:lnTo>
                <a:lnTo>
                  <a:pt x="5522983" y="11259448"/>
                </a:lnTo>
                <a:close/>
                <a:moveTo>
                  <a:pt x="5522983" y="10543773"/>
                </a:moveTo>
                <a:lnTo>
                  <a:pt x="5186613" y="10543773"/>
                </a:lnTo>
                <a:lnTo>
                  <a:pt x="5186613" y="10894320"/>
                </a:lnTo>
                <a:lnTo>
                  <a:pt x="5522983" y="10894320"/>
                </a:lnTo>
                <a:close/>
                <a:moveTo>
                  <a:pt x="5522983" y="10178645"/>
                </a:moveTo>
                <a:lnTo>
                  <a:pt x="5186613" y="10178645"/>
                </a:lnTo>
                <a:lnTo>
                  <a:pt x="5186613" y="10529192"/>
                </a:lnTo>
                <a:lnTo>
                  <a:pt x="5522983" y="10529192"/>
                </a:lnTo>
                <a:close/>
                <a:moveTo>
                  <a:pt x="5522983" y="9813518"/>
                </a:moveTo>
                <a:lnTo>
                  <a:pt x="5186613" y="9813518"/>
                </a:lnTo>
                <a:lnTo>
                  <a:pt x="5186613" y="10164065"/>
                </a:lnTo>
                <a:lnTo>
                  <a:pt x="5522983" y="10164065"/>
                </a:lnTo>
                <a:close/>
                <a:moveTo>
                  <a:pt x="5522983" y="9448390"/>
                </a:moveTo>
                <a:lnTo>
                  <a:pt x="5186613" y="9448390"/>
                </a:lnTo>
                <a:lnTo>
                  <a:pt x="5186613" y="9798938"/>
                </a:lnTo>
                <a:lnTo>
                  <a:pt x="5522983" y="9798938"/>
                </a:lnTo>
                <a:close/>
                <a:moveTo>
                  <a:pt x="5522983" y="9083262"/>
                </a:moveTo>
                <a:lnTo>
                  <a:pt x="5186613" y="9083262"/>
                </a:lnTo>
                <a:lnTo>
                  <a:pt x="5186613" y="9433810"/>
                </a:lnTo>
                <a:lnTo>
                  <a:pt x="5522983" y="9433810"/>
                </a:lnTo>
                <a:close/>
                <a:moveTo>
                  <a:pt x="5522983" y="8718135"/>
                </a:moveTo>
                <a:lnTo>
                  <a:pt x="5186613" y="8718135"/>
                </a:lnTo>
                <a:lnTo>
                  <a:pt x="5186613" y="9068682"/>
                </a:lnTo>
                <a:lnTo>
                  <a:pt x="5522983" y="9068682"/>
                </a:lnTo>
                <a:close/>
                <a:moveTo>
                  <a:pt x="5522983" y="8353008"/>
                </a:moveTo>
                <a:lnTo>
                  <a:pt x="5186613" y="8353008"/>
                </a:lnTo>
                <a:lnTo>
                  <a:pt x="5186613" y="8703555"/>
                </a:lnTo>
                <a:lnTo>
                  <a:pt x="5522983" y="8703555"/>
                </a:lnTo>
                <a:close/>
                <a:moveTo>
                  <a:pt x="5522983" y="7987881"/>
                </a:moveTo>
                <a:lnTo>
                  <a:pt x="5186613" y="7987881"/>
                </a:lnTo>
                <a:lnTo>
                  <a:pt x="5186613" y="8338428"/>
                </a:lnTo>
                <a:lnTo>
                  <a:pt x="5522983" y="8338428"/>
                </a:lnTo>
                <a:close/>
                <a:moveTo>
                  <a:pt x="5522983" y="7622754"/>
                </a:moveTo>
                <a:lnTo>
                  <a:pt x="5186613" y="7622754"/>
                </a:lnTo>
                <a:lnTo>
                  <a:pt x="5186613" y="7973301"/>
                </a:lnTo>
                <a:lnTo>
                  <a:pt x="5522983" y="7973301"/>
                </a:lnTo>
                <a:close/>
                <a:moveTo>
                  <a:pt x="5522983" y="7257625"/>
                </a:moveTo>
                <a:lnTo>
                  <a:pt x="5186613" y="7257625"/>
                </a:lnTo>
                <a:lnTo>
                  <a:pt x="5186613" y="7608174"/>
                </a:lnTo>
                <a:lnTo>
                  <a:pt x="5522983" y="7608174"/>
                </a:lnTo>
                <a:close/>
                <a:moveTo>
                  <a:pt x="5522983" y="6892501"/>
                </a:moveTo>
                <a:lnTo>
                  <a:pt x="5186613" y="6892501"/>
                </a:lnTo>
                <a:lnTo>
                  <a:pt x="5186613" y="7243044"/>
                </a:lnTo>
                <a:lnTo>
                  <a:pt x="5522983" y="7243044"/>
                </a:lnTo>
                <a:close/>
                <a:moveTo>
                  <a:pt x="5522983" y="6527374"/>
                </a:moveTo>
                <a:lnTo>
                  <a:pt x="5186613" y="6527374"/>
                </a:lnTo>
                <a:lnTo>
                  <a:pt x="5186613" y="6877920"/>
                </a:lnTo>
                <a:lnTo>
                  <a:pt x="5522983" y="6877920"/>
                </a:lnTo>
                <a:close/>
                <a:moveTo>
                  <a:pt x="5522983" y="6187385"/>
                </a:moveTo>
                <a:lnTo>
                  <a:pt x="5186614" y="6187385"/>
                </a:lnTo>
                <a:lnTo>
                  <a:pt x="5186614" y="6357302"/>
                </a:lnTo>
                <a:lnTo>
                  <a:pt x="5186613" y="6357302"/>
                </a:lnTo>
                <a:lnTo>
                  <a:pt x="5186613" y="6512794"/>
                </a:lnTo>
                <a:lnTo>
                  <a:pt x="5522983" y="6512794"/>
                </a:lnTo>
                <a:close/>
                <a:moveTo>
                  <a:pt x="5522984" y="5822257"/>
                </a:moveTo>
                <a:lnTo>
                  <a:pt x="5186614" y="5822257"/>
                </a:lnTo>
                <a:lnTo>
                  <a:pt x="5186614" y="6172803"/>
                </a:lnTo>
                <a:lnTo>
                  <a:pt x="5522984" y="6172803"/>
                </a:lnTo>
                <a:close/>
                <a:moveTo>
                  <a:pt x="5522984" y="5457129"/>
                </a:moveTo>
                <a:lnTo>
                  <a:pt x="5186614" y="5457129"/>
                </a:lnTo>
                <a:lnTo>
                  <a:pt x="5186614" y="5807676"/>
                </a:lnTo>
                <a:lnTo>
                  <a:pt x="5522984" y="5807676"/>
                </a:lnTo>
                <a:close/>
                <a:moveTo>
                  <a:pt x="5522984" y="5092001"/>
                </a:moveTo>
                <a:lnTo>
                  <a:pt x="5186614" y="5092001"/>
                </a:lnTo>
                <a:lnTo>
                  <a:pt x="5186614" y="5442548"/>
                </a:lnTo>
                <a:lnTo>
                  <a:pt x="5522984" y="5442548"/>
                </a:lnTo>
                <a:close/>
                <a:moveTo>
                  <a:pt x="5522984" y="4726874"/>
                </a:moveTo>
                <a:lnTo>
                  <a:pt x="5186614" y="4726874"/>
                </a:lnTo>
                <a:lnTo>
                  <a:pt x="5186614" y="5077421"/>
                </a:lnTo>
                <a:lnTo>
                  <a:pt x="5522984" y="5077421"/>
                </a:lnTo>
                <a:close/>
                <a:moveTo>
                  <a:pt x="5522984" y="4361746"/>
                </a:moveTo>
                <a:lnTo>
                  <a:pt x="5186614" y="4361746"/>
                </a:lnTo>
                <a:lnTo>
                  <a:pt x="5186614" y="4712293"/>
                </a:lnTo>
                <a:lnTo>
                  <a:pt x="5522984" y="4712293"/>
                </a:lnTo>
                <a:close/>
                <a:moveTo>
                  <a:pt x="5522984" y="3996618"/>
                </a:moveTo>
                <a:lnTo>
                  <a:pt x="5186614" y="3996618"/>
                </a:lnTo>
                <a:lnTo>
                  <a:pt x="5186614" y="4347165"/>
                </a:lnTo>
                <a:lnTo>
                  <a:pt x="5522984" y="4347165"/>
                </a:lnTo>
                <a:close/>
                <a:moveTo>
                  <a:pt x="5522984" y="3631491"/>
                </a:moveTo>
                <a:lnTo>
                  <a:pt x="5186614" y="3631491"/>
                </a:lnTo>
                <a:lnTo>
                  <a:pt x="5186614" y="3982038"/>
                </a:lnTo>
                <a:lnTo>
                  <a:pt x="5522984" y="3982038"/>
                </a:lnTo>
                <a:close/>
                <a:moveTo>
                  <a:pt x="5522984" y="3266363"/>
                </a:moveTo>
                <a:lnTo>
                  <a:pt x="5186614" y="3266363"/>
                </a:lnTo>
                <a:lnTo>
                  <a:pt x="5186614" y="3616911"/>
                </a:lnTo>
                <a:lnTo>
                  <a:pt x="5522984" y="3616911"/>
                </a:lnTo>
                <a:close/>
                <a:moveTo>
                  <a:pt x="5522984" y="2901235"/>
                </a:moveTo>
                <a:lnTo>
                  <a:pt x="5186614" y="2901235"/>
                </a:lnTo>
                <a:lnTo>
                  <a:pt x="5186614" y="3251783"/>
                </a:lnTo>
                <a:lnTo>
                  <a:pt x="5522984" y="3251783"/>
                </a:lnTo>
                <a:close/>
                <a:moveTo>
                  <a:pt x="5522984" y="2536108"/>
                </a:moveTo>
                <a:lnTo>
                  <a:pt x="5186614" y="2536108"/>
                </a:lnTo>
                <a:lnTo>
                  <a:pt x="5186614" y="2886655"/>
                </a:lnTo>
                <a:lnTo>
                  <a:pt x="5522984" y="2886655"/>
                </a:lnTo>
                <a:close/>
                <a:moveTo>
                  <a:pt x="5522984" y="2170981"/>
                </a:moveTo>
                <a:lnTo>
                  <a:pt x="5186614" y="2170981"/>
                </a:lnTo>
                <a:lnTo>
                  <a:pt x="5186614" y="2521528"/>
                </a:lnTo>
                <a:lnTo>
                  <a:pt x="5522984" y="2521528"/>
                </a:lnTo>
                <a:close/>
                <a:moveTo>
                  <a:pt x="5522984" y="1805855"/>
                </a:moveTo>
                <a:lnTo>
                  <a:pt x="5186614" y="1805855"/>
                </a:lnTo>
                <a:lnTo>
                  <a:pt x="5186614" y="2156401"/>
                </a:lnTo>
                <a:lnTo>
                  <a:pt x="5522984" y="2156401"/>
                </a:lnTo>
                <a:close/>
                <a:moveTo>
                  <a:pt x="5522984" y="1440727"/>
                </a:moveTo>
                <a:lnTo>
                  <a:pt x="5186614" y="1440727"/>
                </a:lnTo>
                <a:lnTo>
                  <a:pt x="5186614" y="1791274"/>
                </a:lnTo>
                <a:lnTo>
                  <a:pt x="5522984" y="1791274"/>
                </a:lnTo>
                <a:close/>
                <a:moveTo>
                  <a:pt x="5522984" y="1075598"/>
                </a:moveTo>
                <a:lnTo>
                  <a:pt x="5186614" y="1075598"/>
                </a:lnTo>
                <a:lnTo>
                  <a:pt x="5186614" y="1426147"/>
                </a:lnTo>
                <a:lnTo>
                  <a:pt x="5522984" y="1426147"/>
                </a:lnTo>
                <a:close/>
                <a:moveTo>
                  <a:pt x="5522984" y="710474"/>
                </a:moveTo>
                <a:lnTo>
                  <a:pt x="5186614" y="710474"/>
                </a:lnTo>
                <a:lnTo>
                  <a:pt x="5186614" y="1061017"/>
                </a:lnTo>
                <a:lnTo>
                  <a:pt x="5522984" y="1061017"/>
                </a:lnTo>
                <a:close/>
                <a:moveTo>
                  <a:pt x="5522984" y="345347"/>
                </a:moveTo>
                <a:lnTo>
                  <a:pt x="5186614" y="345347"/>
                </a:lnTo>
                <a:lnTo>
                  <a:pt x="5186614" y="695893"/>
                </a:lnTo>
                <a:lnTo>
                  <a:pt x="5522984" y="695893"/>
                </a:lnTo>
                <a:close/>
                <a:moveTo>
                  <a:pt x="5874573" y="12004284"/>
                </a:moveTo>
                <a:lnTo>
                  <a:pt x="5538203" y="12004284"/>
                </a:lnTo>
                <a:lnTo>
                  <a:pt x="5538203" y="12354830"/>
                </a:lnTo>
                <a:lnTo>
                  <a:pt x="5874573" y="12354830"/>
                </a:lnTo>
                <a:close/>
                <a:moveTo>
                  <a:pt x="5874573" y="11639156"/>
                </a:moveTo>
                <a:lnTo>
                  <a:pt x="5538203" y="11639156"/>
                </a:lnTo>
                <a:lnTo>
                  <a:pt x="5538203" y="11989703"/>
                </a:lnTo>
                <a:lnTo>
                  <a:pt x="5874573" y="11989703"/>
                </a:lnTo>
                <a:close/>
                <a:moveTo>
                  <a:pt x="5874573" y="11274028"/>
                </a:moveTo>
                <a:lnTo>
                  <a:pt x="5538203" y="11274028"/>
                </a:lnTo>
                <a:lnTo>
                  <a:pt x="5538203" y="11624575"/>
                </a:lnTo>
                <a:lnTo>
                  <a:pt x="5874573" y="11624575"/>
                </a:lnTo>
                <a:close/>
                <a:moveTo>
                  <a:pt x="5874573" y="10908901"/>
                </a:moveTo>
                <a:lnTo>
                  <a:pt x="5538203" y="10908901"/>
                </a:lnTo>
                <a:lnTo>
                  <a:pt x="5538203" y="11259448"/>
                </a:lnTo>
                <a:lnTo>
                  <a:pt x="5874573" y="11259448"/>
                </a:lnTo>
                <a:close/>
                <a:moveTo>
                  <a:pt x="5874573" y="10543773"/>
                </a:moveTo>
                <a:lnTo>
                  <a:pt x="5538203" y="10543773"/>
                </a:lnTo>
                <a:lnTo>
                  <a:pt x="5538203" y="10894320"/>
                </a:lnTo>
                <a:lnTo>
                  <a:pt x="5874573" y="10894320"/>
                </a:lnTo>
                <a:close/>
                <a:moveTo>
                  <a:pt x="5874573" y="10178645"/>
                </a:moveTo>
                <a:lnTo>
                  <a:pt x="5538203" y="10178645"/>
                </a:lnTo>
                <a:lnTo>
                  <a:pt x="5538203" y="10529192"/>
                </a:lnTo>
                <a:lnTo>
                  <a:pt x="5874573" y="10529192"/>
                </a:lnTo>
                <a:close/>
                <a:moveTo>
                  <a:pt x="5874573" y="9813518"/>
                </a:moveTo>
                <a:lnTo>
                  <a:pt x="5538203" y="9813518"/>
                </a:lnTo>
                <a:lnTo>
                  <a:pt x="5538203" y="10164065"/>
                </a:lnTo>
                <a:lnTo>
                  <a:pt x="5874573" y="10164065"/>
                </a:lnTo>
                <a:close/>
                <a:moveTo>
                  <a:pt x="5874573" y="9448390"/>
                </a:moveTo>
                <a:lnTo>
                  <a:pt x="5538203" y="9448390"/>
                </a:lnTo>
                <a:lnTo>
                  <a:pt x="5538203" y="9798938"/>
                </a:lnTo>
                <a:lnTo>
                  <a:pt x="5874573" y="9798938"/>
                </a:lnTo>
                <a:close/>
                <a:moveTo>
                  <a:pt x="5874573" y="9083262"/>
                </a:moveTo>
                <a:lnTo>
                  <a:pt x="5538203" y="9083262"/>
                </a:lnTo>
                <a:lnTo>
                  <a:pt x="5538203" y="9433810"/>
                </a:lnTo>
                <a:lnTo>
                  <a:pt x="5874573" y="9433810"/>
                </a:lnTo>
                <a:close/>
                <a:moveTo>
                  <a:pt x="5874573" y="8718135"/>
                </a:moveTo>
                <a:lnTo>
                  <a:pt x="5538203" y="8718135"/>
                </a:lnTo>
                <a:lnTo>
                  <a:pt x="5538203" y="9068682"/>
                </a:lnTo>
                <a:lnTo>
                  <a:pt x="5874573" y="9068682"/>
                </a:lnTo>
                <a:close/>
                <a:moveTo>
                  <a:pt x="5874573" y="8353008"/>
                </a:moveTo>
                <a:lnTo>
                  <a:pt x="5538203" y="8353008"/>
                </a:lnTo>
                <a:lnTo>
                  <a:pt x="5538203" y="8703555"/>
                </a:lnTo>
                <a:lnTo>
                  <a:pt x="5874573" y="8703555"/>
                </a:lnTo>
                <a:close/>
                <a:moveTo>
                  <a:pt x="5874573" y="7987881"/>
                </a:moveTo>
                <a:lnTo>
                  <a:pt x="5538203" y="7987881"/>
                </a:lnTo>
                <a:lnTo>
                  <a:pt x="5538203" y="8338428"/>
                </a:lnTo>
                <a:lnTo>
                  <a:pt x="5874573" y="8338428"/>
                </a:lnTo>
                <a:close/>
                <a:moveTo>
                  <a:pt x="5874573" y="7622754"/>
                </a:moveTo>
                <a:lnTo>
                  <a:pt x="5538203" y="7622754"/>
                </a:lnTo>
                <a:lnTo>
                  <a:pt x="5538203" y="7973301"/>
                </a:lnTo>
                <a:lnTo>
                  <a:pt x="5874573" y="7973301"/>
                </a:lnTo>
                <a:close/>
                <a:moveTo>
                  <a:pt x="5874573" y="7257625"/>
                </a:moveTo>
                <a:lnTo>
                  <a:pt x="5538203" y="7257625"/>
                </a:lnTo>
                <a:lnTo>
                  <a:pt x="5538203" y="7608174"/>
                </a:lnTo>
                <a:lnTo>
                  <a:pt x="5874573" y="7608174"/>
                </a:lnTo>
                <a:close/>
                <a:moveTo>
                  <a:pt x="5874573" y="6892501"/>
                </a:moveTo>
                <a:lnTo>
                  <a:pt x="5538203" y="6892501"/>
                </a:lnTo>
                <a:lnTo>
                  <a:pt x="5538203" y="7243044"/>
                </a:lnTo>
                <a:lnTo>
                  <a:pt x="5874573" y="7243044"/>
                </a:lnTo>
                <a:close/>
                <a:moveTo>
                  <a:pt x="5874573" y="6527374"/>
                </a:moveTo>
                <a:lnTo>
                  <a:pt x="5538203" y="6527374"/>
                </a:lnTo>
                <a:lnTo>
                  <a:pt x="5538203" y="6877920"/>
                </a:lnTo>
                <a:lnTo>
                  <a:pt x="5874573" y="6877920"/>
                </a:lnTo>
                <a:close/>
                <a:moveTo>
                  <a:pt x="5874573" y="6187385"/>
                </a:moveTo>
                <a:lnTo>
                  <a:pt x="5538204" y="6187385"/>
                </a:lnTo>
                <a:lnTo>
                  <a:pt x="5538204" y="6357302"/>
                </a:lnTo>
                <a:lnTo>
                  <a:pt x="5538203" y="6357302"/>
                </a:lnTo>
                <a:lnTo>
                  <a:pt x="5538203" y="6512794"/>
                </a:lnTo>
                <a:lnTo>
                  <a:pt x="5874573" y="6512794"/>
                </a:lnTo>
                <a:close/>
                <a:moveTo>
                  <a:pt x="5874574" y="5822257"/>
                </a:moveTo>
                <a:lnTo>
                  <a:pt x="5538204" y="5822257"/>
                </a:lnTo>
                <a:lnTo>
                  <a:pt x="5538204" y="6172803"/>
                </a:lnTo>
                <a:lnTo>
                  <a:pt x="5874574" y="6172803"/>
                </a:lnTo>
                <a:close/>
                <a:moveTo>
                  <a:pt x="5874574" y="5457129"/>
                </a:moveTo>
                <a:lnTo>
                  <a:pt x="5538204" y="5457129"/>
                </a:lnTo>
                <a:lnTo>
                  <a:pt x="5538204" y="5807676"/>
                </a:lnTo>
                <a:lnTo>
                  <a:pt x="5874574" y="5807676"/>
                </a:lnTo>
                <a:close/>
                <a:moveTo>
                  <a:pt x="5874574" y="5092001"/>
                </a:moveTo>
                <a:lnTo>
                  <a:pt x="5538204" y="5092001"/>
                </a:lnTo>
                <a:lnTo>
                  <a:pt x="5538204" y="5442548"/>
                </a:lnTo>
                <a:lnTo>
                  <a:pt x="5874574" y="5442548"/>
                </a:lnTo>
                <a:close/>
                <a:moveTo>
                  <a:pt x="5874574" y="4726874"/>
                </a:moveTo>
                <a:lnTo>
                  <a:pt x="5538204" y="4726874"/>
                </a:lnTo>
                <a:lnTo>
                  <a:pt x="5538204" y="5077421"/>
                </a:lnTo>
                <a:lnTo>
                  <a:pt x="5874574" y="5077421"/>
                </a:lnTo>
                <a:close/>
                <a:moveTo>
                  <a:pt x="5874574" y="4361746"/>
                </a:moveTo>
                <a:lnTo>
                  <a:pt x="5538204" y="4361746"/>
                </a:lnTo>
                <a:lnTo>
                  <a:pt x="5538204" y="4712293"/>
                </a:lnTo>
                <a:lnTo>
                  <a:pt x="5874574" y="4712293"/>
                </a:lnTo>
                <a:close/>
                <a:moveTo>
                  <a:pt x="5874574" y="3996618"/>
                </a:moveTo>
                <a:lnTo>
                  <a:pt x="5538204" y="3996618"/>
                </a:lnTo>
                <a:lnTo>
                  <a:pt x="5538204" y="4347165"/>
                </a:lnTo>
                <a:lnTo>
                  <a:pt x="5874574" y="4347165"/>
                </a:lnTo>
                <a:close/>
                <a:moveTo>
                  <a:pt x="5874574" y="3631491"/>
                </a:moveTo>
                <a:lnTo>
                  <a:pt x="5538204" y="3631491"/>
                </a:lnTo>
                <a:lnTo>
                  <a:pt x="5538204" y="3982038"/>
                </a:lnTo>
                <a:lnTo>
                  <a:pt x="5874574" y="3982038"/>
                </a:lnTo>
                <a:close/>
                <a:moveTo>
                  <a:pt x="5874574" y="3266363"/>
                </a:moveTo>
                <a:lnTo>
                  <a:pt x="5538204" y="3266363"/>
                </a:lnTo>
                <a:lnTo>
                  <a:pt x="5538204" y="3616911"/>
                </a:lnTo>
                <a:lnTo>
                  <a:pt x="5874574" y="3616911"/>
                </a:lnTo>
                <a:close/>
                <a:moveTo>
                  <a:pt x="5874574" y="2901235"/>
                </a:moveTo>
                <a:lnTo>
                  <a:pt x="5538204" y="2901235"/>
                </a:lnTo>
                <a:lnTo>
                  <a:pt x="5538204" y="3251783"/>
                </a:lnTo>
                <a:lnTo>
                  <a:pt x="5874574" y="3251783"/>
                </a:lnTo>
                <a:close/>
                <a:moveTo>
                  <a:pt x="5874574" y="2536108"/>
                </a:moveTo>
                <a:lnTo>
                  <a:pt x="5538204" y="2536108"/>
                </a:lnTo>
                <a:lnTo>
                  <a:pt x="5538204" y="2886655"/>
                </a:lnTo>
                <a:lnTo>
                  <a:pt x="5874574" y="2886655"/>
                </a:lnTo>
                <a:close/>
                <a:moveTo>
                  <a:pt x="5874574" y="2170981"/>
                </a:moveTo>
                <a:lnTo>
                  <a:pt x="5538204" y="2170981"/>
                </a:lnTo>
                <a:lnTo>
                  <a:pt x="5538204" y="2521528"/>
                </a:lnTo>
                <a:lnTo>
                  <a:pt x="5874574" y="2521528"/>
                </a:lnTo>
                <a:close/>
                <a:moveTo>
                  <a:pt x="5874574" y="1805855"/>
                </a:moveTo>
                <a:lnTo>
                  <a:pt x="5538204" y="1805855"/>
                </a:lnTo>
                <a:lnTo>
                  <a:pt x="5538204" y="2156401"/>
                </a:lnTo>
                <a:lnTo>
                  <a:pt x="5874574" y="2156401"/>
                </a:lnTo>
                <a:close/>
                <a:moveTo>
                  <a:pt x="5874574" y="1440727"/>
                </a:moveTo>
                <a:lnTo>
                  <a:pt x="5538204" y="1440727"/>
                </a:lnTo>
                <a:lnTo>
                  <a:pt x="5538204" y="1791274"/>
                </a:lnTo>
                <a:lnTo>
                  <a:pt x="5874574" y="1791274"/>
                </a:lnTo>
                <a:close/>
                <a:moveTo>
                  <a:pt x="5874574" y="1075598"/>
                </a:moveTo>
                <a:lnTo>
                  <a:pt x="5538204" y="1075598"/>
                </a:lnTo>
                <a:lnTo>
                  <a:pt x="5538204" y="1426147"/>
                </a:lnTo>
                <a:lnTo>
                  <a:pt x="5874574" y="1426147"/>
                </a:lnTo>
                <a:close/>
                <a:moveTo>
                  <a:pt x="5874574" y="710474"/>
                </a:moveTo>
                <a:lnTo>
                  <a:pt x="5538204" y="710474"/>
                </a:lnTo>
                <a:lnTo>
                  <a:pt x="5538204" y="1061017"/>
                </a:lnTo>
                <a:lnTo>
                  <a:pt x="5874574" y="1061017"/>
                </a:lnTo>
                <a:close/>
                <a:moveTo>
                  <a:pt x="5874574" y="345347"/>
                </a:moveTo>
                <a:lnTo>
                  <a:pt x="5538204" y="345347"/>
                </a:lnTo>
                <a:lnTo>
                  <a:pt x="5538204" y="695893"/>
                </a:lnTo>
                <a:lnTo>
                  <a:pt x="5874574" y="695893"/>
                </a:lnTo>
                <a:close/>
                <a:moveTo>
                  <a:pt x="6226162" y="12004284"/>
                </a:moveTo>
                <a:lnTo>
                  <a:pt x="5889793" y="12004284"/>
                </a:lnTo>
                <a:lnTo>
                  <a:pt x="5889793" y="12354830"/>
                </a:lnTo>
                <a:lnTo>
                  <a:pt x="6226162" y="12354830"/>
                </a:lnTo>
                <a:close/>
                <a:moveTo>
                  <a:pt x="6226162" y="11639156"/>
                </a:moveTo>
                <a:lnTo>
                  <a:pt x="5889793" y="11639156"/>
                </a:lnTo>
                <a:lnTo>
                  <a:pt x="5889793" y="11989703"/>
                </a:lnTo>
                <a:lnTo>
                  <a:pt x="6226162" y="11989703"/>
                </a:lnTo>
                <a:close/>
                <a:moveTo>
                  <a:pt x="6226162" y="11274028"/>
                </a:moveTo>
                <a:lnTo>
                  <a:pt x="5889793" y="11274028"/>
                </a:lnTo>
                <a:lnTo>
                  <a:pt x="5889793" y="11624575"/>
                </a:lnTo>
                <a:lnTo>
                  <a:pt x="6226162" y="11624575"/>
                </a:lnTo>
                <a:close/>
                <a:moveTo>
                  <a:pt x="6226162" y="10908900"/>
                </a:moveTo>
                <a:lnTo>
                  <a:pt x="5889793" y="10908901"/>
                </a:lnTo>
                <a:lnTo>
                  <a:pt x="5889793" y="11259448"/>
                </a:lnTo>
                <a:lnTo>
                  <a:pt x="6226162" y="11259448"/>
                </a:lnTo>
                <a:close/>
                <a:moveTo>
                  <a:pt x="6226162" y="10543773"/>
                </a:moveTo>
                <a:lnTo>
                  <a:pt x="5889793" y="10543773"/>
                </a:lnTo>
                <a:lnTo>
                  <a:pt x="5889793" y="10894320"/>
                </a:lnTo>
                <a:lnTo>
                  <a:pt x="6226162" y="10894320"/>
                </a:lnTo>
                <a:close/>
                <a:moveTo>
                  <a:pt x="6226162" y="10178645"/>
                </a:moveTo>
                <a:lnTo>
                  <a:pt x="5889793" y="10178645"/>
                </a:lnTo>
                <a:lnTo>
                  <a:pt x="5889793" y="10529192"/>
                </a:lnTo>
                <a:lnTo>
                  <a:pt x="6226162" y="10529192"/>
                </a:lnTo>
                <a:close/>
                <a:moveTo>
                  <a:pt x="6226162" y="9813518"/>
                </a:moveTo>
                <a:lnTo>
                  <a:pt x="5889793" y="9813518"/>
                </a:lnTo>
                <a:lnTo>
                  <a:pt x="5889793" y="10164065"/>
                </a:lnTo>
                <a:lnTo>
                  <a:pt x="6226162" y="10164065"/>
                </a:lnTo>
                <a:close/>
                <a:moveTo>
                  <a:pt x="6226162" y="9448390"/>
                </a:moveTo>
                <a:lnTo>
                  <a:pt x="5889793" y="9448390"/>
                </a:lnTo>
                <a:lnTo>
                  <a:pt x="5889793" y="9798938"/>
                </a:lnTo>
                <a:lnTo>
                  <a:pt x="6226162" y="9798938"/>
                </a:lnTo>
                <a:close/>
                <a:moveTo>
                  <a:pt x="6226162" y="9083262"/>
                </a:moveTo>
                <a:lnTo>
                  <a:pt x="5889793" y="9083262"/>
                </a:lnTo>
                <a:lnTo>
                  <a:pt x="5889793" y="9433810"/>
                </a:lnTo>
                <a:lnTo>
                  <a:pt x="6226162" y="9433810"/>
                </a:lnTo>
                <a:close/>
                <a:moveTo>
                  <a:pt x="6226162" y="8718135"/>
                </a:moveTo>
                <a:lnTo>
                  <a:pt x="5889793" y="8718135"/>
                </a:lnTo>
                <a:lnTo>
                  <a:pt x="5889793" y="9068682"/>
                </a:lnTo>
                <a:lnTo>
                  <a:pt x="6226162" y="9068682"/>
                </a:lnTo>
                <a:close/>
                <a:moveTo>
                  <a:pt x="6226162" y="8353008"/>
                </a:moveTo>
                <a:lnTo>
                  <a:pt x="5889793" y="8353008"/>
                </a:lnTo>
                <a:lnTo>
                  <a:pt x="5889793" y="8703555"/>
                </a:lnTo>
                <a:lnTo>
                  <a:pt x="6226162" y="8703555"/>
                </a:lnTo>
                <a:close/>
                <a:moveTo>
                  <a:pt x="6226162" y="7987881"/>
                </a:moveTo>
                <a:lnTo>
                  <a:pt x="5889793" y="7987881"/>
                </a:lnTo>
                <a:lnTo>
                  <a:pt x="5889793" y="8338428"/>
                </a:lnTo>
                <a:lnTo>
                  <a:pt x="6226162" y="8338428"/>
                </a:lnTo>
                <a:close/>
                <a:moveTo>
                  <a:pt x="6226162" y="7622754"/>
                </a:moveTo>
                <a:lnTo>
                  <a:pt x="5889793" y="7622754"/>
                </a:lnTo>
                <a:lnTo>
                  <a:pt x="5889793" y="7973301"/>
                </a:lnTo>
                <a:lnTo>
                  <a:pt x="6226162" y="7973301"/>
                </a:lnTo>
                <a:close/>
                <a:moveTo>
                  <a:pt x="6226162" y="7257625"/>
                </a:moveTo>
                <a:lnTo>
                  <a:pt x="5889793" y="7257625"/>
                </a:lnTo>
                <a:lnTo>
                  <a:pt x="5889793" y="7608174"/>
                </a:lnTo>
                <a:lnTo>
                  <a:pt x="6226162" y="7608174"/>
                </a:lnTo>
                <a:close/>
                <a:moveTo>
                  <a:pt x="6226162" y="6892501"/>
                </a:moveTo>
                <a:lnTo>
                  <a:pt x="5889793" y="6892501"/>
                </a:lnTo>
                <a:lnTo>
                  <a:pt x="5889793" y="7243044"/>
                </a:lnTo>
                <a:lnTo>
                  <a:pt x="6226162" y="7243044"/>
                </a:lnTo>
                <a:close/>
                <a:moveTo>
                  <a:pt x="6226163" y="6527374"/>
                </a:moveTo>
                <a:lnTo>
                  <a:pt x="5889793" y="6527374"/>
                </a:lnTo>
                <a:lnTo>
                  <a:pt x="5889793" y="6877920"/>
                </a:lnTo>
                <a:lnTo>
                  <a:pt x="6226162" y="6877921"/>
                </a:lnTo>
                <a:close/>
                <a:moveTo>
                  <a:pt x="6226163" y="6187384"/>
                </a:moveTo>
                <a:lnTo>
                  <a:pt x="5889794" y="6187385"/>
                </a:lnTo>
                <a:lnTo>
                  <a:pt x="5889794" y="6357302"/>
                </a:lnTo>
                <a:lnTo>
                  <a:pt x="5889793" y="6357302"/>
                </a:lnTo>
                <a:lnTo>
                  <a:pt x="5889793" y="6512794"/>
                </a:lnTo>
                <a:lnTo>
                  <a:pt x="6226163" y="6512794"/>
                </a:lnTo>
                <a:lnTo>
                  <a:pt x="6226163" y="6357302"/>
                </a:lnTo>
                <a:close/>
                <a:moveTo>
                  <a:pt x="6226163" y="5822257"/>
                </a:moveTo>
                <a:lnTo>
                  <a:pt x="5889794" y="5822257"/>
                </a:lnTo>
                <a:lnTo>
                  <a:pt x="5889794" y="6172803"/>
                </a:lnTo>
                <a:lnTo>
                  <a:pt x="6226163" y="6172803"/>
                </a:lnTo>
                <a:close/>
                <a:moveTo>
                  <a:pt x="6226163" y="5457129"/>
                </a:moveTo>
                <a:lnTo>
                  <a:pt x="5889794" y="5457129"/>
                </a:lnTo>
                <a:lnTo>
                  <a:pt x="5889794" y="5807676"/>
                </a:lnTo>
                <a:lnTo>
                  <a:pt x="6226163" y="5807676"/>
                </a:lnTo>
                <a:close/>
                <a:moveTo>
                  <a:pt x="6226163" y="5092001"/>
                </a:moveTo>
                <a:lnTo>
                  <a:pt x="5889794" y="5092001"/>
                </a:lnTo>
                <a:lnTo>
                  <a:pt x="5889794" y="5442548"/>
                </a:lnTo>
                <a:lnTo>
                  <a:pt x="6226163" y="5442548"/>
                </a:lnTo>
                <a:close/>
                <a:moveTo>
                  <a:pt x="6226163" y="4726873"/>
                </a:moveTo>
                <a:lnTo>
                  <a:pt x="5889794" y="4726874"/>
                </a:lnTo>
                <a:lnTo>
                  <a:pt x="5889794" y="5077421"/>
                </a:lnTo>
                <a:lnTo>
                  <a:pt x="6226163" y="5077421"/>
                </a:lnTo>
                <a:close/>
                <a:moveTo>
                  <a:pt x="6226163" y="4361746"/>
                </a:moveTo>
                <a:lnTo>
                  <a:pt x="5889794" y="4361746"/>
                </a:lnTo>
                <a:lnTo>
                  <a:pt x="5889794" y="4712293"/>
                </a:lnTo>
                <a:lnTo>
                  <a:pt x="6226163" y="4712293"/>
                </a:lnTo>
                <a:close/>
                <a:moveTo>
                  <a:pt x="6226163" y="3996618"/>
                </a:moveTo>
                <a:lnTo>
                  <a:pt x="5889794" y="3996618"/>
                </a:lnTo>
                <a:lnTo>
                  <a:pt x="5889794" y="4347165"/>
                </a:lnTo>
                <a:lnTo>
                  <a:pt x="6226163" y="4347165"/>
                </a:lnTo>
                <a:close/>
                <a:moveTo>
                  <a:pt x="6226163" y="3631491"/>
                </a:moveTo>
                <a:lnTo>
                  <a:pt x="5889794" y="3631491"/>
                </a:lnTo>
                <a:lnTo>
                  <a:pt x="5889794" y="3982038"/>
                </a:lnTo>
                <a:lnTo>
                  <a:pt x="6226163" y="3982038"/>
                </a:lnTo>
                <a:close/>
                <a:moveTo>
                  <a:pt x="6226163" y="3266363"/>
                </a:moveTo>
                <a:lnTo>
                  <a:pt x="5889794" y="3266363"/>
                </a:lnTo>
                <a:lnTo>
                  <a:pt x="5889794" y="3616911"/>
                </a:lnTo>
                <a:lnTo>
                  <a:pt x="6226163" y="3616911"/>
                </a:lnTo>
                <a:close/>
                <a:moveTo>
                  <a:pt x="6226163" y="2901235"/>
                </a:moveTo>
                <a:lnTo>
                  <a:pt x="5889794" y="2901235"/>
                </a:lnTo>
                <a:lnTo>
                  <a:pt x="5889794" y="3251783"/>
                </a:lnTo>
                <a:lnTo>
                  <a:pt x="6226163" y="3251783"/>
                </a:lnTo>
                <a:close/>
                <a:moveTo>
                  <a:pt x="6226163" y="2536108"/>
                </a:moveTo>
                <a:lnTo>
                  <a:pt x="5889794" y="2536108"/>
                </a:lnTo>
                <a:lnTo>
                  <a:pt x="5889794" y="2886655"/>
                </a:lnTo>
                <a:lnTo>
                  <a:pt x="6226163" y="2886655"/>
                </a:lnTo>
                <a:close/>
                <a:moveTo>
                  <a:pt x="6226163" y="2170981"/>
                </a:moveTo>
                <a:lnTo>
                  <a:pt x="5889794" y="2170981"/>
                </a:lnTo>
                <a:lnTo>
                  <a:pt x="5889794" y="2521528"/>
                </a:lnTo>
                <a:lnTo>
                  <a:pt x="6226163" y="2521528"/>
                </a:lnTo>
                <a:close/>
                <a:moveTo>
                  <a:pt x="6226163" y="1805855"/>
                </a:moveTo>
                <a:lnTo>
                  <a:pt x="5889794" y="1805855"/>
                </a:lnTo>
                <a:lnTo>
                  <a:pt x="5889794" y="2156401"/>
                </a:lnTo>
                <a:lnTo>
                  <a:pt x="6226163" y="2156401"/>
                </a:lnTo>
                <a:close/>
                <a:moveTo>
                  <a:pt x="6226163" y="1440727"/>
                </a:moveTo>
                <a:lnTo>
                  <a:pt x="5889794" y="1440727"/>
                </a:lnTo>
                <a:lnTo>
                  <a:pt x="5889794" y="1791274"/>
                </a:lnTo>
                <a:lnTo>
                  <a:pt x="6226163" y="1791274"/>
                </a:lnTo>
                <a:close/>
                <a:moveTo>
                  <a:pt x="6226163" y="1075598"/>
                </a:moveTo>
                <a:lnTo>
                  <a:pt x="5889794" y="1075598"/>
                </a:lnTo>
                <a:lnTo>
                  <a:pt x="5889794" y="1426147"/>
                </a:lnTo>
                <a:lnTo>
                  <a:pt x="6226163" y="1426147"/>
                </a:lnTo>
                <a:close/>
                <a:moveTo>
                  <a:pt x="6226163" y="710474"/>
                </a:moveTo>
                <a:lnTo>
                  <a:pt x="5889794" y="710474"/>
                </a:lnTo>
                <a:lnTo>
                  <a:pt x="5889794" y="1061017"/>
                </a:lnTo>
                <a:lnTo>
                  <a:pt x="6226163" y="1061017"/>
                </a:lnTo>
                <a:close/>
                <a:moveTo>
                  <a:pt x="6226164" y="345347"/>
                </a:moveTo>
                <a:lnTo>
                  <a:pt x="5889794" y="345347"/>
                </a:lnTo>
                <a:lnTo>
                  <a:pt x="5889794" y="695893"/>
                </a:lnTo>
                <a:lnTo>
                  <a:pt x="6226163" y="695894"/>
                </a:lnTo>
                <a:close/>
                <a:moveTo>
                  <a:pt x="6577751" y="12004284"/>
                </a:moveTo>
                <a:lnTo>
                  <a:pt x="6241382" y="12004284"/>
                </a:lnTo>
                <a:lnTo>
                  <a:pt x="6241382" y="12354830"/>
                </a:lnTo>
                <a:lnTo>
                  <a:pt x="6577751" y="12354830"/>
                </a:lnTo>
                <a:close/>
                <a:moveTo>
                  <a:pt x="6577751" y="11639156"/>
                </a:moveTo>
                <a:lnTo>
                  <a:pt x="6241382" y="11639156"/>
                </a:lnTo>
                <a:lnTo>
                  <a:pt x="6241382" y="11989703"/>
                </a:lnTo>
                <a:lnTo>
                  <a:pt x="6577751" y="11989703"/>
                </a:lnTo>
                <a:close/>
                <a:moveTo>
                  <a:pt x="6577751" y="11274028"/>
                </a:moveTo>
                <a:lnTo>
                  <a:pt x="6241382" y="11274028"/>
                </a:lnTo>
                <a:lnTo>
                  <a:pt x="6241382" y="11624575"/>
                </a:lnTo>
                <a:lnTo>
                  <a:pt x="6577751" y="11624575"/>
                </a:lnTo>
                <a:close/>
                <a:moveTo>
                  <a:pt x="6577751" y="10908900"/>
                </a:moveTo>
                <a:lnTo>
                  <a:pt x="6241382" y="10908900"/>
                </a:lnTo>
                <a:lnTo>
                  <a:pt x="6241382" y="11259448"/>
                </a:lnTo>
                <a:lnTo>
                  <a:pt x="6577751" y="11259448"/>
                </a:lnTo>
                <a:close/>
                <a:moveTo>
                  <a:pt x="6577751" y="10543773"/>
                </a:moveTo>
                <a:lnTo>
                  <a:pt x="6241382" y="10543773"/>
                </a:lnTo>
                <a:lnTo>
                  <a:pt x="6241382" y="10894320"/>
                </a:lnTo>
                <a:lnTo>
                  <a:pt x="6577751" y="10894320"/>
                </a:lnTo>
                <a:close/>
                <a:moveTo>
                  <a:pt x="6577751" y="10178645"/>
                </a:moveTo>
                <a:lnTo>
                  <a:pt x="6241382" y="10178645"/>
                </a:lnTo>
                <a:lnTo>
                  <a:pt x="6241382" y="10529192"/>
                </a:lnTo>
                <a:lnTo>
                  <a:pt x="6577751" y="10529192"/>
                </a:lnTo>
                <a:close/>
                <a:moveTo>
                  <a:pt x="6577751" y="9813518"/>
                </a:moveTo>
                <a:lnTo>
                  <a:pt x="6241382" y="9813518"/>
                </a:lnTo>
                <a:lnTo>
                  <a:pt x="6241382" y="10164065"/>
                </a:lnTo>
                <a:lnTo>
                  <a:pt x="6577751" y="10164065"/>
                </a:lnTo>
                <a:close/>
                <a:moveTo>
                  <a:pt x="6577751" y="9448390"/>
                </a:moveTo>
                <a:lnTo>
                  <a:pt x="6241382" y="9448390"/>
                </a:lnTo>
                <a:lnTo>
                  <a:pt x="6241382" y="9798938"/>
                </a:lnTo>
                <a:lnTo>
                  <a:pt x="6577751" y="9798938"/>
                </a:lnTo>
                <a:close/>
                <a:moveTo>
                  <a:pt x="6577751" y="9083262"/>
                </a:moveTo>
                <a:lnTo>
                  <a:pt x="6241382" y="9083262"/>
                </a:lnTo>
                <a:lnTo>
                  <a:pt x="6241382" y="9433810"/>
                </a:lnTo>
                <a:lnTo>
                  <a:pt x="6577751" y="9433810"/>
                </a:lnTo>
                <a:close/>
                <a:moveTo>
                  <a:pt x="6577751" y="8718135"/>
                </a:moveTo>
                <a:lnTo>
                  <a:pt x="6241382" y="8718135"/>
                </a:lnTo>
                <a:lnTo>
                  <a:pt x="6241382" y="9068682"/>
                </a:lnTo>
                <a:lnTo>
                  <a:pt x="6577751" y="9068682"/>
                </a:lnTo>
                <a:close/>
                <a:moveTo>
                  <a:pt x="6577751" y="8353008"/>
                </a:moveTo>
                <a:lnTo>
                  <a:pt x="6241382" y="8353008"/>
                </a:lnTo>
                <a:lnTo>
                  <a:pt x="6241382" y="8703555"/>
                </a:lnTo>
                <a:lnTo>
                  <a:pt x="6577751" y="8703555"/>
                </a:lnTo>
                <a:close/>
                <a:moveTo>
                  <a:pt x="6577751" y="7987881"/>
                </a:moveTo>
                <a:lnTo>
                  <a:pt x="6241382" y="7987881"/>
                </a:lnTo>
                <a:lnTo>
                  <a:pt x="6241382" y="8338428"/>
                </a:lnTo>
                <a:lnTo>
                  <a:pt x="6577751" y="8338428"/>
                </a:lnTo>
                <a:close/>
                <a:moveTo>
                  <a:pt x="6577751" y="7622754"/>
                </a:moveTo>
                <a:lnTo>
                  <a:pt x="6241382" y="7622754"/>
                </a:lnTo>
                <a:lnTo>
                  <a:pt x="6241382" y="7973301"/>
                </a:lnTo>
                <a:lnTo>
                  <a:pt x="6577751" y="7973301"/>
                </a:lnTo>
                <a:close/>
                <a:moveTo>
                  <a:pt x="6577751" y="7257625"/>
                </a:moveTo>
                <a:lnTo>
                  <a:pt x="6241382" y="7257625"/>
                </a:lnTo>
                <a:lnTo>
                  <a:pt x="6241382" y="7608174"/>
                </a:lnTo>
                <a:lnTo>
                  <a:pt x="6577751" y="7608174"/>
                </a:lnTo>
                <a:close/>
                <a:moveTo>
                  <a:pt x="6577751" y="6892501"/>
                </a:moveTo>
                <a:lnTo>
                  <a:pt x="6241382" y="6892501"/>
                </a:lnTo>
                <a:lnTo>
                  <a:pt x="6241382" y="7243044"/>
                </a:lnTo>
                <a:lnTo>
                  <a:pt x="6577751" y="7243044"/>
                </a:lnTo>
                <a:close/>
                <a:moveTo>
                  <a:pt x="6577752" y="6527374"/>
                </a:moveTo>
                <a:lnTo>
                  <a:pt x="6241383" y="6527374"/>
                </a:lnTo>
                <a:lnTo>
                  <a:pt x="6241382" y="6877921"/>
                </a:lnTo>
                <a:lnTo>
                  <a:pt x="6577751" y="6877921"/>
                </a:lnTo>
                <a:close/>
                <a:moveTo>
                  <a:pt x="6577752" y="6187384"/>
                </a:moveTo>
                <a:lnTo>
                  <a:pt x="6241383" y="6187384"/>
                </a:lnTo>
                <a:lnTo>
                  <a:pt x="6241383" y="6357302"/>
                </a:lnTo>
                <a:lnTo>
                  <a:pt x="6241383" y="6512794"/>
                </a:lnTo>
                <a:lnTo>
                  <a:pt x="6577752" y="6512794"/>
                </a:lnTo>
                <a:lnTo>
                  <a:pt x="6577752" y="6357302"/>
                </a:lnTo>
                <a:close/>
                <a:moveTo>
                  <a:pt x="6577752" y="5822257"/>
                </a:moveTo>
                <a:lnTo>
                  <a:pt x="6241383" y="5822257"/>
                </a:lnTo>
                <a:lnTo>
                  <a:pt x="6241383" y="6172803"/>
                </a:lnTo>
                <a:lnTo>
                  <a:pt x="6577752" y="6172803"/>
                </a:lnTo>
                <a:close/>
                <a:moveTo>
                  <a:pt x="6577752" y="5457129"/>
                </a:moveTo>
                <a:lnTo>
                  <a:pt x="6241383" y="5457129"/>
                </a:lnTo>
                <a:lnTo>
                  <a:pt x="6241383" y="5807676"/>
                </a:lnTo>
                <a:lnTo>
                  <a:pt x="6577752" y="5807676"/>
                </a:lnTo>
                <a:close/>
                <a:moveTo>
                  <a:pt x="6577752" y="5092001"/>
                </a:moveTo>
                <a:lnTo>
                  <a:pt x="6241383" y="5092001"/>
                </a:lnTo>
                <a:lnTo>
                  <a:pt x="6241383" y="5442548"/>
                </a:lnTo>
                <a:lnTo>
                  <a:pt x="6577752" y="5442548"/>
                </a:lnTo>
                <a:close/>
                <a:moveTo>
                  <a:pt x="6577752" y="4726873"/>
                </a:moveTo>
                <a:lnTo>
                  <a:pt x="6241383" y="4726873"/>
                </a:lnTo>
                <a:lnTo>
                  <a:pt x="6241383" y="5077421"/>
                </a:lnTo>
                <a:lnTo>
                  <a:pt x="6577752" y="5077421"/>
                </a:lnTo>
                <a:close/>
                <a:moveTo>
                  <a:pt x="6577752" y="4361746"/>
                </a:moveTo>
                <a:lnTo>
                  <a:pt x="6241383" y="4361746"/>
                </a:lnTo>
                <a:lnTo>
                  <a:pt x="6241383" y="4712293"/>
                </a:lnTo>
                <a:lnTo>
                  <a:pt x="6577752" y="4712293"/>
                </a:lnTo>
                <a:close/>
                <a:moveTo>
                  <a:pt x="6577752" y="3996618"/>
                </a:moveTo>
                <a:lnTo>
                  <a:pt x="6241383" y="3996618"/>
                </a:lnTo>
                <a:lnTo>
                  <a:pt x="6241383" y="4347165"/>
                </a:lnTo>
                <a:lnTo>
                  <a:pt x="6577752" y="4347165"/>
                </a:lnTo>
                <a:close/>
                <a:moveTo>
                  <a:pt x="6577752" y="3631491"/>
                </a:moveTo>
                <a:lnTo>
                  <a:pt x="6241383" y="3631491"/>
                </a:lnTo>
                <a:lnTo>
                  <a:pt x="6241383" y="3982038"/>
                </a:lnTo>
                <a:lnTo>
                  <a:pt x="6577752" y="3982038"/>
                </a:lnTo>
                <a:close/>
                <a:moveTo>
                  <a:pt x="6577752" y="3266363"/>
                </a:moveTo>
                <a:lnTo>
                  <a:pt x="6241383" y="3266363"/>
                </a:lnTo>
                <a:lnTo>
                  <a:pt x="6241383" y="3616911"/>
                </a:lnTo>
                <a:lnTo>
                  <a:pt x="6577752" y="3616911"/>
                </a:lnTo>
                <a:close/>
                <a:moveTo>
                  <a:pt x="6577752" y="2901235"/>
                </a:moveTo>
                <a:lnTo>
                  <a:pt x="6241383" y="2901235"/>
                </a:lnTo>
                <a:lnTo>
                  <a:pt x="6241383" y="3251783"/>
                </a:lnTo>
                <a:lnTo>
                  <a:pt x="6577752" y="3251783"/>
                </a:lnTo>
                <a:close/>
                <a:moveTo>
                  <a:pt x="6577752" y="2536108"/>
                </a:moveTo>
                <a:lnTo>
                  <a:pt x="6241383" y="2536108"/>
                </a:lnTo>
                <a:lnTo>
                  <a:pt x="6241383" y="2886655"/>
                </a:lnTo>
                <a:lnTo>
                  <a:pt x="6577752" y="2886655"/>
                </a:lnTo>
                <a:close/>
                <a:moveTo>
                  <a:pt x="6577752" y="2170981"/>
                </a:moveTo>
                <a:lnTo>
                  <a:pt x="6241383" y="2170981"/>
                </a:lnTo>
                <a:lnTo>
                  <a:pt x="6241383" y="2521528"/>
                </a:lnTo>
                <a:lnTo>
                  <a:pt x="6577752" y="2521528"/>
                </a:lnTo>
                <a:close/>
                <a:moveTo>
                  <a:pt x="6577752" y="1805855"/>
                </a:moveTo>
                <a:lnTo>
                  <a:pt x="6241383" y="1805855"/>
                </a:lnTo>
                <a:lnTo>
                  <a:pt x="6241383" y="2156401"/>
                </a:lnTo>
                <a:lnTo>
                  <a:pt x="6577752" y="2156401"/>
                </a:lnTo>
                <a:close/>
                <a:moveTo>
                  <a:pt x="6577752" y="1440727"/>
                </a:moveTo>
                <a:lnTo>
                  <a:pt x="6241383" y="1440727"/>
                </a:lnTo>
                <a:lnTo>
                  <a:pt x="6241383" y="1791274"/>
                </a:lnTo>
                <a:lnTo>
                  <a:pt x="6577752" y="1791274"/>
                </a:lnTo>
                <a:close/>
                <a:moveTo>
                  <a:pt x="6577752" y="1075598"/>
                </a:moveTo>
                <a:lnTo>
                  <a:pt x="6241383" y="1075598"/>
                </a:lnTo>
                <a:lnTo>
                  <a:pt x="6241383" y="1426147"/>
                </a:lnTo>
                <a:lnTo>
                  <a:pt x="6577752" y="1426147"/>
                </a:lnTo>
                <a:close/>
                <a:moveTo>
                  <a:pt x="6577752" y="710474"/>
                </a:moveTo>
                <a:lnTo>
                  <a:pt x="6241383" y="710474"/>
                </a:lnTo>
                <a:lnTo>
                  <a:pt x="6241383" y="1061017"/>
                </a:lnTo>
                <a:lnTo>
                  <a:pt x="6577752" y="1061017"/>
                </a:lnTo>
                <a:close/>
                <a:moveTo>
                  <a:pt x="6577753" y="345347"/>
                </a:moveTo>
                <a:lnTo>
                  <a:pt x="6241384" y="345347"/>
                </a:lnTo>
                <a:lnTo>
                  <a:pt x="6241383" y="695894"/>
                </a:lnTo>
                <a:lnTo>
                  <a:pt x="6577752" y="695894"/>
                </a:lnTo>
                <a:close/>
                <a:moveTo>
                  <a:pt x="6929342" y="12004284"/>
                </a:moveTo>
                <a:lnTo>
                  <a:pt x="6592971" y="12004284"/>
                </a:lnTo>
                <a:lnTo>
                  <a:pt x="6592971" y="12354830"/>
                </a:lnTo>
                <a:lnTo>
                  <a:pt x="6929342" y="12354830"/>
                </a:lnTo>
                <a:close/>
                <a:moveTo>
                  <a:pt x="6929342" y="11639156"/>
                </a:moveTo>
                <a:lnTo>
                  <a:pt x="6592971" y="11639156"/>
                </a:lnTo>
                <a:lnTo>
                  <a:pt x="6592971" y="11989703"/>
                </a:lnTo>
                <a:lnTo>
                  <a:pt x="6929342" y="11989703"/>
                </a:lnTo>
                <a:close/>
                <a:moveTo>
                  <a:pt x="6929342" y="11274028"/>
                </a:moveTo>
                <a:lnTo>
                  <a:pt x="6592971" y="11274028"/>
                </a:lnTo>
                <a:lnTo>
                  <a:pt x="6592971" y="11624575"/>
                </a:lnTo>
                <a:lnTo>
                  <a:pt x="6929342" y="11624575"/>
                </a:lnTo>
                <a:close/>
                <a:moveTo>
                  <a:pt x="6929342" y="10908900"/>
                </a:moveTo>
                <a:lnTo>
                  <a:pt x="6592971" y="10908900"/>
                </a:lnTo>
                <a:lnTo>
                  <a:pt x="6592971" y="11259448"/>
                </a:lnTo>
                <a:lnTo>
                  <a:pt x="6929342" y="11259448"/>
                </a:lnTo>
                <a:close/>
                <a:moveTo>
                  <a:pt x="6929342" y="10543773"/>
                </a:moveTo>
                <a:lnTo>
                  <a:pt x="6592971" y="10543773"/>
                </a:lnTo>
                <a:lnTo>
                  <a:pt x="6592971" y="10894320"/>
                </a:lnTo>
                <a:lnTo>
                  <a:pt x="6929342" y="10894320"/>
                </a:lnTo>
                <a:close/>
                <a:moveTo>
                  <a:pt x="6929342" y="10178645"/>
                </a:moveTo>
                <a:lnTo>
                  <a:pt x="6592971" y="10178645"/>
                </a:lnTo>
                <a:lnTo>
                  <a:pt x="6592971" y="10529192"/>
                </a:lnTo>
                <a:lnTo>
                  <a:pt x="6929342" y="10529192"/>
                </a:lnTo>
                <a:close/>
                <a:moveTo>
                  <a:pt x="6929342" y="9813518"/>
                </a:moveTo>
                <a:lnTo>
                  <a:pt x="6592971" y="9813518"/>
                </a:lnTo>
                <a:lnTo>
                  <a:pt x="6592971" y="10164065"/>
                </a:lnTo>
                <a:lnTo>
                  <a:pt x="6929342" y="10164065"/>
                </a:lnTo>
                <a:close/>
                <a:moveTo>
                  <a:pt x="6929342" y="9448390"/>
                </a:moveTo>
                <a:lnTo>
                  <a:pt x="6592971" y="9448390"/>
                </a:lnTo>
                <a:lnTo>
                  <a:pt x="6592971" y="9798938"/>
                </a:lnTo>
                <a:lnTo>
                  <a:pt x="6929342" y="9798938"/>
                </a:lnTo>
                <a:close/>
                <a:moveTo>
                  <a:pt x="6929342" y="9083262"/>
                </a:moveTo>
                <a:lnTo>
                  <a:pt x="6592971" y="9083262"/>
                </a:lnTo>
                <a:lnTo>
                  <a:pt x="6592971" y="9433810"/>
                </a:lnTo>
                <a:lnTo>
                  <a:pt x="6929342" y="9433810"/>
                </a:lnTo>
                <a:close/>
                <a:moveTo>
                  <a:pt x="6929342" y="8718135"/>
                </a:moveTo>
                <a:lnTo>
                  <a:pt x="6592971" y="8718135"/>
                </a:lnTo>
                <a:lnTo>
                  <a:pt x="6592971" y="9068682"/>
                </a:lnTo>
                <a:lnTo>
                  <a:pt x="6929342" y="9068682"/>
                </a:lnTo>
                <a:close/>
                <a:moveTo>
                  <a:pt x="6929342" y="8353008"/>
                </a:moveTo>
                <a:lnTo>
                  <a:pt x="6592971" y="8353008"/>
                </a:lnTo>
                <a:lnTo>
                  <a:pt x="6592971" y="8703555"/>
                </a:lnTo>
                <a:lnTo>
                  <a:pt x="6929342" y="8703555"/>
                </a:lnTo>
                <a:close/>
                <a:moveTo>
                  <a:pt x="6929342" y="7987881"/>
                </a:moveTo>
                <a:lnTo>
                  <a:pt x="6592971" y="7987881"/>
                </a:lnTo>
                <a:lnTo>
                  <a:pt x="6592971" y="8338428"/>
                </a:lnTo>
                <a:lnTo>
                  <a:pt x="6929342" y="8338428"/>
                </a:lnTo>
                <a:close/>
                <a:moveTo>
                  <a:pt x="6929342" y="7622754"/>
                </a:moveTo>
                <a:lnTo>
                  <a:pt x="6592971" y="7622754"/>
                </a:lnTo>
                <a:lnTo>
                  <a:pt x="6592971" y="7973301"/>
                </a:lnTo>
                <a:lnTo>
                  <a:pt x="6929342" y="7973301"/>
                </a:lnTo>
                <a:close/>
                <a:moveTo>
                  <a:pt x="6929342" y="7257625"/>
                </a:moveTo>
                <a:lnTo>
                  <a:pt x="6592971" y="7257625"/>
                </a:lnTo>
                <a:lnTo>
                  <a:pt x="6592971" y="7608174"/>
                </a:lnTo>
                <a:lnTo>
                  <a:pt x="6929342" y="7608174"/>
                </a:lnTo>
                <a:close/>
                <a:moveTo>
                  <a:pt x="6929342" y="6892501"/>
                </a:moveTo>
                <a:lnTo>
                  <a:pt x="6592971" y="6892501"/>
                </a:lnTo>
                <a:lnTo>
                  <a:pt x="6592971" y="7243044"/>
                </a:lnTo>
                <a:lnTo>
                  <a:pt x="6929342" y="7243044"/>
                </a:lnTo>
                <a:close/>
                <a:moveTo>
                  <a:pt x="6929342" y="6527374"/>
                </a:moveTo>
                <a:lnTo>
                  <a:pt x="6592973" y="6527374"/>
                </a:lnTo>
                <a:lnTo>
                  <a:pt x="6592971" y="6877921"/>
                </a:lnTo>
                <a:lnTo>
                  <a:pt x="6929342" y="6877921"/>
                </a:lnTo>
                <a:close/>
                <a:moveTo>
                  <a:pt x="6929342" y="6187384"/>
                </a:moveTo>
                <a:lnTo>
                  <a:pt x="6592973" y="6187384"/>
                </a:lnTo>
                <a:lnTo>
                  <a:pt x="6592973" y="6512794"/>
                </a:lnTo>
                <a:lnTo>
                  <a:pt x="6929342" y="6512794"/>
                </a:lnTo>
                <a:close/>
                <a:moveTo>
                  <a:pt x="6929343" y="5822257"/>
                </a:moveTo>
                <a:lnTo>
                  <a:pt x="6592972" y="5822257"/>
                </a:lnTo>
                <a:lnTo>
                  <a:pt x="6592972" y="6172803"/>
                </a:lnTo>
                <a:lnTo>
                  <a:pt x="6929343" y="6172803"/>
                </a:lnTo>
                <a:close/>
                <a:moveTo>
                  <a:pt x="6929343" y="5457129"/>
                </a:moveTo>
                <a:lnTo>
                  <a:pt x="6592972" y="5457129"/>
                </a:lnTo>
                <a:lnTo>
                  <a:pt x="6592972" y="5807676"/>
                </a:lnTo>
                <a:lnTo>
                  <a:pt x="6929343" y="5807676"/>
                </a:lnTo>
                <a:close/>
                <a:moveTo>
                  <a:pt x="6929343" y="5092001"/>
                </a:moveTo>
                <a:lnTo>
                  <a:pt x="6592972" y="5092001"/>
                </a:lnTo>
                <a:lnTo>
                  <a:pt x="6592972" y="5442548"/>
                </a:lnTo>
                <a:lnTo>
                  <a:pt x="6929343" y="5442548"/>
                </a:lnTo>
                <a:close/>
                <a:moveTo>
                  <a:pt x="6929343" y="4726873"/>
                </a:moveTo>
                <a:lnTo>
                  <a:pt x="6592972" y="4726873"/>
                </a:lnTo>
                <a:lnTo>
                  <a:pt x="6592972" y="5077421"/>
                </a:lnTo>
                <a:lnTo>
                  <a:pt x="6929343" y="5077421"/>
                </a:lnTo>
                <a:close/>
                <a:moveTo>
                  <a:pt x="6929343" y="4361746"/>
                </a:moveTo>
                <a:lnTo>
                  <a:pt x="6592972" y="4361746"/>
                </a:lnTo>
                <a:lnTo>
                  <a:pt x="6592972" y="4712293"/>
                </a:lnTo>
                <a:lnTo>
                  <a:pt x="6929343" y="4712293"/>
                </a:lnTo>
                <a:close/>
                <a:moveTo>
                  <a:pt x="6929343" y="3996618"/>
                </a:moveTo>
                <a:lnTo>
                  <a:pt x="6592972" y="3996618"/>
                </a:lnTo>
                <a:lnTo>
                  <a:pt x="6592972" y="4347165"/>
                </a:lnTo>
                <a:lnTo>
                  <a:pt x="6929343" y="4347165"/>
                </a:lnTo>
                <a:close/>
                <a:moveTo>
                  <a:pt x="6929343" y="3631491"/>
                </a:moveTo>
                <a:lnTo>
                  <a:pt x="6592972" y="3631491"/>
                </a:lnTo>
                <a:lnTo>
                  <a:pt x="6592972" y="3982038"/>
                </a:lnTo>
                <a:lnTo>
                  <a:pt x="6929343" y="3982038"/>
                </a:lnTo>
                <a:close/>
                <a:moveTo>
                  <a:pt x="6929343" y="3266363"/>
                </a:moveTo>
                <a:lnTo>
                  <a:pt x="6592972" y="3266363"/>
                </a:lnTo>
                <a:lnTo>
                  <a:pt x="6592972" y="3616911"/>
                </a:lnTo>
                <a:lnTo>
                  <a:pt x="6929343" y="3616911"/>
                </a:lnTo>
                <a:close/>
                <a:moveTo>
                  <a:pt x="6929343" y="2901235"/>
                </a:moveTo>
                <a:lnTo>
                  <a:pt x="6592972" y="2901235"/>
                </a:lnTo>
                <a:lnTo>
                  <a:pt x="6592972" y="3251783"/>
                </a:lnTo>
                <a:lnTo>
                  <a:pt x="6929343" y="3251783"/>
                </a:lnTo>
                <a:close/>
                <a:moveTo>
                  <a:pt x="6929343" y="2536108"/>
                </a:moveTo>
                <a:lnTo>
                  <a:pt x="6592972" y="2536108"/>
                </a:lnTo>
                <a:lnTo>
                  <a:pt x="6592972" y="2886655"/>
                </a:lnTo>
                <a:lnTo>
                  <a:pt x="6929343" y="2886655"/>
                </a:lnTo>
                <a:close/>
                <a:moveTo>
                  <a:pt x="6929343" y="2170981"/>
                </a:moveTo>
                <a:lnTo>
                  <a:pt x="6592972" y="2170981"/>
                </a:lnTo>
                <a:lnTo>
                  <a:pt x="6592972" y="2521528"/>
                </a:lnTo>
                <a:lnTo>
                  <a:pt x="6929343" y="2521528"/>
                </a:lnTo>
                <a:close/>
                <a:moveTo>
                  <a:pt x="6929343" y="1805855"/>
                </a:moveTo>
                <a:lnTo>
                  <a:pt x="6592972" y="1805855"/>
                </a:lnTo>
                <a:lnTo>
                  <a:pt x="6592972" y="2156401"/>
                </a:lnTo>
                <a:lnTo>
                  <a:pt x="6929343" y="2156401"/>
                </a:lnTo>
                <a:close/>
                <a:moveTo>
                  <a:pt x="6929343" y="1440727"/>
                </a:moveTo>
                <a:lnTo>
                  <a:pt x="6592972" y="1440727"/>
                </a:lnTo>
                <a:lnTo>
                  <a:pt x="6592972" y="1791274"/>
                </a:lnTo>
                <a:lnTo>
                  <a:pt x="6929343" y="1791274"/>
                </a:lnTo>
                <a:close/>
                <a:moveTo>
                  <a:pt x="6929343" y="1075598"/>
                </a:moveTo>
                <a:lnTo>
                  <a:pt x="6592972" y="1075598"/>
                </a:lnTo>
                <a:lnTo>
                  <a:pt x="6592972" y="1426147"/>
                </a:lnTo>
                <a:lnTo>
                  <a:pt x="6929343" y="1426147"/>
                </a:lnTo>
                <a:close/>
                <a:moveTo>
                  <a:pt x="6929343" y="710474"/>
                </a:moveTo>
                <a:lnTo>
                  <a:pt x="6592972" y="710474"/>
                </a:lnTo>
                <a:lnTo>
                  <a:pt x="6592972" y="1061017"/>
                </a:lnTo>
                <a:lnTo>
                  <a:pt x="6929343" y="1061017"/>
                </a:lnTo>
                <a:close/>
                <a:moveTo>
                  <a:pt x="6929343" y="345347"/>
                </a:moveTo>
                <a:lnTo>
                  <a:pt x="6592974" y="345347"/>
                </a:lnTo>
                <a:lnTo>
                  <a:pt x="6592972" y="695894"/>
                </a:lnTo>
                <a:lnTo>
                  <a:pt x="6929343" y="695894"/>
                </a:lnTo>
                <a:close/>
                <a:moveTo>
                  <a:pt x="7119717" y="330767"/>
                </a:moveTo>
                <a:lnTo>
                  <a:pt x="7119717" y="345347"/>
                </a:lnTo>
                <a:lnTo>
                  <a:pt x="6944563" y="345347"/>
                </a:lnTo>
                <a:lnTo>
                  <a:pt x="6944563" y="695894"/>
                </a:lnTo>
                <a:lnTo>
                  <a:pt x="7119717" y="695894"/>
                </a:lnTo>
                <a:lnTo>
                  <a:pt x="7119717" y="710474"/>
                </a:lnTo>
                <a:lnTo>
                  <a:pt x="6944563" y="710474"/>
                </a:lnTo>
                <a:lnTo>
                  <a:pt x="6944563" y="1061017"/>
                </a:lnTo>
                <a:lnTo>
                  <a:pt x="7119717" y="1061017"/>
                </a:lnTo>
                <a:lnTo>
                  <a:pt x="7119717" y="1075598"/>
                </a:lnTo>
                <a:lnTo>
                  <a:pt x="6944563" y="1075598"/>
                </a:lnTo>
                <a:lnTo>
                  <a:pt x="6944563" y="1426147"/>
                </a:lnTo>
                <a:lnTo>
                  <a:pt x="7119717" y="1426147"/>
                </a:lnTo>
                <a:lnTo>
                  <a:pt x="7119717" y="1440727"/>
                </a:lnTo>
                <a:lnTo>
                  <a:pt x="6944563" y="1440727"/>
                </a:lnTo>
                <a:lnTo>
                  <a:pt x="6944563" y="1791274"/>
                </a:lnTo>
                <a:lnTo>
                  <a:pt x="7119717" y="1791274"/>
                </a:lnTo>
                <a:lnTo>
                  <a:pt x="7119717" y="1805855"/>
                </a:lnTo>
                <a:lnTo>
                  <a:pt x="6944563" y="1805855"/>
                </a:lnTo>
                <a:lnTo>
                  <a:pt x="6944563" y="2156401"/>
                </a:lnTo>
                <a:lnTo>
                  <a:pt x="7119717" y="2156401"/>
                </a:lnTo>
                <a:lnTo>
                  <a:pt x="7119717" y="2170981"/>
                </a:lnTo>
                <a:lnTo>
                  <a:pt x="6944563" y="2170981"/>
                </a:lnTo>
                <a:lnTo>
                  <a:pt x="6944563" y="2521528"/>
                </a:lnTo>
                <a:lnTo>
                  <a:pt x="7119717" y="2521528"/>
                </a:lnTo>
                <a:lnTo>
                  <a:pt x="7119717" y="2536108"/>
                </a:lnTo>
                <a:lnTo>
                  <a:pt x="6944563" y="2536108"/>
                </a:lnTo>
                <a:lnTo>
                  <a:pt x="6944563" y="2886655"/>
                </a:lnTo>
                <a:lnTo>
                  <a:pt x="7119717" y="2886655"/>
                </a:lnTo>
                <a:lnTo>
                  <a:pt x="7119717" y="2901235"/>
                </a:lnTo>
                <a:lnTo>
                  <a:pt x="6944563" y="2901235"/>
                </a:lnTo>
                <a:lnTo>
                  <a:pt x="6944563" y="3251783"/>
                </a:lnTo>
                <a:lnTo>
                  <a:pt x="7119717" y="3251783"/>
                </a:lnTo>
                <a:lnTo>
                  <a:pt x="7119717" y="3266363"/>
                </a:lnTo>
                <a:lnTo>
                  <a:pt x="6944563" y="3266363"/>
                </a:lnTo>
                <a:lnTo>
                  <a:pt x="6944563" y="3616911"/>
                </a:lnTo>
                <a:lnTo>
                  <a:pt x="7119717" y="3616911"/>
                </a:lnTo>
                <a:lnTo>
                  <a:pt x="7119717" y="3631491"/>
                </a:lnTo>
                <a:lnTo>
                  <a:pt x="6944563" y="3631491"/>
                </a:lnTo>
                <a:lnTo>
                  <a:pt x="6944563" y="3982038"/>
                </a:lnTo>
                <a:lnTo>
                  <a:pt x="7119717" y="3982038"/>
                </a:lnTo>
                <a:lnTo>
                  <a:pt x="7119717" y="3996618"/>
                </a:lnTo>
                <a:lnTo>
                  <a:pt x="6944563" y="3996618"/>
                </a:lnTo>
                <a:lnTo>
                  <a:pt x="6944563" y="4347165"/>
                </a:lnTo>
                <a:lnTo>
                  <a:pt x="7119717" y="4347165"/>
                </a:lnTo>
                <a:lnTo>
                  <a:pt x="7119717" y="4361746"/>
                </a:lnTo>
                <a:lnTo>
                  <a:pt x="6944563" y="4361746"/>
                </a:lnTo>
                <a:lnTo>
                  <a:pt x="6944563" y="4712293"/>
                </a:lnTo>
                <a:lnTo>
                  <a:pt x="7119717" y="4712293"/>
                </a:lnTo>
                <a:lnTo>
                  <a:pt x="7119717" y="4726873"/>
                </a:lnTo>
                <a:lnTo>
                  <a:pt x="6944563" y="4726873"/>
                </a:lnTo>
                <a:lnTo>
                  <a:pt x="6944563" y="5077421"/>
                </a:lnTo>
                <a:lnTo>
                  <a:pt x="7119717" y="5077421"/>
                </a:lnTo>
                <a:lnTo>
                  <a:pt x="7119717" y="5092001"/>
                </a:lnTo>
                <a:lnTo>
                  <a:pt x="6944563" y="5092001"/>
                </a:lnTo>
                <a:lnTo>
                  <a:pt x="6944563" y="5442548"/>
                </a:lnTo>
                <a:lnTo>
                  <a:pt x="7119717" y="5442548"/>
                </a:lnTo>
                <a:lnTo>
                  <a:pt x="7119717" y="5457129"/>
                </a:lnTo>
                <a:lnTo>
                  <a:pt x="6944563" y="5457129"/>
                </a:lnTo>
                <a:lnTo>
                  <a:pt x="6944563" y="5807676"/>
                </a:lnTo>
                <a:lnTo>
                  <a:pt x="7119717" y="5807676"/>
                </a:lnTo>
                <a:lnTo>
                  <a:pt x="7119717" y="5822257"/>
                </a:lnTo>
                <a:lnTo>
                  <a:pt x="6944563" y="5822257"/>
                </a:lnTo>
                <a:lnTo>
                  <a:pt x="6944563" y="6172803"/>
                </a:lnTo>
                <a:lnTo>
                  <a:pt x="7119717" y="6172803"/>
                </a:lnTo>
                <a:lnTo>
                  <a:pt x="7119717" y="6187384"/>
                </a:lnTo>
                <a:lnTo>
                  <a:pt x="6944563" y="6187384"/>
                </a:lnTo>
                <a:lnTo>
                  <a:pt x="6944563" y="6357302"/>
                </a:lnTo>
                <a:lnTo>
                  <a:pt x="6944562" y="6357302"/>
                </a:lnTo>
                <a:lnTo>
                  <a:pt x="6944562" y="6512794"/>
                </a:lnTo>
                <a:lnTo>
                  <a:pt x="7119716" y="6512794"/>
                </a:lnTo>
                <a:lnTo>
                  <a:pt x="7119716" y="6527374"/>
                </a:lnTo>
                <a:lnTo>
                  <a:pt x="6944562" y="6527374"/>
                </a:lnTo>
                <a:lnTo>
                  <a:pt x="6944562" y="6877921"/>
                </a:lnTo>
                <a:lnTo>
                  <a:pt x="7119716" y="6877921"/>
                </a:lnTo>
                <a:lnTo>
                  <a:pt x="7119716" y="6892501"/>
                </a:lnTo>
                <a:lnTo>
                  <a:pt x="6944562" y="6892501"/>
                </a:lnTo>
                <a:lnTo>
                  <a:pt x="6944562" y="7243044"/>
                </a:lnTo>
                <a:lnTo>
                  <a:pt x="7119716" y="7243044"/>
                </a:lnTo>
                <a:lnTo>
                  <a:pt x="7119716" y="7257625"/>
                </a:lnTo>
                <a:lnTo>
                  <a:pt x="6944562" y="7257625"/>
                </a:lnTo>
                <a:lnTo>
                  <a:pt x="6944562" y="7608174"/>
                </a:lnTo>
                <a:lnTo>
                  <a:pt x="7119716" y="7608174"/>
                </a:lnTo>
                <a:lnTo>
                  <a:pt x="7119716" y="7622754"/>
                </a:lnTo>
                <a:lnTo>
                  <a:pt x="6944562" y="7622754"/>
                </a:lnTo>
                <a:lnTo>
                  <a:pt x="6944562" y="7973301"/>
                </a:lnTo>
                <a:lnTo>
                  <a:pt x="7119716" y="7973301"/>
                </a:lnTo>
                <a:lnTo>
                  <a:pt x="7119716" y="7987881"/>
                </a:lnTo>
                <a:lnTo>
                  <a:pt x="6944562" y="7987881"/>
                </a:lnTo>
                <a:lnTo>
                  <a:pt x="6944562" y="8338428"/>
                </a:lnTo>
                <a:lnTo>
                  <a:pt x="7119716" y="8338428"/>
                </a:lnTo>
                <a:lnTo>
                  <a:pt x="7119716" y="8353008"/>
                </a:lnTo>
                <a:lnTo>
                  <a:pt x="6944562" y="8353008"/>
                </a:lnTo>
                <a:lnTo>
                  <a:pt x="6944562" y="8703555"/>
                </a:lnTo>
                <a:lnTo>
                  <a:pt x="7119716" y="8703555"/>
                </a:lnTo>
                <a:lnTo>
                  <a:pt x="7119716" y="8718135"/>
                </a:lnTo>
                <a:lnTo>
                  <a:pt x="6944562" y="8718135"/>
                </a:lnTo>
                <a:lnTo>
                  <a:pt x="6944562" y="9068682"/>
                </a:lnTo>
                <a:lnTo>
                  <a:pt x="7119716" y="9068682"/>
                </a:lnTo>
                <a:lnTo>
                  <a:pt x="7119716" y="9083262"/>
                </a:lnTo>
                <a:lnTo>
                  <a:pt x="6944562" y="9083262"/>
                </a:lnTo>
                <a:lnTo>
                  <a:pt x="6944562" y="9433810"/>
                </a:lnTo>
                <a:lnTo>
                  <a:pt x="7119716" y="9433810"/>
                </a:lnTo>
                <a:lnTo>
                  <a:pt x="7119716" y="9448390"/>
                </a:lnTo>
                <a:lnTo>
                  <a:pt x="6944562" y="9448390"/>
                </a:lnTo>
                <a:lnTo>
                  <a:pt x="6944562" y="9798938"/>
                </a:lnTo>
                <a:lnTo>
                  <a:pt x="7119716" y="9798938"/>
                </a:lnTo>
                <a:lnTo>
                  <a:pt x="7119716" y="9813518"/>
                </a:lnTo>
                <a:lnTo>
                  <a:pt x="6944562" y="9813518"/>
                </a:lnTo>
                <a:lnTo>
                  <a:pt x="6944562" y="10164065"/>
                </a:lnTo>
                <a:lnTo>
                  <a:pt x="7119716" y="10164065"/>
                </a:lnTo>
                <a:lnTo>
                  <a:pt x="7119716" y="10178645"/>
                </a:lnTo>
                <a:lnTo>
                  <a:pt x="6944562" y="10178645"/>
                </a:lnTo>
                <a:lnTo>
                  <a:pt x="6944562" y="10529192"/>
                </a:lnTo>
                <a:lnTo>
                  <a:pt x="7119716" y="10529192"/>
                </a:lnTo>
                <a:lnTo>
                  <a:pt x="7119716" y="10543773"/>
                </a:lnTo>
                <a:lnTo>
                  <a:pt x="6944562" y="10543773"/>
                </a:lnTo>
                <a:lnTo>
                  <a:pt x="6944562" y="10894320"/>
                </a:lnTo>
                <a:lnTo>
                  <a:pt x="7119716" y="10894320"/>
                </a:lnTo>
                <a:lnTo>
                  <a:pt x="7119716" y="10908900"/>
                </a:lnTo>
                <a:lnTo>
                  <a:pt x="6944562" y="10908900"/>
                </a:lnTo>
                <a:lnTo>
                  <a:pt x="6944562" y="11259448"/>
                </a:lnTo>
                <a:lnTo>
                  <a:pt x="7119716" y="11259448"/>
                </a:lnTo>
                <a:lnTo>
                  <a:pt x="7119716" y="11274028"/>
                </a:lnTo>
                <a:lnTo>
                  <a:pt x="6944562" y="11274028"/>
                </a:lnTo>
                <a:lnTo>
                  <a:pt x="6944562" y="11624575"/>
                </a:lnTo>
                <a:lnTo>
                  <a:pt x="7119716" y="11624575"/>
                </a:lnTo>
                <a:lnTo>
                  <a:pt x="7119716" y="11639156"/>
                </a:lnTo>
                <a:lnTo>
                  <a:pt x="6944562" y="11639156"/>
                </a:lnTo>
                <a:lnTo>
                  <a:pt x="6944562" y="11989703"/>
                </a:lnTo>
                <a:lnTo>
                  <a:pt x="7119716" y="11989703"/>
                </a:lnTo>
                <a:lnTo>
                  <a:pt x="7119716" y="12004284"/>
                </a:lnTo>
                <a:lnTo>
                  <a:pt x="6944562" y="12004284"/>
                </a:lnTo>
                <a:lnTo>
                  <a:pt x="6944562" y="12354830"/>
                </a:lnTo>
                <a:lnTo>
                  <a:pt x="7119716" y="12354830"/>
                </a:lnTo>
                <a:lnTo>
                  <a:pt x="7119716" y="12369411"/>
                </a:lnTo>
                <a:lnTo>
                  <a:pt x="6944562" y="12369411"/>
                </a:lnTo>
                <a:lnTo>
                  <a:pt x="6944562" y="12539329"/>
                </a:lnTo>
                <a:lnTo>
                  <a:pt x="6929342" y="12539329"/>
                </a:lnTo>
                <a:lnTo>
                  <a:pt x="6929342" y="12369411"/>
                </a:lnTo>
                <a:lnTo>
                  <a:pt x="6592971" y="12369411"/>
                </a:lnTo>
                <a:lnTo>
                  <a:pt x="6592971" y="12539329"/>
                </a:lnTo>
                <a:lnTo>
                  <a:pt x="6577751" y="12539329"/>
                </a:lnTo>
                <a:lnTo>
                  <a:pt x="6577751" y="12369411"/>
                </a:lnTo>
                <a:lnTo>
                  <a:pt x="6241382" y="12369411"/>
                </a:lnTo>
                <a:lnTo>
                  <a:pt x="6241382" y="12539329"/>
                </a:lnTo>
                <a:lnTo>
                  <a:pt x="6226162" y="12539329"/>
                </a:lnTo>
                <a:lnTo>
                  <a:pt x="6226162" y="12369411"/>
                </a:lnTo>
                <a:lnTo>
                  <a:pt x="5889793" y="12369412"/>
                </a:lnTo>
                <a:lnTo>
                  <a:pt x="5889793" y="12539329"/>
                </a:lnTo>
                <a:lnTo>
                  <a:pt x="5874573" y="12539329"/>
                </a:lnTo>
                <a:lnTo>
                  <a:pt x="5874573" y="12369412"/>
                </a:lnTo>
                <a:lnTo>
                  <a:pt x="5538203" y="12369412"/>
                </a:lnTo>
                <a:lnTo>
                  <a:pt x="5538203" y="12539329"/>
                </a:lnTo>
                <a:lnTo>
                  <a:pt x="5522983" y="12539329"/>
                </a:lnTo>
                <a:lnTo>
                  <a:pt x="5522983" y="12369412"/>
                </a:lnTo>
                <a:lnTo>
                  <a:pt x="5186613" y="12369412"/>
                </a:lnTo>
                <a:lnTo>
                  <a:pt x="5186613" y="12539329"/>
                </a:lnTo>
                <a:lnTo>
                  <a:pt x="5171393" y="12539329"/>
                </a:lnTo>
                <a:lnTo>
                  <a:pt x="5171393" y="12369412"/>
                </a:lnTo>
                <a:lnTo>
                  <a:pt x="4835023" y="12369410"/>
                </a:lnTo>
                <a:lnTo>
                  <a:pt x="4835023" y="12539329"/>
                </a:lnTo>
                <a:lnTo>
                  <a:pt x="4819803" y="12539329"/>
                </a:lnTo>
                <a:lnTo>
                  <a:pt x="4819803" y="12369410"/>
                </a:lnTo>
                <a:lnTo>
                  <a:pt x="4483433" y="12369410"/>
                </a:lnTo>
                <a:lnTo>
                  <a:pt x="4483433" y="12539329"/>
                </a:lnTo>
                <a:lnTo>
                  <a:pt x="4468213" y="12539329"/>
                </a:lnTo>
                <a:lnTo>
                  <a:pt x="4468213" y="12369410"/>
                </a:lnTo>
                <a:lnTo>
                  <a:pt x="4131843" y="12369410"/>
                </a:lnTo>
                <a:lnTo>
                  <a:pt x="4131843" y="12539329"/>
                </a:lnTo>
                <a:lnTo>
                  <a:pt x="4116623" y="12539329"/>
                </a:lnTo>
                <a:lnTo>
                  <a:pt x="4116623" y="12369410"/>
                </a:lnTo>
                <a:lnTo>
                  <a:pt x="3780250" y="12369410"/>
                </a:lnTo>
                <a:lnTo>
                  <a:pt x="3780250" y="12539329"/>
                </a:lnTo>
                <a:lnTo>
                  <a:pt x="3765030" y="12539329"/>
                </a:lnTo>
                <a:lnTo>
                  <a:pt x="3765030" y="12369410"/>
                </a:lnTo>
                <a:lnTo>
                  <a:pt x="3586162" y="12369410"/>
                </a:lnTo>
                <a:lnTo>
                  <a:pt x="3586162" y="12369411"/>
                </a:lnTo>
                <a:lnTo>
                  <a:pt x="3411008" y="12369411"/>
                </a:lnTo>
                <a:lnTo>
                  <a:pt x="3411008" y="12539329"/>
                </a:lnTo>
                <a:lnTo>
                  <a:pt x="3395788" y="12539329"/>
                </a:lnTo>
                <a:lnTo>
                  <a:pt x="3395788" y="12369411"/>
                </a:lnTo>
                <a:lnTo>
                  <a:pt x="3059418" y="12369411"/>
                </a:lnTo>
                <a:lnTo>
                  <a:pt x="3059418" y="12539329"/>
                </a:lnTo>
                <a:lnTo>
                  <a:pt x="3044198" y="12539329"/>
                </a:lnTo>
                <a:lnTo>
                  <a:pt x="3044198" y="12369411"/>
                </a:lnTo>
                <a:lnTo>
                  <a:pt x="2707828" y="12369411"/>
                </a:lnTo>
                <a:lnTo>
                  <a:pt x="2707828" y="12539329"/>
                </a:lnTo>
                <a:lnTo>
                  <a:pt x="2692608" y="12539329"/>
                </a:lnTo>
                <a:lnTo>
                  <a:pt x="2692608" y="12369411"/>
                </a:lnTo>
                <a:lnTo>
                  <a:pt x="2356239" y="12369412"/>
                </a:lnTo>
                <a:lnTo>
                  <a:pt x="2356239" y="12539329"/>
                </a:lnTo>
                <a:lnTo>
                  <a:pt x="2341019" y="12539329"/>
                </a:lnTo>
                <a:lnTo>
                  <a:pt x="2341019" y="12369412"/>
                </a:lnTo>
                <a:lnTo>
                  <a:pt x="2004649" y="12369412"/>
                </a:lnTo>
                <a:lnTo>
                  <a:pt x="2004649" y="12539329"/>
                </a:lnTo>
                <a:lnTo>
                  <a:pt x="1989429" y="12539329"/>
                </a:lnTo>
                <a:lnTo>
                  <a:pt x="1989429" y="12369412"/>
                </a:lnTo>
                <a:lnTo>
                  <a:pt x="1653059" y="12369412"/>
                </a:lnTo>
                <a:lnTo>
                  <a:pt x="1653059" y="12539329"/>
                </a:lnTo>
                <a:lnTo>
                  <a:pt x="1637839" y="12539329"/>
                </a:lnTo>
                <a:lnTo>
                  <a:pt x="1637839" y="12369412"/>
                </a:lnTo>
                <a:lnTo>
                  <a:pt x="1301469" y="12369410"/>
                </a:lnTo>
                <a:lnTo>
                  <a:pt x="1301469" y="12539329"/>
                </a:lnTo>
                <a:lnTo>
                  <a:pt x="1286249" y="12539329"/>
                </a:lnTo>
                <a:lnTo>
                  <a:pt x="1286249" y="12369410"/>
                </a:lnTo>
                <a:lnTo>
                  <a:pt x="949879" y="12369410"/>
                </a:lnTo>
                <a:lnTo>
                  <a:pt x="949879" y="12539329"/>
                </a:lnTo>
                <a:lnTo>
                  <a:pt x="934659" y="12539329"/>
                </a:lnTo>
                <a:lnTo>
                  <a:pt x="934659" y="12369410"/>
                </a:lnTo>
                <a:lnTo>
                  <a:pt x="598290" y="12369410"/>
                </a:lnTo>
                <a:lnTo>
                  <a:pt x="598290" y="12539329"/>
                </a:lnTo>
                <a:lnTo>
                  <a:pt x="583070" y="12539329"/>
                </a:lnTo>
                <a:lnTo>
                  <a:pt x="583070" y="12369410"/>
                </a:lnTo>
                <a:lnTo>
                  <a:pt x="246697" y="12369410"/>
                </a:lnTo>
                <a:lnTo>
                  <a:pt x="246697" y="12539329"/>
                </a:lnTo>
                <a:lnTo>
                  <a:pt x="231477" y="12539329"/>
                </a:lnTo>
                <a:lnTo>
                  <a:pt x="231477" y="12369410"/>
                </a:lnTo>
                <a:lnTo>
                  <a:pt x="0" y="12369410"/>
                </a:lnTo>
                <a:lnTo>
                  <a:pt x="0" y="12354830"/>
                </a:lnTo>
                <a:lnTo>
                  <a:pt x="231477" y="12354830"/>
                </a:lnTo>
                <a:lnTo>
                  <a:pt x="231477" y="12349591"/>
                </a:lnTo>
                <a:lnTo>
                  <a:pt x="246697" y="12350861"/>
                </a:lnTo>
                <a:lnTo>
                  <a:pt x="246697" y="12354830"/>
                </a:lnTo>
                <a:lnTo>
                  <a:pt x="583070" y="12354830"/>
                </a:lnTo>
                <a:lnTo>
                  <a:pt x="583070" y="12354576"/>
                </a:lnTo>
                <a:lnTo>
                  <a:pt x="598290" y="12354690"/>
                </a:lnTo>
                <a:lnTo>
                  <a:pt x="598290" y="12354830"/>
                </a:lnTo>
                <a:lnTo>
                  <a:pt x="616779" y="12354830"/>
                </a:lnTo>
                <a:lnTo>
                  <a:pt x="767705" y="12355968"/>
                </a:lnTo>
                <a:cubicBezTo>
                  <a:pt x="1150858" y="12358608"/>
                  <a:pt x="1534158" y="12362130"/>
                  <a:pt x="1917311" y="12362130"/>
                </a:cubicBezTo>
                <a:lnTo>
                  <a:pt x="2548122" y="12354830"/>
                </a:lnTo>
                <a:lnTo>
                  <a:pt x="2692608" y="12354830"/>
                </a:lnTo>
                <a:lnTo>
                  <a:pt x="2692608" y="12353158"/>
                </a:lnTo>
                <a:lnTo>
                  <a:pt x="2707828" y="12352982"/>
                </a:lnTo>
                <a:lnTo>
                  <a:pt x="2707828" y="12354830"/>
                </a:lnTo>
                <a:lnTo>
                  <a:pt x="3044198" y="12354830"/>
                </a:lnTo>
                <a:lnTo>
                  <a:pt x="3044198" y="12351827"/>
                </a:lnTo>
                <a:lnTo>
                  <a:pt x="3059418" y="12351872"/>
                </a:lnTo>
                <a:lnTo>
                  <a:pt x="3059418" y="12354830"/>
                </a:lnTo>
                <a:lnTo>
                  <a:pt x="3395788" y="12354830"/>
                </a:lnTo>
                <a:lnTo>
                  <a:pt x="3395788" y="12352858"/>
                </a:lnTo>
                <a:lnTo>
                  <a:pt x="3411008" y="12352903"/>
                </a:lnTo>
                <a:lnTo>
                  <a:pt x="3411008" y="12354830"/>
                </a:lnTo>
                <a:lnTo>
                  <a:pt x="3533554" y="12354830"/>
                </a:lnTo>
                <a:lnTo>
                  <a:pt x="3586162" y="12354830"/>
                </a:lnTo>
                <a:lnTo>
                  <a:pt x="3765030" y="12354830"/>
                </a:lnTo>
                <a:lnTo>
                  <a:pt x="3765030" y="12353316"/>
                </a:lnTo>
                <a:lnTo>
                  <a:pt x="3780250" y="12353198"/>
                </a:lnTo>
                <a:lnTo>
                  <a:pt x="3780250" y="12354830"/>
                </a:lnTo>
                <a:lnTo>
                  <a:pt x="4116623" y="12354830"/>
                </a:lnTo>
                <a:lnTo>
                  <a:pt x="4116623" y="12350612"/>
                </a:lnTo>
                <a:lnTo>
                  <a:pt x="4131843" y="12350495"/>
                </a:lnTo>
                <a:lnTo>
                  <a:pt x="4131843" y="12354830"/>
                </a:lnTo>
                <a:lnTo>
                  <a:pt x="4468213" y="12354830"/>
                </a:lnTo>
                <a:lnTo>
                  <a:pt x="4468213" y="12004282"/>
                </a:lnTo>
                <a:lnTo>
                  <a:pt x="4309565" y="12004282"/>
                </a:lnTo>
                <a:lnTo>
                  <a:pt x="4321280" y="11989703"/>
                </a:lnTo>
                <a:lnTo>
                  <a:pt x="4468213" y="11989703"/>
                </a:lnTo>
                <a:lnTo>
                  <a:pt x="4468213" y="11639155"/>
                </a:lnTo>
                <a:lnTo>
                  <a:pt x="4148635" y="11639155"/>
                </a:lnTo>
                <a:lnTo>
                  <a:pt x="4116135" y="11624575"/>
                </a:lnTo>
                <a:lnTo>
                  <a:pt x="4116623" y="11624575"/>
                </a:lnTo>
                <a:lnTo>
                  <a:pt x="4116623" y="11274028"/>
                </a:lnTo>
                <a:lnTo>
                  <a:pt x="3873132" y="11274028"/>
                </a:lnTo>
                <a:lnTo>
                  <a:pt x="3867545" y="11266508"/>
                </a:lnTo>
                <a:lnTo>
                  <a:pt x="3864201" y="11259448"/>
                </a:lnTo>
                <a:lnTo>
                  <a:pt x="4116623" y="11259448"/>
                </a:lnTo>
                <a:lnTo>
                  <a:pt x="4116623" y="10908900"/>
                </a:lnTo>
                <a:lnTo>
                  <a:pt x="3859406" y="10908900"/>
                </a:lnTo>
                <a:lnTo>
                  <a:pt x="3857794" y="10894320"/>
                </a:lnTo>
                <a:lnTo>
                  <a:pt x="4116623" y="10894320"/>
                </a:lnTo>
                <a:lnTo>
                  <a:pt x="4116623" y="10603997"/>
                </a:lnTo>
                <a:lnTo>
                  <a:pt x="4131843" y="10601182"/>
                </a:lnTo>
                <a:lnTo>
                  <a:pt x="4131843" y="10894320"/>
                </a:lnTo>
                <a:lnTo>
                  <a:pt x="4468213" y="10894320"/>
                </a:lnTo>
                <a:lnTo>
                  <a:pt x="4468213" y="10543772"/>
                </a:lnTo>
                <a:lnTo>
                  <a:pt x="4261298" y="10543772"/>
                </a:lnTo>
                <a:lnTo>
                  <a:pt x="4282334" y="10529192"/>
                </a:lnTo>
                <a:lnTo>
                  <a:pt x="4468213" y="10529192"/>
                </a:lnTo>
                <a:lnTo>
                  <a:pt x="4468213" y="10178645"/>
                </a:lnTo>
                <a:lnTo>
                  <a:pt x="4131843" y="10178645"/>
                </a:lnTo>
                <a:lnTo>
                  <a:pt x="4131843" y="10422078"/>
                </a:lnTo>
                <a:lnTo>
                  <a:pt x="4116623" y="10415433"/>
                </a:lnTo>
                <a:lnTo>
                  <a:pt x="4116623" y="10178645"/>
                </a:lnTo>
                <a:lnTo>
                  <a:pt x="3888320" y="10178645"/>
                </a:lnTo>
                <a:lnTo>
                  <a:pt x="3878131" y="10164065"/>
                </a:lnTo>
                <a:lnTo>
                  <a:pt x="4116623" y="10164065"/>
                </a:lnTo>
                <a:lnTo>
                  <a:pt x="4116623" y="9813518"/>
                </a:lnTo>
                <a:lnTo>
                  <a:pt x="3780251" y="9813518"/>
                </a:lnTo>
                <a:lnTo>
                  <a:pt x="3780251" y="9918782"/>
                </a:lnTo>
                <a:lnTo>
                  <a:pt x="3771612" y="9902882"/>
                </a:lnTo>
                <a:lnTo>
                  <a:pt x="3765030" y="9893263"/>
                </a:lnTo>
                <a:lnTo>
                  <a:pt x="3765030" y="9813518"/>
                </a:lnTo>
                <a:lnTo>
                  <a:pt x="3710464" y="9813518"/>
                </a:lnTo>
                <a:lnTo>
                  <a:pt x="3707043" y="9808519"/>
                </a:lnTo>
                <a:lnTo>
                  <a:pt x="3701000" y="9798938"/>
                </a:lnTo>
                <a:lnTo>
                  <a:pt x="3765030" y="9798938"/>
                </a:lnTo>
                <a:lnTo>
                  <a:pt x="3765030" y="9448390"/>
                </a:lnTo>
                <a:lnTo>
                  <a:pt x="3586162" y="9448390"/>
                </a:lnTo>
                <a:lnTo>
                  <a:pt x="3566686" y="9448390"/>
                </a:lnTo>
                <a:lnTo>
                  <a:pt x="3558959" y="9433810"/>
                </a:lnTo>
                <a:lnTo>
                  <a:pt x="3586162" y="9433810"/>
                </a:lnTo>
                <a:lnTo>
                  <a:pt x="3765030" y="9433810"/>
                </a:lnTo>
                <a:lnTo>
                  <a:pt x="3765030" y="9083262"/>
                </a:lnTo>
                <a:lnTo>
                  <a:pt x="3586162" y="9083262"/>
                </a:lnTo>
                <a:lnTo>
                  <a:pt x="3533554" y="9083262"/>
                </a:lnTo>
                <a:lnTo>
                  <a:pt x="3411009" y="9083262"/>
                </a:lnTo>
                <a:lnTo>
                  <a:pt x="3411009" y="9146117"/>
                </a:lnTo>
                <a:lnTo>
                  <a:pt x="3395789" y="9109418"/>
                </a:lnTo>
                <a:lnTo>
                  <a:pt x="3395789" y="9083262"/>
                </a:lnTo>
                <a:lnTo>
                  <a:pt x="3384935" y="9083262"/>
                </a:lnTo>
                <a:lnTo>
                  <a:pt x="3378834" y="9068682"/>
                </a:lnTo>
                <a:lnTo>
                  <a:pt x="3395789" y="9068682"/>
                </a:lnTo>
                <a:lnTo>
                  <a:pt x="3395789" y="8864334"/>
                </a:lnTo>
                <a:lnTo>
                  <a:pt x="3401807" y="8861828"/>
                </a:lnTo>
                <a:lnTo>
                  <a:pt x="3411009" y="8857785"/>
                </a:lnTo>
                <a:lnTo>
                  <a:pt x="3411009" y="9068682"/>
                </a:lnTo>
                <a:lnTo>
                  <a:pt x="3533554" y="9068682"/>
                </a:lnTo>
                <a:lnTo>
                  <a:pt x="3586162" y="9068682"/>
                </a:lnTo>
                <a:lnTo>
                  <a:pt x="3765030" y="9068682"/>
                </a:lnTo>
                <a:lnTo>
                  <a:pt x="3765030" y="8718135"/>
                </a:lnTo>
                <a:lnTo>
                  <a:pt x="3617950" y="8718135"/>
                </a:lnTo>
                <a:lnTo>
                  <a:pt x="3621773" y="8703555"/>
                </a:lnTo>
                <a:lnTo>
                  <a:pt x="3765030" y="8703555"/>
                </a:lnTo>
                <a:lnTo>
                  <a:pt x="3765030" y="8353008"/>
                </a:lnTo>
                <a:lnTo>
                  <a:pt x="3586162" y="8353008"/>
                </a:lnTo>
                <a:lnTo>
                  <a:pt x="3533554" y="8353008"/>
                </a:lnTo>
                <a:lnTo>
                  <a:pt x="3530881" y="8353008"/>
                </a:lnTo>
                <a:lnTo>
                  <a:pt x="3531260" y="8338428"/>
                </a:lnTo>
                <a:lnTo>
                  <a:pt x="3533554" y="8338428"/>
                </a:lnTo>
                <a:lnTo>
                  <a:pt x="3586162" y="8338428"/>
                </a:lnTo>
                <a:lnTo>
                  <a:pt x="3765030" y="8338428"/>
                </a:lnTo>
                <a:lnTo>
                  <a:pt x="3765030" y="7987881"/>
                </a:lnTo>
                <a:lnTo>
                  <a:pt x="3586162" y="7987881"/>
                </a:lnTo>
                <a:lnTo>
                  <a:pt x="3533554" y="7987881"/>
                </a:lnTo>
                <a:lnTo>
                  <a:pt x="3529778" y="7987881"/>
                </a:lnTo>
                <a:lnTo>
                  <a:pt x="3525101" y="7973301"/>
                </a:lnTo>
                <a:lnTo>
                  <a:pt x="3533554" y="7973301"/>
                </a:lnTo>
                <a:lnTo>
                  <a:pt x="3586162" y="7973301"/>
                </a:lnTo>
                <a:lnTo>
                  <a:pt x="3765030" y="7973301"/>
                </a:lnTo>
                <a:lnTo>
                  <a:pt x="3765030" y="7622754"/>
                </a:lnTo>
                <a:lnTo>
                  <a:pt x="3586162" y="7622754"/>
                </a:lnTo>
                <a:lnTo>
                  <a:pt x="3533554" y="7622754"/>
                </a:lnTo>
                <a:lnTo>
                  <a:pt x="3463023" y="7622754"/>
                </a:lnTo>
                <a:lnTo>
                  <a:pt x="3464106" y="7608174"/>
                </a:lnTo>
                <a:lnTo>
                  <a:pt x="3533554" y="7608174"/>
                </a:lnTo>
                <a:lnTo>
                  <a:pt x="3586162" y="7608174"/>
                </a:lnTo>
                <a:lnTo>
                  <a:pt x="3765030" y="7608174"/>
                </a:lnTo>
                <a:lnTo>
                  <a:pt x="3765030" y="7257625"/>
                </a:lnTo>
                <a:lnTo>
                  <a:pt x="3586162" y="7257625"/>
                </a:lnTo>
                <a:lnTo>
                  <a:pt x="3533554" y="7257625"/>
                </a:lnTo>
                <a:lnTo>
                  <a:pt x="3411009" y="7257625"/>
                </a:lnTo>
                <a:lnTo>
                  <a:pt x="3411009" y="7350848"/>
                </a:lnTo>
                <a:lnTo>
                  <a:pt x="3395789" y="7328068"/>
                </a:lnTo>
                <a:lnTo>
                  <a:pt x="3395789" y="7257625"/>
                </a:lnTo>
                <a:lnTo>
                  <a:pt x="3359654" y="7257625"/>
                </a:lnTo>
                <a:lnTo>
                  <a:pt x="3354477" y="7246541"/>
                </a:lnTo>
                <a:lnTo>
                  <a:pt x="3353438" y="7243044"/>
                </a:lnTo>
                <a:lnTo>
                  <a:pt x="3395789" y="7243044"/>
                </a:lnTo>
                <a:lnTo>
                  <a:pt x="3395789" y="6892501"/>
                </a:lnTo>
                <a:lnTo>
                  <a:pt x="3339644" y="6892501"/>
                </a:lnTo>
                <a:lnTo>
                  <a:pt x="3342114" y="6877921"/>
                </a:lnTo>
                <a:lnTo>
                  <a:pt x="3395789" y="6877921"/>
                </a:lnTo>
                <a:lnTo>
                  <a:pt x="3395789" y="6527374"/>
                </a:lnTo>
                <a:lnTo>
                  <a:pt x="3303863" y="6527374"/>
                </a:lnTo>
                <a:lnTo>
                  <a:pt x="3298370" y="6515005"/>
                </a:lnTo>
                <a:lnTo>
                  <a:pt x="3297761" y="6512794"/>
                </a:lnTo>
                <a:lnTo>
                  <a:pt x="3395789" y="6512794"/>
                </a:lnTo>
                <a:lnTo>
                  <a:pt x="3395789" y="6357302"/>
                </a:lnTo>
                <a:lnTo>
                  <a:pt x="3395789" y="6187384"/>
                </a:lnTo>
                <a:lnTo>
                  <a:pt x="3283651" y="6187384"/>
                </a:lnTo>
                <a:lnTo>
                  <a:pt x="3283464" y="6172803"/>
                </a:lnTo>
                <a:lnTo>
                  <a:pt x="3395789" y="6172803"/>
                </a:lnTo>
                <a:lnTo>
                  <a:pt x="3395789" y="5822257"/>
                </a:lnTo>
                <a:lnTo>
                  <a:pt x="3225422" y="5822257"/>
                </a:lnTo>
                <a:lnTo>
                  <a:pt x="3220555" y="5813860"/>
                </a:lnTo>
                <a:lnTo>
                  <a:pt x="3216521" y="5807676"/>
                </a:lnTo>
                <a:lnTo>
                  <a:pt x="3395789" y="5807676"/>
                </a:lnTo>
                <a:lnTo>
                  <a:pt x="3395789" y="5457129"/>
                </a:lnTo>
                <a:lnTo>
                  <a:pt x="3127185" y="5457129"/>
                </a:lnTo>
                <a:lnTo>
                  <a:pt x="3117279" y="5442548"/>
                </a:lnTo>
                <a:lnTo>
                  <a:pt x="3395789" y="5442548"/>
                </a:lnTo>
                <a:lnTo>
                  <a:pt x="3395790" y="5092001"/>
                </a:lnTo>
                <a:lnTo>
                  <a:pt x="3059419" y="5092001"/>
                </a:lnTo>
                <a:lnTo>
                  <a:pt x="3059419" y="5343843"/>
                </a:lnTo>
                <a:lnTo>
                  <a:pt x="3044199" y="5304769"/>
                </a:lnTo>
                <a:lnTo>
                  <a:pt x="3044199" y="5128951"/>
                </a:lnTo>
                <a:lnTo>
                  <a:pt x="3044326" y="5128582"/>
                </a:lnTo>
                <a:cubicBezTo>
                  <a:pt x="3052357" y="5111052"/>
                  <a:pt x="3058534" y="5094760"/>
                  <a:pt x="3062975" y="5079551"/>
                </a:cubicBezTo>
                <a:lnTo>
                  <a:pt x="3063387" y="5077421"/>
                </a:lnTo>
                <a:lnTo>
                  <a:pt x="3395790" y="5077421"/>
                </a:lnTo>
                <a:lnTo>
                  <a:pt x="3395790" y="4726873"/>
                </a:lnTo>
                <a:lnTo>
                  <a:pt x="3059419" y="4726873"/>
                </a:lnTo>
                <a:lnTo>
                  <a:pt x="3059419" y="4968125"/>
                </a:lnTo>
                <a:lnTo>
                  <a:pt x="3059270" y="4967663"/>
                </a:lnTo>
                <a:lnTo>
                  <a:pt x="3044199" y="4944617"/>
                </a:lnTo>
                <a:lnTo>
                  <a:pt x="3044199" y="4726873"/>
                </a:lnTo>
                <a:lnTo>
                  <a:pt x="2834460" y="4726873"/>
                </a:lnTo>
                <a:lnTo>
                  <a:pt x="2830808" y="4716263"/>
                </a:lnTo>
                <a:lnTo>
                  <a:pt x="2830540" y="4712293"/>
                </a:lnTo>
                <a:lnTo>
                  <a:pt x="3044199" y="4712293"/>
                </a:lnTo>
                <a:lnTo>
                  <a:pt x="3044199" y="4361746"/>
                </a:lnTo>
                <a:lnTo>
                  <a:pt x="2787332" y="4361746"/>
                </a:lnTo>
                <a:lnTo>
                  <a:pt x="2786462" y="4347165"/>
                </a:lnTo>
                <a:lnTo>
                  <a:pt x="3044199" y="4347165"/>
                </a:lnTo>
                <a:lnTo>
                  <a:pt x="3044199" y="3996618"/>
                </a:lnTo>
                <a:lnTo>
                  <a:pt x="2707829" y="3996618"/>
                </a:lnTo>
                <a:lnTo>
                  <a:pt x="2707829" y="4046208"/>
                </a:lnTo>
                <a:lnTo>
                  <a:pt x="2692609" y="4029734"/>
                </a:lnTo>
                <a:lnTo>
                  <a:pt x="2692609" y="3996618"/>
                </a:lnTo>
                <a:lnTo>
                  <a:pt x="2666554" y="3996618"/>
                </a:lnTo>
                <a:lnTo>
                  <a:pt x="2661473" y="3990126"/>
                </a:lnTo>
                <a:lnTo>
                  <a:pt x="2657112" y="3982038"/>
                </a:lnTo>
                <a:lnTo>
                  <a:pt x="2692609" y="3982038"/>
                </a:lnTo>
                <a:lnTo>
                  <a:pt x="2692609" y="3830197"/>
                </a:lnTo>
                <a:lnTo>
                  <a:pt x="2692859" y="3829914"/>
                </a:lnTo>
                <a:lnTo>
                  <a:pt x="2707829" y="3815822"/>
                </a:lnTo>
                <a:lnTo>
                  <a:pt x="2707829" y="3982038"/>
                </a:lnTo>
                <a:lnTo>
                  <a:pt x="3044199" y="3982038"/>
                </a:lnTo>
                <a:lnTo>
                  <a:pt x="3044199" y="3631491"/>
                </a:lnTo>
                <a:lnTo>
                  <a:pt x="2846243" y="3631491"/>
                </a:lnTo>
                <a:lnTo>
                  <a:pt x="2847505" y="3627326"/>
                </a:lnTo>
                <a:lnTo>
                  <a:pt x="2847652" y="3616911"/>
                </a:lnTo>
                <a:lnTo>
                  <a:pt x="3044199" y="3616911"/>
                </a:lnTo>
                <a:lnTo>
                  <a:pt x="3044199" y="3266363"/>
                </a:lnTo>
                <a:lnTo>
                  <a:pt x="2741764" y="3266363"/>
                </a:lnTo>
                <a:lnTo>
                  <a:pt x="2744559" y="3251783"/>
                </a:lnTo>
                <a:lnTo>
                  <a:pt x="3044199" y="3251783"/>
                </a:lnTo>
                <a:lnTo>
                  <a:pt x="3044199" y="2901235"/>
                </a:lnTo>
                <a:lnTo>
                  <a:pt x="2806609" y="2901235"/>
                </a:lnTo>
                <a:lnTo>
                  <a:pt x="2774012" y="2886655"/>
                </a:lnTo>
                <a:lnTo>
                  <a:pt x="3044199" y="2886655"/>
                </a:lnTo>
                <a:lnTo>
                  <a:pt x="3044199" y="2536108"/>
                </a:lnTo>
                <a:lnTo>
                  <a:pt x="2707829" y="2536108"/>
                </a:lnTo>
                <a:lnTo>
                  <a:pt x="2707829" y="2864995"/>
                </a:lnTo>
                <a:lnTo>
                  <a:pt x="2692609" y="2860290"/>
                </a:lnTo>
                <a:lnTo>
                  <a:pt x="2692609" y="2536108"/>
                </a:lnTo>
                <a:lnTo>
                  <a:pt x="2356240" y="2536108"/>
                </a:lnTo>
                <a:lnTo>
                  <a:pt x="2356240" y="2714842"/>
                </a:lnTo>
                <a:lnTo>
                  <a:pt x="2345388" y="2706667"/>
                </a:lnTo>
                <a:lnTo>
                  <a:pt x="2341021" y="2701130"/>
                </a:lnTo>
                <a:lnTo>
                  <a:pt x="2341021" y="2536108"/>
                </a:lnTo>
                <a:lnTo>
                  <a:pt x="2300447" y="2536108"/>
                </a:lnTo>
                <a:lnTo>
                  <a:pt x="2303838" y="2525139"/>
                </a:lnTo>
                <a:lnTo>
                  <a:pt x="2304827" y="2521528"/>
                </a:lnTo>
                <a:lnTo>
                  <a:pt x="2341021" y="2521528"/>
                </a:lnTo>
                <a:lnTo>
                  <a:pt x="2341021" y="2170981"/>
                </a:lnTo>
                <a:lnTo>
                  <a:pt x="2192772" y="2170981"/>
                </a:lnTo>
                <a:lnTo>
                  <a:pt x="2195067" y="2156401"/>
                </a:lnTo>
                <a:lnTo>
                  <a:pt x="2341021" y="2156401"/>
                </a:lnTo>
                <a:lnTo>
                  <a:pt x="2341021" y="1805854"/>
                </a:lnTo>
                <a:lnTo>
                  <a:pt x="2242675" y="1805854"/>
                </a:lnTo>
                <a:lnTo>
                  <a:pt x="2242831" y="1805319"/>
                </a:lnTo>
                <a:lnTo>
                  <a:pt x="2248697" y="1791274"/>
                </a:lnTo>
                <a:lnTo>
                  <a:pt x="2341021" y="1791274"/>
                </a:lnTo>
                <a:lnTo>
                  <a:pt x="2341021" y="1440727"/>
                </a:lnTo>
                <a:lnTo>
                  <a:pt x="2153741" y="1440727"/>
                </a:lnTo>
                <a:lnTo>
                  <a:pt x="2148237" y="1429552"/>
                </a:lnTo>
                <a:lnTo>
                  <a:pt x="2147446" y="1426147"/>
                </a:lnTo>
                <a:lnTo>
                  <a:pt x="2341021" y="1426147"/>
                </a:lnTo>
                <a:lnTo>
                  <a:pt x="2341021" y="1075598"/>
                </a:lnTo>
                <a:lnTo>
                  <a:pt x="2056852" y="1075598"/>
                </a:lnTo>
                <a:lnTo>
                  <a:pt x="2027975" y="1061017"/>
                </a:lnTo>
                <a:lnTo>
                  <a:pt x="2341021" y="1061017"/>
                </a:lnTo>
                <a:lnTo>
                  <a:pt x="2341021" y="710474"/>
                </a:lnTo>
                <a:lnTo>
                  <a:pt x="2004650" y="710474"/>
                </a:lnTo>
                <a:lnTo>
                  <a:pt x="2004650" y="1049239"/>
                </a:lnTo>
                <a:lnTo>
                  <a:pt x="1989430" y="1041554"/>
                </a:lnTo>
                <a:lnTo>
                  <a:pt x="1989430" y="710474"/>
                </a:lnTo>
                <a:lnTo>
                  <a:pt x="1653060" y="710474"/>
                </a:lnTo>
                <a:lnTo>
                  <a:pt x="1653060" y="730975"/>
                </a:lnTo>
                <a:lnTo>
                  <a:pt x="1650043" y="726726"/>
                </a:lnTo>
                <a:lnTo>
                  <a:pt x="1630522" y="695893"/>
                </a:lnTo>
                <a:lnTo>
                  <a:pt x="1637840" y="695893"/>
                </a:lnTo>
                <a:lnTo>
                  <a:pt x="1637840" y="345347"/>
                </a:lnTo>
                <a:lnTo>
                  <a:pt x="1448730" y="345347"/>
                </a:lnTo>
                <a:lnTo>
                  <a:pt x="1473403" y="330767"/>
                </a:lnTo>
                <a:lnTo>
                  <a:pt x="1637840" y="330767"/>
                </a:lnTo>
                <a:lnTo>
                  <a:pt x="1637840" y="220832"/>
                </a:lnTo>
                <a:lnTo>
                  <a:pt x="1650979" y="210563"/>
                </a:lnTo>
                <a:lnTo>
                  <a:pt x="1653060" y="207762"/>
                </a:lnTo>
                <a:lnTo>
                  <a:pt x="1653060" y="330767"/>
                </a:lnTo>
                <a:lnTo>
                  <a:pt x="1989430" y="330767"/>
                </a:lnTo>
                <a:lnTo>
                  <a:pt x="1989430" y="0"/>
                </a:lnTo>
                <a:lnTo>
                  <a:pt x="2004650" y="0"/>
                </a:lnTo>
                <a:lnTo>
                  <a:pt x="2004650" y="330767"/>
                </a:lnTo>
                <a:lnTo>
                  <a:pt x="2341021" y="330767"/>
                </a:lnTo>
                <a:lnTo>
                  <a:pt x="2341021" y="0"/>
                </a:lnTo>
                <a:lnTo>
                  <a:pt x="2356240" y="0"/>
                </a:lnTo>
                <a:lnTo>
                  <a:pt x="2356240" y="330767"/>
                </a:lnTo>
                <a:lnTo>
                  <a:pt x="2692610" y="330767"/>
                </a:lnTo>
                <a:lnTo>
                  <a:pt x="2692610" y="0"/>
                </a:lnTo>
                <a:lnTo>
                  <a:pt x="2707830" y="0"/>
                </a:lnTo>
                <a:lnTo>
                  <a:pt x="2707830" y="330767"/>
                </a:lnTo>
                <a:lnTo>
                  <a:pt x="3044200" y="330767"/>
                </a:lnTo>
                <a:lnTo>
                  <a:pt x="3044200" y="0"/>
                </a:lnTo>
                <a:lnTo>
                  <a:pt x="3059420" y="0"/>
                </a:lnTo>
                <a:lnTo>
                  <a:pt x="3059420" y="330767"/>
                </a:lnTo>
                <a:lnTo>
                  <a:pt x="3395790" y="330767"/>
                </a:lnTo>
                <a:lnTo>
                  <a:pt x="3395790" y="0"/>
                </a:lnTo>
                <a:lnTo>
                  <a:pt x="3411010" y="0"/>
                </a:lnTo>
                <a:lnTo>
                  <a:pt x="3411010" y="330767"/>
                </a:lnTo>
                <a:lnTo>
                  <a:pt x="3586163" y="330767"/>
                </a:lnTo>
                <a:lnTo>
                  <a:pt x="3765031" y="330767"/>
                </a:lnTo>
                <a:lnTo>
                  <a:pt x="3765031" y="0"/>
                </a:lnTo>
                <a:lnTo>
                  <a:pt x="3780252" y="0"/>
                </a:lnTo>
                <a:lnTo>
                  <a:pt x="3780252" y="330767"/>
                </a:lnTo>
                <a:lnTo>
                  <a:pt x="4116624" y="330767"/>
                </a:lnTo>
                <a:lnTo>
                  <a:pt x="4116624" y="0"/>
                </a:lnTo>
                <a:lnTo>
                  <a:pt x="4131845" y="0"/>
                </a:lnTo>
                <a:lnTo>
                  <a:pt x="4131845" y="330767"/>
                </a:lnTo>
                <a:lnTo>
                  <a:pt x="4468214" y="330767"/>
                </a:lnTo>
                <a:lnTo>
                  <a:pt x="4468214" y="0"/>
                </a:lnTo>
                <a:lnTo>
                  <a:pt x="4483434" y="0"/>
                </a:lnTo>
                <a:lnTo>
                  <a:pt x="4483434" y="330767"/>
                </a:lnTo>
                <a:lnTo>
                  <a:pt x="4819804" y="330767"/>
                </a:lnTo>
                <a:lnTo>
                  <a:pt x="4819804" y="0"/>
                </a:lnTo>
                <a:lnTo>
                  <a:pt x="4835024" y="0"/>
                </a:lnTo>
                <a:lnTo>
                  <a:pt x="4835024" y="330767"/>
                </a:lnTo>
                <a:lnTo>
                  <a:pt x="5171394" y="330767"/>
                </a:lnTo>
                <a:lnTo>
                  <a:pt x="5171394" y="0"/>
                </a:lnTo>
                <a:lnTo>
                  <a:pt x="5186614" y="0"/>
                </a:lnTo>
                <a:lnTo>
                  <a:pt x="5186614" y="330767"/>
                </a:lnTo>
                <a:lnTo>
                  <a:pt x="5522984" y="330767"/>
                </a:lnTo>
                <a:lnTo>
                  <a:pt x="5522984" y="0"/>
                </a:lnTo>
                <a:lnTo>
                  <a:pt x="5538204" y="0"/>
                </a:lnTo>
                <a:lnTo>
                  <a:pt x="5538204" y="330767"/>
                </a:lnTo>
                <a:lnTo>
                  <a:pt x="5874574" y="330767"/>
                </a:lnTo>
                <a:lnTo>
                  <a:pt x="5874574" y="0"/>
                </a:lnTo>
                <a:lnTo>
                  <a:pt x="5889794" y="0"/>
                </a:lnTo>
                <a:lnTo>
                  <a:pt x="5889794" y="330767"/>
                </a:lnTo>
                <a:lnTo>
                  <a:pt x="6226164" y="330767"/>
                </a:lnTo>
                <a:lnTo>
                  <a:pt x="6226164" y="0"/>
                </a:lnTo>
                <a:lnTo>
                  <a:pt x="6241384" y="0"/>
                </a:lnTo>
                <a:lnTo>
                  <a:pt x="6241384" y="330767"/>
                </a:lnTo>
                <a:lnTo>
                  <a:pt x="6577753" y="330767"/>
                </a:lnTo>
                <a:lnTo>
                  <a:pt x="6577753" y="0"/>
                </a:lnTo>
                <a:lnTo>
                  <a:pt x="6592974" y="0"/>
                </a:lnTo>
                <a:lnTo>
                  <a:pt x="6592974" y="330767"/>
                </a:lnTo>
                <a:lnTo>
                  <a:pt x="6929343" y="330767"/>
                </a:lnTo>
                <a:lnTo>
                  <a:pt x="6929343" y="0"/>
                </a:lnTo>
                <a:lnTo>
                  <a:pt x="6944563" y="0"/>
                </a:lnTo>
                <a:lnTo>
                  <a:pt x="6944563" y="33076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25;p3"/>
          <p:cNvSpPr txBox="1">
            <a:spLocks noGrp="1"/>
          </p:cNvSpPr>
          <p:nvPr>
            <p:ph type="title"/>
          </p:nvPr>
        </p:nvSpPr>
        <p:spPr>
          <a:xfrm>
            <a:off x="5093677" y="1633450"/>
            <a:ext cx="5698500" cy="13248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7000"/>
              <a:buFont typeface="Aldrich"/>
              <a:buNone/>
              <a:defRPr sz="7000"/>
            </a:lvl1pPr>
            <a:lvl2pPr lvl="1"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6" name="Google Shape;26;p3"/>
          <p:cNvSpPr txBox="1">
            <a:spLocks noGrp="1"/>
          </p:cNvSpPr>
          <p:nvPr>
            <p:ph type="body" idx="1"/>
          </p:nvPr>
        </p:nvSpPr>
        <p:spPr>
          <a:xfrm>
            <a:off x="5093650" y="3037750"/>
            <a:ext cx="5698500" cy="22359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7" name="Google Shape;27;p3"/>
          <p:cNvSpPr/>
          <p:nvPr/>
        </p:nvSpPr>
        <p:spPr>
          <a:xfrm>
            <a:off x="4454957" y="5154521"/>
            <a:ext cx="7742438" cy="1658826"/>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3"/>
          <p:cNvSpPr/>
          <p:nvPr/>
        </p:nvSpPr>
        <p:spPr>
          <a:xfrm>
            <a:off x="4450095" y="5197573"/>
            <a:ext cx="7742438" cy="1658826"/>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3"/>
          <p:cNvSpPr/>
          <p:nvPr/>
        </p:nvSpPr>
        <p:spPr>
          <a:xfrm rot="-5400000">
            <a:off x="7675326" y="2341071"/>
            <a:ext cx="1611176" cy="742227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 name="Google Shape;30;p3"/>
          <p:cNvSpPr/>
          <p:nvPr/>
        </p:nvSpPr>
        <p:spPr>
          <a:xfrm flipH="1">
            <a:off x="8478898" y="0"/>
            <a:ext cx="3713102" cy="2808122"/>
          </a:xfrm>
          <a:custGeom>
            <a:avLst/>
            <a:gdLst/>
            <a:ahLst/>
            <a:cxnLst/>
            <a:rect l="l" t="t" r="r" b="b"/>
            <a:pathLst>
              <a:path w="3713102" h="2808122" extrusionOk="0">
                <a:moveTo>
                  <a:pt x="3713102" y="0"/>
                </a:moveTo>
                <a:lnTo>
                  <a:pt x="0" y="0"/>
                </a:lnTo>
                <a:lnTo>
                  <a:pt x="0" y="2808122"/>
                </a:lnTo>
                <a:lnTo>
                  <a:pt x="10930" y="2793746"/>
                </a:lnTo>
                <a:cubicBezTo>
                  <a:pt x="49199" y="2756861"/>
                  <a:pt x="97545" y="2745107"/>
                  <a:pt x="152130" y="2745762"/>
                </a:cubicBezTo>
                <a:cubicBezTo>
                  <a:pt x="237746" y="2746634"/>
                  <a:pt x="282486" y="2714356"/>
                  <a:pt x="319874" y="2631855"/>
                </a:cubicBezTo>
                <a:cubicBezTo>
                  <a:pt x="351653" y="2560446"/>
                  <a:pt x="420944" y="2504490"/>
                  <a:pt x="478769" y="2446789"/>
                </a:cubicBezTo>
                <a:cubicBezTo>
                  <a:pt x="495842" y="2430215"/>
                  <a:pt x="517152" y="2420991"/>
                  <a:pt x="528619" y="2396067"/>
                </a:cubicBezTo>
                <a:cubicBezTo>
                  <a:pt x="546938" y="2356936"/>
                  <a:pt x="581085" y="2334005"/>
                  <a:pt x="623707" y="2322291"/>
                </a:cubicBezTo>
                <a:cubicBezTo>
                  <a:pt x="740865" y="2289987"/>
                  <a:pt x="853812" y="2243976"/>
                  <a:pt x="960191" y="2185205"/>
                </a:cubicBezTo>
                <a:cubicBezTo>
                  <a:pt x="1003809" y="2161526"/>
                  <a:pt x="1033220" y="2113670"/>
                  <a:pt x="1051416" y="2073043"/>
                </a:cubicBezTo>
                <a:cubicBezTo>
                  <a:pt x="1080327" y="2009110"/>
                  <a:pt x="1146627" y="1971723"/>
                  <a:pt x="1162330" y="1896949"/>
                </a:cubicBezTo>
                <a:cubicBezTo>
                  <a:pt x="1169184" y="1863550"/>
                  <a:pt x="1221153" y="1835510"/>
                  <a:pt x="1253805" y="1810585"/>
                </a:cubicBezTo>
                <a:cubicBezTo>
                  <a:pt x="1291192" y="1781422"/>
                  <a:pt x="1315368" y="1745406"/>
                  <a:pt x="1341041" y="1709016"/>
                </a:cubicBezTo>
                <a:cubicBezTo>
                  <a:pt x="1384322" y="1645421"/>
                  <a:pt x="1446161" y="1596718"/>
                  <a:pt x="1518130" y="1569562"/>
                </a:cubicBezTo>
                <a:cubicBezTo>
                  <a:pt x="1565238" y="1551492"/>
                  <a:pt x="1589789" y="1503388"/>
                  <a:pt x="1628796" y="1473602"/>
                </a:cubicBezTo>
                <a:cubicBezTo>
                  <a:pt x="1649733" y="1457651"/>
                  <a:pt x="1662195" y="1429983"/>
                  <a:pt x="1693228" y="1428488"/>
                </a:cubicBezTo>
                <a:cubicBezTo>
                  <a:pt x="1699658" y="1417546"/>
                  <a:pt x="1711584" y="1411029"/>
                  <a:pt x="1724258" y="1411539"/>
                </a:cubicBezTo>
                <a:lnTo>
                  <a:pt x="1751676" y="1386614"/>
                </a:lnTo>
                <a:cubicBezTo>
                  <a:pt x="1751987" y="1373940"/>
                  <a:pt x="1760375" y="1362899"/>
                  <a:pt x="1772488" y="1359197"/>
                </a:cubicBezTo>
                <a:cubicBezTo>
                  <a:pt x="1823958" y="1310220"/>
                  <a:pt x="1899230" y="1302743"/>
                  <a:pt x="1952195" y="1255634"/>
                </a:cubicBezTo>
                <a:cubicBezTo>
                  <a:pt x="1995315" y="1217250"/>
                  <a:pt x="2041052" y="1183228"/>
                  <a:pt x="2080310" y="1139361"/>
                </a:cubicBezTo>
                <a:cubicBezTo>
                  <a:pt x="2166174" y="1043401"/>
                  <a:pt x="2254034" y="948936"/>
                  <a:pt x="2345882" y="857961"/>
                </a:cubicBezTo>
                <a:cubicBezTo>
                  <a:pt x="2434988" y="770725"/>
                  <a:pt x="2537180" y="702305"/>
                  <a:pt x="2629900" y="621176"/>
                </a:cubicBezTo>
                <a:cubicBezTo>
                  <a:pt x="2664296" y="590644"/>
                  <a:pt x="2702306" y="553505"/>
                  <a:pt x="2717136" y="511756"/>
                </a:cubicBezTo>
                <a:cubicBezTo>
                  <a:pt x="2752404" y="412805"/>
                  <a:pt x="2837896" y="387257"/>
                  <a:pt x="2918776" y="353359"/>
                </a:cubicBezTo>
                <a:cubicBezTo>
                  <a:pt x="3010251" y="314976"/>
                  <a:pt x="3103594" y="281202"/>
                  <a:pt x="3195442" y="243815"/>
                </a:cubicBezTo>
                <a:cubicBezTo>
                  <a:pt x="3207531" y="239079"/>
                  <a:pt x="3215631" y="224000"/>
                  <a:pt x="3225850" y="214154"/>
                </a:cubicBezTo>
                <a:cubicBezTo>
                  <a:pt x="3319442" y="124301"/>
                  <a:pt x="3419017" y="50773"/>
                  <a:pt x="3560091" y="56880"/>
                </a:cubicBezTo>
                <a:cubicBezTo>
                  <a:pt x="3603709" y="58749"/>
                  <a:pt x="3648699" y="38684"/>
                  <a:pt x="3690946" y="22982"/>
                </a:cubicBezTo>
                <a:cubicBezTo>
                  <a:pt x="3699763" y="19710"/>
                  <a:pt x="3705729" y="15021"/>
                  <a:pt x="3709719" y="9396"/>
                </a:cubicBezTo>
                <a:close/>
              </a:path>
            </a:pathLst>
          </a:custGeom>
          <a:solidFill>
            <a:srgbClr val="FFFFFF"/>
          </a:solidFill>
          <a:ln>
            <a:noFill/>
          </a:ln>
          <a:effectLst>
            <a:outerShdw blurRad="101600" dist="38100" dir="912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3"/>
          <p:cNvSpPr/>
          <p:nvPr/>
        </p:nvSpPr>
        <p:spPr>
          <a:xfrm flipH="1">
            <a:off x="8539150" y="0"/>
            <a:ext cx="3713102" cy="2808122"/>
          </a:xfrm>
          <a:custGeom>
            <a:avLst/>
            <a:gdLst/>
            <a:ahLst/>
            <a:cxnLst/>
            <a:rect l="l" t="t" r="r" b="b"/>
            <a:pathLst>
              <a:path w="3713102" h="2808122" extrusionOk="0">
                <a:moveTo>
                  <a:pt x="3713102" y="0"/>
                </a:moveTo>
                <a:lnTo>
                  <a:pt x="0" y="0"/>
                </a:lnTo>
                <a:lnTo>
                  <a:pt x="0" y="2808122"/>
                </a:lnTo>
                <a:lnTo>
                  <a:pt x="10930" y="2793746"/>
                </a:lnTo>
                <a:cubicBezTo>
                  <a:pt x="49199" y="2756861"/>
                  <a:pt x="97545" y="2745107"/>
                  <a:pt x="152130" y="2745762"/>
                </a:cubicBezTo>
                <a:cubicBezTo>
                  <a:pt x="237746" y="2746634"/>
                  <a:pt x="282486" y="2714356"/>
                  <a:pt x="319874" y="2631855"/>
                </a:cubicBezTo>
                <a:cubicBezTo>
                  <a:pt x="351653" y="2560446"/>
                  <a:pt x="420944" y="2504490"/>
                  <a:pt x="478769" y="2446789"/>
                </a:cubicBezTo>
                <a:cubicBezTo>
                  <a:pt x="495842" y="2430215"/>
                  <a:pt x="517152" y="2420991"/>
                  <a:pt x="528619" y="2396067"/>
                </a:cubicBezTo>
                <a:cubicBezTo>
                  <a:pt x="546938" y="2356936"/>
                  <a:pt x="581085" y="2334005"/>
                  <a:pt x="623707" y="2322291"/>
                </a:cubicBezTo>
                <a:cubicBezTo>
                  <a:pt x="740865" y="2289987"/>
                  <a:pt x="853812" y="2243976"/>
                  <a:pt x="960191" y="2185205"/>
                </a:cubicBezTo>
                <a:cubicBezTo>
                  <a:pt x="1003809" y="2161526"/>
                  <a:pt x="1033220" y="2113670"/>
                  <a:pt x="1051416" y="2073043"/>
                </a:cubicBezTo>
                <a:cubicBezTo>
                  <a:pt x="1080327" y="2009110"/>
                  <a:pt x="1146627" y="1971723"/>
                  <a:pt x="1162330" y="1896949"/>
                </a:cubicBezTo>
                <a:cubicBezTo>
                  <a:pt x="1169184" y="1863550"/>
                  <a:pt x="1221153" y="1835510"/>
                  <a:pt x="1253805" y="1810585"/>
                </a:cubicBezTo>
                <a:cubicBezTo>
                  <a:pt x="1291192" y="1781422"/>
                  <a:pt x="1315368" y="1745406"/>
                  <a:pt x="1341041" y="1709016"/>
                </a:cubicBezTo>
                <a:cubicBezTo>
                  <a:pt x="1384322" y="1645421"/>
                  <a:pt x="1446161" y="1596718"/>
                  <a:pt x="1518130" y="1569562"/>
                </a:cubicBezTo>
                <a:cubicBezTo>
                  <a:pt x="1565238" y="1551492"/>
                  <a:pt x="1589789" y="1503388"/>
                  <a:pt x="1628796" y="1473602"/>
                </a:cubicBezTo>
                <a:cubicBezTo>
                  <a:pt x="1649733" y="1457651"/>
                  <a:pt x="1662195" y="1429983"/>
                  <a:pt x="1693228" y="1428488"/>
                </a:cubicBezTo>
                <a:cubicBezTo>
                  <a:pt x="1699658" y="1417546"/>
                  <a:pt x="1711584" y="1411029"/>
                  <a:pt x="1724258" y="1411539"/>
                </a:cubicBezTo>
                <a:lnTo>
                  <a:pt x="1751676" y="1386614"/>
                </a:lnTo>
                <a:cubicBezTo>
                  <a:pt x="1751987" y="1373940"/>
                  <a:pt x="1760375" y="1362899"/>
                  <a:pt x="1772488" y="1359197"/>
                </a:cubicBezTo>
                <a:cubicBezTo>
                  <a:pt x="1823958" y="1310220"/>
                  <a:pt x="1899230" y="1302743"/>
                  <a:pt x="1952195" y="1255634"/>
                </a:cubicBezTo>
                <a:cubicBezTo>
                  <a:pt x="1995315" y="1217250"/>
                  <a:pt x="2041052" y="1183228"/>
                  <a:pt x="2080310" y="1139361"/>
                </a:cubicBezTo>
                <a:cubicBezTo>
                  <a:pt x="2166174" y="1043401"/>
                  <a:pt x="2254034" y="948936"/>
                  <a:pt x="2345882" y="857961"/>
                </a:cubicBezTo>
                <a:cubicBezTo>
                  <a:pt x="2434988" y="770725"/>
                  <a:pt x="2537180" y="702305"/>
                  <a:pt x="2629900" y="621176"/>
                </a:cubicBezTo>
                <a:cubicBezTo>
                  <a:pt x="2664296" y="590644"/>
                  <a:pt x="2702306" y="553505"/>
                  <a:pt x="2717136" y="511756"/>
                </a:cubicBezTo>
                <a:cubicBezTo>
                  <a:pt x="2752404" y="412805"/>
                  <a:pt x="2837896" y="387257"/>
                  <a:pt x="2918776" y="353359"/>
                </a:cubicBezTo>
                <a:cubicBezTo>
                  <a:pt x="3010251" y="314976"/>
                  <a:pt x="3103594" y="281202"/>
                  <a:pt x="3195442" y="243815"/>
                </a:cubicBezTo>
                <a:cubicBezTo>
                  <a:pt x="3207531" y="239079"/>
                  <a:pt x="3215631" y="224000"/>
                  <a:pt x="3225850" y="214154"/>
                </a:cubicBezTo>
                <a:cubicBezTo>
                  <a:pt x="3319442" y="124301"/>
                  <a:pt x="3419017" y="50773"/>
                  <a:pt x="3560091" y="56880"/>
                </a:cubicBezTo>
                <a:cubicBezTo>
                  <a:pt x="3603709" y="58749"/>
                  <a:pt x="3648699" y="38684"/>
                  <a:pt x="3690946" y="22982"/>
                </a:cubicBezTo>
                <a:cubicBezTo>
                  <a:pt x="3699763" y="19710"/>
                  <a:pt x="3705729" y="15021"/>
                  <a:pt x="3709719" y="9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Talking Points">
  <p:cSld name="CUSTOM_2">
    <p:bg>
      <p:bgPr>
        <a:solidFill>
          <a:schemeClr val="accent1"/>
        </a:solidFill>
        <a:effectLst/>
      </p:bgPr>
    </p:bg>
    <p:spTree>
      <p:nvGrpSpPr>
        <p:cNvPr id="1" name="Shape 32"/>
        <p:cNvGrpSpPr/>
        <p:nvPr/>
      </p:nvGrpSpPr>
      <p:grpSpPr>
        <a:xfrm>
          <a:off x="0" y="0"/>
          <a:ext cx="0" cy="0"/>
          <a:chOff x="0" y="0"/>
          <a:chExt cx="0" cy="0"/>
        </a:xfrm>
      </p:grpSpPr>
      <p:sp>
        <p:nvSpPr>
          <p:cNvPr id="33" name="Google Shape;33;p4"/>
          <p:cNvSpPr/>
          <p:nvPr/>
        </p:nvSpPr>
        <p:spPr>
          <a:xfrm rot="-5400000">
            <a:off x="2688684" y="-2694265"/>
            <a:ext cx="6817129" cy="12194497"/>
          </a:xfrm>
          <a:custGeom>
            <a:avLst/>
            <a:gdLst/>
            <a:ahLst/>
            <a:cxnLst/>
            <a:rect l="l" t="t" r="r" b="b"/>
            <a:pathLst>
              <a:path w="7119717" h="12539329" extrusionOk="0">
                <a:moveTo>
                  <a:pt x="583070" y="12004282"/>
                </a:moveTo>
                <a:lnTo>
                  <a:pt x="246697" y="12004282"/>
                </a:lnTo>
                <a:lnTo>
                  <a:pt x="246697" y="12354830"/>
                </a:lnTo>
                <a:lnTo>
                  <a:pt x="583070" y="12354830"/>
                </a:lnTo>
                <a:close/>
                <a:moveTo>
                  <a:pt x="583070" y="11639155"/>
                </a:moveTo>
                <a:lnTo>
                  <a:pt x="246697" y="11639155"/>
                </a:lnTo>
                <a:lnTo>
                  <a:pt x="246697" y="11989703"/>
                </a:lnTo>
                <a:lnTo>
                  <a:pt x="583070" y="11989703"/>
                </a:lnTo>
                <a:close/>
                <a:moveTo>
                  <a:pt x="583070" y="11274028"/>
                </a:moveTo>
                <a:lnTo>
                  <a:pt x="246697" y="11274028"/>
                </a:lnTo>
                <a:lnTo>
                  <a:pt x="246697" y="11624575"/>
                </a:lnTo>
                <a:lnTo>
                  <a:pt x="583070" y="11624575"/>
                </a:lnTo>
                <a:close/>
                <a:moveTo>
                  <a:pt x="583070" y="10908900"/>
                </a:moveTo>
                <a:lnTo>
                  <a:pt x="246697" y="10908900"/>
                </a:lnTo>
                <a:lnTo>
                  <a:pt x="246697" y="11259448"/>
                </a:lnTo>
                <a:lnTo>
                  <a:pt x="583070" y="11259448"/>
                </a:lnTo>
                <a:close/>
                <a:moveTo>
                  <a:pt x="583070" y="10543772"/>
                </a:moveTo>
                <a:lnTo>
                  <a:pt x="246697" y="10543772"/>
                </a:lnTo>
                <a:lnTo>
                  <a:pt x="246697" y="10894320"/>
                </a:lnTo>
                <a:lnTo>
                  <a:pt x="583070" y="10894320"/>
                </a:lnTo>
                <a:close/>
                <a:moveTo>
                  <a:pt x="583070" y="10178645"/>
                </a:moveTo>
                <a:lnTo>
                  <a:pt x="246697" y="10178645"/>
                </a:lnTo>
                <a:lnTo>
                  <a:pt x="246697" y="10529192"/>
                </a:lnTo>
                <a:lnTo>
                  <a:pt x="583070" y="10529192"/>
                </a:lnTo>
                <a:close/>
                <a:moveTo>
                  <a:pt x="583070" y="9813518"/>
                </a:moveTo>
                <a:lnTo>
                  <a:pt x="246697" y="9813518"/>
                </a:lnTo>
                <a:lnTo>
                  <a:pt x="246697" y="10164065"/>
                </a:lnTo>
                <a:lnTo>
                  <a:pt x="583070" y="10164065"/>
                </a:lnTo>
                <a:close/>
                <a:moveTo>
                  <a:pt x="583070" y="9448390"/>
                </a:moveTo>
                <a:lnTo>
                  <a:pt x="246697" y="9448390"/>
                </a:lnTo>
                <a:lnTo>
                  <a:pt x="246697" y="9798938"/>
                </a:lnTo>
                <a:lnTo>
                  <a:pt x="583070" y="9798938"/>
                </a:lnTo>
                <a:close/>
                <a:moveTo>
                  <a:pt x="583070" y="9083262"/>
                </a:moveTo>
                <a:lnTo>
                  <a:pt x="246697" y="9083262"/>
                </a:lnTo>
                <a:lnTo>
                  <a:pt x="246697" y="9433810"/>
                </a:lnTo>
                <a:lnTo>
                  <a:pt x="583070" y="9433810"/>
                </a:lnTo>
                <a:close/>
                <a:moveTo>
                  <a:pt x="583070" y="8718135"/>
                </a:moveTo>
                <a:lnTo>
                  <a:pt x="246697" y="8718135"/>
                </a:lnTo>
                <a:lnTo>
                  <a:pt x="246697" y="9068682"/>
                </a:lnTo>
                <a:lnTo>
                  <a:pt x="583070" y="9068682"/>
                </a:lnTo>
                <a:close/>
                <a:moveTo>
                  <a:pt x="583070" y="8353008"/>
                </a:moveTo>
                <a:lnTo>
                  <a:pt x="246697" y="8353008"/>
                </a:lnTo>
                <a:lnTo>
                  <a:pt x="246697" y="8703555"/>
                </a:lnTo>
                <a:lnTo>
                  <a:pt x="583070" y="8703555"/>
                </a:lnTo>
                <a:close/>
                <a:moveTo>
                  <a:pt x="583070" y="7987881"/>
                </a:moveTo>
                <a:lnTo>
                  <a:pt x="246697" y="7987881"/>
                </a:lnTo>
                <a:lnTo>
                  <a:pt x="246697" y="8338428"/>
                </a:lnTo>
                <a:lnTo>
                  <a:pt x="583070" y="8338428"/>
                </a:lnTo>
                <a:close/>
                <a:moveTo>
                  <a:pt x="583070" y="7622754"/>
                </a:moveTo>
                <a:lnTo>
                  <a:pt x="246697" y="7622754"/>
                </a:lnTo>
                <a:lnTo>
                  <a:pt x="246697" y="7973301"/>
                </a:lnTo>
                <a:lnTo>
                  <a:pt x="583070" y="7973301"/>
                </a:lnTo>
                <a:close/>
                <a:moveTo>
                  <a:pt x="583070" y="7257625"/>
                </a:moveTo>
                <a:lnTo>
                  <a:pt x="246697" y="7257625"/>
                </a:lnTo>
                <a:lnTo>
                  <a:pt x="246697" y="7608174"/>
                </a:lnTo>
                <a:lnTo>
                  <a:pt x="583070" y="7608174"/>
                </a:lnTo>
                <a:close/>
                <a:moveTo>
                  <a:pt x="583070" y="6892501"/>
                </a:moveTo>
                <a:lnTo>
                  <a:pt x="246697" y="6892501"/>
                </a:lnTo>
                <a:lnTo>
                  <a:pt x="246697" y="7243044"/>
                </a:lnTo>
                <a:lnTo>
                  <a:pt x="583070" y="7243044"/>
                </a:lnTo>
                <a:close/>
                <a:moveTo>
                  <a:pt x="583070" y="6527374"/>
                </a:moveTo>
                <a:lnTo>
                  <a:pt x="246697" y="6527374"/>
                </a:lnTo>
                <a:lnTo>
                  <a:pt x="246697" y="6877920"/>
                </a:lnTo>
                <a:lnTo>
                  <a:pt x="583070" y="6877920"/>
                </a:lnTo>
                <a:close/>
                <a:moveTo>
                  <a:pt x="583070" y="6187383"/>
                </a:moveTo>
                <a:lnTo>
                  <a:pt x="246698" y="6187383"/>
                </a:lnTo>
                <a:lnTo>
                  <a:pt x="246698" y="6357302"/>
                </a:lnTo>
                <a:lnTo>
                  <a:pt x="246697" y="6357302"/>
                </a:lnTo>
                <a:lnTo>
                  <a:pt x="246697" y="6512794"/>
                </a:lnTo>
                <a:lnTo>
                  <a:pt x="583070" y="6512794"/>
                </a:lnTo>
                <a:close/>
                <a:moveTo>
                  <a:pt x="583071" y="5822255"/>
                </a:moveTo>
                <a:lnTo>
                  <a:pt x="246698" y="5822255"/>
                </a:lnTo>
                <a:lnTo>
                  <a:pt x="246698" y="6172803"/>
                </a:lnTo>
                <a:lnTo>
                  <a:pt x="583071" y="6172803"/>
                </a:lnTo>
                <a:close/>
                <a:moveTo>
                  <a:pt x="583071" y="5457129"/>
                </a:moveTo>
                <a:lnTo>
                  <a:pt x="246698" y="5457129"/>
                </a:lnTo>
                <a:lnTo>
                  <a:pt x="246698" y="5807676"/>
                </a:lnTo>
                <a:lnTo>
                  <a:pt x="583071" y="5807676"/>
                </a:lnTo>
                <a:close/>
                <a:moveTo>
                  <a:pt x="583071" y="5092001"/>
                </a:moveTo>
                <a:lnTo>
                  <a:pt x="246698" y="5092001"/>
                </a:lnTo>
                <a:lnTo>
                  <a:pt x="246698" y="5442548"/>
                </a:lnTo>
                <a:lnTo>
                  <a:pt x="583071" y="5442548"/>
                </a:lnTo>
                <a:close/>
                <a:moveTo>
                  <a:pt x="583071" y="4726873"/>
                </a:moveTo>
                <a:lnTo>
                  <a:pt x="246698" y="4726873"/>
                </a:lnTo>
                <a:lnTo>
                  <a:pt x="246698" y="5077421"/>
                </a:lnTo>
                <a:lnTo>
                  <a:pt x="583071" y="5077421"/>
                </a:lnTo>
                <a:close/>
                <a:moveTo>
                  <a:pt x="583071" y="4361745"/>
                </a:moveTo>
                <a:lnTo>
                  <a:pt x="246698" y="4361745"/>
                </a:lnTo>
                <a:lnTo>
                  <a:pt x="246698" y="4712293"/>
                </a:lnTo>
                <a:lnTo>
                  <a:pt x="583071" y="4712293"/>
                </a:lnTo>
                <a:close/>
                <a:moveTo>
                  <a:pt x="583071" y="3996618"/>
                </a:moveTo>
                <a:lnTo>
                  <a:pt x="246698" y="3996618"/>
                </a:lnTo>
                <a:lnTo>
                  <a:pt x="246698" y="4347165"/>
                </a:lnTo>
                <a:lnTo>
                  <a:pt x="583071" y="4347165"/>
                </a:lnTo>
                <a:close/>
                <a:moveTo>
                  <a:pt x="583071" y="3631491"/>
                </a:moveTo>
                <a:lnTo>
                  <a:pt x="246698" y="3631491"/>
                </a:lnTo>
                <a:lnTo>
                  <a:pt x="246698" y="3982038"/>
                </a:lnTo>
                <a:lnTo>
                  <a:pt x="583071" y="3982038"/>
                </a:lnTo>
                <a:close/>
                <a:moveTo>
                  <a:pt x="583071" y="3266363"/>
                </a:moveTo>
                <a:lnTo>
                  <a:pt x="246698" y="3266363"/>
                </a:lnTo>
                <a:lnTo>
                  <a:pt x="246698" y="3616911"/>
                </a:lnTo>
                <a:lnTo>
                  <a:pt x="583071" y="3616911"/>
                </a:lnTo>
                <a:close/>
                <a:moveTo>
                  <a:pt x="583071" y="2901235"/>
                </a:moveTo>
                <a:lnTo>
                  <a:pt x="246698" y="2901235"/>
                </a:lnTo>
                <a:lnTo>
                  <a:pt x="246698" y="3251783"/>
                </a:lnTo>
                <a:lnTo>
                  <a:pt x="583071" y="3251783"/>
                </a:lnTo>
                <a:close/>
                <a:moveTo>
                  <a:pt x="583071" y="2536108"/>
                </a:moveTo>
                <a:lnTo>
                  <a:pt x="246698" y="2536108"/>
                </a:lnTo>
                <a:lnTo>
                  <a:pt x="246698" y="2886655"/>
                </a:lnTo>
                <a:lnTo>
                  <a:pt x="583071" y="2886655"/>
                </a:lnTo>
                <a:close/>
                <a:moveTo>
                  <a:pt x="583071" y="2170981"/>
                </a:moveTo>
                <a:lnTo>
                  <a:pt x="246698" y="2170981"/>
                </a:lnTo>
                <a:lnTo>
                  <a:pt x="246698" y="2521528"/>
                </a:lnTo>
                <a:lnTo>
                  <a:pt x="583071" y="2521528"/>
                </a:lnTo>
                <a:close/>
                <a:moveTo>
                  <a:pt x="583071" y="1805854"/>
                </a:moveTo>
                <a:lnTo>
                  <a:pt x="246698" y="1805854"/>
                </a:lnTo>
                <a:lnTo>
                  <a:pt x="246698" y="2156401"/>
                </a:lnTo>
                <a:lnTo>
                  <a:pt x="583071" y="2156401"/>
                </a:lnTo>
                <a:close/>
                <a:moveTo>
                  <a:pt x="583071" y="1440727"/>
                </a:moveTo>
                <a:lnTo>
                  <a:pt x="246698" y="1440727"/>
                </a:lnTo>
                <a:lnTo>
                  <a:pt x="246698" y="1791274"/>
                </a:lnTo>
                <a:lnTo>
                  <a:pt x="583071" y="1791274"/>
                </a:lnTo>
                <a:close/>
                <a:moveTo>
                  <a:pt x="583071" y="1075598"/>
                </a:moveTo>
                <a:lnTo>
                  <a:pt x="246698" y="1075598"/>
                </a:lnTo>
                <a:lnTo>
                  <a:pt x="246698" y="1426147"/>
                </a:lnTo>
                <a:lnTo>
                  <a:pt x="583071" y="1426147"/>
                </a:lnTo>
                <a:close/>
                <a:moveTo>
                  <a:pt x="583071" y="710474"/>
                </a:moveTo>
                <a:lnTo>
                  <a:pt x="246698" y="710474"/>
                </a:lnTo>
                <a:lnTo>
                  <a:pt x="246698" y="1061017"/>
                </a:lnTo>
                <a:lnTo>
                  <a:pt x="583071" y="1061017"/>
                </a:lnTo>
                <a:close/>
                <a:moveTo>
                  <a:pt x="583071" y="345347"/>
                </a:moveTo>
                <a:lnTo>
                  <a:pt x="246698" y="345347"/>
                </a:lnTo>
                <a:lnTo>
                  <a:pt x="246698" y="695893"/>
                </a:lnTo>
                <a:lnTo>
                  <a:pt x="583071" y="695893"/>
                </a:lnTo>
                <a:close/>
                <a:moveTo>
                  <a:pt x="934659" y="12004282"/>
                </a:moveTo>
                <a:lnTo>
                  <a:pt x="598290" y="12004282"/>
                </a:lnTo>
                <a:lnTo>
                  <a:pt x="598290" y="12354830"/>
                </a:lnTo>
                <a:lnTo>
                  <a:pt x="934659" y="12354830"/>
                </a:lnTo>
                <a:close/>
                <a:moveTo>
                  <a:pt x="934659" y="11639155"/>
                </a:moveTo>
                <a:lnTo>
                  <a:pt x="598290" y="11639155"/>
                </a:lnTo>
                <a:lnTo>
                  <a:pt x="598290" y="11989703"/>
                </a:lnTo>
                <a:lnTo>
                  <a:pt x="934659" y="11989703"/>
                </a:lnTo>
                <a:close/>
                <a:moveTo>
                  <a:pt x="934659" y="11274028"/>
                </a:moveTo>
                <a:lnTo>
                  <a:pt x="598290" y="11274028"/>
                </a:lnTo>
                <a:lnTo>
                  <a:pt x="598290" y="11624575"/>
                </a:lnTo>
                <a:lnTo>
                  <a:pt x="934659" y="11624575"/>
                </a:lnTo>
                <a:close/>
                <a:moveTo>
                  <a:pt x="934659" y="10908900"/>
                </a:moveTo>
                <a:lnTo>
                  <a:pt x="598290" y="10908900"/>
                </a:lnTo>
                <a:lnTo>
                  <a:pt x="598290" y="11259448"/>
                </a:lnTo>
                <a:lnTo>
                  <a:pt x="934659" y="11259448"/>
                </a:lnTo>
                <a:close/>
                <a:moveTo>
                  <a:pt x="934659" y="10543772"/>
                </a:moveTo>
                <a:lnTo>
                  <a:pt x="598290" y="10543772"/>
                </a:lnTo>
                <a:lnTo>
                  <a:pt x="598290" y="10894320"/>
                </a:lnTo>
                <a:lnTo>
                  <a:pt x="934659" y="10894320"/>
                </a:lnTo>
                <a:close/>
                <a:moveTo>
                  <a:pt x="934659" y="10178645"/>
                </a:moveTo>
                <a:lnTo>
                  <a:pt x="598290" y="10178645"/>
                </a:lnTo>
                <a:lnTo>
                  <a:pt x="598290" y="10529192"/>
                </a:lnTo>
                <a:lnTo>
                  <a:pt x="934659" y="10529192"/>
                </a:lnTo>
                <a:close/>
                <a:moveTo>
                  <a:pt x="934659" y="9813518"/>
                </a:moveTo>
                <a:lnTo>
                  <a:pt x="598290" y="9813518"/>
                </a:lnTo>
                <a:lnTo>
                  <a:pt x="598290" y="10164065"/>
                </a:lnTo>
                <a:lnTo>
                  <a:pt x="934659" y="10164065"/>
                </a:lnTo>
                <a:close/>
                <a:moveTo>
                  <a:pt x="934659" y="9448390"/>
                </a:moveTo>
                <a:lnTo>
                  <a:pt x="598290" y="9448390"/>
                </a:lnTo>
                <a:lnTo>
                  <a:pt x="598290" y="9798938"/>
                </a:lnTo>
                <a:lnTo>
                  <a:pt x="934659" y="9798938"/>
                </a:lnTo>
                <a:close/>
                <a:moveTo>
                  <a:pt x="934659" y="9083262"/>
                </a:moveTo>
                <a:lnTo>
                  <a:pt x="598290" y="9083262"/>
                </a:lnTo>
                <a:lnTo>
                  <a:pt x="598290" y="9433810"/>
                </a:lnTo>
                <a:lnTo>
                  <a:pt x="934659" y="9433810"/>
                </a:lnTo>
                <a:close/>
                <a:moveTo>
                  <a:pt x="934659" y="8718135"/>
                </a:moveTo>
                <a:lnTo>
                  <a:pt x="598290" y="8718135"/>
                </a:lnTo>
                <a:lnTo>
                  <a:pt x="598290" y="9068682"/>
                </a:lnTo>
                <a:lnTo>
                  <a:pt x="934659" y="9068682"/>
                </a:lnTo>
                <a:close/>
                <a:moveTo>
                  <a:pt x="934659" y="8353008"/>
                </a:moveTo>
                <a:lnTo>
                  <a:pt x="598290" y="8353008"/>
                </a:lnTo>
                <a:lnTo>
                  <a:pt x="598290" y="8703555"/>
                </a:lnTo>
                <a:lnTo>
                  <a:pt x="934659" y="8703555"/>
                </a:lnTo>
                <a:close/>
                <a:moveTo>
                  <a:pt x="934659" y="7987881"/>
                </a:moveTo>
                <a:lnTo>
                  <a:pt x="598290" y="7987881"/>
                </a:lnTo>
                <a:lnTo>
                  <a:pt x="598290" y="8338428"/>
                </a:lnTo>
                <a:lnTo>
                  <a:pt x="934659" y="8338428"/>
                </a:lnTo>
                <a:close/>
                <a:moveTo>
                  <a:pt x="934659" y="7622754"/>
                </a:moveTo>
                <a:lnTo>
                  <a:pt x="598290" y="7622754"/>
                </a:lnTo>
                <a:lnTo>
                  <a:pt x="598290" y="7973301"/>
                </a:lnTo>
                <a:lnTo>
                  <a:pt x="934659" y="7973301"/>
                </a:lnTo>
                <a:close/>
                <a:moveTo>
                  <a:pt x="934659" y="7257625"/>
                </a:moveTo>
                <a:lnTo>
                  <a:pt x="598290" y="7257625"/>
                </a:lnTo>
                <a:lnTo>
                  <a:pt x="598290" y="7608174"/>
                </a:lnTo>
                <a:lnTo>
                  <a:pt x="934659" y="7608174"/>
                </a:lnTo>
                <a:close/>
                <a:moveTo>
                  <a:pt x="934659" y="6892501"/>
                </a:moveTo>
                <a:lnTo>
                  <a:pt x="598290" y="6892501"/>
                </a:lnTo>
                <a:lnTo>
                  <a:pt x="598290" y="7243044"/>
                </a:lnTo>
                <a:lnTo>
                  <a:pt x="934659" y="7243044"/>
                </a:lnTo>
                <a:close/>
                <a:moveTo>
                  <a:pt x="934659" y="6527374"/>
                </a:moveTo>
                <a:lnTo>
                  <a:pt x="598290" y="6527374"/>
                </a:lnTo>
                <a:lnTo>
                  <a:pt x="598290" y="6877920"/>
                </a:lnTo>
                <a:lnTo>
                  <a:pt x="934659" y="6877920"/>
                </a:lnTo>
                <a:close/>
                <a:moveTo>
                  <a:pt x="934659" y="6187383"/>
                </a:moveTo>
                <a:lnTo>
                  <a:pt x="598291" y="6187383"/>
                </a:lnTo>
                <a:lnTo>
                  <a:pt x="598291" y="6357302"/>
                </a:lnTo>
                <a:lnTo>
                  <a:pt x="598290" y="6357302"/>
                </a:lnTo>
                <a:lnTo>
                  <a:pt x="598290" y="6512794"/>
                </a:lnTo>
                <a:lnTo>
                  <a:pt x="934659" y="6512794"/>
                </a:lnTo>
                <a:close/>
                <a:moveTo>
                  <a:pt x="934660" y="5822255"/>
                </a:moveTo>
                <a:lnTo>
                  <a:pt x="598291" y="5822255"/>
                </a:lnTo>
                <a:lnTo>
                  <a:pt x="598291" y="6172803"/>
                </a:lnTo>
                <a:lnTo>
                  <a:pt x="934660" y="6172803"/>
                </a:lnTo>
                <a:close/>
                <a:moveTo>
                  <a:pt x="934660" y="5457129"/>
                </a:moveTo>
                <a:lnTo>
                  <a:pt x="598291" y="5457129"/>
                </a:lnTo>
                <a:lnTo>
                  <a:pt x="598291" y="5807676"/>
                </a:lnTo>
                <a:lnTo>
                  <a:pt x="934660" y="5807676"/>
                </a:lnTo>
                <a:close/>
                <a:moveTo>
                  <a:pt x="934660" y="5092001"/>
                </a:moveTo>
                <a:lnTo>
                  <a:pt x="598291" y="5092001"/>
                </a:lnTo>
                <a:lnTo>
                  <a:pt x="598291" y="5442548"/>
                </a:lnTo>
                <a:lnTo>
                  <a:pt x="934660" y="5442548"/>
                </a:lnTo>
                <a:close/>
                <a:moveTo>
                  <a:pt x="934660" y="4726873"/>
                </a:moveTo>
                <a:lnTo>
                  <a:pt x="598291" y="4726873"/>
                </a:lnTo>
                <a:lnTo>
                  <a:pt x="598291" y="5077421"/>
                </a:lnTo>
                <a:lnTo>
                  <a:pt x="934660" y="5077421"/>
                </a:lnTo>
                <a:close/>
                <a:moveTo>
                  <a:pt x="934660" y="4361745"/>
                </a:moveTo>
                <a:lnTo>
                  <a:pt x="598291" y="4361745"/>
                </a:lnTo>
                <a:lnTo>
                  <a:pt x="598291" y="4712293"/>
                </a:lnTo>
                <a:lnTo>
                  <a:pt x="934660" y="4712293"/>
                </a:lnTo>
                <a:close/>
                <a:moveTo>
                  <a:pt x="934660" y="3996618"/>
                </a:moveTo>
                <a:lnTo>
                  <a:pt x="598291" y="3996618"/>
                </a:lnTo>
                <a:lnTo>
                  <a:pt x="598291" y="4347165"/>
                </a:lnTo>
                <a:lnTo>
                  <a:pt x="934660" y="4347165"/>
                </a:lnTo>
                <a:close/>
                <a:moveTo>
                  <a:pt x="934660" y="3631491"/>
                </a:moveTo>
                <a:lnTo>
                  <a:pt x="598291" y="3631491"/>
                </a:lnTo>
                <a:lnTo>
                  <a:pt x="598291" y="3982038"/>
                </a:lnTo>
                <a:lnTo>
                  <a:pt x="934660" y="3982038"/>
                </a:lnTo>
                <a:close/>
                <a:moveTo>
                  <a:pt x="934660" y="3266363"/>
                </a:moveTo>
                <a:lnTo>
                  <a:pt x="598291" y="3266363"/>
                </a:lnTo>
                <a:lnTo>
                  <a:pt x="598291" y="3616911"/>
                </a:lnTo>
                <a:lnTo>
                  <a:pt x="934660" y="3616911"/>
                </a:lnTo>
                <a:close/>
                <a:moveTo>
                  <a:pt x="934660" y="2901235"/>
                </a:moveTo>
                <a:lnTo>
                  <a:pt x="598291" y="2901235"/>
                </a:lnTo>
                <a:lnTo>
                  <a:pt x="598291" y="3251783"/>
                </a:lnTo>
                <a:lnTo>
                  <a:pt x="934660" y="3251783"/>
                </a:lnTo>
                <a:close/>
                <a:moveTo>
                  <a:pt x="934660" y="2536108"/>
                </a:moveTo>
                <a:lnTo>
                  <a:pt x="598291" y="2536108"/>
                </a:lnTo>
                <a:lnTo>
                  <a:pt x="598291" y="2886655"/>
                </a:lnTo>
                <a:lnTo>
                  <a:pt x="934660" y="2886655"/>
                </a:lnTo>
                <a:close/>
                <a:moveTo>
                  <a:pt x="934660" y="2170981"/>
                </a:moveTo>
                <a:lnTo>
                  <a:pt x="598291" y="2170981"/>
                </a:lnTo>
                <a:lnTo>
                  <a:pt x="598291" y="2521528"/>
                </a:lnTo>
                <a:lnTo>
                  <a:pt x="934660" y="2521528"/>
                </a:lnTo>
                <a:close/>
                <a:moveTo>
                  <a:pt x="934660" y="1805854"/>
                </a:moveTo>
                <a:lnTo>
                  <a:pt x="598291" y="1805854"/>
                </a:lnTo>
                <a:lnTo>
                  <a:pt x="598291" y="2156401"/>
                </a:lnTo>
                <a:lnTo>
                  <a:pt x="934660" y="2156401"/>
                </a:lnTo>
                <a:close/>
                <a:moveTo>
                  <a:pt x="934660" y="1440727"/>
                </a:moveTo>
                <a:lnTo>
                  <a:pt x="598291" y="1440727"/>
                </a:lnTo>
                <a:lnTo>
                  <a:pt x="598291" y="1791274"/>
                </a:lnTo>
                <a:lnTo>
                  <a:pt x="934660" y="1791274"/>
                </a:lnTo>
                <a:close/>
                <a:moveTo>
                  <a:pt x="934660" y="1075598"/>
                </a:moveTo>
                <a:lnTo>
                  <a:pt x="598291" y="1075598"/>
                </a:lnTo>
                <a:lnTo>
                  <a:pt x="598291" y="1426147"/>
                </a:lnTo>
                <a:lnTo>
                  <a:pt x="934660" y="1426147"/>
                </a:lnTo>
                <a:close/>
                <a:moveTo>
                  <a:pt x="934660" y="710474"/>
                </a:moveTo>
                <a:lnTo>
                  <a:pt x="598291" y="710474"/>
                </a:lnTo>
                <a:lnTo>
                  <a:pt x="598291" y="1061017"/>
                </a:lnTo>
                <a:lnTo>
                  <a:pt x="934660" y="1061017"/>
                </a:lnTo>
                <a:close/>
                <a:moveTo>
                  <a:pt x="934660" y="345347"/>
                </a:moveTo>
                <a:lnTo>
                  <a:pt x="598291" y="345347"/>
                </a:lnTo>
                <a:lnTo>
                  <a:pt x="598291" y="695893"/>
                </a:lnTo>
                <a:lnTo>
                  <a:pt x="934660" y="695893"/>
                </a:lnTo>
                <a:close/>
                <a:moveTo>
                  <a:pt x="1286249" y="12004282"/>
                </a:moveTo>
                <a:lnTo>
                  <a:pt x="949879" y="12004282"/>
                </a:lnTo>
                <a:lnTo>
                  <a:pt x="949879" y="12354830"/>
                </a:lnTo>
                <a:lnTo>
                  <a:pt x="1286249" y="12354830"/>
                </a:lnTo>
                <a:close/>
                <a:moveTo>
                  <a:pt x="1286249" y="11639155"/>
                </a:moveTo>
                <a:lnTo>
                  <a:pt x="949879" y="11639155"/>
                </a:lnTo>
                <a:lnTo>
                  <a:pt x="949879" y="11989703"/>
                </a:lnTo>
                <a:lnTo>
                  <a:pt x="1286249" y="11989703"/>
                </a:lnTo>
                <a:close/>
                <a:moveTo>
                  <a:pt x="1286249" y="11274028"/>
                </a:moveTo>
                <a:lnTo>
                  <a:pt x="949879" y="11274028"/>
                </a:lnTo>
                <a:lnTo>
                  <a:pt x="949879" y="11624575"/>
                </a:lnTo>
                <a:lnTo>
                  <a:pt x="1286249" y="11624575"/>
                </a:lnTo>
                <a:close/>
                <a:moveTo>
                  <a:pt x="1286249" y="10908900"/>
                </a:moveTo>
                <a:lnTo>
                  <a:pt x="949879" y="10908900"/>
                </a:lnTo>
                <a:lnTo>
                  <a:pt x="949879" y="11259448"/>
                </a:lnTo>
                <a:lnTo>
                  <a:pt x="1286249" y="11259448"/>
                </a:lnTo>
                <a:close/>
                <a:moveTo>
                  <a:pt x="1286249" y="10543772"/>
                </a:moveTo>
                <a:lnTo>
                  <a:pt x="949879" y="10543772"/>
                </a:lnTo>
                <a:lnTo>
                  <a:pt x="949879" y="10894320"/>
                </a:lnTo>
                <a:lnTo>
                  <a:pt x="1286249" y="10894320"/>
                </a:lnTo>
                <a:close/>
                <a:moveTo>
                  <a:pt x="1286249" y="10178645"/>
                </a:moveTo>
                <a:lnTo>
                  <a:pt x="949879" y="10178645"/>
                </a:lnTo>
                <a:lnTo>
                  <a:pt x="949879" y="10529192"/>
                </a:lnTo>
                <a:lnTo>
                  <a:pt x="1286249" y="10529192"/>
                </a:lnTo>
                <a:close/>
                <a:moveTo>
                  <a:pt x="1286249" y="9813518"/>
                </a:moveTo>
                <a:lnTo>
                  <a:pt x="949880" y="9813518"/>
                </a:lnTo>
                <a:lnTo>
                  <a:pt x="949879" y="10164065"/>
                </a:lnTo>
                <a:lnTo>
                  <a:pt x="1286249" y="10164065"/>
                </a:lnTo>
                <a:close/>
                <a:moveTo>
                  <a:pt x="1286249" y="9448390"/>
                </a:moveTo>
                <a:lnTo>
                  <a:pt x="949880" y="9448390"/>
                </a:lnTo>
                <a:lnTo>
                  <a:pt x="949880" y="9798938"/>
                </a:lnTo>
                <a:lnTo>
                  <a:pt x="1286249" y="9798938"/>
                </a:lnTo>
                <a:close/>
                <a:moveTo>
                  <a:pt x="1286249" y="9083262"/>
                </a:moveTo>
                <a:lnTo>
                  <a:pt x="949880" y="9083262"/>
                </a:lnTo>
                <a:lnTo>
                  <a:pt x="949880" y="9433810"/>
                </a:lnTo>
                <a:lnTo>
                  <a:pt x="1286249" y="9433810"/>
                </a:lnTo>
                <a:close/>
                <a:moveTo>
                  <a:pt x="1286249" y="8718135"/>
                </a:moveTo>
                <a:lnTo>
                  <a:pt x="949880" y="8718135"/>
                </a:lnTo>
                <a:lnTo>
                  <a:pt x="949880" y="9068682"/>
                </a:lnTo>
                <a:lnTo>
                  <a:pt x="1286249" y="9068682"/>
                </a:lnTo>
                <a:close/>
                <a:moveTo>
                  <a:pt x="1286249" y="8353008"/>
                </a:moveTo>
                <a:lnTo>
                  <a:pt x="949880" y="8353008"/>
                </a:lnTo>
                <a:lnTo>
                  <a:pt x="949880" y="8703555"/>
                </a:lnTo>
                <a:lnTo>
                  <a:pt x="1286249" y="8703555"/>
                </a:lnTo>
                <a:close/>
                <a:moveTo>
                  <a:pt x="1286249" y="7987881"/>
                </a:moveTo>
                <a:lnTo>
                  <a:pt x="949880" y="7987881"/>
                </a:lnTo>
                <a:lnTo>
                  <a:pt x="949880" y="8338428"/>
                </a:lnTo>
                <a:lnTo>
                  <a:pt x="1286249" y="8338428"/>
                </a:lnTo>
                <a:close/>
                <a:moveTo>
                  <a:pt x="1286249" y="7622754"/>
                </a:moveTo>
                <a:lnTo>
                  <a:pt x="949880" y="7622754"/>
                </a:lnTo>
                <a:lnTo>
                  <a:pt x="949880" y="7973301"/>
                </a:lnTo>
                <a:lnTo>
                  <a:pt x="1286249" y="7973301"/>
                </a:lnTo>
                <a:close/>
                <a:moveTo>
                  <a:pt x="1286249" y="7257625"/>
                </a:moveTo>
                <a:lnTo>
                  <a:pt x="949879" y="7257625"/>
                </a:lnTo>
                <a:lnTo>
                  <a:pt x="949880" y="7608174"/>
                </a:lnTo>
                <a:lnTo>
                  <a:pt x="1286249" y="7608174"/>
                </a:lnTo>
                <a:close/>
                <a:moveTo>
                  <a:pt x="1286249" y="6892501"/>
                </a:moveTo>
                <a:lnTo>
                  <a:pt x="949879" y="6892501"/>
                </a:lnTo>
                <a:lnTo>
                  <a:pt x="949879" y="7243044"/>
                </a:lnTo>
                <a:lnTo>
                  <a:pt x="1286249" y="7243044"/>
                </a:lnTo>
                <a:close/>
                <a:moveTo>
                  <a:pt x="1286249" y="6527374"/>
                </a:moveTo>
                <a:lnTo>
                  <a:pt x="949879" y="6527374"/>
                </a:lnTo>
                <a:lnTo>
                  <a:pt x="949879" y="6877920"/>
                </a:lnTo>
                <a:lnTo>
                  <a:pt x="1286249" y="6877920"/>
                </a:lnTo>
                <a:close/>
                <a:moveTo>
                  <a:pt x="1286249" y="6187383"/>
                </a:moveTo>
                <a:lnTo>
                  <a:pt x="949880" y="6187383"/>
                </a:lnTo>
                <a:lnTo>
                  <a:pt x="949880" y="6357302"/>
                </a:lnTo>
                <a:lnTo>
                  <a:pt x="949879" y="6357302"/>
                </a:lnTo>
                <a:lnTo>
                  <a:pt x="949879" y="6512794"/>
                </a:lnTo>
                <a:lnTo>
                  <a:pt x="1286249" y="6512794"/>
                </a:lnTo>
                <a:close/>
                <a:moveTo>
                  <a:pt x="1286250" y="5822255"/>
                </a:moveTo>
                <a:lnTo>
                  <a:pt x="949880" y="5822255"/>
                </a:lnTo>
                <a:lnTo>
                  <a:pt x="949880" y="6172803"/>
                </a:lnTo>
                <a:lnTo>
                  <a:pt x="1286250" y="6172803"/>
                </a:lnTo>
                <a:close/>
                <a:moveTo>
                  <a:pt x="1286250" y="5457129"/>
                </a:moveTo>
                <a:lnTo>
                  <a:pt x="949880" y="5457129"/>
                </a:lnTo>
                <a:lnTo>
                  <a:pt x="949880" y="5807676"/>
                </a:lnTo>
                <a:lnTo>
                  <a:pt x="1286250" y="5807676"/>
                </a:lnTo>
                <a:close/>
                <a:moveTo>
                  <a:pt x="1286250" y="5092001"/>
                </a:moveTo>
                <a:lnTo>
                  <a:pt x="949880" y="5092001"/>
                </a:lnTo>
                <a:lnTo>
                  <a:pt x="949880" y="5442548"/>
                </a:lnTo>
                <a:lnTo>
                  <a:pt x="1286250" y="5442548"/>
                </a:lnTo>
                <a:close/>
                <a:moveTo>
                  <a:pt x="1286250" y="4726873"/>
                </a:moveTo>
                <a:lnTo>
                  <a:pt x="949880" y="4726873"/>
                </a:lnTo>
                <a:lnTo>
                  <a:pt x="949880" y="5077421"/>
                </a:lnTo>
                <a:lnTo>
                  <a:pt x="1286250" y="5077421"/>
                </a:lnTo>
                <a:close/>
                <a:moveTo>
                  <a:pt x="1286250" y="4361745"/>
                </a:moveTo>
                <a:lnTo>
                  <a:pt x="949880" y="4361745"/>
                </a:lnTo>
                <a:lnTo>
                  <a:pt x="949880" y="4712293"/>
                </a:lnTo>
                <a:lnTo>
                  <a:pt x="1286250" y="4712293"/>
                </a:lnTo>
                <a:close/>
                <a:moveTo>
                  <a:pt x="1286250" y="3996618"/>
                </a:moveTo>
                <a:lnTo>
                  <a:pt x="949880" y="3996618"/>
                </a:lnTo>
                <a:lnTo>
                  <a:pt x="949880" y="4347165"/>
                </a:lnTo>
                <a:lnTo>
                  <a:pt x="1286250" y="4347165"/>
                </a:lnTo>
                <a:close/>
                <a:moveTo>
                  <a:pt x="1286250" y="3631491"/>
                </a:moveTo>
                <a:lnTo>
                  <a:pt x="949881" y="3631491"/>
                </a:lnTo>
                <a:lnTo>
                  <a:pt x="949880" y="3982038"/>
                </a:lnTo>
                <a:lnTo>
                  <a:pt x="1286250" y="3982038"/>
                </a:lnTo>
                <a:close/>
                <a:moveTo>
                  <a:pt x="1286250" y="3266363"/>
                </a:moveTo>
                <a:lnTo>
                  <a:pt x="949881" y="3266363"/>
                </a:lnTo>
                <a:lnTo>
                  <a:pt x="949881" y="3616911"/>
                </a:lnTo>
                <a:lnTo>
                  <a:pt x="1286250" y="3616911"/>
                </a:lnTo>
                <a:close/>
                <a:moveTo>
                  <a:pt x="1286250" y="2901235"/>
                </a:moveTo>
                <a:lnTo>
                  <a:pt x="949881" y="2901235"/>
                </a:lnTo>
                <a:lnTo>
                  <a:pt x="949881" y="3251783"/>
                </a:lnTo>
                <a:lnTo>
                  <a:pt x="1286250" y="3251783"/>
                </a:lnTo>
                <a:close/>
                <a:moveTo>
                  <a:pt x="1286250" y="2536108"/>
                </a:moveTo>
                <a:lnTo>
                  <a:pt x="949881" y="2536108"/>
                </a:lnTo>
                <a:lnTo>
                  <a:pt x="949881" y="2886655"/>
                </a:lnTo>
                <a:lnTo>
                  <a:pt x="1286250" y="2886655"/>
                </a:lnTo>
                <a:close/>
                <a:moveTo>
                  <a:pt x="1286250" y="2170981"/>
                </a:moveTo>
                <a:lnTo>
                  <a:pt x="949881" y="2170981"/>
                </a:lnTo>
                <a:lnTo>
                  <a:pt x="949881" y="2521528"/>
                </a:lnTo>
                <a:lnTo>
                  <a:pt x="1286250" y="2521528"/>
                </a:lnTo>
                <a:close/>
                <a:moveTo>
                  <a:pt x="1286250" y="1805854"/>
                </a:moveTo>
                <a:lnTo>
                  <a:pt x="949881" y="1805854"/>
                </a:lnTo>
                <a:lnTo>
                  <a:pt x="949881" y="2156401"/>
                </a:lnTo>
                <a:lnTo>
                  <a:pt x="1286250" y="2156401"/>
                </a:lnTo>
                <a:close/>
                <a:moveTo>
                  <a:pt x="1286250" y="1440727"/>
                </a:moveTo>
                <a:lnTo>
                  <a:pt x="949881" y="1440727"/>
                </a:lnTo>
                <a:lnTo>
                  <a:pt x="949881" y="1791274"/>
                </a:lnTo>
                <a:lnTo>
                  <a:pt x="1286250" y="1791274"/>
                </a:lnTo>
                <a:close/>
                <a:moveTo>
                  <a:pt x="1286250" y="1075598"/>
                </a:moveTo>
                <a:lnTo>
                  <a:pt x="949880" y="1075598"/>
                </a:lnTo>
                <a:lnTo>
                  <a:pt x="949881" y="1426147"/>
                </a:lnTo>
                <a:lnTo>
                  <a:pt x="1286250" y="1426147"/>
                </a:lnTo>
                <a:close/>
                <a:moveTo>
                  <a:pt x="1286250" y="710474"/>
                </a:moveTo>
                <a:lnTo>
                  <a:pt x="949880" y="710474"/>
                </a:lnTo>
                <a:lnTo>
                  <a:pt x="949880" y="1061017"/>
                </a:lnTo>
                <a:lnTo>
                  <a:pt x="1286250" y="1061017"/>
                </a:lnTo>
                <a:close/>
                <a:moveTo>
                  <a:pt x="1286250" y="345347"/>
                </a:moveTo>
                <a:lnTo>
                  <a:pt x="949880" y="345347"/>
                </a:lnTo>
                <a:lnTo>
                  <a:pt x="949880" y="695893"/>
                </a:lnTo>
                <a:lnTo>
                  <a:pt x="1286250" y="695893"/>
                </a:lnTo>
                <a:close/>
                <a:moveTo>
                  <a:pt x="1637839" y="12004284"/>
                </a:moveTo>
                <a:lnTo>
                  <a:pt x="1301469" y="12004282"/>
                </a:lnTo>
                <a:lnTo>
                  <a:pt x="1301469" y="12354830"/>
                </a:lnTo>
                <a:lnTo>
                  <a:pt x="1637839" y="12354830"/>
                </a:lnTo>
                <a:close/>
                <a:moveTo>
                  <a:pt x="1637839" y="11639156"/>
                </a:moveTo>
                <a:lnTo>
                  <a:pt x="1301469" y="11639155"/>
                </a:lnTo>
                <a:lnTo>
                  <a:pt x="1301469" y="11989703"/>
                </a:lnTo>
                <a:lnTo>
                  <a:pt x="1637839" y="11989703"/>
                </a:lnTo>
                <a:close/>
                <a:moveTo>
                  <a:pt x="1637839" y="11274028"/>
                </a:moveTo>
                <a:lnTo>
                  <a:pt x="1301469" y="11274028"/>
                </a:lnTo>
                <a:lnTo>
                  <a:pt x="1301469" y="11624575"/>
                </a:lnTo>
                <a:lnTo>
                  <a:pt x="1637839" y="11624575"/>
                </a:lnTo>
                <a:close/>
                <a:moveTo>
                  <a:pt x="1637839" y="10908901"/>
                </a:moveTo>
                <a:lnTo>
                  <a:pt x="1301469" y="10908900"/>
                </a:lnTo>
                <a:lnTo>
                  <a:pt x="1301469" y="11259448"/>
                </a:lnTo>
                <a:lnTo>
                  <a:pt x="1637839" y="11259448"/>
                </a:lnTo>
                <a:close/>
                <a:moveTo>
                  <a:pt x="1637839" y="10543773"/>
                </a:moveTo>
                <a:lnTo>
                  <a:pt x="1301469" y="10543772"/>
                </a:lnTo>
                <a:lnTo>
                  <a:pt x="1301469" y="10894320"/>
                </a:lnTo>
                <a:lnTo>
                  <a:pt x="1637839" y="10894320"/>
                </a:lnTo>
                <a:close/>
                <a:moveTo>
                  <a:pt x="1637839" y="10178645"/>
                </a:moveTo>
                <a:lnTo>
                  <a:pt x="1301469" y="10178645"/>
                </a:lnTo>
                <a:lnTo>
                  <a:pt x="1301469" y="10529192"/>
                </a:lnTo>
                <a:lnTo>
                  <a:pt x="1637839" y="10529192"/>
                </a:lnTo>
                <a:close/>
                <a:moveTo>
                  <a:pt x="1637839" y="9813518"/>
                </a:moveTo>
                <a:lnTo>
                  <a:pt x="1301470" y="9813518"/>
                </a:lnTo>
                <a:lnTo>
                  <a:pt x="1301469" y="10164065"/>
                </a:lnTo>
                <a:lnTo>
                  <a:pt x="1637839" y="10164065"/>
                </a:lnTo>
                <a:close/>
                <a:moveTo>
                  <a:pt x="1637839" y="9448390"/>
                </a:moveTo>
                <a:lnTo>
                  <a:pt x="1301470" y="9448390"/>
                </a:lnTo>
                <a:lnTo>
                  <a:pt x="1301470" y="9798938"/>
                </a:lnTo>
                <a:lnTo>
                  <a:pt x="1637839" y="9798938"/>
                </a:lnTo>
                <a:close/>
                <a:moveTo>
                  <a:pt x="1637839" y="9083262"/>
                </a:moveTo>
                <a:lnTo>
                  <a:pt x="1301470" y="9083262"/>
                </a:lnTo>
                <a:lnTo>
                  <a:pt x="1301470" y="9433810"/>
                </a:lnTo>
                <a:lnTo>
                  <a:pt x="1637839" y="9433810"/>
                </a:lnTo>
                <a:close/>
                <a:moveTo>
                  <a:pt x="1637839" y="8718135"/>
                </a:moveTo>
                <a:lnTo>
                  <a:pt x="1301470" y="8718135"/>
                </a:lnTo>
                <a:lnTo>
                  <a:pt x="1301470" y="9068682"/>
                </a:lnTo>
                <a:lnTo>
                  <a:pt x="1637839" y="9068682"/>
                </a:lnTo>
                <a:close/>
                <a:moveTo>
                  <a:pt x="1637839" y="8353008"/>
                </a:moveTo>
                <a:lnTo>
                  <a:pt x="1301470" y="8353008"/>
                </a:lnTo>
                <a:lnTo>
                  <a:pt x="1301470" y="8703555"/>
                </a:lnTo>
                <a:lnTo>
                  <a:pt x="1637839" y="8703555"/>
                </a:lnTo>
                <a:close/>
                <a:moveTo>
                  <a:pt x="1637839" y="7987881"/>
                </a:moveTo>
                <a:lnTo>
                  <a:pt x="1301470" y="7987881"/>
                </a:lnTo>
                <a:lnTo>
                  <a:pt x="1301470" y="8338428"/>
                </a:lnTo>
                <a:lnTo>
                  <a:pt x="1637839" y="8338428"/>
                </a:lnTo>
                <a:close/>
                <a:moveTo>
                  <a:pt x="1637839" y="7622754"/>
                </a:moveTo>
                <a:lnTo>
                  <a:pt x="1301470" y="7622754"/>
                </a:lnTo>
                <a:lnTo>
                  <a:pt x="1301470" y="7973301"/>
                </a:lnTo>
                <a:lnTo>
                  <a:pt x="1637839" y="7973301"/>
                </a:lnTo>
                <a:close/>
                <a:moveTo>
                  <a:pt x="1637839" y="7257625"/>
                </a:moveTo>
                <a:lnTo>
                  <a:pt x="1301470" y="7257625"/>
                </a:lnTo>
                <a:lnTo>
                  <a:pt x="1301470" y="7608174"/>
                </a:lnTo>
                <a:lnTo>
                  <a:pt x="1637839" y="7608174"/>
                </a:lnTo>
                <a:close/>
                <a:moveTo>
                  <a:pt x="1637839" y="6892501"/>
                </a:moveTo>
                <a:lnTo>
                  <a:pt x="1301469" y="6892501"/>
                </a:lnTo>
                <a:lnTo>
                  <a:pt x="1301470" y="7243044"/>
                </a:lnTo>
                <a:lnTo>
                  <a:pt x="1637839" y="7243044"/>
                </a:lnTo>
                <a:close/>
                <a:moveTo>
                  <a:pt x="1637839" y="6527374"/>
                </a:moveTo>
                <a:lnTo>
                  <a:pt x="1301469" y="6527374"/>
                </a:lnTo>
                <a:lnTo>
                  <a:pt x="1301469" y="6877920"/>
                </a:lnTo>
                <a:lnTo>
                  <a:pt x="1637839" y="6877920"/>
                </a:lnTo>
                <a:close/>
                <a:moveTo>
                  <a:pt x="1637839" y="6187385"/>
                </a:moveTo>
                <a:lnTo>
                  <a:pt x="1301470" y="6187383"/>
                </a:lnTo>
                <a:lnTo>
                  <a:pt x="1301470" y="6357302"/>
                </a:lnTo>
                <a:lnTo>
                  <a:pt x="1301469" y="6357302"/>
                </a:lnTo>
                <a:lnTo>
                  <a:pt x="1301469" y="6512794"/>
                </a:lnTo>
                <a:lnTo>
                  <a:pt x="1637839" y="6512794"/>
                </a:lnTo>
                <a:close/>
                <a:moveTo>
                  <a:pt x="1637840" y="5822257"/>
                </a:moveTo>
                <a:lnTo>
                  <a:pt x="1301470" y="5822255"/>
                </a:lnTo>
                <a:lnTo>
                  <a:pt x="1301470" y="6172803"/>
                </a:lnTo>
                <a:lnTo>
                  <a:pt x="1637840" y="6172803"/>
                </a:lnTo>
                <a:close/>
                <a:moveTo>
                  <a:pt x="1637840" y="5457129"/>
                </a:moveTo>
                <a:lnTo>
                  <a:pt x="1301470" y="5457129"/>
                </a:lnTo>
                <a:lnTo>
                  <a:pt x="1301470" y="5807676"/>
                </a:lnTo>
                <a:lnTo>
                  <a:pt x="1637840" y="5807676"/>
                </a:lnTo>
                <a:close/>
                <a:moveTo>
                  <a:pt x="1637840" y="5092001"/>
                </a:moveTo>
                <a:lnTo>
                  <a:pt x="1301470" y="5092001"/>
                </a:lnTo>
                <a:lnTo>
                  <a:pt x="1301470" y="5442548"/>
                </a:lnTo>
                <a:lnTo>
                  <a:pt x="1637840" y="5442548"/>
                </a:lnTo>
                <a:close/>
                <a:moveTo>
                  <a:pt x="1637840" y="4726874"/>
                </a:moveTo>
                <a:lnTo>
                  <a:pt x="1301470" y="4726873"/>
                </a:lnTo>
                <a:lnTo>
                  <a:pt x="1301470" y="5077421"/>
                </a:lnTo>
                <a:lnTo>
                  <a:pt x="1637840" y="5077421"/>
                </a:lnTo>
                <a:close/>
                <a:moveTo>
                  <a:pt x="1637840" y="4361746"/>
                </a:moveTo>
                <a:lnTo>
                  <a:pt x="1301470" y="4361745"/>
                </a:lnTo>
                <a:lnTo>
                  <a:pt x="1301470" y="4712293"/>
                </a:lnTo>
                <a:lnTo>
                  <a:pt x="1637840" y="4712293"/>
                </a:lnTo>
                <a:close/>
                <a:moveTo>
                  <a:pt x="1637840" y="3996618"/>
                </a:moveTo>
                <a:lnTo>
                  <a:pt x="1301470" y="3996618"/>
                </a:lnTo>
                <a:lnTo>
                  <a:pt x="1301470" y="4347165"/>
                </a:lnTo>
                <a:lnTo>
                  <a:pt x="1637840" y="4347165"/>
                </a:lnTo>
                <a:close/>
                <a:moveTo>
                  <a:pt x="1637840" y="3631491"/>
                </a:moveTo>
                <a:lnTo>
                  <a:pt x="1301471" y="3631491"/>
                </a:lnTo>
                <a:lnTo>
                  <a:pt x="1301470" y="3982038"/>
                </a:lnTo>
                <a:lnTo>
                  <a:pt x="1637840" y="3982038"/>
                </a:lnTo>
                <a:close/>
                <a:moveTo>
                  <a:pt x="1637840" y="3266363"/>
                </a:moveTo>
                <a:lnTo>
                  <a:pt x="1301471" y="3266363"/>
                </a:lnTo>
                <a:lnTo>
                  <a:pt x="1301471" y="3616911"/>
                </a:lnTo>
                <a:lnTo>
                  <a:pt x="1637840" y="3616911"/>
                </a:lnTo>
                <a:close/>
                <a:moveTo>
                  <a:pt x="1637840" y="2901235"/>
                </a:moveTo>
                <a:lnTo>
                  <a:pt x="1301471" y="2901235"/>
                </a:lnTo>
                <a:lnTo>
                  <a:pt x="1301471" y="3251783"/>
                </a:lnTo>
                <a:lnTo>
                  <a:pt x="1637840" y="3251783"/>
                </a:lnTo>
                <a:close/>
                <a:moveTo>
                  <a:pt x="1637840" y="2536108"/>
                </a:moveTo>
                <a:lnTo>
                  <a:pt x="1301471" y="2536108"/>
                </a:lnTo>
                <a:lnTo>
                  <a:pt x="1301471" y="2886655"/>
                </a:lnTo>
                <a:lnTo>
                  <a:pt x="1637840" y="2886655"/>
                </a:lnTo>
                <a:close/>
                <a:moveTo>
                  <a:pt x="1637840" y="2170981"/>
                </a:moveTo>
                <a:lnTo>
                  <a:pt x="1301471" y="2170981"/>
                </a:lnTo>
                <a:lnTo>
                  <a:pt x="1301471" y="2521528"/>
                </a:lnTo>
                <a:lnTo>
                  <a:pt x="1637840" y="2521528"/>
                </a:lnTo>
                <a:close/>
                <a:moveTo>
                  <a:pt x="1637840" y="1805854"/>
                </a:moveTo>
                <a:lnTo>
                  <a:pt x="1301471" y="1805854"/>
                </a:lnTo>
                <a:lnTo>
                  <a:pt x="1301471" y="2156401"/>
                </a:lnTo>
                <a:lnTo>
                  <a:pt x="1637840" y="2156401"/>
                </a:lnTo>
                <a:close/>
                <a:moveTo>
                  <a:pt x="1637840" y="1440727"/>
                </a:moveTo>
                <a:lnTo>
                  <a:pt x="1301471" y="1440727"/>
                </a:lnTo>
                <a:lnTo>
                  <a:pt x="1301471" y="1791274"/>
                </a:lnTo>
                <a:lnTo>
                  <a:pt x="1637840" y="1791274"/>
                </a:lnTo>
                <a:close/>
                <a:moveTo>
                  <a:pt x="1637840" y="1075598"/>
                </a:moveTo>
                <a:lnTo>
                  <a:pt x="1301471" y="1075598"/>
                </a:lnTo>
                <a:lnTo>
                  <a:pt x="1301471" y="1426147"/>
                </a:lnTo>
                <a:lnTo>
                  <a:pt x="1637840" y="1426147"/>
                </a:lnTo>
                <a:close/>
                <a:moveTo>
                  <a:pt x="1637840" y="710474"/>
                </a:moveTo>
                <a:lnTo>
                  <a:pt x="1301470" y="710474"/>
                </a:lnTo>
                <a:lnTo>
                  <a:pt x="1301471" y="1061017"/>
                </a:lnTo>
                <a:lnTo>
                  <a:pt x="1637840" y="1061017"/>
                </a:lnTo>
                <a:close/>
                <a:moveTo>
                  <a:pt x="1637840" y="345347"/>
                </a:moveTo>
                <a:lnTo>
                  <a:pt x="1301470" y="345347"/>
                </a:lnTo>
                <a:lnTo>
                  <a:pt x="1301470" y="695893"/>
                </a:lnTo>
                <a:lnTo>
                  <a:pt x="1637840" y="695893"/>
                </a:lnTo>
                <a:close/>
                <a:moveTo>
                  <a:pt x="1989429" y="12004284"/>
                </a:moveTo>
                <a:lnTo>
                  <a:pt x="1653059" y="12004284"/>
                </a:lnTo>
                <a:lnTo>
                  <a:pt x="1653059" y="12354830"/>
                </a:lnTo>
                <a:lnTo>
                  <a:pt x="1989429" y="12354830"/>
                </a:lnTo>
                <a:close/>
                <a:moveTo>
                  <a:pt x="1989429" y="11639156"/>
                </a:moveTo>
                <a:lnTo>
                  <a:pt x="1653059" y="11639156"/>
                </a:lnTo>
                <a:lnTo>
                  <a:pt x="1653059" y="11989703"/>
                </a:lnTo>
                <a:lnTo>
                  <a:pt x="1989429" y="11989703"/>
                </a:lnTo>
                <a:close/>
                <a:moveTo>
                  <a:pt x="1989429" y="11274028"/>
                </a:moveTo>
                <a:lnTo>
                  <a:pt x="1653059" y="11274028"/>
                </a:lnTo>
                <a:lnTo>
                  <a:pt x="1653059" y="11624575"/>
                </a:lnTo>
                <a:lnTo>
                  <a:pt x="1989429" y="11624575"/>
                </a:lnTo>
                <a:close/>
                <a:moveTo>
                  <a:pt x="1989429" y="10908901"/>
                </a:moveTo>
                <a:lnTo>
                  <a:pt x="1653059" y="10908901"/>
                </a:lnTo>
                <a:lnTo>
                  <a:pt x="1653059" y="11259448"/>
                </a:lnTo>
                <a:lnTo>
                  <a:pt x="1989429" y="11259448"/>
                </a:lnTo>
                <a:close/>
                <a:moveTo>
                  <a:pt x="1989429" y="10543773"/>
                </a:moveTo>
                <a:lnTo>
                  <a:pt x="1653059" y="10543773"/>
                </a:lnTo>
                <a:lnTo>
                  <a:pt x="1653059" y="10894320"/>
                </a:lnTo>
                <a:lnTo>
                  <a:pt x="1989429" y="10894320"/>
                </a:lnTo>
                <a:close/>
                <a:moveTo>
                  <a:pt x="1989429" y="10178645"/>
                </a:moveTo>
                <a:lnTo>
                  <a:pt x="1653059" y="10178645"/>
                </a:lnTo>
                <a:lnTo>
                  <a:pt x="1653059" y="10529192"/>
                </a:lnTo>
                <a:lnTo>
                  <a:pt x="1989429" y="10529192"/>
                </a:lnTo>
                <a:close/>
                <a:moveTo>
                  <a:pt x="1989429" y="9813518"/>
                </a:moveTo>
                <a:lnTo>
                  <a:pt x="1653059" y="9813518"/>
                </a:lnTo>
                <a:lnTo>
                  <a:pt x="1653059" y="10164065"/>
                </a:lnTo>
                <a:lnTo>
                  <a:pt x="1989429" y="10164065"/>
                </a:lnTo>
                <a:close/>
                <a:moveTo>
                  <a:pt x="1989429" y="9448390"/>
                </a:moveTo>
                <a:lnTo>
                  <a:pt x="1653059" y="9448390"/>
                </a:lnTo>
                <a:lnTo>
                  <a:pt x="1653059" y="9798938"/>
                </a:lnTo>
                <a:lnTo>
                  <a:pt x="1989429" y="9798938"/>
                </a:lnTo>
                <a:close/>
                <a:moveTo>
                  <a:pt x="1989429" y="9083262"/>
                </a:moveTo>
                <a:lnTo>
                  <a:pt x="1653059" y="9083262"/>
                </a:lnTo>
                <a:lnTo>
                  <a:pt x="1653059" y="9433810"/>
                </a:lnTo>
                <a:lnTo>
                  <a:pt x="1989429" y="9433810"/>
                </a:lnTo>
                <a:close/>
                <a:moveTo>
                  <a:pt x="1989429" y="8718135"/>
                </a:moveTo>
                <a:lnTo>
                  <a:pt x="1653059" y="8718135"/>
                </a:lnTo>
                <a:lnTo>
                  <a:pt x="1653059" y="9068682"/>
                </a:lnTo>
                <a:lnTo>
                  <a:pt x="1989429" y="9068682"/>
                </a:lnTo>
                <a:close/>
                <a:moveTo>
                  <a:pt x="1989429" y="8353008"/>
                </a:moveTo>
                <a:lnTo>
                  <a:pt x="1653059" y="8353008"/>
                </a:lnTo>
                <a:lnTo>
                  <a:pt x="1653059" y="8703555"/>
                </a:lnTo>
                <a:lnTo>
                  <a:pt x="1989429" y="8703555"/>
                </a:lnTo>
                <a:close/>
                <a:moveTo>
                  <a:pt x="1989429" y="7987881"/>
                </a:moveTo>
                <a:lnTo>
                  <a:pt x="1653059" y="7987881"/>
                </a:lnTo>
                <a:lnTo>
                  <a:pt x="1653059" y="8338428"/>
                </a:lnTo>
                <a:lnTo>
                  <a:pt x="1989429" y="8338428"/>
                </a:lnTo>
                <a:close/>
                <a:moveTo>
                  <a:pt x="1989429" y="7622754"/>
                </a:moveTo>
                <a:lnTo>
                  <a:pt x="1653059" y="7622754"/>
                </a:lnTo>
                <a:lnTo>
                  <a:pt x="1653059" y="7973301"/>
                </a:lnTo>
                <a:lnTo>
                  <a:pt x="1989429" y="7973301"/>
                </a:lnTo>
                <a:close/>
                <a:moveTo>
                  <a:pt x="1989429" y="7257625"/>
                </a:moveTo>
                <a:lnTo>
                  <a:pt x="1653059" y="7257625"/>
                </a:lnTo>
                <a:lnTo>
                  <a:pt x="1653059" y="7608174"/>
                </a:lnTo>
                <a:lnTo>
                  <a:pt x="1989429" y="7608174"/>
                </a:lnTo>
                <a:close/>
                <a:moveTo>
                  <a:pt x="1989429" y="6892501"/>
                </a:moveTo>
                <a:lnTo>
                  <a:pt x="1653059" y="6892501"/>
                </a:lnTo>
                <a:lnTo>
                  <a:pt x="1653059" y="7243044"/>
                </a:lnTo>
                <a:lnTo>
                  <a:pt x="1989429" y="7243044"/>
                </a:lnTo>
                <a:close/>
                <a:moveTo>
                  <a:pt x="1989429" y="6527374"/>
                </a:moveTo>
                <a:lnTo>
                  <a:pt x="1653059" y="6527374"/>
                </a:lnTo>
                <a:lnTo>
                  <a:pt x="1653059" y="6877920"/>
                </a:lnTo>
                <a:lnTo>
                  <a:pt x="1989429" y="6877920"/>
                </a:lnTo>
                <a:close/>
                <a:moveTo>
                  <a:pt x="1989429" y="6187385"/>
                </a:moveTo>
                <a:lnTo>
                  <a:pt x="1653060" y="6187385"/>
                </a:lnTo>
                <a:lnTo>
                  <a:pt x="1653060" y="6357302"/>
                </a:lnTo>
                <a:lnTo>
                  <a:pt x="1653059" y="6357302"/>
                </a:lnTo>
                <a:lnTo>
                  <a:pt x="1653059" y="6512794"/>
                </a:lnTo>
                <a:lnTo>
                  <a:pt x="1989429" y="6512794"/>
                </a:lnTo>
                <a:close/>
                <a:moveTo>
                  <a:pt x="1989430" y="5822257"/>
                </a:moveTo>
                <a:lnTo>
                  <a:pt x="1653060" y="5822257"/>
                </a:lnTo>
                <a:lnTo>
                  <a:pt x="1653060" y="6172803"/>
                </a:lnTo>
                <a:lnTo>
                  <a:pt x="1989430" y="6172803"/>
                </a:lnTo>
                <a:close/>
                <a:moveTo>
                  <a:pt x="1989430" y="5457129"/>
                </a:moveTo>
                <a:lnTo>
                  <a:pt x="1653060" y="5457129"/>
                </a:lnTo>
                <a:lnTo>
                  <a:pt x="1653060" y="5807676"/>
                </a:lnTo>
                <a:lnTo>
                  <a:pt x="1989430" y="5807676"/>
                </a:lnTo>
                <a:close/>
                <a:moveTo>
                  <a:pt x="1989430" y="5092001"/>
                </a:moveTo>
                <a:lnTo>
                  <a:pt x="1653060" y="5092001"/>
                </a:lnTo>
                <a:lnTo>
                  <a:pt x="1653060" y="5442548"/>
                </a:lnTo>
                <a:lnTo>
                  <a:pt x="1989430" y="5442548"/>
                </a:lnTo>
                <a:close/>
                <a:moveTo>
                  <a:pt x="1989430" y="4726874"/>
                </a:moveTo>
                <a:lnTo>
                  <a:pt x="1653060" y="4726874"/>
                </a:lnTo>
                <a:lnTo>
                  <a:pt x="1653060" y="5077421"/>
                </a:lnTo>
                <a:lnTo>
                  <a:pt x="1989430" y="5077421"/>
                </a:lnTo>
                <a:close/>
                <a:moveTo>
                  <a:pt x="1989430" y="4361746"/>
                </a:moveTo>
                <a:lnTo>
                  <a:pt x="1653060" y="4361746"/>
                </a:lnTo>
                <a:lnTo>
                  <a:pt x="1653060" y="4712293"/>
                </a:lnTo>
                <a:lnTo>
                  <a:pt x="1989430" y="4712293"/>
                </a:lnTo>
                <a:close/>
                <a:moveTo>
                  <a:pt x="1989430" y="3996618"/>
                </a:moveTo>
                <a:lnTo>
                  <a:pt x="1653060" y="3996618"/>
                </a:lnTo>
                <a:lnTo>
                  <a:pt x="1653060" y="4347165"/>
                </a:lnTo>
                <a:lnTo>
                  <a:pt x="1989430" y="4347165"/>
                </a:lnTo>
                <a:close/>
                <a:moveTo>
                  <a:pt x="1989430" y="3631491"/>
                </a:moveTo>
                <a:lnTo>
                  <a:pt x="1653060" y="3631491"/>
                </a:lnTo>
                <a:lnTo>
                  <a:pt x="1653060" y="3982038"/>
                </a:lnTo>
                <a:lnTo>
                  <a:pt x="1989430" y="3982038"/>
                </a:lnTo>
                <a:close/>
                <a:moveTo>
                  <a:pt x="1989430" y="3266363"/>
                </a:moveTo>
                <a:lnTo>
                  <a:pt x="1653060" y="3266363"/>
                </a:lnTo>
                <a:lnTo>
                  <a:pt x="1653060" y="3616911"/>
                </a:lnTo>
                <a:lnTo>
                  <a:pt x="1989430" y="3616911"/>
                </a:lnTo>
                <a:close/>
                <a:moveTo>
                  <a:pt x="1989430" y="2901235"/>
                </a:moveTo>
                <a:lnTo>
                  <a:pt x="1653060" y="2901235"/>
                </a:lnTo>
                <a:lnTo>
                  <a:pt x="1653060" y="3251783"/>
                </a:lnTo>
                <a:lnTo>
                  <a:pt x="1989430" y="3251783"/>
                </a:lnTo>
                <a:close/>
                <a:moveTo>
                  <a:pt x="1989430" y="2536108"/>
                </a:moveTo>
                <a:lnTo>
                  <a:pt x="1653060" y="2536108"/>
                </a:lnTo>
                <a:lnTo>
                  <a:pt x="1653060" y="2886655"/>
                </a:lnTo>
                <a:lnTo>
                  <a:pt x="1989430" y="2886655"/>
                </a:lnTo>
                <a:close/>
                <a:moveTo>
                  <a:pt x="1989430" y="2170981"/>
                </a:moveTo>
                <a:lnTo>
                  <a:pt x="1653060" y="2170981"/>
                </a:lnTo>
                <a:lnTo>
                  <a:pt x="1653060" y="2521528"/>
                </a:lnTo>
                <a:lnTo>
                  <a:pt x="1989430" y="2521528"/>
                </a:lnTo>
                <a:close/>
                <a:moveTo>
                  <a:pt x="1989430" y="1805854"/>
                </a:moveTo>
                <a:lnTo>
                  <a:pt x="1653060" y="1805854"/>
                </a:lnTo>
                <a:lnTo>
                  <a:pt x="1653060" y="2156401"/>
                </a:lnTo>
                <a:lnTo>
                  <a:pt x="1989430" y="2156401"/>
                </a:lnTo>
                <a:close/>
                <a:moveTo>
                  <a:pt x="1989430" y="1440727"/>
                </a:moveTo>
                <a:lnTo>
                  <a:pt x="1653060" y="1440727"/>
                </a:lnTo>
                <a:lnTo>
                  <a:pt x="1653060" y="1791274"/>
                </a:lnTo>
                <a:lnTo>
                  <a:pt x="1989430" y="1791274"/>
                </a:lnTo>
                <a:close/>
                <a:moveTo>
                  <a:pt x="1989430" y="1075598"/>
                </a:moveTo>
                <a:lnTo>
                  <a:pt x="1653060" y="1075598"/>
                </a:lnTo>
                <a:lnTo>
                  <a:pt x="1653060" y="1426147"/>
                </a:lnTo>
                <a:lnTo>
                  <a:pt x="1989430" y="1426147"/>
                </a:lnTo>
                <a:close/>
                <a:moveTo>
                  <a:pt x="1989430" y="710474"/>
                </a:moveTo>
                <a:lnTo>
                  <a:pt x="1653060" y="710474"/>
                </a:lnTo>
                <a:lnTo>
                  <a:pt x="1653060" y="1061017"/>
                </a:lnTo>
                <a:lnTo>
                  <a:pt x="1989430" y="1061017"/>
                </a:lnTo>
                <a:close/>
                <a:moveTo>
                  <a:pt x="1989430" y="345347"/>
                </a:moveTo>
                <a:lnTo>
                  <a:pt x="1653060" y="345347"/>
                </a:lnTo>
                <a:lnTo>
                  <a:pt x="1653060" y="695893"/>
                </a:lnTo>
                <a:lnTo>
                  <a:pt x="1989430" y="695893"/>
                </a:lnTo>
                <a:close/>
                <a:moveTo>
                  <a:pt x="2341019" y="12004284"/>
                </a:moveTo>
                <a:lnTo>
                  <a:pt x="2004649" y="12004284"/>
                </a:lnTo>
                <a:lnTo>
                  <a:pt x="2004649" y="12354830"/>
                </a:lnTo>
                <a:lnTo>
                  <a:pt x="2341019" y="12354830"/>
                </a:lnTo>
                <a:close/>
                <a:moveTo>
                  <a:pt x="2341019" y="11639156"/>
                </a:moveTo>
                <a:lnTo>
                  <a:pt x="2004649" y="11639156"/>
                </a:lnTo>
                <a:lnTo>
                  <a:pt x="2004649" y="11989703"/>
                </a:lnTo>
                <a:lnTo>
                  <a:pt x="2341019" y="11989703"/>
                </a:lnTo>
                <a:close/>
                <a:moveTo>
                  <a:pt x="2341019" y="11274028"/>
                </a:moveTo>
                <a:lnTo>
                  <a:pt x="2004649" y="11274028"/>
                </a:lnTo>
                <a:lnTo>
                  <a:pt x="2004649" y="11624575"/>
                </a:lnTo>
                <a:lnTo>
                  <a:pt x="2341019" y="11624575"/>
                </a:lnTo>
                <a:close/>
                <a:moveTo>
                  <a:pt x="2341019" y="10908901"/>
                </a:moveTo>
                <a:lnTo>
                  <a:pt x="2004649" y="10908901"/>
                </a:lnTo>
                <a:lnTo>
                  <a:pt x="2004649" y="11259448"/>
                </a:lnTo>
                <a:lnTo>
                  <a:pt x="2341019" y="11259448"/>
                </a:lnTo>
                <a:close/>
                <a:moveTo>
                  <a:pt x="2341020" y="10543773"/>
                </a:moveTo>
                <a:lnTo>
                  <a:pt x="2004649" y="10543773"/>
                </a:lnTo>
                <a:lnTo>
                  <a:pt x="2004649" y="10894320"/>
                </a:lnTo>
                <a:lnTo>
                  <a:pt x="2341019" y="10894320"/>
                </a:lnTo>
                <a:close/>
                <a:moveTo>
                  <a:pt x="2341020" y="10178645"/>
                </a:moveTo>
                <a:lnTo>
                  <a:pt x="2004649" y="10178645"/>
                </a:lnTo>
                <a:lnTo>
                  <a:pt x="2004649" y="10529192"/>
                </a:lnTo>
                <a:lnTo>
                  <a:pt x="2341020" y="10529192"/>
                </a:lnTo>
                <a:close/>
                <a:moveTo>
                  <a:pt x="2341020" y="9813518"/>
                </a:moveTo>
                <a:lnTo>
                  <a:pt x="2004649" y="9813518"/>
                </a:lnTo>
                <a:lnTo>
                  <a:pt x="2004649" y="10164065"/>
                </a:lnTo>
                <a:lnTo>
                  <a:pt x="2341020" y="10164065"/>
                </a:lnTo>
                <a:close/>
                <a:moveTo>
                  <a:pt x="2341020" y="9448390"/>
                </a:moveTo>
                <a:lnTo>
                  <a:pt x="2004649" y="9448390"/>
                </a:lnTo>
                <a:lnTo>
                  <a:pt x="2004649" y="9798938"/>
                </a:lnTo>
                <a:lnTo>
                  <a:pt x="2341020" y="9798938"/>
                </a:lnTo>
                <a:close/>
                <a:moveTo>
                  <a:pt x="2341020" y="9083262"/>
                </a:moveTo>
                <a:lnTo>
                  <a:pt x="2004649" y="9083262"/>
                </a:lnTo>
                <a:lnTo>
                  <a:pt x="2004649" y="9433810"/>
                </a:lnTo>
                <a:lnTo>
                  <a:pt x="2341020" y="9433810"/>
                </a:lnTo>
                <a:close/>
                <a:moveTo>
                  <a:pt x="2341020" y="8718135"/>
                </a:moveTo>
                <a:lnTo>
                  <a:pt x="2004649" y="8718135"/>
                </a:lnTo>
                <a:lnTo>
                  <a:pt x="2004649" y="9068682"/>
                </a:lnTo>
                <a:lnTo>
                  <a:pt x="2341020" y="9068682"/>
                </a:lnTo>
                <a:close/>
                <a:moveTo>
                  <a:pt x="2341020" y="8353008"/>
                </a:moveTo>
                <a:lnTo>
                  <a:pt x="2004649" y="8353008"/>
                </a:lnTo>
                <a:lnTo>
                  <a:pt x="2004649" y="8703555"/>
                </a:lnTo>
                <a:lnTo>
                  <a:pt x="2341020" y="8703555"/>
                </a:lnTo>
                <a:close/>
                <a:moveTo>
                  <a:pt x="2341020" y="7987881"/>
                </a:moveTo>
                <a:lnTo>
                  <a:pt x="2004649" y="7987881"/>
                </a:lnTo>
                <a:lnTo>
                  <a:pt x="2004649" y="8338428"/>
                </a:lnTo>
                <a:lnTo>
                  <a:pt x="2341020" y="8338428"/>
                </a:lnTo>
                <a:close/>
                <a:moveTo>
                  <a:pt x="2341020" y="7622754"/>
                </a:moveTo>
                <a:lnTo>
                  <a:pt x="2004649" y="7622754"/>
                </a:lnTo>
                <a:lnTo>
                  <a:pt x="2004649" y="7973301"/>
                </a:lnTo>
                <a:lnTo>
                  <a:pt x="2341020" y="7973301"/>
                </a:lnTo>
                <a:close/>
                <a:moveTo>
                  <a:pt x="2341020" y="7257625"/>
                </a:moveTo>
                <a:lnTo>
                  <a:pt x="2004649" y="7257625"/>
                </a:lnTo>
                <a:lnTo>
                  <a:pt x="2004649" y="7608174"/>
                </a:lnTo>
                <a:lnTo>
                  <a:pt x="2341020" y="7608174"/>
                </a:lnTo>
                <a:close/>
                <a:moveTo>
                  <a:pt x="2341020" y="6892501"/>
                </a:moveTo>
                <a:lnTo>
                  <a:pt x="2004649" y="6892501"/>
                </a:lnTo>
                <a:lnTo>
                  <a:pt x="2004649" y="7243044"/>
                </a:lnTo>
                <a:lnTo>
                  <a:pt x="2341020" y="7243044"/>
                </a:lnTo>
                <a:close/>
                <a:moveTo>
                  <a:pt x="2341020" y="6527374"/>
                </a:moveTo>
                <a:lnTo>
                  <a:pt x="2004649" y="6527374"/>
                </a:lnTo>
                <a:lnTo>
                  <a:pt x="2004649" y="6877920"/>
                </a:lnTo>
                <a:lnTo>
                  <a:pt x="2341020" y="6877920"/>
                </a:lnTo>
                <a:close/>
                <a:moveTo>
                  <a:pt x="2341020" y="6187385"/>
                </a:moveTo>
                <a:lnTo>
                  <a:pt x="2004650" y="6187385"/>
                </a:lnTo>
                <a:lnTo>
                  <a:pt x="2004650" y="6357302"/>
                </a:lnTo>
                <a:lnTo>
                  <a:pt x="2004649" y="6357302"/>
                </a:lnTo>
                <a:lnTo>
                  <a:pt x="2004649" y="6512794"/>
                </a:lnTo>
                <a:lnTo>
                  <a:pt x="2341020" y="6512794"/>
                </a:lnTo>
                <a:lnTo>
                  <a:pt x="2341020" y="6357302"/>
                </a:lnTo>
                <a:close/>
                <a:moveTo>
                  <a:pt x="2341020" y="5822257"/>
                </a:moveTo>
                <a:lnTo>
                  <a:pt x="2004650" y="5822257"/>
                </a:lnTo>
                <a:lnTo>
                  <a:pt x="2004650" y="6172803"/>
                </a:lnTo>
                <a:lnTo>
                  <a:pt x="2341020" y="6172803"/>
                </a:lnTo>
                <a:close/>
                <a:moveTo>
                  <a:pt x="2341020" y="5457129"/>
                </a:moveTo>
                <a:lnTo>
                  <a:pt x="2004650" y="5457129"/>
                </a:lnTo>
                <a:lnTo>
                  <a:pt x="2004650" y="5807676"/>
                </a:lnTo>
                <a:lnTo>
                  <a:pt x="2341020" y="5807676"/>
                </a:lnTo>
                <a:close/>
                <a:moveTo>
                  <a:pt x="2341020" y="5092001"/>
                </a:moveTo>
                <a:lnTo>
                  <a:pt x="2004650" y="5092001"/>
                </a:lnTo>
                <a:lnTo>
                  <a:pt x="2004650" y="5442548"/>
                </a:lnTo>
                <a:lnTo>
                  <a:pt x="2341020" y="5442548"/>
                </a:lnTo>
                <a:close/>
                <a:moveTo>
                  <a:pt x="2341020" y="4726874"/>
                </a:moveTo>
                <a:lnTo>
                  <a:pt x="2004650" y="4726874"/>
                </a:lnTo>
                <a:lnTo>
                  <a:pt x="2004650" y="5077421"/>
                </a:lnTo>
                <a:lnTo>
                  <a:pt x="2341020" y="5077421"/>
                </a:lnTo>
                <a:close/>
                <a:moveTo>
                  <a:pt x="2341021" y="4361746"/>
                </a:moveTo>
                <a:lnTo>
                  <a:pt x="2004650" y="4361746"/>
                </a:lnTo>
                <a:lnTo>
                  <a:pt x="2004650" y="4712293"/>
                </a:lnTo>
                <a:lnTo>
                  <a:pt x="2341020" y="4712293"/>
                </a:lnTo>
                <a:close/>
                <a:moveTo>
                  <a:pt x="2341021" y="3996618"/>
                </a:moveTo>
                <a:lnTo>
                  <a:pt x="2004650" y="3996618"/>
                </a:lnTo>
                <a:lnTo>
                  <a:pt x="2004650" y="4347165"/>
                </a:lnTo>
                <a:lnTo>
                  <a:pt x="2341021" y="4347165"/>
                </a:lnTo>
                <a:close/>
                <a:moveTo>
                  <a:pt x="2341021" y="3631491"/>
                </a:moveTo>
                <a:lnTo>
                  <a:pt x="2004650" y="3631491"/>
                </a:lnTo>
                <a:lnTo>
                  <a:pt x="2004650" y="3982038"/>
                </a:lnTo>
                <a:lnTo>
                  <a:pt x="2341021" y="3982038"/>
                </a:lnTo>
                <a:close/>
                <a:moveTo>
                  <a:pt x="2341021" y="3266363"/>
                </a:moveTo>
                <a:lnTo>
                  <a:pt x="2004650" y="3266363"/>
                </a:lnTo>
                <a:lnTo>
                  <a:pt x="2004650" y="3616911"/>
                </a:lnTo>
                <a:lnTo>
                  <a:pt x="2341021" y="3616911"/>
                </a:lnTo>
                <a:close/>
                <a:moveTo>
                  <a:pt x="2341021" y="2901235"/>
                </a:moveTo>
                <a:lnTo>
                  <a:pt x="2004650" y="2901235"/>
                </a:lnTo>
                <a:lnTo>
                  <a:pt x="2004650" y="3251783"/>
                </a:lnTo>
                <a:lnTo>
                  <a:pt x="2341021" y="3251783"/>
                </a:lnTo>
                <a:close/>
                <a:moveTo>
                  <a:pt x="2341021" y="2536108"/>
                </a:moveTo>
                <a:lnTo>
                  <a:pt x="2004650" y="2536108"/>
                </a:lnTo>
                <a:lnTo>
                  <a:pt x="2004650" y="2886655"/>
                </a:lnTo>
                <a:lnTo>
                  <a:pt x="2341021" y="2886655"/>
                </a:lnTo>
                <a:close/>
                <a:moveTo>
                  <a:pt x="2341021" y="2170981"/>
                </a:moveTo>
                <a:lnTo>
                  <a:pt x="2004650" y="2170981"/>
                </a:lnTo>
                <a:lnTo>
                  <a:pt x="2004650" y="2521528"/>
                </a:lnTo>
                <a:lnTo>
                  <a:pt x="2341021" y="2521528"/>
                </a:lnTo>
                <a:close/>
                <a:moveTo>
                  <a:pt x="2341021" y="1805854"/>
                </a:moveTo>
                <a:lnTo>
                  <a:pt x="2004650" y="1805854"/>
                </a:lnTo>
                <a:lnTo>
                  <a:pt x="2004650" y="2156401"/>
                </a:lnTo>
                <a:lnTo>
                  <a:pt x="2341021" y="2156401"/>
                </a:lnTo>
                <a:close/>
                <a:moveTo>
                  <a:pt x="2341021" y="1440727"/>
                </a:moveTo>
                <a:lnTo>
                  <a:pt x="2004650" y="1440727"/>
                </a:lnTo>
                <a:lnTo>
                  <a:pt x="2004650" y="1791274"/>
                </a:lnTo>
                <a:lnTo>
                  <a:pt x="2341021" y="1791274"/>
                </a:lnTo>
                <a:close/>
                <a:moveTo>
                  <a:pt x="2341021" y="1075598"/>
                </a:moveTo>
                <a:lnTo>
                  <a:pt x="2004650" y="1075598"/>
                </a:lnTo>
                <a:lnTo>
                  <a:pt x="2004650" y="1426147"/>
                </a:lnTo>
                <a:lnTo>
                  <a:pt x="2341021" y="1426147"/>
                </a:lnTo>
                <a:close/>
                <a:moveTo>
                  <a:pt x="2341021" y="710474"/>
                </a:moveTo>
                <a:lnTo>
                  <a:pt x="2004650" y="710474"/>
                </a:lnTo>
                <a:lnTo>
                  <a:pt x="2004650" y="1061017"/>
                </a:lnTo>
                <a:lnTo>
                  <a:pt x="2341021" y="1061017"/>
                </a:lnTo>
                <a:close/>
                <a:moveTo>
                  <a:pt x="2341021" y="345347"/>
                </a:moveTo>
                <a:lnTo>
                  <a:pt x="2004650" y="345347"/>
                </a:lnTo>
                <a:lnTo>
                  <a:pt x="2004650" y="695893"/>
                </a:lnTo>
                <a:lnTo>
                  <a:pt x="2341021" y="695893"/>
                </a:lnTo>
                <a:close/>
                <a:moveTo>
                  <a:pt x="2692608" y="12004284"/>
                </a:moveTo>
                <a:lnTo>
                  <a:pt x="2356239" y="12004284"/>
                </a:lnTo>
                <a:lnTo>
                  <a:pt x="2356239" y="12354830"/>
                </a:lnTo>
                <a:lnTo>
                  <a:pt x="2692608" y="12354830"/>
                </a:lnTo>
                <a:close/>
                <a:moveTo>
                  <a:pt x="2692608" y="11639156"/>
                </a:moveTo>
                <a:lnTo>
                  <a:pt x="2356239" y="11639156"/>
                </a:lnTo>
                <a:lnTo>
                  <a:pt x="2356239" y="11989703"/>
                </a:lnTo>
                <a:lnTo>
                  <a:pt x="2692608" y="11989703"/>
                </a:lnTo>
                <a:close/>
                <a:moveTo>
                  <a:pt x="2692608" y="11274028"/>
                </a:moveTo>
                <a:lnTo>
                  <a:pt x="2356239" y="11274028"/>
                </a:lnTo>
                <a:lnTo>
                  <a:pt x="2356239" y="11624575"/>
                </a:lnTo>
                <a:lnTo>
                  <a:pt x="2692608" y="11624575"/>
                </a:lnTo>
                <a:close/>
                <a:moveTo>
                  <a:pt x="2692608" y="10908900"/>
                </a:moveTo>
                <a:lnTo>
                  <a:pt x="2356239" y="10908901"/>
                </a:lnTo>
                <a:lnTo>
                  <a:pt x="2356239" y="11259448"/>
                </a:lnTo>
                <a:lnTo>
                  <a:pt x="2692608" y="11259448"/>
                </a:lnTo>
                <a:close/>
                <a:moveTo>
                  <a:pt x="2692608" y="10543773"/>
                </a:moveTo>
                <a:lnTo>
                  <a:pt x="2356239" y="10543773"/>
                </a:lnTo>
                <a:lnTo>
                  <a:pt x="2356239" y="10894320"/>
                </a:lnTo>
                <a:lnTo>
                  <a:pt x="2692608" y="10894320"/>
                </a:lnTo>
                <a:close/>
                <a:moveTo>
                  <a:pt x="2692608" y="10178645"/>
                </a:moveTo>
                <a:lnTo>
                  <a:pt x="2356239" y="10178645"/>
                </a:lnTo>
                <a:lnTo>
                  <a:pt x="2356239" y="10529192"/>
                </a:lnTo>
                <a:lnTo>
                  <a:pt x="2692608" y="10529192"/>
                </a:lnTo>
                <a:close/>
                <a:moveTo>
                  <a:pt x="2692608" y="9813518"/>
                </a:moveTo>
                <a:lnTo>
                  <a:pt x="2356239" y="9813518"/>
                </a:lnTo>
                <a:lnTo>
                  <a:pt x="2356239" y="10164065"/>
                </a:lnTo>
                <a:lnTo>
                  <a:pt x="2692608" y="10164065"/>
                </a:lnTo>
                <a:close/>
                <a:moveTo>
                  <a:pt x="2692608" y="9448390"/>
                </a:moveTo>
                <a:lnTo>
                  <a:pt x="2356239" y="9448390"/>
                </a:lnTo>
                <a:lnTo>
                  <a:pt x="2356239" y="9798938"/>
                </a:lnTo>
                <a:lnTo>
                  <a:pt x="2692608" y="9798938"/>
                </a:lnTo>
                <a:close/>
                <a:moveTo>
                  <a:pt x="2692608" y="9083262"/>
                </a:moveTo>
                <a:lnTo>
                  <a:pt x="2356239" y="9083262"/>
                </a:lnTo>
                <a:lnTo>
                  <a:pt x="2356239" y="9433810"/>
                </a:lnTo>
                <a:lnTo>
                  <a:pt x="2692608" y="9433810"/>
                </a:lnTo>
                <a:close/>
                <a:moveTo>
                  <a:pt x="2692608" y="8718135"/>
                </a:moveTo>
                <a:lnTo>
                  <a:pt x="2356239" y="8718135"/>
                </a:lnTo>
                <a:lnTo>
                  <a:pt x="2356239" y="9068682"/>
                </a:lnTo>
                <a:lnTo>
                  <a:pt x="2692608" y="9068682"/>
                </a:lnTo>
                <a:close/>
                <a:moveTo>
                  <a:pt x="2692608" y="8353008"/>
                </a:moveTo>
                <a:lnTo>
                  <a:pt x="2356239" y="8353008"/>
                </a:lnTo>
                <a:lnTo>
                  <a:pt x="2356239" y="8703555"/>
                </a:lnTo>
                <a:lnTo>
                  <a:pt x="2692608" y="8703555"/>
                </a:lnTo>
                <a:close/>
                <a:moveTo>
                  <a:pt x="2692608" y="7987881"/>
                </a:moveTo>
                <a:lnTo>
                  <a:pt x="2356239" y="7987881"/>
                </a:lnTo>
                <a:lnTo>
                  <a:pt x="2356239" y="8338428"/>
                </a:lnTo>
                <a:lnTo>
                  <a:pt x="2692608" y="8338428"/>
                </a:lnTo>
                <a:close/>
                <a:moveTo>
                  <a:pt x="2692608" y="7622754"/>
                </a:moveTo>
                <a:lnTo>
                  <a:pt x="2356239" y="7622754"/>
                </a:lnTo>
                <a:lnTo>
                  <a:pt x="2356239" y="7973301"/>
                </a:lnTo>
                <a:lnTo>
                  <a:pt x="2692608" y="7973301"/>
                </a:lnTo>
                <a:close/>
                <a:moveTo>
                  <a:pt x="2692608" y="7257625"/>
                </a:moveTo>
                <a:lnTo>
                  <a:pt x="2356239" y="7257625"/>
                </a:lnTo>
                <a:lnTo>
                  <a:pt x="2356239" y="7608174"/>
                </a:lnTo>
                <a:lnTo>
                  <a:pt x="2692608" y="7608174"/>
                </a:lnTo>
                <a:close/>
                <a:moveTo>
                  <a:pt x="2692608" y="6892501"/>
                </a:moveTo>
                <a:lnTo>
                  <a:pt x="2356239" y="6892501"/>
                </a:lnTo>
                <a:lnTo>
                  <a:pt x="2356239" y="7243044"/>
                </a:lnTo>
                <a:lnTo>
                  <a:pt x="2692608" y="7243044"/>
                </a:lnTo>
                <a:close/>
                <a:moveTo>
                  <a:pt x="2692609" y="6527374"/>
                </a:moveTo>
                <a:lnTo>
                  <a:pt x="2356239" y="6527374"/>
                </a:lnTo>
                <a:lnTo>
                  <a:pt x="2356239" y="6877920"/>
                </a:lnTo>
                <a:lnTo>
                  <a:pt x="2692608" y="6877921"/>
                </a:lnTo>
                <a:close/>
                <a:moveTo>
                  <a:pt x="2692609" y="6187384"/>
                </a:moveTo>
                <a:lnTo>
                  <a:pt x="2356240" y="6187385"/>
                </a:lnTo>
                <a:lnTo>
                  <a:pt x="2356240" y="6357302"/>
                </a:lnTo>
                <a:lnTo>
                  <a:pt x="2356239" y="6357302"/>
                </a:lnTo>
                <a:lnTo>
                  <a:pt x="2356239" y="6512794"/>
                </a:lnTo>
                <a:lnTo>
                  <a:pt x="2692609" y="6512794"/>
                </a:lnTo>
                <a:lnTo>
                  <a:pt x="2692609" y="6357302"/>
                </a:lnTo>
                <a:close/>
                <a:moveTo>
                  <a:pt x="2692609" y="5822257"/>
                </a:moveTo>
                <a:lnTo>
                  <a:pt x="2356240" y="5822257"/>
                </a:lnTo>
                <a:lnTo>
                  <a:pt x="2356240" y="6172803"/>
                </a:lnTo>
                <a:lnTo>
                  <a:pt x="2692609" y="6172803"/>
                </a:lnTo>
                <a:close/>
                <a:moveTo>
                  <a:pt x="2692609" y="5457129"/>
                </a:moveTo>
                <a:lnTo>
                  <a:pt x="2356240" y="5457129"/>
                </a:lnTo>
                <a:lnTo>
                  <a:pt x="2356240" y="5807676"/>
                </a:lnTo>
                <a:lnTo>
                  <a:pt x="2692609" y="5807676"/>
                </a:lnTo>
                <a:close/>
                <a:moveTo>
                  <a:pt x="2692609" y="5092001"/>
                </a:moveTo>
                <a:lnTo>
                  <a:pt x="2356240" y="5092001"/>
                </a:lnTo>
                <a:lnTo>
                  <a:pt x="2356240" y="5442548"/>
                </a:lnTo>
                <a:lnTo>
                  <a:pt x="2692609" y="5442548"/>
                </a:lnTo>
                <a:close/>
                <a:moveTo>
                  <a:pt x="2692609" y="4726873"/>
                </a:moveTo>
                <a:lnTo>
                  <a:pt x="2356240" y="4726874"/>
                </a:lnTo>
                <a:lnTo>
                  <a:pt x="2356240" y="5077421"/>
                </a:lnTo>
                <a:lnTo>
                  <a:pt x="2692609" y="5077421"/>
                </a:lnTo>
                <a:close/>
                <a:moveTo>
                  <a:pt x="2692609" y="4361746"/>
                </a:moveTo>
                <a:lnTo>
                  <a:pt x="2356240" y="4361746"/>
                </a:lnTo>
                <a:lnTo>
                  <a:pt x="2356240" y="4712293"/>
                </a:lnTo>
                <a:lnTo>
                  <a:pt x="2692609" y="4712293"/>
                </a:lnTo>
                <a:close/>
                <a:moveTo>
                  <a:pt x="2692609" y="3996618"/>
                </a:moveTo>
                <a:lnTo>
                  <a:pt x="2356240" y="3996618"/>
                </a:lnTo>
                <a:lnTo>
                  <a:pt x="2356240" y="4347165"/>
                </a:lnTo>
                <a:lnTo>
                  <a:pt x="2692609" y="4347165"/>
                </a:lnTo>
                <a:close/>
                <a:moveTo>
                  <a:pt x="2692609" y="3631491"/>
                </a:moveTo>
                <a:lnTo>
                  <a:pt x="2356240" y="3631491"/>
                </a:lnTo>
                <a:lnTo>
                  <a:pt x="2356240" y="3982038"/>
                </a:lnTo>
                <a:lnTo>
                  <a:pt x="2692609" y="3982038"/>
                </a:lnTo>
                <a:close/>
                <a:moveTo>
                  <a:pt x="2692609" y="3266363"/>
                </a:moveTo>
                <a:lnTo>
                  <a:pt x="2356240" y="3266363"/>
                </a:lnTo>
                <a:lnTo>
                  <a:pt x="2356240" y="3616911"/>
                </a:lnTo>
                <a:lnTo>
                  <a:pt x="2692609" y="3616911"/>
                </a:lnTo>
                <a:close/>
                <a:moveTo>
                  <a:pt x="2692609" y="2901235"/>
                </a:moveTo>
                <a:lnTo>
                  <a:pt x="2356240" y="2901235"/>
                </a:lnTo>
                <a:lnTo>
                  <a:pt x="2356240" y="3251783"/>
                </a:lnTo>
                <a:lnTo>
                  <a:pt x="2692609" y="3251783"/>
                </a:lnTo>
                <a:close/>
                <a:moveTo>
                  <a:pt x="2692609" y="2536108"/>
                </a:moveTo>
                <a:lnTo>
                  <a:pt x="2356240" y="2536108"/>
                </a:lnTo>
                <a:lnTo>
                  <a:pt x="2356240" y="2886655"/>
                </a:lnTo>
                <a:lnTo>
                  <a:pt x="2692609" y="2886655"/>
                </a:lnTo>
                <a:close/>
                <a:moveTo>
                  <a:pt x="2692609" y="2170981"/>
                </a:moveTo>
                <a:lnTo>
                  <a:pt x="2356240" y="2170981"/>
                </a:lnTo>
                <a:lnTo>
                  <a:pt x="2356240" y="2521528"/>
                </a:lnTo>
                <a:lnTo>
                  <a:pt x="2692609" y="2521528"/>
                </a:lnTo>
                <a:close/>
                <a:moveTo>
                  <a:pt x="2692609" y="1805854"/>
                </a:moveTo>
                <a:lnTo>
                  <a:pt x="2356240" y="1805854"/>
                </a:lnTo>
                <a:lnTo>
                  <a:pt x="2356240" y="2156401"/>
                </a:lnTo>
                <a:lnTo>
                  <a:pt x="2692609" y="2156401"/>
                </a:lnTo>
                <a:close/>
                <a:moveTo>
                  <a:pt x="2692609" y="1440727"/>
                </a:moveTo>
                <a:lnTo>
                  <a:pt x="2356240" y="1440727"/>
                </a:lnTo>
                <a:lnTo>
                  <a:pt x="2356240" y="1791274"/>
                </a:lnTo>
                <a:lnTo>
                  <a:pt x="2692609" y="1791274"/>
                </a:lnTo>
                <a:close/>
                <a:moveTo>
                  <a:pt x="2692609" y="1075598"/>
                </a:moveTo>
                <a:lnTo>
                  <a:pt x="2356240" y="1075598"/>
                </a:lnTo>
                <a:lnTo>
                  <a:pt x="2356240" y="1426147"/>
                </a:lnTo>
                <a:lnTo>
                  <a:pt x="2692609" y="1426147"/>
                </a:lnTo>
                <a:close/>
                <a:moveTo>
                  <a:pt x="2692609" y="710474"/>
                </a:moveTo>
                <a:lnTo>
                  <a:pt x="2356240" y="710474"/>
                </a:lnTo>
                <a:lnTo>
                  <a:pt x="2356240" y="1061017"/>
                </a:lnTo>
                <a:lnTo>
                  <a:pt x="2692609" y="1061017"/>
                </a:lnTo>
                <a:close/>
                <a:moveTo>
                  <a:pt x="2692610" y="345347"/>
                </a:moveTo>
                <a:lnTo>
                  <a:pt x="2356240" y="345347"/>
                </a:lnTo>
                <a:lnTo>
                  <a:pt x="2356240" y="695893"/>
                </a:lnTo>
                <a:lnTo>
                  <a:pt x="2692609" y="695894"/>
                </a:lnTo>
                <a:close/>
                <a:moveTo>
                  <a:pt x="3044198" y="12004284"/>
                </a:moveTo>
                <a:lnTo>
                  <a:pt x="2707828" y="12004284"/>
                </a:lnTo>
                <a:lnTo>
                  <a:pt x="2707828" y="12354830"/>
                </a:lnTo>
                <a:lnTo>
                  <a:pt x="3044198" y="12354830"/>
                </a:lnTo>
                <a:close/>
                <a:moveTo>
                  <a:pt x="3044198" y="11639156"/>
                </a:moveTo>
                <a:lnTo>
                  <a:pt x="2707828" y="11639156"/>
                </a:lnTo>
                <a:lnTo>
                  <a:pt x="2707828" y="11989703"/>
                </a:lnTo>
                <a:lnTo>
                  <a:pt x="3044198" y="11989703"/>
                </a:lnTo>
                <a:close/>
                <a:moveTo>
                  <a:pt x="3044198" y="11274028"/>
                </a:moveTo>
                <a:lnTo>
                  <a:pt x="2707828" y="11274028"/>
                </a:lnTo>
                <a:lnTo>
                  <a:pt x="2707828" y="11624575"/>
                </a:lnTo>
                <a:lnTo>
                  <a:pt x="3044198" y="11624575"/>
                </a:lnTo>
                <a:close/>
                <a:moveTo>
                  <a:pt x="3044198" y="10908900"/>
                </a:moveTo>
                <a:lnTo>
                  <a:pt x="2707828" y="10908900"/>
                </a:lnTo>
                <a:lnTo>
                  <a:pt x="2707828" y="11259448"/>
                </a:lnTo>
                <a:lnTo>
                  <a:pt x="3044198" y="11259448"/>
                </a:lnTo>
                <a:close/>
                <a:moveTo>
                  <a:pt x="3044198" y="10543773"/>
                </a:moveTo>
                <a:lnTo>
                  <a:pt x="2707828" y="10543773"/>
                </a:lnTo>
                <a:lnTo>
                  <a:pt x="2707828" y="10894320"/>
                </a:lnTo>
                <a:lnTo>
                  <a:pt x="3044198" y="10894320"/>
                </a:lnTo>
                <a:close/>
                <a:moveTo>
                  <a:pt x="3044198" y="10178645"/>
                </a:moveTo>
                <a:lnTo>
                  <a:pt x="2707828" y="10178645"/>
                </a:lnTo>
                <a:lnTo>
                  <a:pt x="2707828" y="10529192"/>
                </a:lnTo>
                <a:lnTo>
                  <a:pt x="3044198" y="10529192"/>
                </a:lnTo>
                <a:close/>
                <a:moveTo>
                  <a:pt x="3044198" y="9813518"/>
                </a:moveTo>
                <a:lnTo>
                  <a:pt x="2707828" y="9813518"/>
                </a:lnTo>
                <a:lnTo>
                  <a:pt x="2707828" y="10164065"/>
                </a:lnTo>
                <a:lnTo>
                  <a:pt x="3044198" y="10164065"/>
                </a:lnTo>
                <a:close/>
                <a:moveTo>
                  <a:pt x="3044198" y="9448390"/>
                </a:moveTo>
                <a:lnTo>
                  <a:pt x="2707828" y="9448390"/>
                </a:lnTo>
                <a:lnTo>
                  <a:pt x="2707828" y="9798938"/>
                </a:lnTo>
                <a:lnTo>
                  <a:pt x="3044198" y="9798938"/>
                </a:lnTo>
                <a:close/>
                <a:moveTo>
                  <a:pt x="3044198" y="9083262"/>
                </a:moveTo>
                <a:lnTo>
                  <a:pt x="2707828" y="9083262"/>
                </a:lnTo>
                <a:lnTo>
                  <a:pt x="2707828" y="9433810"/>
                </a:lnTo>
                <a:lnTo>
                  <a:pt x="3044198" y="9433810"/>
                </a:lnTo>
                <a:close/>
                <a:moveTo>
                  <a:pt x="3044198" y="8718135"/>
                </a:moveTo>
                <a:lnTo>
                  <a:pt x="2707828" y="8718135"/>
                </a:lnTo>
                <a:lnTo>
                  <a:pt x="2707828" y="9068682"/>
                </a:lnTo>
                <a:lnTo>
                  <a:pt x="3044198" y="9068682"/>
                </a:lnTo>
                <a:close/>
                <a:moveTo>
                  <a:pt x="3044198" y="8353008"/>
                </a:moveTo>
                <a:lnTo>
                  <a:pt x="2707828" y="8353008"/>
                </a:lnTo>
                <a:lnTo>
                  <a:pt x="2707828" y="8703555"/>
                </a:lnTo>
                <a:lnTo>
                  <a:pt x="3044198" y="8703555"/>
                </a:lnTo>
                <a:close/>
                <a:moveTo>
                  <a:pt x="3044198" y="7987881"/>
                </a:moveTo>
                <a:lnTo>
                  <a:pt x="2707828" y="7987881"/>
                </a:lnTo>
                <a:lnTo>
                  <a:pt x="2707828" y="8338428"/>
                </a:lnTo>
                <a:lnTo>
                  <a:pt x="3044198" y="8338428"/>
                </a:lnTo>
                <a:close/>
                <a:moveTo>
                  <a:pt x="3044198" y="7622754"/>
                </a:moveTo>
                <a:lnTo>
                  <a:pt x="2707828" y="7622754"/>
                </a:lnTo>
                <a:lnTo>
                  <a:pt x="2707828" y="7973301"/>
                </a:lnTo>
                <a:lnTo>
                  <a:pt x="3044198" y="7973301"/>
                </a:lnTo>
                <a:close/>
                <a:moveTo>
                  <a:pt x="3044198" y="7257625"/>
                </a:moveTo>
                <a:lnTo>
                  <a:pt x="2707828" y="7257625"/>
                </a:lnTo>
                <a:lnTo>
                  <a:pt x="2707828" y="7608174"/>
                </a:lnTo>
                <a:lnTo>
                  <a:pt x="3044198" y="7608174"/>
                </a:lnTo>
                <a:close/>
                <a:moveTo>
                  <a:pt x="3044198" y="6892501"/>
                </a:moveTo>
                <a:lnTo>
                  <a:pt x="2707828" y="6892501"/>
                </a:lnTo>
                <a:lnTo>
                  <a:pt x="2707828" y="7243044"/>
                </a:lnTo>
                <a:lnTo>
                  <a:pt x="3044198" y="7243044"/>
                </a:lnTo>
                <a:close/>
                <a:moveTo>
                  <a:pt x="3044199" y="6527374"/>
                </a:moveTo>
                <a:lnTo>
                  <a:pt x="2707829" y="6527374"/>
                </a:lnTo>
                <a:lnTo>
                  <a:pt x="2707828" y="6877921"/>
                </a:lnTo>
                <a:lnTo>
                  <a:pt x="3044198" y="6877921"/>
                </a:lnTo>
                <a:close/>
                <a:moveTo>
                  <a:pt x="3044199" y="6187384"/>
                </a:moveTo>
                <a:lnTo>
                  <a:pt x="2707829" y="6187384"/>
                </a:lnTo>
                <a:lnTo>
                  <a:pt x="2707829" y="6357302"/>
                </a:lnTo>
                <a:lnTo>
                  <a:pt x="2707829" y="6512794"/>
                </a:lnTo>
                <a:lnTo>
                  <a:pt x="3044199" y="6512794"/>
                </a:lnTo>
                <a:lnTo>
                  <a:pt x="3044199" y="6357302"/>
                </a:lnTo>
                <a:close/>
                <a:moveTo>
                  <a:pt x="3044199" y="5822257"/>
                </a:moveTo>
                <a:lnTo>
                  <a:pt x="2707829" y="5822257"/>
                </a:lnTo>
                <a:lnTo>
                  <a:pt x="2707829" y="6172803"/>
                </a:lnTo>
                <a:lnTo>
                  <a:pt x="3044199" y="6172803"/>
                </a:lnTo>
                <a:close/>
                <a:moveTo>
                  <a:pt x="3044199" y="5457129"/>
                </a:moveTo>
                <a:lnTo>
                  <a:pt x="2707829" y="5457129"/>
                </a:lnTo>
                <a:lnTo>
                  <a:pt x="2707829" y="5807676"/>
                </a:lnTo>
                <a:lnTo>
                  <a:pt x="3044199" y="5807676"/>
                </a:lnTo>
                <a:close/>
                <a:moveTo>
                  <a:pt x="3044199" y="5092001"/>
                </a:moveTo>
                <a:lnTo>
                  <a:pt x="2707829" y="5092001"/>
                </a:lnTo>
                <a:lnTo>
                  <a:pt x="2707829" y="5442548"/>
                </a:lnTo>
                <a:lnTo>
                  <a:pt x="3044199" y="5442548"/>
                </a:lnTo>
                <a:close/>
                <a:moveTo>
                  <a:pt x="3044199" y="4726873"/>
                </a:moveTo>
                <a:lnTo>
                  <a:pt x="2707829" y="4726873"/>
                </a:lnTo>
                <a:lnTo>
                  <a:pt x="2707829" y="5077421"/>
                </a:lnTo>
                <a:lnTo>
                  <a:pt x="3044199" y="5077421"/>
                </a:lnTo>
                <a:close/>
                <a:moveTo>
                  <a:pt x="3044199" y="4361746"/>
                </a:moveTo>
                <a:lnTo>
                  <a:pt x="2707829" y="4361746"/>
                </a:lnTo>
                <a:lnTo>
                  <a:pt x="2707829" y="4712293"/>
                </a:lnTo>
                <a:lnTo>
                  <a:pt x="3044199" y="4712293"/>
                </a:lnTo>
                <a:close/>
                <a:moveTo>
                  <a:pt x="3044199" y="3996618"/>
                </a:moveTo>
                <a:lnTo>
                  <a:pt x="2707829" y="3996618"/>
                </a:lnTo>
                <a:lnTo>
                  <a:pt x="2707829" y="4347165"/>
                </a:lnTo>
                <a:lnTo>
                  <a:pt x="3044199" y="4347165"/>
                </a:lnTo>
                <a:close/>
                <a:moveTo>
                  <a:pt x="3044199" y="3631491"/>
                </a:moveTo>
                <a:lnTo>
                  <a:pt x="2707829" y="3631491"/>
                </a:lnTo>
                <a:lnTo>
                  <a:pt x="2707829" y="3982038"/>
                </a:lnTo>
                <a:lnTo>
                  <a:pt x="3044199" y="3982038"/>
                </a:lnTo>
                <a:close/>
                <a:moveTo>
                  <a:pt x="3044199" y="3266363"/>
                </a:moveTo>
                <a:lnTo>
                  <a:pt x="2707829" y="3266363"/>
                </a:lnTo>
                <a:lnTo>
                  <a:pt x="2707829" y="3616911"/>
                </a:lnTo>
                <a:lnTo>
                  <a:pt x="3044199" y="3616911"/>
                </a:lnTo>
                <a:close/>
                <a:moveTo>
                  <a:pt x="3044199" y="2901235"/>
                </a:moveTo>
                <a:lnTo>
                  <a:pt x="2707829" y="2901235"/>
                </a:lnTo>
                <a:lnTo>
                  <a:pt x="2707829" y="3251783"/>
                </a:lnTo>
                <a:lnTo>
                  <a:pt x="3044199" y="3251783"/>
                </a:lnTo>
                <a:close/>
                <a:moveTo>
                  <a:pt x="3044199" y="2536108"/>
                </a:moveTo>
                <a:lnTo>
                  <a:pt x="2707829" y="2536108"/>
                </a:lnTo>
                <a:lnTo>
                  <a:pt x="2707829" y="2886655"/>
                </a:lnTo>
                <a:lnTo>
                  <a:pt x="3044199" y="2886655"/>
                </a:lnTo>
                <a:close/>
                <a:moveTo>
                  <a:pt x="3044199" y="2170981"/>
                </a:moveTo>
                <a:lnTo>
                  <a:pt x="2707829" y="2170981"/>
                </a:lnTo>
                <a:lnTo>
                  <a:pt x="2707829" y="2521528"/>
                </a:lnTo>
                <a:lnTo>
                  <a:pt x="3044199" y="2521528"/>
                </a:lnTo>
                <a:close/>
                <a:moveTo>
                  <a:pt x="3044199" y="1805854"/>
                </a:moveTo>
                <a:lnTo>
                  <a:pt x="2707829" y="1805854"/>
                </a:lnTo>
                <a:lnTo>
                  <a:pt x="2707829" y="2156401"/>
                </a:lnTo>
                <a:lnTo>
                  <a:pt x="3044199" y="2156401"/>
                </a:lnTo>
                <a:close/>
                <a:moveTo>
                  <a:pt x="3044199" y="1440727"/>
                </a:moveTo>
                <a:lnTo>
                  <a:pt x="2707829" y="1440727"/>
                </a:lnTo>
                <a:lnTo>
                  <a:pt x="2707829" y="1791274"/>
                </a:lnTo>
                <a:lnTo>
                  <a:pt x="3044199" y="1791274"/>
                </a:lnTo>
                <a:close/>
                <a:moveTo>
                  <a:pt x="3044199" y="1075598"/>
                </a:moveTo>
                <a:lnTo>
                  <a:pt x="2707829" y="1075598"/>
                </a:lnTo>
                <a:lnTo>
                  <a:pt x="2707829" y="1426147"/>
                </a:lnTo>
                <a:lnTo>
                  <a:pt x="3044199" y="1426147"/>
                </a:lnTo>
                <a:close/>
                <a:moveTo>
                  <a:pt x="3044199" y="710474"/>
                </a:moveTo>
                <a:lnTo>
                  <a:pt x="2707829" y="710474"/>
                </a:lnTo>
                <a:lnTo>
                  <a:pt x="2707829" y="1061017"/>
                </a:lnTo>
                <a:lnTo>
                  <a:pt x="3044199" y="1061017"/>
                </a:lnTo>
                <a:close/>
                <a:moveTo>
                  <a:pt x="3044200" y="345347"/>
                </a:moveTo>
                <a:lnTo>
                  <a:pt x="2707830" y="345347"/>
                </a:lnTo>
                <a:lnTo>
                  <a:pt x="2707829" y="695894"/>
                </a:lnTo>
                <a:lnTo>
                  <a:pt x="3044199" y="695894"/>
                </a:lnTo>
                <a:close/>
                <a:moveTo>
                  <a:pt x="3395788" y="12004284"/>
                </a:moveTo>
                <a:lnTo>
                  <a:pt x="3059418" y="12004284"/>
                </a:lnTo>
                <a:lnTo>
                  <a:pt x="3059418" y="12354830"/>
                </a:lnTo>
                <a:lnTo>
                  <a:pt x="3395788" y="12354830"/>
                </a:lnTo>
                <a:close/>
                <a:moveTo>
                  <a:pt x="3395788" y="11639156"/>
                </a:moveTo>
                <a:lnTo>
                  <a:pt x="3059418" y="11639156"/>
                </a:lnTo>
                <a:lnTo>
                  <a:pt x="3059418" y="11989703"/>
                </a:lnTo>
                <a:lnTo>
                  <a:pt x="3395788" y="11989703"/>
                </a:lnTo>
                <a:close/>
                <a:moveTo>
                  <a:pt x="3395789" y="11274028"/>
                </a:moveTo>
                <a:lnTo>
                  <a:pt x="3059418" y="11274028"/>
                </a:lnTo>
                <a:lnTo>
                  <a:pt x="3059418" y="11624575"/>
                </a:lnTo>
                <a:lnTo>
                  <a:pt x="3395788" y="11624575"/>
                </a:lnTo>
                <a:close/>
                <a:moveTo>
                  <a:pt x="3395789" y="10908900"/>
                </a:moveTo>
                <a:lnTo>
                  <a:pt x="3059418" y="10908900"/>
                </a:lnTo>
                <a:lnTo>
                  <a:pt x="3059418" y="11259448"/>
                </a:lnTo>
                <a:lnTo>
                  <a:pt x="3395789" y="11259448"/>
                </a:lnTo>
                <a:close/>
                <a:moveTo>
                  <a:pt x="3395789" y="10543773"/>
                </a:moveTo>
                <a:lnTo>
                  <a:pt x="3059418" y="10543773"/>
                </a:lnTo>
                <a:lnTo>
                  <a:pt x="3059418" y="10894320"/>
                </a:lnTo>
                <a:lnTo>
                  <a:pt x="3395789" y="10894320"/>
                </a:lnTo>
                <a:close/>
                <a:moveTo>
                  <a:pt x="3395789" y="10178645"/>
                </a:moveTo>
                <a:lnTo>
                  <a:pt x="3059418" y="10178645"/>
                </a:lnTo>
                <a:lnTo>
                  <a:pt x="3059418" y="10529192"/>
                </a:lnTo>
                <a:lnTo>
                  <a:pt x="3395789" y="10529192"/>
                </a:lnTo>
                <a:close/>
                <a:moveTo>
                  <a:pt x="3395789" y="9813518"/>
                </a:moveTo>
                <a:lnTo>
                  <a:pt x="3059418" y="9813518"/>
                </a:lnTo>
                <a:lnTo>
                  <a:pt x="3059418" y="10164065"/>
                </a:lnTo>
                <a:lnTo>
                  <a:pt x="3395789" y="10164065"/>
                </a:lnTo>
                <a:close/>
                <a:moveTo>
                  <a:pt x="3395789" y="9448390"/>
                </a:moveTo>
                <a:lnTo>
                  <a:pt x="3059418" y="9448390"/>
                </a:lnTo>
                <a:lnTo>
                  <a:pt x="3059418" y="9798938"/>
                </a:lnTo>
                <a:lnTo>
                  <a:pt x="3395789" y="9798938"/>
                </a:lnTo>
                <a:close/>
                <a:moveTo>
                  <a:pt x="3395789" y="9083262"/>
                </a:moveTo>
                <a:lnTo>
                  <a:pt x="3059418" y="9083262"/>
                </a:lnTo>
                <a:lnTo>
                  <a:pt x="3059418" y="9433810"/>
                </a:lnTo>
                <a:lnTo>
                  <a:pt x="3395789" y="9433810"/>
                </a:lnTo>
                <a:close/>
                <a:moveTo>
                  <a:pt x="3395789" y="8718135"/>
                </a:moveTo>
                <a:lnTo>
                  <a:pt x="3059418" y="8718135"/>
                </a:lnTo>
                <a:lnTo>
                  <a:pt x="3059418" y="9068682"/>
                </a:lnTo>
                <a:lnTo>
                  <a:pt x="3395789" y="9068682"/>
                </a:lnTo>
                <a:close/>
                <a:moveTo>
                  <a:pt x="3395789" y="8353008"/>
                </a:moveTo>
                <a:lnTo>
                  <a:pt x="3059418" y="8353008"/>
                </a:lnTo>
                <a:lnTo>
                  <a:pt x="3059418" y="8703555"/>
                </a:lnTo>
                <a:lnTo>
                  <a:pt x="3395789" y="8703555"/>
                </a:lnTo>
                <a:close/>
                <a:moveTo>
                  <a:pt x="3395789" y="7987881"/>
                </a:moveTo>
                <a:lnTo>
                  <a:pt x="3059418" y="7987881"/>
                </a:lnTo>
                <a:lnTo>
                  <a:pt x="3059418" y="8338428"/>
                </a:lnTo>
                <a:lnTo>
                  <a:pt x="3395789" y="8338428"/>
                </a:lnTo>
                <a:close/>
                <a:moveTo>
                  <a:pt x="3395789" y="7622754"/>
                </a:moveTo>
                <a:lnTo>
                  <a:pt x="3059418" y="7622754"/>
                </a:lnTo>
                <a:lnTo>
                  <a:pt x="3059418" y="7973301"/>
                </a:lnTo>
                <a:lnTo>
                  <a:pt x="3395789" y="7973301"/>
                </a:lnTo>
                <a:close/>
                <a:moveTo>
                  <a:pt x="3395789" y="7257625"/>
                </a:moveTo>
                <a:lnTo>
                  <a:pt x="3059418" y="7257625"/>
                </a:lnTo>
                <a:lnTo>
                  <a:pt x="3059418" y="7608174"/>
                </a:lnTo>
                <a:lnTo>
                  <a:pt x="3395789" y="7608174"/>
                </a:lnTo>
                <a:close/>
                <a:moveTo>
                  <a:pt x="3395789" y="6892501"/>
                </a:moveTo>
                <a:lnTo>
                  <a:pt x="3059418" y="6892501"/>
                </a:lnTo>
                <a:lnTo>
                  <a:pt x="3059418" y="7243044"/>
                </a:lnTo>
                <a:lnTo>
                  <a:pt x="3395789" y="7243044"/>
                </a:lnTo>
                <a:close/>
                <a:moveTo>
                  <a:pt x="3395789" y="6527374"/>
                </a:moveTo>
                <a:lnTo>
                  <a:pt x="3059419" y="6527374"/>
                </a:lnTo>
                <a:lnTo>
                  <a:pt x="3059418" y="6877921"/>
                </a:lnTo>
                <a:lnTo>
                  <a:pt x="3395789" y="6877921"/>
                </a:lnTo>
                <a:close/>
                <a:moveTo>
                  <a:pt x="3395789" y="6187384"/>
                </a:moveTo>
                <a:lnTo>
                  <a:pt x="3059419" y="6187384"/>
                </a:lnTo>
                <a:lnTo>
                  <a:pt x="3059419" y="6357302"/>
                </a:lnTo>
                <a:lnTo>
                  <a:pt x="3059419" y="6512794"/>
                </a:lnTo>
                <a:lnTo>
                  <a:pt x="3395789" y="6512794"/>
                </a:lnTo>
                <a:lnTo>
                  <a:pt x="3395789" y="6357302"/>
                </a:lnTo>
                <a:close/>
                <a:moveTo>
                  <a:pt x="3395789" y="5822257"/>
                </a:moveTo>
                <a:lnTo>
                  <a:pt x="3059419" y="5822257"/>
                </a:lnTo>
                <a:lnTo>
                  <a:pt x="3059419" y="6172803"/>
                </a:lnTo>
                <a:lnTo>
                  <a:pt x="3395789" y="6172803"/>
                </a:lnTo>
                <a:close/>
                <a:moveTo>
                  <a:pt x="3395789" y="5457129"/>
                </a:moveTo>
                <a:lnTo>
                  <a:pt x="3059419" y="5457129"/>
                </a:lnTo>
                <a:lnTo>
                  <a:pt x="3059419" y="5807676"/>
                </a:lnTo>
                <a:lnTo>
                  <a:pt x="3395789" y="5807676"/>
                </a:lnTo>
                <a:close/>
                <a:moveTo>
                  <a:pt x="3395790" y="5092001"/>
                </a:moveTo>
                <a:lnTo>
                  <a:pt x="3059419" y="5092001"/>
                </a:lnTo>
                <a:lnTo>
                  <a:pt x="3059419" y="5442548"/>
                </a:lnTo>
                <a:lnTo>
                  <a:pt x="3395789" y="5442548"/>
                </a:lnTo>
                <a:close/>
                <a:moveTo>
                  <a:pt x="3395790" y="4726873"/>
                </a:moveTo>
                <a:lnTo>
                  <a:pt x="3059419" y="4726873"/>
                </a:lnTo>
                <a:lnTo>
                  <a:pt x="3059419" y="5077421"/>
                </a:lnTo>
                <a:lnTo>
                  <a:pt x="3395790" y="5077421"/>
                </a:lnTo>
                <a:close/>
                <a:moveTo>
                  <a:pt x="3395790" y="4361746"/>
                </a:moveTo>
                <a:lnTo>
                  <a:pt x="3059419" y="4361746"/>
                </a:lnTo>
                <a:lnTo>
                  <a:pt x="3059419" y="4712293"/>
                </a:lnTo>
                <a:lnTo>
                  <a:pt x="3395790" y="4712293"/>
                </a:lnTo>
                <a:close/>
                <a:moveTo>
                  <a:pt x="3395790" y="3996618"/>
                </a:moveTo>
                <a:lnTo>
                  <a:pt x="3059419" y="3996618"/>
                </a:lnTo>
                <a:lnTo>
                  <a:pt x="3059419" y="4347165"/>
                </a:lnTo>
                <a:lnTo>
                  <a:pt x="3395790" y="4347165"/>
                </a:lnTo>
                <a:close/>
                <a:moveTo>
                  <a:pt x="3395790" y="3631491"/>
                </a:moveTo>
                <a:lnTo>
                  <a:pt x="3059419" y="3631491"/>
                </a:lnTo>
                <a:lnTo>
                  <a:pt x="3059419" y="3982038"/>
                </a:lnTo>
                <a:lnTo>
                  <a:pt x="3395790" y="3982038"/>
                </a:lnTo>
                <a:close/>
                <a:moveTo>
                  <a:pt x="3395790" y="3266363"/>
                </a:moveTo>
                <a:lnTo>
                  <a:pt x="3059419" y="3266363"/>
                </a:lnTo>
                <a:lnTo>
                  <a:pt x="3059419" y="3616911"/>
                </a:lnTo>
                <a:lnTo>
                  <a:pt x="3395790" y="3616911"/>
                </a:lnTo>
                <a:close/>
                <a:moveTo>
                  <a:pt x="3395790" y="2901235"/>
                </a:moveTo>
                <a:lnTo>
                  <a:pt x="3059419" y="2901235"/>
                </a:lnTo>
                <a:lnTo>
                  <a:pt x="3059419" y="3251783"/>
                </a:lnTo>
                <a:lnTo>
                  <a:pt x="3395790" y="3251783"/>
                </a:lnTo>
                <a:close/>
                <a:moveTo>
                  <a:pt x="3395790" y="2536108"/>
                </a:moveTo>
                <a:lnTo>
                  <a:pt x="3059419" y="2536108"/>
                </a:lnTo>
                <a:lnTo>
                  <a:pt x="3059419" y="2886655"/>
                </a:lnTo>
                <a:lnTo>
                  <a:pt x="3395790" y="2886655"/>
                </a:lnTo>
                <a:close/>
                <a:moveTo>
                  <a:pt x="3395790" y="2170981"/>
                </a:moveTo>
                <a:lnTo>
                  <a:pt x="3059419" y="2170981"/>
                </a:lnTo>
                <a:lnTo>
                  <a:pt x="3059419" y="2521528"/>
                </a:lnTo>
                <a:lnTo>
                  <a:pt x="3395790" y="2521528"/>
                </a:lnTo>
                <a:close/>
                <a:moveTo>
                  <a:pt x="3395790" y="1805854"/>
                </a:moveTo>
                <a:lnTo>
                  <a:pt x="3059419" y="1805854"/>
                </a:lnTo>
                <a:lnTo>
                  <a:pt x="3059419" y="2156401"/>
                </a:lnTo>
                <a:lnTo>
                  <a:pt x="3395790" y="2156401"/>
                </a:lnTo>
                <a:close/>
                <a:moveTo>
                  <a:pt x="3395790" y="1440727"/>
                </a:moveTo>
                <a:lnTo>
                  <a:pt x="3059419" y="1440727"/>
                </a:lnTo>
                <a:lnTo>
                  <a:pt x="3059419" y="1791274"/>
                </a:lnTo>
                <a:lnTo>
                  <a:pt x="3395790" y="1791274"/>
                </a:lnTo>
                <a:close/>
                <a:moveTo>
                  <a:pt x="3395790" y="1075598"/>
                </a:moveTo>
                <a:lnTo>
                  <a:pt x="3059419" y="1075598"/>
                </a:lnTo>
                <a:lnTo>
                  <a:pt x="3059419" y="1426147"/>
                </a:lnTo>
                <a:lnTo>
                  <a:pt x="3395790" y="1426147"/>
                </a:lnTo>
                <a:close/>
                <a:moveTo>
                  <a:pt x="3395790" y="710474"/>
                </a:moveTo>
                <a:lnTo>
                  <a:pt x="3059419" y="710474"/>
                </a:lnTo>
                <a:lnTo>
                  <a:pt x="3059419" y="1061017"/>
                </a:lnTo>
                <a:lnTo>
                  <a:pt x="3395790" y="1061017"/>
                </a:lnTo>
                <a:close/>
                <a:moveTo>
                  <a:pt x="3395790" y="345347"/>
                </a:moveTo>
                <a:lnTo>
                  <a:pt x="3059420" y="345347"/>
                </a:lnTo>
                <a:lnTo>
                  <a:pt x="3059419" y="695894"/>
                </a:lnTo>
                <a:lnTo>
                  <a:pt x="3395790" y="695894"/>
                </a:lnTo>
                <a:close/>
                <a:moveTo>
                  <a:pt x="3765030" y="12004282"/>
                </a:moveTo>
                <a:lnTo>
                  <a:pt x="3586162" y="12004282"/>
                </a:lnTo>
                <a:lnTo>
                  <a:pt x="3586162" y="12004284"/>
                </a:lnTo>
                <a:lnTo>
                  <a:pt x="3411008" y="12004284"/>
                </a:lnTo>
                <a:lnTo>
                  <a:pt x="3411008" y="12354830"/>
                </a:lnTo>
                <a:lnTo>
                  <a:pt x="3533554" y="12354830"/>
                </a:lnTo>
                <a:lnTo>
                  <a:pt x="3586162" y="12354830"/>
                </a:lnTo>
                <a:lnTo>
                  <a:pt x="3765030" y="12354830"/>
                </a:lnTo>
                <a:close/>
                <a:moveTo>
                  <a:pt x="3765030" y="11639155"/>
                </a:moveTo>
                <a:lnTo>
                  <a:pt x="3586162" y="11639155"/>
                </a:lnTo>
                <a:lnTo>
                  <a:pt x="3586162" y="11639156"/>
                </a:lnTo>
                <a:lnTo>
                  <a:pt x="3411008" y="11639156"/>
                </a:lnTo>
                <a:lnTo>
                  <a:pt x="3411008" y="11989703"/>
                </a:lnTo>
                <a:lnTo>
                  <a:pt x="3533554" y="11989703"/>
                </a:lnTo>
                <a:lnTo>
                  <a:pt x="3586162" y="11989703"/>
                </a:lnTo>
                <a:lnTo>
                  <a:pt x="3765030" y="11989703"/>
                </a:lnTo>
                <a:close/>
                <a:moveTo>
                  <a:pt x="3765030" y="11274028"/>
                </a:moveTo>
                <a:lnTo>
                  <a:pt x="3586162" y="11274028"/>
                </a:lnTo>
                <a:lnTo>
                  <a:pt x="3533554" y="11274028"/>
                </a:lnTo>
                <a:lnTo>
                  <a:pt x="3411009" y="11274028"/>
                </a:lnTo>
                <a:lnTo>
                  <a:pt x="3411008" y="11624575"/>
                </a:lnTo>
                <a:lnTo>
                  <a:pt x="3533554" y="11624575"/>
                </a:lnTo>
                <a:lnTo>
                  <a:pt x="3586162" y="11624575"/>
                </a:lnTo>
                <a:lnTo>
                  <a:pt x="3765030" y="11624575"/>
                </a:lnTo>
                <a:close/>
                <a:moveTo>
                  <a:pt x="3765030" y="10908900"/>
                </a:moveTo>
                <a:lnTo>
                  <a:pt x="3586162" y="10908900"/>
                </a:lnTo>
                <a:lnTo>
                  <a:pt x="3533554" y="10908900"/>
                </a:lnTo>
                <a:lnTo>
                  <a:pt x="3411009" y="10908900"/>
                </a:lnTo>
                <a:lnTo>
                  <a:pt x="3411009" y="11259448"/>
                </a:lnTo>
                <a:lnTo>
                  <a:pt x="3533554" y="11259448"/>
                </a:lnTo>
                <a:lnTo>
                  <a:pt x="3586162" y="11259448"/>
                </a:lnTo>
                <a:lnTo>
                  <a:pt x="3765030" y="11259448"/>
                </a:lnTo>
                <a:close/>
                <a:moveTo>
                  <a:pt x="3765030" y="10543772"/>
                </a:moveTo>
                <a:lnTo>
                  <a:pt x="3586162" y="10543772"/>
                </a:lnTo>
                <a:lnTo>
                  <a:pt x="3586162" y="10543773"/>
                </a:lnTo>
                <a:lnTo>
                  <a:pt x="3411009" y="10543773"/>
                </a:lnTo>
                <a:lnTo>
                  <a:pt x="3411009" y="10894320"/>
                </a:lnTo>
                <a:lnTo>
                  <a:pt x="3533554" y="10894320"/>
                </a:lnTo>
                <a:lnTo>
                  <a:pt x="3586162" y="10894320"/>
                </a:lnTo>
                <a:lnTo>
                  <a:pt x="3765030" y="10894320"/>
                </a:lnTo>
                <a:close/>
                <a:moveTo>
                  <a:pt x="3765030" y="10178645"/>
                </a:moveTo>
                <a:lnTo>
                  <a:pt x="3586162" y="10178645"/>
                </a:lnTo>
                <a:lnTo>
                  <a:pt x="3533554" y="10178645"/>
                </a:lnTo>
                <a:lnTo>
                  <a:pt x="3411009" y="10178645"/>
                </a:lnTo>
                <a:lnTo>
                  <a:pt x="3411009" y="10529192"/>
                </a:lnTo>
                <a:lnTo>
                  <a:pt x="3533554" y="10529192"/>
                </a:lnTo>
                <a:lnTo>
                  <a:pt x="3586162" y="10529192"/>
                </a:lnTo>
                <a:lnTo>
                  <a:pt x="3765030" y="10529192"/>
                </a:lnTo>
                <a:close/>
                <a:moveTo>
                  <a:pt x="3765030" y="9813518"/>
                </a:moveTo>
                <a:lnTo>
                  <a:pt x="3586162" y="9813518"/>
                </a:lnTo>
                <a:lnTo>
                  <a:pt x="3533554" y="9813518"/>
                </a:lnTo>
                <a:lnTo>
                  <a:pt x="3411009" y="9813518"/>
                </a:lnTo>
                <a:lnTo>
                  <a:pt x="3411009" y="10164065"/>
                </a:lnTo>
                <a:lnTo>
                  <a:pt x="3533554" y="10164065"/>
                </a:lnTo>
                <a:lnTo>
                  <a:pt x="3586162" y="10164065"/>
                </a:lnTo>
                <a:lnTo>
                  <a:pt x="3765030" y="10164065"/>
                </a:lnTo>
                <a:close/>
                <a:moveTo>
                  <a:pt x="3765030" y="9448390"/>
                </a:moveTo>
                <a:lnTo>
                  <a:pt x="3586162" y="9448390"/>
                </a:lnTo>
                <a:lnTo>
                  <a:pt x="3533554" y="9448390"/>
                </a:lnTo>
                <a:lnTo>
                  <a:pt x="3411009" y="9448390"/>
                </a:lnTo>
                <a:lnTo>
                  <a:pt x="3411009" y="9798938"/>
                </a:lnTo>
                <a:lnTo>
                  <a:pt x="3533554" y="9798938"/>
                </a:lnTo>
                <a:lnTo>
                  <a:pt x="3586162" y="9798938"/>
                </a:lnTo>
                <a:lnTo>
                  <a:pt x="3765030" y="9798938"/>
                </a:lnTo>
                <a:close/>
                <a:moveTo>
                  <a:pt x="3765030" y="9083262"/>
                </a:moveTo>
                <a:lnTo>
                  <a:pt x="3586162" y="9083262"/>
                </a:lnTo>
                <a:lnTo>
                  <a:pt x="3533554" y="9083262"/>
                </a:lnTo>
                <a:lnTo>
                  <a:pt x="3411009" y="9083262"/>
                </a:lnTo>
                <a:lnTo>
                  <a:pt x="3411009" y="9433810"/>
                </a:lnTo>
                <a:lnTo>
                  <a:pt x="3533554" y="9433810"/>
                </a:lnTo>
                <a:lnTo>
                  <a:pt x="3586162" y="9433810"/>
                </a:lnTo>
                <a:lnTo>
                  <a:pt x="3765030" y="9433810"/>
                </a:lnTo>
                <a:close/>
                <a:moveTo>
                  <a:pt x="3765030" y="8718135"/>
                </a:moveTo>
                <a:lnTo>
                  <a:pt x="3586162" y="8718135"/>
                </a:lnTo>
                <a:lnTo>
                  <a:pt x="3533554" y="8718135"/>
                </a:lnTo>
                <a:lnTo>
                  <a:pt x="3411009" y="8718135"/>
                </a:lnTo>
                <a:lnTo>
                  <a:pt x="3411009" y="9068682"/>
                </a:lnTo>
                <a:lnTo>
                  <a:pt x="3533554" y="9068682"/>
                </a:lnTo>
                <a:lnTo>
                  <a:pt x="3586162" y="9068682"/>
                </a:lnTo>
                <a:lnTo>
                  <a:pt x="3765030" y="9068682"/>
                </a:lnTo>
                <a:close/>
                <a:moveTo>
                  <a:pt x="3765030" y="8353008"/>
                </a:moveTo>
                <a:lnTo>
                  <a:pt x="3586162" y="8353008"/>
                </a:lnTo>
                <a:lnTo>
                  <a:pt x="3533554" y="8353008"/>
                </a:lnTo>
                <a:lnTo>
                  <a:pt x="3411009" y="8353008"/>
                </a:lnTo>
                <a:lnTo>
                  <a:pt x="3411009" y="8703555"/>
                </a:lnTo>
                <a:lnTo>
                  <a:pt x="3533554" y="8703555"/>
                </a:lnTo>
                <a:lnTo>
                  <a:pt x="3586162" y="8703555"/>
                </a:lnTo>
                <a:lnTo>
                  <a:pt x="3765030" y="8703555"/>
                </a:lnTo>
                <a:close/>
                <a:moveTo>
                  <a:pt x="3765030" y="7987881"/>
                </a:moveTo>
                <a:lnTo>
                  <a:pt x="3586162" y="7987881"/>
                </a:lnTo>
                <a:lnTo>
                  <a:pt x="3533554" y="7987881"/>
                </a:lnTo>
                <a:lnTo>
                  <a:pt x="3411009" y="7987881"/>
                </a:lnTo>
                <a:lnTo>
                  <a:pt x="3411009" y="8338428"/>
                </a:lnTo>
                <a:lnTo>
                  <a:pt x="3533554" y="8338428"/>
                </a:lnTo>
                <a:lnTo>
                  <a:pt x="3586162" y="8338428"/>
                </a:lnTo>
                <a:lnTo>
                  <a:pt x="3765030" y="8338428"/>
                </a:lnTo>
                <a:close/>
                <a:moveTo>
                  <a:pt x="3765030" y="7622754"/>
                </a:moveTo>
                <a:lnTo>
                  <a:pt x="3586162" y="7622754"/>
                </a:lnTo>
                <a:lnTo>
                  <a:pt x="3533554" y="7622754"/>
                </a:lnTo>
                <a:lnTo>
                  <a:pt x="3411009" y="7622754"/>
                </a:lnTo>
                <a:lnTo>
                  <a:pt x="3411009" y="7973301"/>
                </a:lnTo>
                <a:lnTo>
                  <a:pt x="3533554" y="7973301"/>
                </a:lnTo>
                <a:lnTo>
                  <a:pt x="3586162" y="7973301"/>
                </a:lnTo>
                <a:lnTo>
                  <a:pt x="3765030" y="7973301"/>
                </a:lnTo>
                <a:close/>
                <a:moveTo>
                  <a:pt x="3765030" y="7257625"/>
                </a:moveTo>
                <a:lnTo>
                  <a:pt x="3586162" y="7257625"/>
                </a:lnTo>
                <a:lnTo>
                  <a:pt x="3533554" y="7257625"/>
                </a:lnTo>
                <a:lnTo>
                  <a:pt x="3411009" y="7257625"/>
                </a:lnTo>
                <a:lnTo>
                  <a:pt x="3411009" y="7608174"/>
                </a:lnTo>
                <a:lnTo>
                  <a:pt x="3533554" y="7608174"/>
                </a:lnTo>
                <a:lnTo>
                  <a:pt x="3586162" y="7608174"/>
                </a:lnTo>
                <a:lnTo>
                  <a:pt x="3765030" y="7608174"/>
                </a:lnTo>
                <a:close/>
                <a:moveTo>
                  <a:pt x="3765030" y="6892501"/>
                </a:moveTo>
                <a:lnTo>
                  <a:pt x="3586162" y="6892501"/>
                </a:lnTo>
                <a:lnTo>
                  <a:pt x="3411009" y="6892501"/>
                </a:lnTo>
                <a:lnTo>
                  <a:pt x="3411009" y="7243044"/>
                </a:lnTo>
                <a:lnTo>
                  <a:pt x="3533554" y="7243044"/>
                </a:lnTo>
                <a:lnTo>
                  <a:pt x="3586162" y="7243044"/>
                </a:lnTo>
                <a:lnTo>
                  <a:pt x="3765030" y="7243044"/>
                </a:lnTo>
                <a:close/>
                <a:moveTo>
                  <a:pt x="3765030" y="6527374"/>
                </a:moveTo>
                <a:lnTo>
                  <a:pt x="3586162" y="6527374"/>
                </a:lnTo>
                <a:lnTo>
                  <a:pt x="3533554" y="6527374"/>
                </a:lnTo>
                <a:lnTo>
                  <a:pt x="3411009" y="6527374"/>
                </a:lnTo>
                <a:lnTo>
                  <a:pt x="3411009" y="6877921"/>
                </a:lnTo>
                <a:lnTo>
                  <a:pt x="3533554" y="6877921"/>
                </a:lnTo>
                <a:lnTo>
                  <a:pt x="3533554" y="6877920"/>
                </a:lnTo>
                <a:lnTo>
                  <a:pt x="3765030" y="6877920"/>
                </a:lnTo>
                <a:close/>
                <a:moveTo>
                  <a:pt x="3765030" y="6187383"/>
                </a:moveTo>
                <a:lnTo>
                  <a:pt x="3586163" y="6187383"/>
                </a:lnTo>
                <a:lnTo>
                  <a:pt x="3586163" y="6187384"/>
                </a:lnTo>
                <a:lnTo>
                  <a:pt x="3411009" y="6187384"/>
                </a:lnTo>
                <a:lnTo>
                  <a:pt x="3411009" y="6357302"/>
                </a:lnTo>
                <a:lnTo>
                  <a:pt x="3411009" y="6512794"/>
                </a:lnTo>
                <a:lnTo>
                  <a:pt x="3586162" y="6512794"/>
                </a:lnTo>
                <a:lnTo>
                  <a:pt x="3765030" y="6512794"/>
                </a:lnTo>
                <a:close/>
                <a:moveTo>
                  <a:pt x="3765031" y="5822255"/>
                </a:moveTo>
                <a:lnTo>
                  <a:pt x="3586163" y="5822255"/>
                </a:lnTo>
                <a:lnTo>
                  <a:pt x="3586163" y="5822257"/>
                </a:lnTo>
                <a:lnTo>
                  <a:pt x="3411009" y="5822257"/>
                </a:lnTo>
                <a:lnTo>
                  <a:pt x="3411009" y="6172803"/>
                </a:lnTo>
                <a:lnTo>
                  <a:pt x="3533555" y="6172803"/>
                </a:lnTo>
                <a:lnTo>
                  <a:pt x="3586163" y="6172803"/>
                </a:lnTo>
                <a:lnTo>
                  <a:pt x="3765031" y="6172803"/>
                </a:lnTo>
                <a:close/>
                <a:moveTo>
                  <a:pt x="3765031" y="5457129"/>
                </a:moveTo>
                <a:lnTo>
                  <a:pt x="3586163" y="5457129"/>
                </a:lnTo>
                <a:lnTo>
                  <a:pt x="3586163" y="5457129"/>
                </a:lnTo>
                <a:lnTo>
                  <a:pt x="3411009" y="5457129"/>
                </a:lnTo>
                <a:lnTo>
                  <a:pt x="3411009" y="5807676"/>
                </a:lnTo>
                <a:lnTo>
                  <a:pt x="3533555" y="5807676"/>
                </a:lnTo>
                <a:lnTo>
                  <a:pt x="3586163" y="5807676"/>
                </a:lnTo>
                <a:lnTo>
                  <a:pt x="3765031" y="5807676"/>
                </a:lnTo>
                <a:close/>
                <a:moveTo>
                  <a:pt x="3765031" y="5092001"/>
                </a:moveTo>
                <a:lnTo>
                  <a:pt x="3586163" y="5092001"/>
                </a:lnTo>
                <a:lnTo>
                  <a:pt x="3533555" y="5092001"/>
                </a:lnTo>
                <a:lnTo>
                  <a:pt x="3411010" y="5092001"/>
                </a:lnTo>
                <a:lnTo>
                  <a:pt x="3411009" y="5442548"/>
                </a:lnTo>
                <a:lnTo>
                  <a:pt x="3533555" y="5442548"/>
                </a:lnTo>
                <a:lnTo>
                  <a:pt x="3586163" y="5442548"/>
                </a:lnTo>
                <a:lnTo>
                  <a:pt x="3765031" y="5442548"/>
                </a:lnTo>
                <a:close/>
                <a:moveTo>
                  <a:pt x="3765031" y="4726873"/>
                </a:moveTo>
                <a:lnTo>
                  <a:pt x="3586163" y="4726873"/>
                </a:lnTo>
                <a:lnTo>
                  <a:pt x="3533555" y="4726873"/>
                </a:lnTo>
                <a:lnTo>
                  <a:pt x="3411010" y="4726873"/>
                </a:lnTo>
                <a:lnTo>
                  <a:pt x="3411010" y="5077421"/>
                </a:lnTo>
                <a:lnTo>
                  <a:pt x="3533555" y="5077421"/>
                </a:lnTo>
                <a:lnTo>
                  <a:pt x="3586163" y="5077421"/>
                </a:lnTo>
                <a:lnTo>
                  <a:pt x="3765031" y="5077421"/>
                </a:lnTo>
                <a:close/>
                <a:moveTo>
                  <a:pt x="3765031" y="4361745"/>
                </a:moveTo>
                <a:lnTo>
                  <a:pt x="3586163" y="4361745"/>
                </a:lnTo>
                <a:lnTo>
                  <a:pt x="3586163" y="4361746"/>
                </a:lnTo>
                <a:lnTo>
                  <a:pt x="3411010" y="4361746"/>
                </a:lnTo>
                <a:lnTo>
                  <a:pt x="3411010" y="4712293"/>
                </a:lnTo>
                <a:lnTo>
                  <a:pt x="3533555" y="4712293"/>
                </a:lnTo>
                <a:lnTo>
                  <a:pt x="3586163" y="4712293"/>
                </a:lnTo>
                <a:lnTo>
                  <a:pt x="3765031" y="4712293"/>
                </a:lnTo>
                <a:close/>
                <a:moveTo>
                  <a:pt x="3765031" y="3996618"/>
                </a:moveTo>
                <a:lnTo>
                  <a:pt x="3586163" y="3996618"/>
                </a:lnTo>
                <a:lnTo>
                  <a:pt x="3533555" y="3996618"/>
                </a:lnTo>
                <a:lnTo>
                  <a:pt x="3411010" y="3996618"/>
                </a:lnTo>
                <a:lnTo>
                  <a:pt x="3411010" y="4347165"/>
                </a:lnTo>
                <a:lnTo>
                  <a:pt x="3533555" y="4347165"/>
                </a:lnTo>
                <a:lnTo>
                  <a:pt x="3586163" y="4347165"/>
                </a:lnTo>
                <a:lnTo>
                  <a:pt x="3765031" y="4347165"/>
                </a:lnTo>
                <a:close/>
                <a:moveTo>
                  <a:pt x="3765031" y="3631491"/>
                </a:moveTo>
                <a:lnTo>
                  <a:pt x="3586163" y="3631491"/>
                </a:lnTo>
                <a:lnTo>
                  <a:pt x="3533555" y="3631491"/>
                </a:lnTo>
                <a:lnTo>
                  <a:pt x="3411010" y="3631491"/>
                </a:lnTo>
                <a:lnTo>
                  <a:pt x="3411010" y="3982038"/>
                </a:lnTo>
                <a:lnTo>
                  <a:pt x="3533555" y="3982038"/>
                </a:lnTo>
                <a:lnTo>
                  <a:pt x="3586163" y="3982038"/>
                </a:lnTo>
                <a:lnTo>
                  <a:pt x="3765031" y="3982038"/>
                </a:lnTo>
                <a:close/>
                <a:moveTo>
                  <a:pt x="3765031" y="3266363"/>
                </a:moveTo>
                <a:lnTo>
                  <a:pt x="3586163" y="3266363"/>
                </a:lnTo>
                <a:lnTo>
                  <a:pt x="3533555" y="3266363"/>
                </a:lnTo>
                <a:lnTo>
                  <a:pt x="3411010" y="3266363"/>
                </a:lnTo>
                <a:lnTo>
                  <a:pt x="3411010" y="3616911"/>
                </a:lnTo>
                <a:lnTo>
                  <a:pt x="3533555" y="3616911"/>
                </a:lnTo>
                <a:lnTo>
                  <a:pt x="3586163" y="3616911"/>
                </a:lnTo>
                <a:lnTo>
                  <a:pt x="3765031" y="3616911"/>
                </a:lnTo>
                <a:close/>
                <a:moveTo>
                  <a:pt x="3765031" y="2901235"/>
                </a:moveTo>
                <a:lnTo>
                  <a:pt x="3586163" y="2901235"/>
                </a:lnTo>
                <a:lnTo>
                  <a:pt x="3533555" y="2901235"/>
                </a:lnTo>
                <a:lnTo>
                  <a:pt x="3411010" y="2901235"/>
                </a:lnTo>
                <a:lnTo>
                  <a:pt x="3411010" y="3251783"/>
                </a:lnTo>
                <a:lnTo>
                  <a:pt x="3533555" y="3251783"/>
                </a:lnTo>
                <a:lnTo>
                  <a:pt x="3586163" y="3251783"/>
                </a:lnTo>
                <a:lnTo>
                  <a:pt x="3765031" y="3251783"/>
                </a:lnTo>
                <a:close/>
                <a:moveTo>
                  <a:pt x="3765031" y="2536108"/>
                </a:moveTo>
                <a:lnTo>
                  <a:pt x="3586163" y="2536108"/>
                </a:lnTo>
                <a:lnTo>
                  <a:pt x="3533555" y="2536108"/>
                </a:lnTo>
                <a:lnTo>
                  <a:pt x="3411010" y="2536108"/>
                </a:lnTo>
                <a:lnTo>
                  <a:pt x="3411010" y="2886655"/>
                </a:lnTo>
                <a:lnTo>
                  <a:pt x="3533555" y="2886655"/>
                </a:lnTo>
                <a:lnTo>
                  <a:pt x="3586163" y="2886655"/>
                </a:lnTo>
                <a:lnTo>
                  <a:pt x="3765031" y="2886655"/>
                </a:lnTo>
                <a:close/>
                <a:moveTo>
                  <a:pt x="3765031" y="2170981"/>
                </a:moveTo>
                <a:lnTo>
                  <a:pt x="3586163" y="2170981"/>
                </a:lnTo>
                <a:lnTo>
                  <a:pt x="3533555" y="2170981"/>
                </a:lnTo>
                <a:lnTo>
                  <a:pt x="3411010" y="2170981"/>
                </a:lnTo>
                <a:lnTo>
                  <a:pt x="3411010" y="2521528"/>
                </a:lnTo>
                <a:lnTo>
                  <a:pt x="3533555" y="2521528"/>
                </a:lnTo>
                <a:lnTo>
                  <a:pt x="3586163" y="2521528"/>
                </a:lnTo>
                <a:lnTo>
                  <a:pt x="3765031" y="2521528"/>
                </a:lnTo>
                <a:close/>
                <a:moveTo>
                  <a:pt x="3765031" y="1805854"/>
                </a:moveTo>
                <a:lnTo>
                  <a:pt x="3586163" y="1805854"/>
                </a:lnTo>
                <a:lnTo>
                  <a:pt x="3533555" y="1805854"/>
                </a:lnTo>
                <a:lnTo>
                  <a:pt x="3411010" y="1805854"/>
                </a:lnTo>
                <a:lnTo>
                  <a:pt x="3411010" y="2156401"/>
                </a:lnTo>
                <a:lnTo>
                  <a:pt x="3533555" y="2156401"/>
                </a:lnTo>
                <a:lnTo>
                  <a:pt x="3586163" y="2156401"/>
                </a:lnTo>
                <a:lnTo>
                  <a:pt x="3765031" y="2156401"/>
                </a:lnTo>
                <a:close/>
                <a:moveTo>
                  <a:pt x="3765031" y="1440727"/>
                </a:moveTo>
                <a:lnTo>
                  <a:pt x="3586163" y="1440727"/>
                </a:lnTo>
                <a:lnTo>
                  <a:pt x="3533555" y="1440727"/>
                </a:lnTo>
                <a:lnTo>
                  <a:pt x="3411010" y="1440727"/>
                </a:lnTo>
                <a:lnTo>
                  <a:pt x="3411010" y="1791274"/>
                </a:lnTo>
                <a:lnTo>
                  <a:pt x="3533555" y="1791274"/>
                </a:lnTo>
                <a:lnTo>
                  <a:pt x="3586163" y="1791274"/>
                </a:lnTo>
                <a:lnTo>
                  <a:pt x="3765031" y="1791274"/>
                </a:lnTo>
                <a:close/>
                <a:moveTo>
                  <a:pt x="3765031" y="1075598"/>
                </a:moveTo>
                <a:lnTo>
                  <a:pt x="3586163" y="1075598"/>
                </a:lnTo>
                <a:lnTo>
                  <a:pt x="3533555" y="1075598"/>
                </a:lnTo>
                <a:lnTo>
                  <a:pt x="3411010" y="1075598"/>
                </a:lnTo>
                <a:lnTo>
                  <a:pt x="3411010" y="1426147"/>
                </a:lnTo>
                <a:lnTo>
                  <a:pt x="3533555" y="1426147"/>
                </a:lnTo>
                <a:lnTo>
                  <a:pt x="3586163" y="1426147"/>
                </a:lnTo>
                <a:lnTo>
                  <a:pt x="3765031" y="1426147"/>
                </a:lnTo>
                <a:close/>
                <a:moveTo>
                  <a:pt x="3765031" y="710474"/>
                </a:moveTo>
                <a:lnTo>
                  <a:pt x="3586163" y="710474"/>
                </a:lnTo>
                <a:lnTo>
                  <a:pt x="3411010" y="710474"/>
                </a:lnTo>
                <a:lnTo>
                  <a:pt x="3411010" y="1061017"/>
                </a:lnTo>
                <a:lnTo>
                  <a:pt x="3533555" y="1061017"/>
                </a:lnTo>
                <a:lnTo>
                  <a:pt x="3586163" y="1061017"/>
                </a:lnTo>
                <a:lnTo>
                  <a:pt x="3765031" y="1061017"/>
                </a:lnTo>
                <a:close/>
                <a:moveTo>
                  <a:pt x="3765031" y="345347"/>
                </a:moveTo>
                <a:lnTo>
                  <a:pt x="3586163" y="345347"/>
                </a:lnTo>
                <a:lnTo>
                  <a:pt x="3533555" y="345347"/>
                </a:lnTo>
                <a:lnTo>
                  <a:pt x="3411010" y="345347"/>
                </a:lnTo>
                <a:lnTo>
                  <a:pt x="3411010" y="695894"/>
                </a:lnTo>
                <a:lnTo>
                  <a:pt x="3533555" y="695894"/>
                </a:lnTo>
                <a:lnTo>
                  <a:pt x="3533555" y="695893"/>
                </a:lnTo>
                <a:lnTo>
                  <a:pt x="3765031" y="695893"/>
                </a:lnTo>
                <a:close/>
                <a:moveTo>
                  <a:pt x="4116623" y="12004282"/>
                </a:moveTo>
                <a:lnTo>
                  <a:pt x="3780250" y="12004282"/>
                </a:lnTo>
                <a:lnTo>
                  <a:pt x="3780250" y="12354830"/>
                </a:lnTo>
                <a:lnTo>
                  <a:pt x="4116623" y="12354830"/>
                </a:lnTo>
                <a:close/>
                <a:moveTo>
                  <a:pt x="4116623" y="11639155"/>
                </a:moveTo>
                <a:lnTo>
                  <a:pt x="3780250" y="11639155"/>
                </a:lnTo>
                <a:lnTo>
                  <a:pt x="3780250" y="11989703"/>
                </a:lnTo>
                <a:lnTo>
                  <a:pt x="4116623" y="11989703"/>
                </a:lnTo>
                <a:close/>
                <a:moveTo>
                  <a:pt x="4116623" y="11274028"/>
                </a:moveTo>
                <a:lnTo>
                  <a:pt x="3780251" y="11274028"/>
                </a:lnTo>
                <a:lnTo>
                  <a:pt x="3780250" y="11624575"/>
                </a:lnTo>
                <a:lnTo>
                  <a:pt x="4116623" y="11624575"/>
                </a:lnTo>
                <a:close/>
                <a:moveTo>
                  <a:pt x="4116623" y="10908900"/>
                </a:moveTo>
                <a:lnTo>
                  <a:pt x="3780251" y="10908900"/>
                </a:lnTo>
                <a:lnTo>
                  <a:pt x="3780251" y="11259448"/>
                </a:lnTo>
                <a:lnTo>
                  <a:pt x="4116623" y="11259448"/>
                </a:lnTo>
                <a:close/>
                <a:moveTo>
                  <a:pt x="4116623" y="10543772"/>
                </a:moveTo>
                <a:lnTo>
                  <a:pt x="3780251" y="10543772"/>
                </a:lnTo>
                <a:lnTo>
                  <a:pt x="3780251" y="10894320"/>
                </a:lnTo>
                <a:lnTo>
                  <a:pt x="4116623" y="10894320"/>
                </a:lnTo>
                <a:close/>
                <a:moveTo>
                  <a:pt x="4116623" y="10178645"/>
                </a:moveTo>
                <a:lnTo>
                  <a:pt x="3780251" y="10178645"/>
                </a:lnTo>
                <a:lnTo>
                  <a:pt x="3780251" y="10529192"/>
                </a:lnTo>
                <a:lnTo>
                  <a:pt x="4116623" y="10529192"/>
                </a:lnTo>
                <a:close/>
                <a:moveTo>
                  <a:pt x="4116623" y="9813518"/>
                </a:moveTo>
                <a:lnTo>
                  <a:pt x="3780251" y="9813518"/>
                </a:lnTo>
                <a:lnTo>
                  <a:pt x="3780251" y="10164065"/>
                </a:lnTo>
                <a:lnTo>
                  <a:pt x="4116623" y="10164065"/>
                </a:lnTo>
                <a:close/>
                <a:moveTo>
                  <a:pt x="4116623" y="9448390"/>
                </a:moveTo>
                <a:lnTo>
                  <a:pt x="3780251" y="9448390"/>
                </a:lnTo>
                <a:lnTo>
                  <a:pt x="3780251" y="9798938"/>
                </a:lnTo>
                <a:lnTo>
                  <a:pt x="4116623" y="9798938"/>
                </a:lnTo>
                <a:close/>
                <a:moveTo>
                  <a:pt x="4116623" y="9083262"/>
                </a:moveTo>
                <a:lnTo>
                  <a:pt x="3780251" y="9083262"/>
                </a:lnTo>
                <a:lnTo>
                  <a:pt x="3780251" y="9433810"/>
                </a:lnTo>
                <a:lnTo>
                  <a:pt x="4116623" y="9433810"/>
                </a:lnTo>
                <a:close/>
                <a:moveTo>
                  <a:pt x="4116623" y="8718135"/>
                </a:moveTo>
                <a:lnTo>
                  <a:pt x="3780251" y="8718135"/>
                </a:lnTo>
                <a:lnTo>
                  <a:pt x="3780251" y="9068682"/>
                </a:lnTo>
                <a:lnTo>
                  <a:pt x="4116623" y="9068682"/>
                </a:lnTo>
                <a:close/>
                <a:moveTo>
                  <a:pt x="4116623" y="8353008"/>
                </a:moveTo>
                <a:lnTo>
                  <a:pt x="3780251" y="8353008"/>
                </a:lnTo>
                <a:lnTo>
                  <a:pt x="3780251" y="8703555"/>
                </a:lnTo>
                <a:lnTo>
                  <a:pt x="4116623" y="8703555"/>
                </a:lnTo>
                <a:close/>
                <a:moveTo>
                  <a:pt x="4116623" y="7987881"/>
                </a:moveTo>
                <a:lnTo>
                  <a:pt x="3780251" y="7987881"/>
                </a:lnTo>
                <a:lnTo>
                  <a:pt x="3780251" y="8338428"/>
                </a:lnTo>
                <a:lnTo>
                  <a:pt x="4116623" y="8338428"/>
                </a:lnTo>
                <a:close/>
                <a:moveTo>
                  <a:pt x="4116623" y="7622754"/>
                </a:moveTo>
                <a:lnTo>
                  <a:pt x="3780251" y="7622754"/>
                </a:lnTo>
                <a:lnTo>
                  <a:pt x="3780251" y="7973301"/>
                </a:lnTo>
                <a:lnTo>
                  <a:pt x="4116623" y="7973301"/>
                </a:lnTo>
                <a:close/>
                <a:moveTo>
                  <a:pt x="4116623" y="7257625"/>
                </a:moveTo>
                <a:lnTo>
                  <a:pt x="3780251" y="7257625"/>
                </a:lnTo>
                <a:lnTo>
                  <a:pt x="3780251" y="7608174"/>
                </a:lnTo>
                <a:lnTo>
                  <a:pt x="4116623" y="7608174"/>
                </a:lnTo>
                <a:close/>
                <a:moveTo>
                  <a:pt x="4116623" y="6892501"/>
                </a:moveTo>
                <a:lnTo>
                  <a:pt x="3780251" y="6892501"/>
                </a:lnTo>
                <a:lnTo>
                  <a:pt x="3780251" y="7243044"/>
                </a:lnTo>
                <a:lnTo>
                  <a:pt x="4116623" y="7243044"/>
                </a:lnTo>
                <a:close/>
                <a:moveTo>
                  <a:pt x="4116623" y="6527374"/>
                </a:moveTo>
                <a:lnTo>
                  <a:pt x="3780251" y="6527374"/>
                </a:lnTo>
                <a:lnTo>
                  <a:pt x="3780251" y="6877920"/>
                </a:lnTo>
                <a:lnTo>
                  <a:pt x="4116623" y="6877920"/>
                </a:lnTo>
                <a:close/>
                <a:moveTo>
                  <a:pt x="4116623" y="6187383"/>
                </a:moveTo>
                <a:lnTo>
                  <a:pt x="3780251" y="6187383"/>
                </a:lnTo>
                <a:lnTo>
                  <a:pt x="3780251" y="6357302"/>
                </a:lnTo>
                <a:lnTo>
                  <a:pt x="3780251" y="6512794"/>
                </a:lnTo>
                <a:lnTo>
                  <a:pt x="4116623" y="6512794"/>
                </a:lnTo>
                <a:close/>
                <a:moveTo>
                  <a:pt x="4116624" y="5822255"/>
                </a:moveTo>
                <a:lnTo>
                  <a:pt x="3780251" y="5822255"/>
                </a:lnTo>
                <a:lnTo>
                  <a:pt x="3780251" y="6172803"/>
                </a:lnTo>
                <a:lnTo>
                  <a:pt x="4116624" y="6172803"/>
                </a:lnTo>
                <a:close/>
                <a:moveTo>
                  <a:pt x="4116624" y="5457129"/>
                </a:moveTo>
                <a:lnTo>
                  <a:pt x="3780251" y="5457129"/>
                </a:lnTo>
                <a:lnTo>
                  <a:pt x="3780251" y="5807676"/>
                </a:lnTo>
                <a:lnTo>
                  <a:pt x="4116624" y="5807676"/>
                </a:lnTo>
                <a:close/>
                <a:moveTo>
                  <a:pt x="4116624" y="5092001"/>
                </a:moveTo>
                <a:lnTo>
                  <a:pt x="3780252" y="5092001"/>
                </a:lnTo>
                <a:lnTo>
                  <a:pt x="3780251" y="5442548"/>
                </a:lnTo>
                <a:lnTo>
                  <a:pt x="4116624" y="5442548"/>
                </a:lnTo>
                <a:close/>
                <a:moveTo>
                  <a:pt x="4116624" y="4726873"/>
                </a:moveTo>
                <a:lnTo>
                  <a:pt x="3780252" y="4726873"/>
                </a:lnTo>
                <a:lnTo>
                  <a:pt x="3780252" y="5077421"/>
                </a:lnTo>
                <a:lnTo>
                  <a:pt x="4116624" y="5077421"/>
                </a:lnTo>
                <a:close/>
                <a:moveTo>
                  <a:pt x="4116624" y="4361745"/>
                </a:moveTo>
                <a:lnTo>
                  <a:pt x="3780252" y="4361745"/>
                </a:lnTo>
                <a:lnTo>
                  <a:pt x="3780252" y="4712293"/>
                </a:lnTo>
                <a:lnTo>
                  <a:pt x="4116624" y="4712293"/>
                </a:lnTo>
                <a:close/>
                <a:moveTo>
                  <a:pt x="4116624" y="3996618"/>
                </a:moveTo>
                <a:lnTo>
                  <a:pt x="3780252" y="3996618"/>
                </a:lnTo>
                <a:lnTo>
                  <a:pt x="3780252" y="4347165"/>
                </a:lnTo>
                <a:lnTo>
                  <a:pt x="4116624" y="4347165"/>
                </a:lnTo>
                <a:close/>
                <a:moveTo>
                  <a:pt x="4116624" y="3631491"/>
                </a:moveTo>
                <a:lnTo>
                  <a:pt x="3780252" y="3631491"/>
                </a:lnTo>
                <a:lnTo>
                  <a:pt x="3780252" y="3982038"/>
                </a:lnTo>
                <a:lnTo>
                  <a:pt x="4116624" y="3982038"/>
                </a:lnTo>
                <a:close/>
                <a:moveTo>
                  <a:pt x="4116624" y="3266363"/>
                </a:moveTo>
                <a:lnTo>
                  <a:pt x="3780252" y="3266363"/>
                </a:lnTo>
                <a:lnTo>
                  <a:pt x="3780252" y="3616911"/>
                </a:lnTo>
                <a:lnTo>
                  <a:pt x="4116624" y="3616911"/>
                </a:lnTo>
                <a:close/>
                <a:moveTo>
                  <a:pt x="4116624" y="2901235"/>
                </a:moveTo>
                <a:lnTo>
                  <a:pt x="3780252" y="2901235"/>
                </a:lnTo>
                <a:lnTo>
                  <a:pt x="3780252" y="3251783"/>
                </a:lnTo>
                <a:lnTo>
                  <a:pt x="4116624" y="3251783"/>
                </a:lnTo>
                <a:close/>
                <a:moveTo>
                  <a:pt x="4116624" y="2536108"/>
                </a:moveTo>
                <a:lnTo>
                  <a:pt x="3780252" y="2536108"/>
                </a:lnTo>
                <a:lnTo>
                  <a:pt x="3780252" y="2886655"/>
                </a:lnTo>
                <a:lnTo>
                  <a:pt x="4116624" y="2886655"/>
                </a:lnTo>
                <a:close/>
                <a:moveTo>
                  <a:pt x="4116624" y="2170981"/>
                </a:moveTo>
                <a:lnTo>
                  <a:pt x="3780252" y="2170981"/>
                </a:lnTo>
                <a:lnTo>
                  <a:pt x="3780252" y="2521528"/>
                </a:lnTo>
                <a:lnTo>
                  <a:pt x="4116624" y="2521528"/>
                </a:lnTo>
                <a:close/>
                <a:moveTo>
                  <a:pt x="4116624" y="1805854"/>
                </a:moveTo>
                <a:lnTo>
                  <a:pt x="3780252" y="1805854"/>
                </a:lnTo>
                <a:lnTo>
                  <a:pt x="3780252" y="2156401"/>
                </a:lnTo>
                <a:lnTo>
                  <a:pt x="4116624" y="2156401"/>
                </a:lnTo>
                <a:close/>
                <a:moveTo>
                  <a:pt x="4116624" y="1440727"/>
                </a:moveTo>
                <a:lnTo>
                  <a:pt x="3780252" y="1440727"/>
                </a:lnTo>
                <a:lnTo>
                  <a:pt x="3780252" y="1791274"/>
                </a:lnTo>
                <a:lnTo>
                  <a:pt x="4116624" y="1791274"/>
                </a:lnTo>
                <a:close/>
                <a:moveTo>
                  <a:pt x="4116624" y="1075598"/>
                </a:moveTo>
                <a:lnTo>
                  <a:pt x="3780252" y="1075598"/>
                </a:lnTo>
                <a:lnTo>
                  <a:pt x="3780252" y="1426147"/>
                </a:lnTo>
                <a:lnTo>
                  <a:pt x="4116624" y="1426147"/>
                </a:lnTo>
                <a:close/>
                <a:moveTo>
                  <a:pt x="4116624" y="710474"/>
                </a:moveTo>
                <a:lnTo>
                  <a:pt x="3780252" y="710474"/>
                </a:lnTo>
                <a:lnTo>
                  <a:pt x="3780252" y="1061017"/>
                </a:lnTo>
                <a:lnTo>
                  <a:pt x="4116624" y="1061017"/>
                </a:lnTo>
                <a:close/>
                <a:moveTo>
                  <a:pt x="4116624" y="345347"/>
                </a:moveTo>
                <a:lnTo>
                  <a:pt x="3780252" y="345347"/>
                </a:lnTo>
                <a:lnTo>
                  <a:pt x="3780252" y="695893"/>
                </a:lnTo>
                <a:lnTo>
                  <a:pt x="4116624" y="695893"/>
                </a:lnTo>
                <a:close/>
                <a:moveTo>
                  <a:pt x="4468213" y="12004282"/>
                </a:moveTo>
                <a:lnTo>
                  <a:pt x="4131843" y="12004282"/>
                </a:lnTo>
                <a:lnTo>
                  <a:pt x="4131843" y="12354830"/>
                </a:lnTo>
                <a:lnTo>
                  <a:pt x="4468213" y="12354830"/>
                </a:lnTo>
                <a:close/>
                <a:moveTo>
                  <a:pt x="4468213" y="11639155"/>
                </a:moveTo>
                <a:lnTo>
                  <a:pt x="4131843" y="11639155"/>
                </a:lnTo>
                <a:lnTo>
                  <a:pt x="4131843" y="11989703"/>
                </a:lnTo>
                <a:lnTo>
                  <a:pt x="4468213" y="11989703"/>
                </a:lnTo>
                <a:close/>
                <a:moveTo>
                  <a:pt x="4468213" y="11274028"/>
                </a:moveTo>
                <a:lnTo>
                  <a:pt x="4131843" y="11274028"/>
                </a:lnTo>
                <a:lnTo>
                  <a:pt x="4131843" y="11624575"/>
                </a:lnTo>
                <a:lnTo>
                  <a:pt x="4468213" y="11624575"/>
                </a:lnTo>
                <a:close/>
                <a:moveTo>
                  <a:pt x="4468213" y="10908900"/>
                </a:moveTo>
                <a:lnTo>
                  <a:pt x="4131843" y="10908900"/>
                </a:lnTo>
                <a:lnTo>
                  <a:pt x="4131843" y="11259448"/>
                </a:lnTo>
                <a:lnTo>
                  <a:pt x="4468213" y="11259448"/>
                </a:lnTo>
                <a:close/>
                <a:moveTo>
                  <a:pt x="4468213" y="10543772"/>
                </a:moveTo>
                <a:lnTo>
                  <a:pt x="4131843" y="10543772"/>
                </a:lnTo>
                <a:lnTo>
                  <a:pt x="4131843" y="10894320"/>
                </a:lnTo>
                <a:lnTo>
                  <a:pt x="4468213" y="10894320"/>
                </a:lnTo>
                <a:close/>
                <a:moveTo>
                  <a:pt x="4468213" y="10178645"/>
                </a:moveTo>
                <a:lnTo>
                  <a:pt x="4131843" y="10178645"/>
                </a:lnTo>
                <a:lnTo>
                  <a:pt x="4131843" y="10529192"/>
                </a:lnTo>
                <a:lnTo>
                  <a:pt x="4468213" y="10529192"/>
                </a:lnTo>
                <a:close/>
                <a:moveTo>
                  <a:pt x="4468213" y="9813518"/>
                </a:moveTo>
                <a:lnTo>
                  <a:pt x="4131844" y="9813518"/>
                </a:lnTo>
                <a:lnTo>
                  <a:pt x="4131843" y="10164065"/>
                </a:lnTo>
                <a:lnTo>
                  <a:pt x="4468213" y="10164065"/>
                </a:lnTo>
                <a:close/>
                <a:moveTo>
                  <a:pt x="4468213" y="9448390"/>
                </a:moveTo>
                <a:lnTo>
                  <a:pt x="4131844" y="9448390"/>
                </a:lnTo>
                <a:lnTo>
                  <a:pt x="4131844" y="9798938"/>
                </a:lnTo>
                <a:lnTo>
                  <a:pt x="4468213" y="9798938"/>
                </a:lnTo>
                <a:close/>
                <a:moveTo>
                  <a:pt x="4468213" y="9083262"/>
                </a:moveTo>
                <a:lnTo>
                  <a:pt x="4131844" y="9083262"/>
                </a:lnTo>
                <a:lnTo>
                  <a:pt x="4131844" y="9433810"/>
                </a:lnTo>
                <a:lnTo>
                  <a:pt x="4468213" y="9433810"/>
                </a:lnTo>
                <a:close/>
                <a:moveTo>
                  <a:pt x="4468213" y="8718135"/>
                </a:moveTo>
                <a:lnTo>
                  <a:pt x="4131844" y="8718135"/>
                </a:lnTo>
                <a:lnTo>
                  <a:pt x="4131844" y="9068682"/>
                </a:lnTo>
                <a:lnTo>
                  <a:pt x="4468213" y="9068682"/>
                </a:lnTo>
                <a:close/>
                <a:moveTo>
                  <a:pt x="4468213" y="8353008"/>
                </a:moveTo>
                <a:lnTo>
                  <a:pt x="4131844" y="8353008"/>
                </a:lnTo>
                <a:lnTo>
                  <a:pt x="4131844" y="8703555"/>
                </a:lnTo>
                <a:lnTo>
                  <a:pt x="4468213" y="8703555"/>
                </a:lnTo>
                <a:close/>
                <a:moveTo>
                  <a:pt x="4468213" y="7987881"/>
                </a:moveTo>
                <a:lnTo>
                  <a:pt x="4131844" y="7987881"/>
                </a:lnTo>
                <a:lnTo>
                  <a:pt x="4131844" y="8338428"/>
                </a:lnTo>
                <a:lnTo>
                  <a:pt x="4468213" y="8338428"/>
                </a:lnTo>
                <a:close/>
                <a:moveTo>
                  <a:pt x="4468213" y="7622754"/>
                </a:moveTo>
                <a:lnTo>
                  <a:pt x="4131844" y="7622754"/>
                </a:lnTo>
                <a:lnTo>
                  <a:pt x="4131844" y="7973301"/>
                </a:lnTo>
                <a:lnTo>
                  <a:pt x="4468213" y="7973301"/>
                </a:lnTo>
                <a:close/>
                <a:moveTo>
                  <a:pt x="4468213" y="7257625"/>
                </a:moveTo>
                <a:lnTo>
                  <a:pt x="4131844" y="7257625"/>
                </a:lnTo>
                <a:lnTo>
                  <a:pt x="4131844" y="7608174"/>
                </a:lnTo>
                <a:lnTo>
                  <a:pt x="4468213" y="7608174"/>
                </a:lnTo>
                <a:close/>
                <a:moveTo>
                  <a:pt x="4468213" y="6892501"/>
                </a:moveTo>
                <a:lnTo>
                  <a:pt x="4131844" y="6892501"/>
                </a:lnTo>
                <a:lnTo>
                  <a:pt x="4131844" y="7243044"/>
                </a:lnTo>
                <a:lnTo>
                  <a:pt x="4468213" y="7243044"/>
                </a:lnTo>
                <a:close/>
                <a:moveTo>
                  <a:pt x="4468213" y="6527374"/>
                </a:moveTo>
                <a:lnTo>
                  <a:pt x="4131844" y="6527374"/>
                </a:lnTo>
                <a:lnTo>
                  <a:pt x="4131844" y="6877920"/>
                </a:lnTo>
                <a:lnTo>
                  <a:pt x="4468213" y="6877920"/>
                </a:lnTo>
                <a:close/>
                <a:moveTo>
                  <a:pt x="4468213" y="6187383"/>
                </a:moveTo>
                <a:lnTo>
                  <a:pt x="4131844" y="6187383"/>
                </a:lnTo>
                <a:lnTo>
                  <a:pt x="4131844" y="6357302"/>
                </a:lnTo>
                <a:lnTo>
                  <a:pt x="4131844" y="6512794"/>
                </a:lnTo>
                <a:lnTo>
                  <a:pt x="4468213" y="6512794"/>
                </a:lnTo>
                <a:close/>
                <a:moveTo>
                  <a:pt x="4468214" y="5822255"/>
                </a:moveTo>
                <a:lnTo>
                  <a:pt x="4131844" y="5822255"/>
                </a:lnTo>
                <a:lnTo>
                  <a:pt x="4131844" y="6172803"/>
                </a:lnTo>
                <a:lnTo>
                  <a:pt x="4468214" y="6172803"/>
                </a:lnTo>
                <a:close/>
                <a:moveTo>
                  <a:pt x="4468214" y="5457129"/>
                </a:moveTo>
                <a:lnTo>
                  <a:pt x="4131844" y="5457129"/>
                </a:lnTo>
                <a:lnTo>
                  <a:pt x="4131844" y="5807676"/>
                </a:lnTo>
                <a:lnTo>
                  <a:pt x="4468214" y="5807676"/>
                </a:lnTo>
                <a:close/>
                <a:moveTo>
                  <a:pt x="4468214" y="5092001"/>
                </a:moveTo>
                <a:lnTo>
                  <a:pt x="4131844" y="5092001"/>
                </a:lnTo>
                <a:lnTo>
                  <a:pt x="4131844" y="5442548"/>
                </a:lnTo>
                <a:lnTo>
                  <a:pt x="4468214" y="5442548"/>
                </a:lnTo>
                <a:close/>
                <a:moveTo>
                  <a:pt x="4468214" y="4726873"/>
                </a:moveTo>
                <a:lnTo>
                  <a:pt x="4131844" y="4726873"/>
                </a:lnTo>
                <a:lnTo>
                  <a:pt x="4131844" y="5077421"/>
                </a:lnTo>
                <a:lnTo>
                  <a:pt x="4468214" y="5077421"/>
                </a:lnTo>
                <a:close/>
                <a:moveTo>
                  <a:pt x="4468214" y="4361745"/>
                </a:moveTo>
                <a:lnTo>
                  <a:pt x="4131844" y="4361745"/>
                </a:lnTo>
                <a:lnTo>
                  <a:pt x="4131844" y="4712293"/>
                </a:lnTo>
                <a:lnTo>
                  <a:pt x="4468214" y="4712293"/>
                </a:lnTo>
                <a:close/>
                <a:moveTo>
                  <a:pt x="4468214" y="3996618"/>
                </a:moveTo>
                <a:lnTo>
                  <a:pt x="4131844" y="3996618"/>
                </a:lnTo>
                <a:lnTo>
                  <a:pt x="4131844" y="4347165"/>
                </a:lnTo>
                <a:lnTo>
                  <a:pt x="4468214" y="4347165"/>
                </a:lnTo>
                <a:close/>
                <a:moveTo>
                  <a:pt x="4468214" y="3631491"/>
                </a:moveTo>
                <a:lnTo>
                  <a:pt x="4131845" y="3631491"/>
                </a:lnTo>
                <a:lnTo>
                  <a:pt x="4131844" y="3982038"/>
                </a:lnTo>
                <a:lnTo>
                  <a:pt x="4468214" y="3982038"/>
                </a:lnTo>
                <a:close/>
                <a:moveTo>
                  <a:pt x="4468214" y="3266363"/>
                </a:moveTo>
                <a:lnTo>
                  <a:pt x="4131845" y="3266363"/>
                </a:lnTo>
                <a:lnTo>
                  <a:pt x="4131845" y="3616911"/>
                </a:lnTo>
                <a:lnTo>
                  <a:pt x="4468214" y="3616911"/>
                </a:lnTo>
                <a:close/>
                <a:moveTo>
                  <a:pt x="4468214" y="2901235"/>
                </a:moveTo>
                <a:lnTo>
                  <a:pt x="4131845" y="2901235"/>
                </a:lnTo>
                <a:lnTo>
                  <a:pt x="4131845" y="3251783"/>
                </a:lnTo>
                <a:lnTo>
                  <a:pt x="4468214" y="3251783"/>
                </a:lnTo>
                <a:close/>
                <a:moveTo>
                  <a:pt x="4468214" y="2536108"/>
                </a:moveTo>
                <a:lnTo>
                  <a:pt x="4131845" y="2536108"/>
                </a:lnTo>
                <a:lnTo>
                  <a:pt x="4131845" y="2886655"/>
                </a:lnTo>
                <a:lnTo>
                  <a:pt x="4468214" y="2886655"/>
                </a:lnTo>
                <a:close/>
                <a:moveTo>
                  <a:pt x="4468214" y="2170981"/>
                </a:moveTo>
                <a:lnTo>
                  <a:pt x="4131845" y="2170981"/>
                </a:lnTo>
                <a:lnTo>
                  <a:pt x="4131845" y="2521528"/>
                </a:lnTo>
                <a:lnTo>
                  <a:pt x="4468214" y="2521528"/>
                </a:lnTo>
                <a:close/>
                <a:moveTo>
                  <a:pt x="4468214" y="1805854"/>
                </a:moveTo>
                <a:lnTo>
                  <a:pt x="4131845" y="1805854"/>
                </a:lnTo>
                <a:lnTo>
                  <a:pt x="4131845" y="2156401"/>
                </a:lnTo>
                <a:lnTo>
                  <a:pt x="4468214" y="2156401"/>
                </a:lnTo>
                <a:close/>
                <a:moveTo>
                  <a:pt x="4468214" y="1440727"/>
                </a:moveTo>
                <a:lnTo>
                  <a:pt x="4131845" y="1440727"/>
                </a:lnTo>
                <a:lnTo>
                  <a:pt x="4131845" y="1791274"/>
                </a:lnTo>
                <a:lnTo>
                  <a:pt x="4468214" y="1791274"/>
                </a:lnTo>
                <a:close/>
                <a:moveTo>
                  <a:pt x="4468214" y="1075598"/>
                </a:moveTo>
                <a:lnTo>
                  <a:pt x="4131845" y="1075598"/>
                </a:lnTo>
                <a:lnTo>
                  <a:pt x="4131845" y="1426147"/>
                </a:lnTo>
                <a:lnTo>
                  <a:pt x="4468214" y="1426147"/>
                </a:lnTo>
                <a:close/>
                <a:moveTo>
                  <a:pt x="4468214" y="710474"/>
                </a:moveTo>
                <a:lnTo>
                  <a:pt x="4131845" y="710474"/>
                </a:lnTo>
                <a:lnTo>
                  <a:pt x="4131845" y="1061017"/>
                </a:lnTo>
                <a:lnTo>
                  <a:pt x="4468214" y="1061017"/>
                </a:lnTo>
                <a:close/>
                <a:moveTo>
                  <a:pt x="4468214" y="345347"/>
                </a:moveTo>
                <a:lnTo>
                  <a:pt x="4131845" y="345347"/>
                </a:lnTo>
                <a:lnTo>
                  <a:pt x="4131845" y="695893"/>
                </a:lnTo>
                <a:lnTo>
                  <a:pt x="4468214" y="695893"/>
                </a:lnTo>
                <a:close/>
                <a:moveTo>
                  <a:pt x="4819803" y="12004282"/>
                </a:moveTo>
                <a:lnTo>
                  <a:pt x="4483433" y="12004282"/>
                </a:lnTo>
                <a:lnTo>
                  <a:pt x="4483433" y="12354830"/>
                </a:lnTo>
                <a:lnTo>
                  <a:pt x="4819803" y="12354830"/>
                </a:lnTo>
                <a:close/>
                <a:moveTo>
                  <a:pt x="4819803" y="11639155"/>
                </a:moveTo>
                <a:lnTo>
                  <a:pt x="4483433" y="11639155"/>
                </a:lnTo>
                <a:lnTo>
                  <a:pt x="4483433" y="11989703"/>
                </a:lnTo>
                <a:lnTo>
                  <a:pt x="4819803" y="11989703"/>
                </a:lnTo>
                <a:close/>
                <a:moveTo>
                  <a:pt x="4819803" y="11274028"/>
                </a:moveTo>
                <a:lnTo>
                  <a:pt x="4483433" y="11274028"/>
                </a:lnTo>
                <a:lnTo>
                  <a:pt x="4483433" y="11624575"/>
                </a:lnTo>
                <a:lnTo>
                  <a:pt x="4819803" y="11624575"/>
                </a:lnTo>
                <a:close/>
                <a:moveTo>
                  <a:pt x="4819803" y="10908900"/>
                </a:moveTo>
                <a:lnTo>
                  <a:pt x="4483433" y="10908900"/>
                </a:lnTo>
                <a:lnTo>
                  <a:pt x="4483433" y="11259448"/>
                </a:lnTo>
                <a:lnTo>
                  <a:pt x="4819803" y="11259448"/>
                </a:lnTo>
                <a:close/>
                <a:moveTo>
                  <a:pt x="4819803" y="10543772"/>
                </a:moveTo>
                <a:lnTo>
                  <a:pt x="4483433" y="10543772"/>
                </a:lnTo>
                <a:lnTo>
                  <a:pt x="4483433" y="10894320"/>
                </a:lnTo>
                <a:lnTo>
                  <a:pt x="4819803" y="10894320"/>
                </a:lnTo>
                <a:close/>
                <a:moveTo>
                  <a:pt x="4819803" y="10178645"/>
                </a:moveTo>
                <a:lnTo>
                  <a:pt x="4483433" y="10178645"/>
                </a:lnTo>
                <a:lnTo>
                  <a:pt x="4483433" y="10529192"/>
                </a:lnTo>
                <a:lnTo>
                  <a:pt x="4819803" y="10529192"/>
                </a:lnTo>
                <a:close/>
                <a:moveTo>
                  <a:pt x="4819803" y="9813518"/>
                </a:moveTo>
                <a:lnTo>
                  <a:pt x="4483434" y="9813518"/>
                </a:lnTo>
                <a:lnTo>
                  <a:pt x="4483433" y="10164065"/>
                </a:lnTo>
                <a:lnTo>
                  <a:pt x="4819803" y="10164065"/>
                </a:lnTo>
                <a:close/>
                <a:moveTo>
                  <a:pt x="4819803" y="9448390"/>
                </a:moveTo>
                <a:lnTo>
                  <a:pt x="4483434" y="9448390"/>
                </a:lnTo>
                <a:lnTo>
                  <a:pt x="4483434" y="9798938"/>
                </a:lnTo>
                <a:lnTo>
                  <a:pt x="4819803" y="9798938"/>
                </a:lnTo>
                <a:close/>
                <a:moveTo>
                  <a:pt x="4819803" y="9083262"/>
                </a:moveTo>
                <a:lnTo>
                  <a:pt x="4483434" y="9083262"/>
                </a:lnTo>
                <a:lnTo>
                  <a:pt x="4483434" y="9433810"/>
                </a:lnTo>
                <a:lnTo>
                  <a:pt x="4819803" y="9433810"/>
                </a:lnTo>
                <a:close/>
                <a:moveTo>
                  <a:pt x="4819803" y="8718135"/>
                </a:moveTo>
                <a:lnTo>
                  <a:pt x="4483434" y="8718135"/>
                </a:lnTo>
                <a:lnTo>
                  <a:pt x="4483434" y="9068682"/>
                </a:lnTo>
                <a:lnTo>
                  <a:pt x="4819803" y="9068682"/>
                </a:lnTo>
                <a:close/>
                <a:moveTo>
                  <a:pt x="4819803" y="8353008"/>
                </a:moveTo>
                <a:lnTo>
                  <a:pt x="4483434" y="8353008"/>
                </a:lnTo>
                <a:lnTo>
                  <a:pt x="4483434" y="8703555"/>
                </a:lnTo>
                <a:lnTo>
                  <a:pt x="4819803" y="8703555"/>
                </a:lnTo>
                <a:close/>
                <a:moveTo>
                  <a:pt x="4819803" y="7987881"/>
                </a:moveTo>
                <a:lnTo>
                  <a:pt x="4483434" y="7987881"/>
                </a:lnTo>
                <a:lnTo>
                  <a:pt x="4483434" y="8338428"/>
                </a:lnTo>
                <a:lnTo>
                  <a:pt x="4819803" y="8338428"/>
                </a:lnTo>
                <a:close/>
                <a:moveTo>
                  <a:pt x="4819803" y="7622754"/>
                </a:moveTo>
                <a:lnTo>
                  <a:pt x="4483434" y="7622754"/>
                </a:lnTo>
                <a:lnTo>
                  <a:pt x="4483434" y="7973301"/>
                </a:lnTo>
                <a:lnTo>
                  <a:pt x="4819803" y="7973301"/>
                </a:lnTo>
                <a:close/>
                <a:moveTo>
                  <a:pt x="4819803" y="7257625"/>
                </a:moveTo>
                <a:lnTo>
                  <a:pt x="4483433" y="7257625"/>
                </a:lnTo>
                <a:lnTo>
                  <a:pt x="4483434" y="7608174"/>
                </a:lnTo>
                <a:lnTo>
                  <a:pt x="4819803" y="7608174"/>
                </a:lnTo>
                <a:close/>
                <a:moveTo>
                  <a:pt x="4819803" y="6892501"/>
                </a:moveTo>
                <a:lnTo>
                  <a:pt x="4483433" y="6892501"/>
                </a:lnTo>
                <a:lnTo>
                  <a:pt x="4483433" y="7243044"/>
                </a:lnTo>
                <a:lnTo>
                  <a:pt x="4819803" y="7243044"/>
                </a:lnTo>
                <a:close/>
                <a:moveTo>
                  <a:pt x="4819803" y="6527374"/>
                </a:moveTo>
                <a:lnTo>
                  <a:pt x="4483433" y="6527374"/>
                </a:lnTo>
                <a:lnTo>
                  <a:pt x="4483433" y="6877920"/>
                </a:lnTo>
                <a:lnTo>
                  <a:pt x="4819803" y="6877920"/>
                </a:lnTo>
                <a:close/>
                <a:moveTo>
                  <a:pt x="4819803" y="6187383"/>
                </a:moveTo>
                <a:lnTo>
                  <a:pt x="4483434" y="6187383"/>
                </a:lnTo>
                <a:lnTo>
                  <a:pt x="4483434" y="6357302"/>
                </a:lnTo>
                <a:lnTo>
                  <a:pt x="4483433" y="6357302"/>
                </a:lnTo>
                <a:lnTo>
                  <a:pt x="4483433" y="6512794"/>
                </a:lnTo>
                <a:lnTo>
                  <a:pt x="4819803" y="6512794"/>
                </a:lnTo>
                <a:close/>
                <a:moveTo>
                  <a:pt x="4819804" y="5822255"/>
                </a:moveTo>
                <a:lnTo>
                  <a:pt x="4483434" y="5822255"/>
                </a:lnTo>
                <a:lnTo>
                  <a:pt x="4483434" y="6172803"/>
                </a:lnTo>
                <a:lnTo>
                  <a:pt x="4819804" y="6172803"/>
                </a:lnTo>
                <a:close/>
                <a:moveTo>
                  <a:pt x="4819804" y="5457129"/>
                </a:moveTo>
                <a:lnTo>
                  <a:pt x="4483434" y="5457129"/>
                </a:lnTo>
                <a:lnTo>
                  <a:pt x="4483434" y="5807676"/>
                </a:lnTo>
                <a:lnTo>
                  <a:pt x="4819804" y="5807676"/>
                </a:lnTo>
                <a:close/>
                <a:moveTo>
                  <a:pt x="4819804" y="5092001"/>
                </a:moveTo>
                <a:lnTo>
                  <a:pt x="4483434" y="5092001"/>
                </a:lnTo>
                <a:lnTo>
                  <a:pt x="4483434" y="5442548"/>
                </a:lnTo>
                <a:lnTo>
                  <a:pt x="4819804" y="5442548"/>
                </a:lnTo>
                <a:close/>
                <a:moveTo>
                  <a:pt x="4819804" y="4726873"/>
                </a:moveTo>
                <a:lnTo>
                  <a:pt x="4483434" y="4726873"/>
                </a:lnTo>
                <a:lnTo>
                  <a:pt x="4483434" y="5077421"/>
                </a:lnTo>
                <a:lnTo>
                  <a:pt x="4819804" y="5077421"/>
                </a:lnTo>
                <a:close/>
                <a:moveTo>
                  <a:pt x="4819804" y="4361745"/>
                </a:moveTo>
                <a:lnTo>
                  <a:pt x="4483434" y="4361745"/>
                </a:lnTo>
                <a:lnTo>
                  <a:pt x="4483434" y="4712293"/>
                </a:lnTo>
                <a:lnTo>
                  <a:pt x="4819804" y="4712293"/>
                </a:lnTo>
                <a:close/>
                <a:moveTo>
                  <a:pt x="4819804" y="3996618"/>
                </a:moveTo>
                <a:lnTo>
                  <a:pt x="4483434" y="3996618"/>
                </a:lnTo>
                <a:lnTo>
                  <a:pt x="4483434" y="4347165"/>
                </a:lnTo>
                <a:lnTo>
                  <a:pt x="4819804" y="4347165"/>
                </a:lnTo>
                <a:close/>
                <a:moveTo>
                  <a:pt x="4819804" y="3631491"/>
                </a:moveTo>
                <a:lnTo>
                  <a:pt x="4483435" y="3631491"/>
                </a:lnTo>
                <a:lnTo>
                  <a:pt x="4483434" y="3982038"/>
                </a:lnTo>
                <a:lnTo>
                  <a:pt x="4819804" y="3982038"/>
                </a:lnTo>
                <a:close/>
                <a:moveTo>
                  <a:pt x="4819804" y="3266363"/>
                </a:moveTo>
                <a:lnTo>
                  <a:pt x="4483435" y="3266363"/>
                </a:lnTo>
                <a:lnTo>
                  <a:pt x="4483435" y="3616911"/>
                </a:lnTo>
                <a:lnTo>
                  <a:pt x="4819804" y="3616911"/>
                </a:lnTo>
                <a:close/>
                <a:moveTo>
                  <a:pt x="4819804" y="2901235"/>
                </a:moveTo>
                <a:lnTo>
                  <a:pt x="4483435" y="2901235"/>
                </a:lnTo>
                <a:lnTo>
                  <a:pt x="4483435" y="3251783"/>
                </a:lnTo>
                <a:lnTo>
                  <a:pt x="4819804" y="3251783"/>
                </a:lnTo>
                <a:close/>
                <a:moveTo>
                  <a:pt x="4819804" y="2536108"/>
                </a:moveTo>
                <a:lnTo>
                  <a:pt x="4483435" y="2536108"/>
                </a:lnTo>
                <a:lnTo>
                  <a:pt x="4483435" y="2886655"/>
                </a:lnTo>
                <a:lnTo>
                  <a:pt x="4819804" y="2886655"/>
                </a:lnTo>
                <a:close/>
                <a:moveTo>
                  <a:pt x="4819804" y="2170981"/>
                </a:moveTo>
                <a:lnTo>
                  <a:pt x="4483435" y="2170981"/>
                </a:lnTo>
                <a:lnTo>
                  <a:pt x="4483435" y="2521528"/>
                </a:lnTo>
                <a:lnTo>
                  <a:pt x="4819804" y="2521528"/>
                </a:lnTo>
                <a:close/>
                <a:moveTo>
                  <a:pt x="4819804" y="1805854"/>
                </a:moveTo>
                <a:lnTo>
                  <a:pt x="4483435" y="1805854"/>
                </a:lnTo>
                <a:lnTo>
                  <a:pt x="4483435" y="2156401"/>
                </a:lnTo>
                <a:lnTo>
                  <a:pt x="4819804" y="2156401"/>
                </a:lnTo>
                <a:close/>
                <a:moveTo>
                  <a:pt x="4819804" y="1440727"/>
                </a:moveTo>
                <a:lnTo>
                  <a:pt x="4483435" y="1440727"/>
                </a:lnTo>
                <a:lnTo>
                  <a:pt x="4483435" y="1791274"/>
                </a:lnTo>
                <a:lnTo>
                  <a:pt x="4819804" y="1791274"/>
                </a:lnTo>
                <a:close/>
                <a:moveTo>
                  <a:pt x="4819804" y="1075598"/>
                </a:moveTo>
                <a:lnTo>
                  <a:pt x="4483434" y="1075598"/>
                </a:lnTo>
                <a:lnTo>
                  <a:pt x="4483435" y="1426147"/>
                </a:lnTo>
                <a:lnTo>
                  <a:pt x="4819804" y="1426147"/>
                </a:lnTo>
                <a:close/>
                <a:moveTo>
                  <a:pt x="4819804" y="710474"/>
                </a:moveTo>
                <a:lnTo>
                  <a:pt x="4483434" y="710474"/>
                </a:lnTo>
                <a:lnTo>
                  <a:pt x="4483434" y="1061017"/>
                </a:lnTo>
                <a:lnTo>
                  <a:pt x="4819804" y="1061017"/>
                </a:lnTo>
                <a:close/>
                <a:moveTo>
                  <a:pt x="4819804" y="345347"/>
                </a:moveTo>
                <a:lnTo>
                  <a:pt x="4483434" y="345347"/>
                </a:lnTo>
                <a:lnTo>
                  <a:pt x="4483434" y="695893"/>
                </a:lnTo>
                <a:lnTo>
                  <a:pt x="4819804" y="695893"/>
                </a:lnTo>
                <a:close/>
                <a:moveTo>
                  <a:pt x="5171393" y="12004284"/>
                </a:moveTo>
                <a:lnTo>
                  <a:pt x="4835023" y="12004282"/>
                </a:lnTo>
                <a:lnTo>
                  <a:pt x="4835023" y="12354830"/>
                </a:lnTo>
                <a:lnTo>
                  <a:pt x="5171393" y="12354830"/>
                </a:lnTo>
                <a:close/>
                <a:moveTo>
                  <a:pt x="5171393" y="11639156"/>
                </a:moveTo>
                <a:lnTo>
                  <a:pt x="4835023" y="11639155"/>
                </a:lnTo>
                <a:lnTo>
                  <a:pt x="4835023" y="11989703"/>
                </a:lnTo>
                <a:lnTo>
                  <a:pt x="5171393" y="11989703"/>
                </a:lnTo>
                <a:close/>
                <a:moveTo>
                  <a:pt x="5171393" y="11274028"/>
                </a:moveTo>
                <a:lnTo>
                  <a:pt x="4835023" y="11274028"/>
                </a:lnTo>
                <a:lnTo>
                  <a:pt x="4835023" y="11624575"/>
                </a:lnTo>
                <a:lnTo>
                  <a:pt x="5171393" y="11624575"/>
                </a:lnTo>
                <a:close/>
                <a:moveTo>
                  <a:pt x="5171393" y="10908901"/>
                </a:moveTo>
                <a:lnTo>
                  <a:pt x="4835023" y="10908900"/>
                </a:lnTo>
                <a:lnTo>
                  <a:pt x="4835023" y="11259448"/>
                </a:lnTo>
                <a:lnTo>
                  <a:pt x="5171393" y="11259448"/>
                </a:lnTo>
                <a:close/>
                <a:moveTo>
                  <a:pt x="5171393" y="10543773"/>
                </a:moveTo>
                <a:lnTo>
                  <a:pt x="4835023" y="10543772"/>
                </a:lnTo>
                <a:lnTo>
                  <a:pt x="4835023" y="10894320"/>
                </a:lnTo>
                <a:lnTo>
                  <a:pt x="5171393" y="10894320"/>
                </a:lnTo>
                <a:close/>
                <a:moveTo>
                  <a:pt x="5171393" y="10178645"/>
                </a:moveTo>
                <a:lnTo>
                  <a:pt x="4835023" y="10178645"/>
                </a:lnTo>
                <a:lnTo>
                  <a:pt x="4835023" y="10529192"/>
                </a:lnTo>
                <a:lnTo>
                  <a:pt x="5171393" y="10529192"/>
                </a:lnTo>
                <a:close/>
                <a:moveTo>
                  <a:pt x="5171393" y="9813518"/>
                </a:moveTo>
                <a:lnTo>
                  <a:pt x="4835024" y="9813518"/>
                </a:lnTo>
                <a:lnTo>
                  <a:pt x="4835023" y="10164065"/>
                </a:lnTo>
                <a:lnTo>
                  <a:pt x="5171393" y="10164065"/>
                </a:lnTo>
                <a:close/>
                <a:moveTo>
                  <a:pt x="5171393" y="9448390"/>
                </a:moveTo>
                <a:lnTo>
                  <a:pt x="4835024" y="9448390"/>
                </a:lnTo>
                <a:lnTo>
                  <a:pt x="4835024" y="9798938"/>
                </a:lnTo>
                <a:lnTo>
                  <a:pt x="5171393" y="9798938"/>
                </a:lnTo>
                <a:close/>
                <a:moveTo>
                  <a:pt x="5171393" y="9083262"/>
                </a:moveTo>
                <a:lnTo>
                  <a:pt x="4835024" y="9083262"/>
                </a:lnTo>
                <a:lnTo>
                  <a:pt x="4835024" y="9433810"/>
                </a:lnTo>
                <a:lnTo>
                  <a:pt x="5171393" y="9433810"/>
                </a:lnTo>
                <a:close/>
                <a:moveTo>
                  <a:pt x="5171393" y="8718135"/>
                </a:moveTo>
                <a:lnTo>
                  <a:pt x="4835024" y="8718135"/>
                </a:lnTo>
                <a:lnTo>
                  <a:pt x="4835024" y="9068682"/>
                </a:lnTo>
                <a:lnTo>
                  <a:pt x="5171393" y="9068682"/>
                </a:lnTo>
                <a:close/>
                <a:moveTo>
                  <a:pt x="5171393" y="8353008"/>
                </a:moveTo>
                <a:lnTo>
                  <a:pt x="4835024" y="8353008"/>
                </a:lnTo>
                <a:lnTo>
                  <a:pt x="4835024" y="8703555"/>
                </a:lnTo>
                <a:lnTo>
                  <a:pt x="5171393" y="8703555"/>
                </a:lnTo>
                <a:close/>
                <a:moveTo>
                  <a:pt x="5171393" y="7987881"/>
                </a:moveTo>
                <a:lnTo>
                  <a:pt x="4835024" y="7987881"/>
                </a:lnTo>
                <a:lnTo>
                  <a:pt x="4835024" y="8338428"/>
                </a:lnTo>
                <a:lnTo>
                  <a:pt x="5171393" y="8338428"/>
                </a:lnTo>
                <a:close/>
                <a:moveTo>
                  <a:pt x="5171393" y="7622754"/>
                </a:moveTo>
                <a:lnTo>
                  <a:pt x="4835024" y="7622754"/>
                </a:lnTo>
                <a:lnTo>
                  <a:pt x="4835024" y="7973301"/>
                </a:lnTo>
                <a:lnTo>
                  <a:pt x="5171393" y="7973301"/>
                </a:lnTo>
                <a:close/>
                <a:moveTo>
                  <a:pt x="5171393" y="7257625"/>
                </a:moveTo>
                <a:lnTo>
                  <a:pt x="4835024" y="7257625"/>
                </a:lnTo>
                <a:lnTo>
                  <a:pt x="4835024" y="7608174"/>
                </a:lnTo>
                <a:lnTo>
                  <a:pt x="5171393" y="7608174"/>
                </a:lnTo>
                <a:close/>
                <a:moveTo>
                  <a:pt x="5171393" y="6892501"/>
                </a:moveTo>
                <a:lnTo>
                  <a:pt x="4835023" y="6892501"/>
                </a:lnTo>
                <a:lnTo>
                  <a:pt x="4835024" y="7243044"/>
                </a:lnTo>
                <a:lnTo>
                  <a:pt x="5171393" y="7243044"/>
                </a:lnTo>
                <a:close/>
                <a:moveTo>
                  <a:pt x="5171393" y="6527374"/>
                </a:moveTo>
                <a:lnTo>
                  <a:pt x="4835023" y="6527374"/>
                </a:lnTo>
                <a:lnTo>
                  <a:pt x="4835023" y="6877920"/>
                </a:lnTo>
                <a:lnTo>
                  <a:pt x="5171393" y="6877920"/>
                </a:lnTo>
                <a:close/>
                <a:moveTo>
                  <a:pt x="5171393" y="6187385"/>
                </a:moveTo>
                <a:lnTo>
                  <a:pt x="4835024" y="6187383"/>
                </a:lnTo>
                <a:lnTo>
                  <a:pt x="4835024" y="6357302"/>
                </a:lnTo>
                <a:lnTo>
                  <a:pt x="4835023" y="6357302"/>
                </a:lnTo>
                <a:lnTo>
                  <a:pt x="4835023" y="6512794"/>
                </a:lnTo>
                <a:lnTo>
                  <a:pt x="5171393" y="6512794"/>
                </a:lnTo>
                <a:close/>
                <a:moveTo>
                  <a:pt x="5171394" y="5822257"/>
                </a:moveTo>
                <a:lnTo>
                  <a:pt x="4835024" y="5822255"/>
                </a:lnTo>
                <a:lnTo>
                  <a:pt x="4835024" y="6172803"/>
                </a:lnTo>
                <a:lnTo>
                  <a:pt x="5171394" y="6172803"/>
                </a:lnTo>
                <a:close/>
                <a:moveTo>
                  <a:pt x="5171394" y="5457129"/>
                </a:moveTo>
                <a:lnTo>
                  <a:pt x="4835024" y="5457129"/>
                </a:lnTo>
                <a:lnTo>
                  <a:pt x="4835024" y="5807676"/>
                </a:lnTo>
                <a:lnTo>
                  <a:pt x="5171394" y="5807676"/>
                </a:lnTo>
                <a:close/>
                <a:moveTo>
                  <a:pt x="5171394" y="5092001"/>
                </a:moveTo>
                <a:lnTo>
                  <a:pt x="4835024" y="5092001"/>
                </a:lnTo>
                <a:lnTo>
                  <a:pt x="4835024" y="5442548"/>
                </a:lnTo>
                <a:lnTo>
                  <a:pt x="5171394" y="5442548"/>
                </a:lnTo>
                <a:close/>
                <a:moveTo>
                  <a:pt x="5171394" y="4726874"/>
                </a:moveTo>
                <a:lnTo>
                  <a:pt x="4835024" y="4726873"/>
                </a:lnTo>
                <a:lnTo>
                  <a:pt x="4835024" y="5077421"/>
                </a:lnTo>
                <a:lnTo>
                  <a:pt x="5171394" y="5077421"/>
                </a:lnTo>
                <a:close/>
                <a:moveTo>
                  <a:pt x="5171394" y="4361746"/>
                </a:moveTo>
                <a:lnTo>
                  <a:pt x="4835024" y="4361745"/>
                </a:lnTo>
                <a:lnTo>
                  <a:pt x="4835024" y="4712293"/>
                </a:lnTo>
                <a:lnTo>
                  <a:pt x="5171394" y="4712293"/>
                </a:lnTo>
                <a:close/>
                <a:moveTo>
                  <a:pt x="5171394" y="3996618"/>
                </a:moveTo>
                <a:lnTo>
                  <a:pt x="4835024" y="3996618"/>
                </a:lnTo>
                <a:lnTo>
                  <a:pt x="4835024" y="4347165"/>
                </a:lnTo>
                <a:lnTo>
                  <a:pt x="5171394" y="4347165"/>
                </a:lnTo>
                <a:close/>
                <a:moveTo>
                  <a:pt x="5171394" y="3631491"/>
                </a:moveTo>
                <a:lnTo>
                  <a:pt x="4835025" y="3631491"/>
                </a:lnTo>
                <a:lnTo>
                  <a:pt x="4835024" y="3982038"/>
                </a:lnTo>
                <a:lnTo>
                  <a:pt x="5171394" y="3982038"/>
                </a:lnTo>
                <a:close/>
                <a:moveTo>
                  <a:pt x="5171394" y="3266363"/>
                </a:moveTo>
                <a:lnTo>
                  <a:pt x="4835025" y="3266363"/>
                </a:lnTo>
                <a:lnTo>
                  <a:pt x="4835025" y="3616911"/>
                </a:lnTo>
                <a:lnTo>
                  <a:pt x="5171394" y="3616911"/>
                </a:lnTo>
                <a:close/>
                <a:moveTo>
                  <a:pt x="5171394" y="2901235"/>
                </a:moveTo>
                <a:lnTo>
                  <a:pt x="4835025" y="2901235"/>
                </a:lnTo>
                <a:lnTo>
                  <a:pt x="4835025" y="3251783"/>
                </a:lnTo>
                <a:lnTo>
                  <a:pt x="5171394" y="3251783"/>
                </a:lnTo>
                <a:close/>
                <a:moveTo>
                  <a:pt x="5171394" y="2536108"/>
                </a:moveTo>
                <a:lnTo>
                  <a:pt x="4835025" y="2536108"/>
                </a:lnTo>
                <a:lnTo>
                  <a:pt x="4835025" y="2886655"/>
                </a:lnTo>
                <a:lnTo>
                  <a:pt x="5171394" y="2886655"/>
                </a:lnTo>
                <a:close/>
                <a:moveTo>
                  <a:pt x="5171394" y="2170981"/>
                </a:moveTo>
                <a:lnTo>
                  <a:pt x="4835025" y="2170981"/>
                </a:lnTo>
                <a:lnTo>
                  <a:pt x="4835025" y="2521528"/>
                </a:lnTo>
                <a:lnTo>
                  <a:pt x="5171394" y="2521528"/>
                </a:lnTo>
                <a:close/>
                <a:moveTo>
                  <a:pt x="5171394" y="1805854"/>
                </a:moveTo>
                <a:lnTo>
                  <a:pt x="4835025" y="1805854"/>
                </a:lnTo>
                <a:lnTo>
                  <a:pt x="4835025" y="2156401"/>
                </a:lnTo>
                <a:lnTo>
                  <a:pt x="5171394" y="2156401"/>
                </a:lnTo>
                <a:close/>
                <a:moveTo>
                  <a:pt x="5171394" y="1440727"/>
                </a:moveTo>
                <a:lnTo>
                  <a:pt x="4835025" y="1440727"/>
                </a:lnTo>
                <a:lnTo>
                  <a:pt x="4835025" y="1791274"/>
                </a:lnTo>
                <a:lnTo>
                  <a:pt x="5171394" y="1791274"/>
                </a:lnTo>
                <a:close/>
                <a:moveTo>
                  <a:pt x="5171394" y="1075598"/>
                </a:moveTo>
                <a:lnTo>
                  <a:pt x="4835025" y="1075598"/>
                </a:lnTo>
                <a:lnTo>
                  <a:pt x="4835025" y="1426147"/>
                </a:lnTo>
                <a:lnTo>
                  <a:pt x="5171394" y="1426147"/>
                </a:lnTo>
                <a:close/>
                <a:moveTo>
                  <a:pt x="5171394" y="710474"/>
                </a:moveTo>
                <a:lnTo>
                  <a:pt x="4835024" y="710474"/>
                </a:lnTo>
                <a:lnTo>
                  <a:pt x="4835025" y="1061017"/>
                </a:lnTo>
                <a:lnTo>
                  <a:pt x="5171394" y="1061017"/>
                </a:lnTo>
                <a:close/>
                <a:moveTo>
                  <a:pt x="5171394" y="345347"/>
                </a:moveTo>
                <a:lnTo>
                  <a:pt x="4835024" y="345347"/>
                </a:lnTo>
                <a:lnTo>
                  <a:pt x="4835024" y="695893"/>
                </a:lnTo>
                <a:lnTo>
                  <a:pt x="5171394" y="695893"/>
                </a:lnTo>
                <a:close/>
                <a:moveTo>
                  <a:pt x="5522983" y="12004284"/>
                </a:moveTo>
                <a:lnTo>
                  <a:pt x="5186613" y="12004284"/>
                </a:lnTo>
                <a:lnTo>
                  <a:pt x="5186613" y="12354830"/>
                </a:lnTo>
                <a:lnTo>
                  <a:pt x="5522983" y="12354830"/>
                </a:lnTo>
                <a:close/>
                <a:moveTo>
                  <a:pt x="5522983" y="11639156"/>
                </a:moveTo>
                <a:lnTo>
                  <a:pt x="5186613" y="11639156"/>
                </a:lnTo>
                <a:lnTo>
                  <a:pt x="5186613" y="11989703"/>
                </a:lnTo>
                <a:lnTo>
                  <a:pt x="5522983" y="11989703"/>
                </a:lnTo>
                <a:close/>
                <a:moveTo>
                  <a:pt x="5522983" y="11274028"/>
                </a:moveTo>
                <a:lnTo>
                  <a:pt x="5186613" y="11274028"/>
                </a:lnTo>
                <a:lnTo>
                  <a:pt x="5186613" y="11624575"/>
                </a:lnTo>
                <a:lnTo>
                  <a:pt x="5522983" y="11624575"/>
                </a:lnTo>
                <a:close/>
                <a:moveTo>
                  <a:pt x="5522983" y="10908901"/>
                </a:moveTo>
                <a:lnTo>
                  <a:pt x="5186613" y="10908901"/>
                </a:lnTo>
                <a:lnTo>
                  <a:pt x="5186613" y="11259448"/>
                </a:lnTo>
                <a:lnTo>
                  <a:pt x="5522983" y="11259448"/>
                </a:lnTo>
                <a:close/>
                <a:moveTo>
                  <a:pt x="5522983" y="10543773"/>
                </a:moveTo>
                <a:lnTo>
                  <a:pt x="5186613" y="10543773"/>
                </a:lnTo>
                <a:lnTo>
                  <a:pt x="5186613" y="10894320"/>
                </a:lnTo>
                <a:lnTo>
                  <a:pt x="5522983" y="10894320"/>
                </a:lnTo>
                <a:close/>
                <a:moveTo>
                  <a:pt x="5522983" y="10178645"/>
                </a:moveTo>
                <a:lnTo>
                  <a:pt x="5186613" y="10178645"/>
                </a:lnTo>
                <a:lnTo>
                  <a:pt x="5186613" y="10529192"/>
                </a:lnTo>
                <a:lnTo>
                  <a:pt x="5522983" y="10529192"/>
                </a:lnTo>
                <a:close/>
                <a:moveTo>
                  <a:pt x="5522983" y="9813518"/>
                </a:moveTo>
                <a:lnTo>
                  <a:pt x="5186613" y="9813518"/>
                </a:lnTo>
                <a:lnTo>
                  <a:pt x="5186613" y="10164065"/>
                </a:lnTo>
                <a:lnTo>
                  <a:pt x="5522983" y="10164065"/>
                </a:lnTo>
                <a:close/>
                <a:moveTo>
                  <a:pt x="5522983" y="9448390"/>
                </a:moveTo>
                <a:lnTo>
                  <a:pt x="5186613" y="9448390"/>
                </a:lnTo>
                <a:lnTo>
                  <a:pt x="5186613" y="9798938"/>
                </a:lnTo>
                <a:lnTo>
                  <a:pt x="5522983" y="9798938"/>
                </a:lnTo>
                <a:close/>
                <a:moveTo>
                  <a:pt x="5522983" y="9083262"/>
                </a:moveTo>
                <a:lnTo>
                  <a:pt x="5186613" y="9083262"/>
                </a:lnTo>
                <a:lnTo>
                  <a:pt x="5186613" y="9433810"/>
                </a:lnTo>
                <a:lnTo>
                  <a:pt x="5522983" y="9433810"/>
                </a:lnTo>
                <a:close/>
                <a:moveTo>
                  <a:pt x="5522983" y="8718135"/>
                </a:moveTo>
                <a:lnTo>
                  <a:pt x="5186613" y="8718135"/>
                </a:lnTo>
                <a:lnTo>
                  <a:pt x="5186613" y="9068682"/>
                </a:lnTo>
                <a:lnTo>
                  <a:pt x="5522983" y="9068682"/>
                </a:lnTo>
                <a:close/>
                <a:moveTo>
                  <a:pt x="5522983" y="8353008"/>
                </a:moveTo>
                <a:lnTo>
                  <a:pt x="5186613" y="8353008"/>
                </a:lnTo>
                <a:lnTo>
                  <a:pt x="5186613" y="8703555"/>
                </a:lnTo>
                <a:lnTo>
                  <a:pt x="5522983" y="8703555"/>
                </a:lnTo>
                <a:close/>
                <a:moveTo>
                  <a:pt x="5522983" y="7987881"/>
                </a:moveTo>
                <a:lnTo>
                  <a:pt x="5186613" y="7987881"/>
                </a:lnTo>
                <a:lnTo>
                  <a:pt x="5186613" y="8338428"/>
                </a:lnTo>
                <a:lnTo>
                  <a:pt x="5522983" y="8338428"/>
                </a:lnTo>
                <a:close/>
                <a:moveTo>
                  <a:pt x="5522983" y="7622754"/>
                </a:moveTo>
                <a:lnTo>
                  <a:pt x="5186613" y="7622754"/>
                </a:lnTo>
                <a:lnTo>
                  <a:pt x="5186613" y="7973301"/>
                </a:lnTo>
                <a:lnTo>
                  <a:pt x="5522983" y="7973301"/>
                </a:lnTo>
                <a:close/>
                <a:moveTo>
                  <a:pt x="5522983" y="7257625"/>
                </a:moveTo>
                <a:lnTo>
                  <a:pt x="5186613" y="7257625"/>
                </a:lnTo>
                <a:lnTo>
                  <a:pt x="5186613" y="7608174"/>
                </a:lnTo>
                <a:lnTo>
                  <a:pt x="5522983" y="7608174"/>
                </a:lnTo>
                <a:close/>
                <a:moveTo>
                  <a:pt x="5522983" y="6892501"/>
                </a:moveTo>
                <a:lnTo>
                  <a:pt x="5186613" y="6892501"/>
                </a:lnTo>
                <a:lnTo>
                  <a:pt x="5186613" y="7243044"/>
                </a:lnTo>
                <a:lnTo>
                  <a:pt x="5522983" y="7243044"/>
                </a:lnTo>
                <a:close/>
                <a:moveTo>
                  <a:pt x="5522983" y="6527374"/>
                </a:moveTo>
                <a:lnTo>
                  <a:pt x="5186613" y="6527374"/>
                </a:lnTo>
                <a:lnTo>
                  <a:pt x="5186613" y="6877920"/>
                </a:lnTo>
                <a:lnTo>
                  <a:pt x="5522983" y="6877920"/>
                </a:lnTo>
                <a:close/>
                <a:moveTo>
                  <a:pt x="5522983" y="6187385"/>
                </a:moveTo>
                <a:lnTo>
                  <a:pt x="5186614" y="6187385"/>
                </a:lnTo>
                <a:lnTo>
                  <a:pt x="5186614" y="6357302"/>
                </a:lnTo>
                <a:lnTo>
                  <a:pt x="5186613" y="6357302"/>
                </a:lnTo>
                <a:lnTo>
                  <a:pt x="5186613" y="6512794"/>
                </a:lnTo>
                <a:lnTo>
                  <a:pt x="5522983" y="6512794"/>
                </a:lnTo>
                <a:close/>
                <a:moveTo>
                  <a:pt x="5522984" y="5822257"/>
                </a:moveTo>
                <a:lnTo>
                  <a:pt x="5186614" y="5822257"/>
                </a:lnTo>
                <a:lnTo>
                  <a:pt x="5186614" y="6172803"/>
                </a:lnTo>
                <a:lnTo>
                  <a:pt x="5522984" y="6172803"/>
                </a:lnTo>
                <a:close/>
                <a:moveTo>
                  <a:pt x="5522984" y="5457129"/>
                </a:moveTo>
                <a:lnTo>
                  <a:pt x="5186614" y="5457129"/>
                </a:lnTo>
                <a:lnTo>
                  <a:pt x="5186614" y="5807676"/>
                </a:lnTo>
                <a:lnTo>
                  <a:pt x="5522984" y="5807676"/>
                </a:lnTo>
                <a:close/>
                <a:moveTo>
                  <a:pt x="5522984" y="5092001"/>
                </a:moveTo>
                <a:lnTo>
                  <a:pt x="5186614" y="5092001"/>
                </a:lnTo>
                <a:lnTo>
                  <a:pt x="5186614" y="5442548"/>
                </a:lnTo>
                <a:lnTo>
                  <a:pt x="5522984" y="5442548"/>
                </a:lnTo>
                <a:close/>
                <a:moveTo>
                  <a:pt x="5522984" y="4726874"/>
                </a:moveTo>
                <a:lnTo>
                  <a:pt x="5186614" y="4726874"/>
                </a:lnTo>
                <a:lnTo>
                  <a:pt x="5186614" y="5077421"/>
                </a:lnTo>
                <a:lnTo>
                  <a:pt x="5522984" y="5077421"/>
                </a:lnTo>
                <a:close/>
                <a:moveTo>
                  <a:pt x="5522984" y="4361746"/>
                </a:moveTo>
                <a:lnTo>
                  <a:pt x="5186614" y="4361746"/>
                </a:lnTo>
                <a:lnTo>
                  <a:pt x="5186614" y="4712293"/>
                </a:lnTo>
                <a:lnTo>
                  <a:pt x="5522984" y="4712293"/>
                </a:lnTo>
                <a:close/>
                <a:moveTo>
                  <a:pt x="5522984" y="3996618"/>
                </a:moveTo>
                <a:lnTo>
                  <a:pt x="5186614" y="3996618"/>
                </a:lnTo>
                <a:lnTo>
                  <a:pt x="5186614" y="4347165"/>
                </a:lnTo>
                <a:lnTo>
                  <a:pt x="5522984" y="4347165"/>
                </a:lnTo>
                <a:close/>
                <a:moveTo>
                  <a:pt x="5522984" y="3631491"/>
                </a:moveTo>
                <a:lnTo>
                  <a:pt x="5186614" y="3631491"/>
                </a:lnTo>
                <a:lnTo>
                  <a:pt x="5186614" y="3982038"/>
                </a:lnTo>
                <a:lnTo>
                  <a:pt x="5522984" y="3982038"/>
                </a:lnTo>
                <a:close/>
                <a:moveTo>
                  <a:pt x="5522984" y="3266363"/>
                </a:moveTo>
                <a:lnTo>
                  <a:pt x="5186614" y="3266363"/>
                </a:lnTo>
                <a:lnTo>
                  <a:pt x="5186614" y="3616911"/>
                </a:lnTo>
                <a:lnTo>
                  <a:pt x="5522984" y="3616911"/>
                </a:lnTo>
                <a:close/>
                <a:moveTo>
                  <a:pt x="5522984" y="2901235"/>
                </a:moveTo>
                <a:lnTo>
                  <a:pt x="5186614" y="2901235"/>
                </a:lnTo>
                <a:lnTo>
                  <a:pt x="5186614" y="3251783"/>
                </a:lnTo>
                <a:lnTo>
                  <a:pt x="5522984" y="3251783"/>
                </a:lnTo>
                <a:close/>
                <a:moveTo>
                  <a:pt x="5522984" y="2536108"/>
                </a:moveTo>
                <a:lnTo>
                  <a:pt x="5186614" y="2536108"/>
                </a:lnTo>
                <a:lnTo>
                  <a:pt x="5186614" y="2886655"/>
                </a:lnTo>
                <a:lnTo>
                  <a:pt x="5522984" y="2886655"/>
                </a:lnTo>
                <a:close/>
                <a:moveTo>
                  <a:pt x="5522984" y="2170981"/>
                </a:moveTo>
                <a:lnTo>
                  <a:pt x="5186614" y="2170981"/>
                </a:lnTo>
                <a:lnTo>
                  <a:pt x="5186614" y="2521528"/>
                </a:lnTo>
                <a:lnTo>
                  <a:pt x="5522984" y="2521528"/>
                </a:lnTo>
                <a:close/>
                <a:moveTo>
                  <a:pt x="5522984" y="1805854"/>
                </a:moveTo>
                <a:lnTo>
                  <a:pt x="5186614" y="1805854"/>
                </a:lnTo>
                <a:lnTo>
                  <a:pt x="5186614" y="2156401"/>
                </a:lnTo>
                <a:lnTo>
                  <a:pt x="5522984" y="2156401"/>
                </a:lnTo>
                <a:close/>
                <a:moveTo>
                  <a:pt x="5522984" y="1440727"/>
                </a:moveTo>
                <a:lnTo>
                  <a:pt x="5186614" y="1440727"/>
                </a:lnTo>
                <a:lnTo>
                  <a:pt x="5186614" y="1791274"/>
                </a:lnTo>
                <a:lnTo>
                  <a:pt x="5522984" y="1791274"/>
                </a:lnTo>
                <a:close/>
                <a:moveTo>
                  <a:pt x="5522984" y="1075598"/>
                </a:moveTo>
                <a:lnTo>
                  <a:pt x="5186614" y="1075598"/>
                </a:lnTo>
                <a:lnTo>
                  <a:pt x="5186614" y="1426147"/>
                </a:lnTo>
                <a:lnTo>
                  <a:pt x="5522984" y="1426147"/>
                </a:lnTo>
                <a:close/>
                <a:moveTo>
                  <a:pt x="5522984" y="710474"/>
                </a:moveTo>
                <a:lnTo>
                  <a:pt x="5186614" y="710474"/>
                </a:lnTo>
                <a:lnTo>
                  <a:pt x="5186614" y="1061017"/>
                </a:lnTo>
                <a:lnTo>
                  <a:pt x="5522984" y="1061017"/>
                </a:lnTo>
                <a:close/>
                <a:moveTo>
                  <a:pt x="5522984" y="345347"/>
                </a:moveTo>
                <a:lnTo>
                  <a:pt x="5186614" y="345347"/>
                </a:lnTo>
                <a:lnTo>
                  <a:pt x="5186614" y="695893"/>
                </a:lnTo>
                <a:lnTo>
                  <a:pt x="5522984" y="695893"/>
                </a:lnTo>
                <a:close/>
                <a:moveTo>
                  <a:pt x="5874573" y="12004284"/>
                </a:moveTo>
                <a:lnTo>
                  <a:pt x="5538203" y="12004284"/>
                </a:lnTo>
                <a:lnTo>
                  <a:pt x="5538203" y="12354830"/>
                </a:lnTo>
                <a:lnTo>
                  <a:pt x="5874573" y="12354830"/>
                </a:lnTo>
                <a:close/>
                <a:moveTo>
                  <a:pt x="5874573" y="11639156"/>
                </a:moveTo>
                <a:lnTo>
                  <a:pt x="5538203" y="11639156"/>
                </a:lnTo>
                <a:lnTo>
                  <a:pt x="5538203" y="11989703"/>
                </a:lnTo>
                <a:lnTo>
                  <a:pt x="5874573" y="11989703"/>
                </a:lnTo>
                <a:close/>
                <a:moveTo>
                  <a:pt x="5874573" y="11274028"/>
                </a:moveTo>
                <a:lnTo>
                  <a:pt x="5538203" y="11274028"/>
                </a:lnTo>
                <a:lnTo>
                  <a:pt x="5538203" y="11624575"/>
                </a:lnTo>
                <a:lnTo>
                  <a:pt x="5874573" y="11624575"/>
                </a:lnTo>
                <a:close/>
                <a:moveTo>
                  <a:pt x="5874573" y="10908901"/>
                </a:moveTo>
                <a:lnTo>
                  <a:pt x="5538203" y="10908901"/>
                </a:lnTo>
                <a:lnTo>
                  <a:pt x="5538203" y="11259448"/>
                </a:lnTo>
                <a:lnTo>
                  <a:pt x="5874573" y="11259448"/>
                </a:lnTo>
                <a:close/>
                <a:moveTo>
                  <a:pt x="5874573" y="10543773"/>
                </a:moveTo>
                <a:lnTo>
                  <a:pt x="5538203" y="10543773"/>
                </a:lnTo>
                <a:lnTo>
                  <a:pt x="5538203" y="10894320"/>
                </a:lnTo>
                <a:lnTo>
                  <a:pt x="5874573" y="10894320"/>
                </a:lnTo>
                <a:close/>
                <a:moveTo>
                  <a:pt x="5874573" y="10178645"/>
                </a:moveTo>
                <a:lnTo>
                  <a:pt x="5538203" y="10178645"/>
                </a:lnTo>
                <a:lnTo>
                  <a:pt x="5538203" y="10529192"/>
                </a:lnTo>
                <a:lnTo>
                  <a:pt x="5874573" y="10529192"/>
                </a:lnTo>
                <a:close/>
                <a:moveTo>
                  <a:pt x="5874573" y="9813518"/>
                </a:moveTo>
                <a:lnTo>
                  <a:pt x="5538203" y="9813518"/>
                </a:lnTo>
                <a:lnTo>
                  <a:pt x="5538203" y="10164065"/>
                </a:lnTo>
                <a:lnTo>
                  <a:pt x="5874573" y="10164065"/>
                </a:lnTo>
                <a:close/>
                <a:moveTo>
                  <a:pt x="5874573" y="9448390"/>
                </a:moveTo>
                <a:lnTo>
                  <a:pt x="5538203" y="9448390"/>
                </a:lnTo>
                <a:lnTo>
                  <a:pt x="5538203" y="9798938"/>
                </a:lnTo>
                <a:lnTo>
                  <a:pt x="5874573" y="9798938"/>
                </a:lnTo>
                <a:close/>
                <a:moveTo>
                  <a:pt x="5874573" y="9083262"/>
                </a:moveTo>
                <a:lnTo>
                  <a:pt x="5538203" y="9083262"/>
                </a:lnTo>
                <a:lnTo>
                  <a:pt x="5538203" y="9433810"/>
                </a:lnTo>
                <a:lnTo>
                  <a:pt x="5874573" y="9433810"/>
                </a:lnTo>
                <a:close/>
                <a:moveTo>
                  <a:pt x="5874573" y="8718135"/>
                </a:moveTo>
                <a:lnTo>
                  <a:pt x="5538203" y="8718135"/>
                </a:lnTo>
                <a:lnTo>
                  <a:pt x="5538203" y="9068682"/>
                </a:lnTo>
                <a:lnTo>
                  <a:pt x="5874573" y="9068682"/>
                </a:lnTo>
                <a:close/>
                <a:moveTo>
                  <a:pt x="5874573" y="8353008"/>
                </a:moveTo>
                <a:lnTo>
                  <a:pt x="5538203" y="8353008"/>
                </a:lnTo>
                <a:lnTo>
                  <a:pt x="5538203" y="8703555"/>
                </a:lnTo>
                <a:lnTo>
                  <a:pt x="5874573" y="8703555"/>
                </a:lnTo>
                <a:close/>
                <a:moveTo>
                  <a:pt x="5874573" y="7987881"/>
                </a:moveTo>
                <a:lnTo>
                  <a:pt x="5538203" y="7987881"/>
                </a:lnTo>
                <a:lnTo>
                  <a:pt x="5538203" y="8338428"/>
                </a:lnTo>
                <a:lnTo>
                  <a:pt x="5874573" y="8338428"/>
                </a:lnTo>
                <a:close/>
                <a:moveTo>
                  <a:pt x="5874573" y="7622754"/>
                </a:moveTo>
                <a:lnTo>
                  <a:pt x="5538203" y="7622754"/>
                </a:lnTo>
                <a:lnTo>
                  <a:pt x="5538203" y="7973301"/>
                </a:lnTo>
                <a:lnTo>
                  <a:pt x="5874573" y="7973301"/>
                </a:lnTo>
                <a:close/>
                <a:moveTo>
                  <a:pt x="5874573" y="7257625"/>
                </a:moveTo>
                <a:lnTo>
                  <a:pt x="5538203" y="7257625"/>
                </a:lnTo>
                <a:lnTo>
                  <a:pt x="5538203" y="7608174"/>
                </a:lnTo>
                <a:lnTo>
                  <a:pt x="5874573" y="7608174"/>
                </a:lnTo>
                <a:close/>
                <a:moveTo>
                  <a:pt x="5874573" y="6892501"/>
                </a:moveTo>
                <a:lnTo>
                  <a:pt x="5538203" y="6892501"/>
                </a:lnTo>
                <a:lnTo>
                  <a:pt x="5538203" y="7243044"/>
                </a:lnTo>
                <a:lnTo>
                  <a:pt x="5874573" y="7243044"/>
                </a:lnTo>
                <a:close/>
                <a:moveTo>
                  <a:pt x="5874573" y="6527374"/>
                </a:moveTo>
                <a:lnTo>
                  <a:pt x="5538203" y="6527374"/>
                </a:lnTo>
                <a:lnTo>
                  <a:pt x="5538203" y="6877920"/>
                </a:lnTo>
                <a:lnTo>
                  <a:pt x="5874573" y="6877920"/>
                </a:lnTo>
                <a:close/>
                <a:moveTo>
                  <a:pt x="5874573" y="6187385"/>
                </a:moveTo>
                <a:lnTo>
                  <a:pt x="5538204" y="6187385"/>
                </a:lnTo>
                <a:lnTo>
                  <a:pt x="5538204" y="6357302"/>
                </a:lnTo>
                <a:lnTo>
                  <a:pt x="5538203" y="6357302"/>
                </a:lnTo>
                <a:lnTo>
                  <a:pt x="5538203" y="6512794"/>
                </a:lnTo>
                <a:lnTo>
                  <a:pt x="5874573" y="6512794"/>
                </a:lnTo>
                <a:close/>
                <a:moveTo>
                  <a:pt x="5874574" y="5822257"/>
                </a:moveTo>
                <a:lnTo>
                  <a:pt x="5538204" y="5822257"/>
                </a:lnTo>
                <a:lnTo>
                  <a:pt x="5538204" y="6172803"/>
                </a:lnTo>
                <a:lnTo>
                  <a:pt x="5874574" y="6172803"/>
                </a:lnTo>
                <a:close/>
                <a:moveTo>
                  <a:pt x="5874574" y="5457129"/>
                </a:moveTo>
                <a:lnTo>
                  <a:pt x="5538204" y="5457129"/>
                </a:lnTo>
                <a:lnTo>
                  <a:pt x="5538204" y="5807676"/>
                </a:lnTo>
                <a:lnTo>
                  <a:pt x="5874574" y="5807676"/>
                </a:lnTo>
                <a:close/>
                <a:moveTo>
                  <a:pt x="5874574" y="5092001"/>
                </a:moveTo>
                <a:lnTo>
                  <a:pt x="5538204" y="5092001"/>
                </a:lnTo>
                <a:lnTo>
                  <a:pt x="5538204" y="5442548"/>
                </a:lnTo>
                <a:lnTo>
                  <a:pt x="5874574" y="5442548"/>
                </a:lnTo>
                <a:close/>
                <a:moveTo>
                  <a:pt x="5874574" y="4726874"/>
                </a:moveTo>
                <a:lnTo>
                  <a:pt x="5538204" y="4726874"/>
                </a:lnTo>
                <a:lnTo>
                  <a:pt x="5538204" y="5077421"/>
                </a:lnTo>
                <a:lnTo>
                  <a:pt x="5874574" y="5077421"/>
                </a:lnTo>
                <a:close/>
                <a:moveTo>
                  <a:pt x="5874574" y="4361746"/>
                </a:moveTo>
                <a:lnTo>
                  <a:pt x="5538204" y="4361746"/>
                </a:lnTo>
                <a:lnTo>
                  <a:pt x="5538204" y="4712293"/>
                </a:lnTo>
                <a:lnTo>
                  <a:pt x="5874574" y="4712293"/>
                </a:lnTo>
                <a:close/>
                <a:moveTo>
                  <a:pt x="5874574" y="3996618"/>
                </a:moveTo>
                <a:lnTo>
                  <a:pt x="5538204" y="3996618"/>
                </a:lnTo>
                <a:lnTo>
                  <a:pt x="5538204" y="4347165"/>
                </a:lnTo>
                <a:lnTo>
                  <a:pt x="5874574" y="4347165"/>
                </a:lnTo>
                <a:close/>
                <a:moveTo>
                  <a:pt x="5874574" y="3631491"/>
                </a:moveTo>
                <a:lnTo>
                  <a:pt x="5538204" y="3631491"/>
                </a:lnTo>
                <a:lnTo>
                  <a:pt x="5538204" y="3982038"/>
                </a:lnTo>
                <a:lnTo>
                  <a:pt x="5874574" y="3982038"/>
                </a:lnTo>
                <a:close/>
                <a:moveTo>
                  <a:pt x="5874574" y="3266363"/>
                </a:moveTo>
                <a:lnTo>
                  <a:pt x="5538204" y="3266363"/>
                </a:lnTo>
                <a:lnTo>
                  <a:pt x="5538204" y="3616911"/>
                </a:lnTo>
                <a:lnTo>
                  <a:pt x="5874574" y="3616911"/>
                </a:lnTo>
                <a:close/>
                <a:moveTo>
                  <a:pt x="5874574" y="2901235"/>
                </a:moveTo>
                <a:lnTo>
                  <a:pt x="5538204" y="2901235"/>
                </a:lnTo>
                <a:lnTo>
                  <a:pt x="5538204" y="3251783"/>
                </a:lnTo>
                <a:lnTo>
                  <a:pt x="5874574" y="3251783"/>
                </a:lnTo>
                <a:close/>
                <a:moveTo>
                  <a:pt x="5874574" y="2536108"/>
                </a:moveTo>
                <a:lnTo>
                  <a:pt x="5538204" y="2536108"/>
                </a:lnTo>
                <a:lnTo>
                  <a:pt x="5538204" y="2886655"/>
                </a:lnTo>
                <a:lnTo>
                  <a:pt x="5874574" y="2886655"/>
                </a:lnTo>
                <a:close/>
                <a:moveTo>
                  <a:pt x="5874574" y="2170981"/>
                </a:moveTo>
                <a:lnTo>
                  <a:pt x="5538204" y="2170981"/>
                </a:lnTo>
                <a:lnTo>
                  <a:pt x="5538204" y="2521528"/>
                </a:lnTo>
                <a:lnTo>
                  <a:pt x="5874574" y="2521528"/>
                </a:lnTo>
                <a:close/>
                <a:moveTo>
                  <a:pt x="5874574" y="1805854"/>
                </a:moveTo>
                <a:lnTo>
                  <a:pt x="5538204" y="1805854"/>
                </a:lnTo>
                <a:lnTo>
                  <a:pt x="5538204" y="2156401"/>
                </a:lnTo>
                <a:lnTo>
                  <a:pt x="5874574" y="2156401"/>
                </a:lnTo>
                <a:close/>
                <a:moveTo>
                  <a:pt x="5874574" y="1440727"/>
                </a:moveTo>
                <a:lnTo>
                  <a:pt x="5538204" y="1440727"/>
                </a:lnTo>
                <a:lnTo>
                  <a:pt x="5538204" y="1791274"/>
                </a:lnTo>
                <a:lnTo>
                  <a:pt x="5874574" y="1791274"/>
                </a:lnTo>
                <a:close/>
                <a:moveTo>
                  <a:pt x="5874574" y="1075598"/>
                </a:moveTo>
                <a:lnTo>
                  <a:pt x="5538204" y="1075598"/>
                </a:lnTo>
                <a:lnTo>
                  <a:pt x="5538204" y="1426147"/>
                </a:lnTo>
                <a:lnTo>
                  <a:pt x="5874574" y="1426147"/>
                </a:lnTo>
                <a:close/>
                <a:moveTo>
                  <a:pt x="5874574" y="710474"/>
                </a:moveTo>
                <a:lnTo>
                  <a:pt x="5538204" y="710474"/>
                </a:lnTo>
                <a:lnTo>
                  <a:pt x="5538204" y="1061017"/>
                </a:lnTo>
                <a:lnTo>
                  <a:pt x="5874574" y="1061017"/>
                </a:lnTo>
                <a:close/>
                <a:moveTo>
                  <a:pt x="5874574" y="345347"/>
                </a:moveTo>
                <a:lnTo>
                  <a:pt x="5538204" y="345347"/>
                </a:lnTo>
                <a:lnTo>
                  <a:pt x="5538204" y="695893"/>
                </a:lnTo>
                <a:lnTo>
                  <a:pt x="5874574" y="695893"/>
                </a:lnTo>
                <a:close/>
                <a:moveTo>
                  <a:pt x="6226162" y="12004284"/>
                </a:moveTo>
                <a:lnTo>
                  <a:pt x="5889793" y="12004284"/>
                </a:lnTo>
                <a:lnTo>
                  <a:pt x="5889793" y="12354830"/>
                </a:lnTo>
                <a:lnTo>
                  <a:pt x="6226162" y="12354830"/>
                </a:lnTo>
                <a:close/>
                <a:moveTo>
                  <a:pt x="6226162" y="11639156"/>
                </a:moveTo>
                <a:lnTo>
                  <a:pt x="5889793" y="11639156"/>
                </a:lnTo>
                <a:lnTo>
                  <a:pt x="5889793" y="11989703"/>
                </a:lnTo>
                <a:lnTo>
                  <a:pt x="6226162" y="11989703"/>
                </a:lnTo>
                <a:close/>
                <a:moveTo>
                  <a:pt x="6226162" y="11274028"/>
                </a:moveTo>
                <a:lnTo>
                  <a:pt x="5889793" y="11274028"/>
                </a:lnTo>
                <a:lnTo>
                  <a:pt x="5889793" y="11624575"/>
                </a:lnTo>
                <a:lnTo>
                  <a:pt x="6226162" y="11624575"/>
                </a:lnTo>
                <a:close/>
                <a:moveTo>
                  <a:pt x="6226162" y="10908900"/>
                </a:moveTo>
                <a:lnTo>
                  <a:pt x="5889793" y="10908901"/>
                </a:lnTo>
                <a:lnTo>
                  <a:pt x="5889793" y="11259448"/>
                </a:lnTo>
                <a:lnTo>
                  <a:pt x="6226162" y="11259448"/>
                </a:lnTo>
                <a:close/>
                <a:moveTo>
                  <a:pt x="6226162" y="10543773"/>
                </a:moveTo>
                <a:lnTo>
                  <a:pt x="5889793" y="10543773"/>
                </a:lnTo>
                <a:lnTo>
                  <a:pt x="5889793" y="10894320"/>
                </a:lnTo>
                <a:lnTo>
                  <a:pt x="6226162" y="10894320"/>
                </a:lnTo>
                <a:close/>
                <a:moveTo>
                  <a:pt x="6226162" y="10178645"/>
                </a:moveTo>
                <a:lnTo>
                  <a:pt x="5889793" y="10178645"/>
                </a:lnTo>
                <a:lnTo>
                  <a:pt x="5889793" y="10529192"/>
                </a:lnTo>
                <a:lnTo>
                  <a:pt x="6226162" y="10529192"/>
                </a:lnTo>
                <a:close/>
                <a:moveTo>
                  <a:pt x="6226162" y="9813518"/>
                </a:moveTo>
                <a:lnTo>
                  <a:pt x="5889793" y="9813518"/>
                </a:lnTo>
                <a:lnTo>
                  <a:pt x="5889793" y="10164065"/>
                </a:lnTo>
                <a:lnTo>
                  <a:pt x="6226162" y="10164065"/>
                </a:lnTo>
                <a:close/>
                <a:moveTo>
                  <a:pt x="6226162" y="9448390"/>
                </a:moveTo>
                <a:lnTo>
                  <a:pt x="5889793" y="9448390"/>
                </a:lnTo>
                <a:lnTo>
                  <a:pt x="5889793" y="9798938"/>
                </a:lnTo>
                <a:lnTo>
                  <a:pt x="6226162" y="9798938"/>
                </a:lnTo>
                <a:close/>
                <a:moveTo>
                  <a:pt x="6226162" y="9083262"/>
                </a:moveTo>
                <a:lnTo>
                  <a:pt x="5889793" y="9083262"/>
                </a:lnTo>
                <a:lnTo>
                  <a:pt x="5889793" y="9433810"/>
                </a:lnTo>
                <a:lnTo>
                  <a:pt x="6226162" y="9433810"/>
                </a:lnTo>
                <a:close/>
                <a:moveTo>
                  <a:pt x="6226162" y="8718135"/>
                </a:moveTo>
                <a:lnTo>
                  <a:pt x="5889793" y="8718135"/>
                </a:lnTo>
                <a:lnTo>
                  <a:pt x="5889793" y="9068682"/>
                </a:lnTo>
                <a:lnTo>
                  <a:pt x="6226162" y="9068682"/>
                </a:lnTo>
                <a:close/>
                <a:moveTo>
                  <a:pt x="6226162" y="8353008"/>
                </a:moveTo>
                <a:lnTo>
                  <a:pt x="5889793" y="8353008"/>
                </a:lnTo>
                <a:lnTo>
                  <a:pt x="5889793" y="8703555"/>
                </a:lnTo>
                <a:lnTo>
                  <a:pt x="6226162" y="8703555"/>
                </a:lnTo>
                <a:close/>
                <a:moveTo>
                  <a:pt x="6226162" y="7987881"/>
                </a:moveTo>
                <a:lnTo>
                  <a:pt x="5889793" y="7987881"/>
                </a:lnTo>
                <a:lnTo>
                  <a:pt x="5889793" y="8338428"/>
                </a:lnTo>
                <a:lnTo>
                  <a:pt x="6226162" y="8338428"/>
                </a:lnTo>
                <a:close/>
                <a:moveTo>
                  <a:pt x="6226162" y="7622754"/>
                </a:moveTo>
                <a:lnTo>
                  <a:pt x="5889793" y="7622754"/>
                </a:lnTo>
                <a:lnTo>
                  <a:pt x="5889793" y="7973301"/>
                </a:lnTo>
                <a:lnTo>
                  <a:pt x="6226162" y="7973301"/>
                </a:lnTo>
                <a:close/>
                <a:moveTo>
                  <a:pt x="6226162" y="7257625"/>
                </a:moveTo>
                <a:lnTo>
                  <a:pt x="5889793" y="7257625"/>
                </a:lnTo>
                <a:lnTo>
                  <a:pt x="5889793" y="7608174"/>
                </a:lnTo>
                <a:lnTo>
                  <a:pt x="6226162" y="7608174"/>
                </a:lnTo>
                <a:close/>
                <a:moveTo>
                  <a:pt x="6226162" y="6892501"/>
                </a:moveTo>
                <a:lnTo>
                  <a:pt x="5889793" y="6892501"/>
                </a:lnTo>
                <a:lnTo>
                  <a:pt x="5889793" y="7243044"/>
                </a:lnTo>
                <a:lnTo>
                  <a:pt x="6226162" y="7243044"/>
                </a:lnTo>
                <a:close/>
                <a:moveTo>
                  <a:pt x="6226163" y="6527374"/>
                </a:moveTo>
                <a:lnTo>
                  <a:pt x="5889793" y="6527374"/>
                </a:lnTo>
                <a:lnTo>
                  <a:pt x="5889793" y="6877920"/>
                </a:lnTo>
                <a:lnTo>
                  <a:pt x="6226162" y="6877921"/>
                </a:lnTo>
                <a:close/>
                <a:moveTo>
                  <a:pt x="6226163" y="6187384"/>
                </a:moveTo>
                <a:lnTo>
                  <a:pt x="5889794" y="6187385"/>
                </a:lnTo>
                <a:lnTo>
                  <a:pt x="5889794" y="6357302"/>
                </a:lnTo>
                <a:lnTo>
                  <a:pt x="5889793" y="6357302"/>
                </a:lnTo>
                <a:lnTo>
                  <a:pt x="5889793" y="6512794"/>
                </a:lnTo>
                <a:lnTo>
                  <a:pt x="6226163" y="6512794"/>
                </a:lnTo>
                <a:lnTo>
                  <a:pt x="6226163" y="6357302"/>
                </a:lnTo>
                <a:close/>
                <a:moveTo>
                  <a:pt x="6226163" y="5822257"/>
                </a:moveTo>
                <a:lnTo>
                  <a:pt x="5889794" y="5822257"/>
                </a:lnTo>
                <a:lnTo>
                  <a:pt x="5889794" y="6172803"/>
                </a:lnTo>
                <a:lnTo>
                  <a:pt x="6226163" y="6172803"/>
                </a:lnTo>
                <a:close/>
                <a:moveTo>
                  <a:pt x="6226163" y="5457129"/>
                </a:moveTo>
                <a:lnTo>
                  <a:pt x="5889794" y="5457129"/>
                </a:lnTo>
                <a:lnTo>
                  <a:pt x="5889794" y="5807676"/>
                </a:lnTo>
                <a:lnTo>
                  <a:pt x="6226163" y="5807676"/>
                </a:lnTo>
                <a:close/>
                <a:moveTo>
                  <a:pt x="6226163" y="5092001"/>
                </a:moveTo>
                <a:lnTo>
                  <a:pt x="5889794" y="5092001"/>
                </a:lnTo>
                <a:lnTo>
                  <a:pt x="5889794" y="5442548"/>
                </a:lnTo>
                <a:lnTo>
                  <a:pt x="6226163" y="5442548"/>
                </a:lnTo>
                <a:close/>
                <a:moveTo>
                  <a:pt x="6226163" y="4726873"/>
                </a:moveTo>
                <a:lnTo>
                  <a:pt x="5889794" y="4726874"/>
                </a:lnTo>
                <a:lnTo>
                  <a:pt x="5889794" y="5077421"/>
                </a:lnTo>
                <a:lnTo>
                  <a:pt x="6226163" y="5077421"/>
                </a:lnTo>
                <a:close/>
                <a:moveTo>
                  <a:pt x="6226163" y="4361746"/>
                </a:moveTo>
                <a:lnTo>
                  <a:pt x="5889794" y="4361746"/>
                </a:lnTo>
                <a:lnTo>
                  <a:pt x="5889794" y="4712293"/>
                </a:lnTo>
                <a:lnTo>
                  <a:pt x="6226163" y="4712293"/>
                </a:lnTo>
                <a:close/>
                <a:moveTo>
                  <a:pt x="6226163" y="3996618"/>
                </a:moveTo>
                <a:lnTo>
                  <a:pt x="5889794" y="3996618"/>
                </a:lnTo>
                <a:lnTo>
                  <a:pt x="5889794" y="4347165"/>
                </a:lnTo>
                <a:lnTo>
                  <a:pt x="6226163" y="4347165"/>
                </a:lnTo>
                <a:close/>
                <a:moveTo>
                  <a:pt x="6226163" y="3631491"/>
                </a:moveTo>
                <a:lnTo>
                  <a:pt x="5889794" y="3631491"/>
                </a:lnTo>
                <a:lnTo>
                  <a:pt x="5889794" y="3982038"/>
                </a:lnTo>
                <a:lnTo>
                  <a:pt x="6226163" y="3982038"/>
                </a:lnTo>
                <a:close/>
                <a:moveTo>
                  <a:pt x="6226163" y="3266363"/>
                </a:moveTo>
                <a:lnTo>
                  <a:pt x="5889794" y="3266363"/>
                </a:lnTo>
                <a:lnTo>
                  <a:pt x="5889794" y="3616911"/>
                </a:lnTo>
                <a:lnTo>
                  <a:pt x="6226163" y="3616911"/>
                </a:lnTo>
                <a:close/>
                <a:moveTo>
                  <a:pt x="6226163" y="2901235"/>
                </a:moveTo>
                <a:lnTo>
                  <a:pt x="5889794" y="2901235"/>
                </a:lnTo>
                <a:lnTo>
                  <a:pt x="5889794" y="3251783"/>
                </a:lnTo>
                <a:lnTo>
                  <a:pt x="6226163" y="3251783"/>
                </a:lnTo>
                <a:close/>
                <a:moveTo>
                  <a:pt x="6226163" y="2536108"/>
                </a:moveTo>
                <a:lnTo>
                  <a:pt x="5889794" y="2536108"/>
                </a:lnTo>
                <a:lnTo>
                  <a:pt x="5889794" y="2886655"/>
                </a:lnTo>
                <a:lnTo>
                  <a:pt x="6226163" y="2886655"/>
                </a:lnTo>
                <a:close/>
                <a:moveTo>
                  <a:pt x="6226163" y="2170981"/>
                </a:moveTo>
                <a:lnTo>
                  <a:pt x="5889794" y="2170981"/>
                </a:lnTo>
                <a:lnTo>
                  <a:pt x="5889794" y="2521528"/>
                </a:lnTo>
                <a:lnTo>
                  <a:pt x="6226163" y="2521528"/>
                </a:lnTo>
                <a:close/>
                <a:moveTo>
                  <a:pt x="6226163" y="1805854"/>
                </a:moveTo>
                <a:lnTo>
                  <a:pt x="5889794" y="1805854"/>
                </a:lnTo>
                <a:lnTo>
                  <a:pt x="5889794" y="2156401"/>
                </a:lnTo>
                <a:lnTo>
                  <a:pt x="6226163" y="2156401"/>
                </a:lnTo>
                <a:close/>
                <a:moveTo>
                  <a:pt x="6226163" y="1440727"/>
                </a:moveTo>
                <a:lnTo>
                  <a:pt x="5889794" y="1440727"/>
                </a:lnTo>
                <a:lnTo>
                  <a:pt x="5889794" y="1791274"/>
                </a:lnTo>
                <a:lnTo>
                  <a:pt x="6226163" y="1791274"/>
                </a:lnTo>
                <a:close/>
                <a:moveTo>
                  <a:pt x="6226163" y="1075598"/>
                </a:moveTo>
                <a:lnTo>
                  <a:pt x="5889794" y="1075598"/>
                </a:lnTo>
                <a:lnTo>
                  <a:pt x="5889794" y="1426147"/>
                </a:lnTo>
                <a:lnTo>
                  <a:pt x="6226163" y="1426147"/>
                </a:lnTo>
                <a:close/>
                <a:moveTo>
                  <a:pt x="6226163" y="710474"/>
                </a:moveTo>
                <a:lnTo>
                  <a:pt x="5889794" y="710474"/>
                </a:lnTo>
                <a:lnTo>
                  <a:pt x="5889794" y="1061017"/>
                </a:lnTo>
                <a:lnTo>
                  <a:pt x="6226163" y="1061017"/>
                </a:lnTo>
                <a:close/>
                <a:moveTo>
                  <a:pt x="6226164" y="345347"/>
                </a:moveTo>
                <a:lnTo>
                  <a:pt x="5889794" y="345347"/>
                </a:lnTo>
                <a:lnTo>
                  <a:pt x="5889794" y="695893"/>
                </a:lnTo>
                <a:lnTo>
                  <a:pt x="6226163" y="695894"/>
                </a:lnTo>
                <a:close/>
                <a:moveTo>
                  <a:pt x="6577751" y="12004284"/>
                </a:moveTo>
                <a:lnTo>
                  <a:pt x="6241382" y="12004284"/>
                </a:lnTo>
                <a:lnTo>
                  <a:pt x="6241382" y="12354830"/>
                </a:lnTo>
                <a:lnTo>
                  <a:pt x="6577751" y="12354830"/>
                </a:lnTo>
                <a:close/>
                <a:moveTo>
                  <a:pt x="6577751" y="11639156"/>
                </a:moveTo>
                <a:lnTo>
                  <a:pt x="6241382" y="11639156"/>
                </a:lnTo>
                <a:lnTo>
                  <a:pt x="6241382" y="11989703"/>
                </a:lnTo>
                <a:lnTo>
                  <a:pt x="6577751" y="11989703"/>
                </a:lnTo>
                <a:close/>
                <a:moveTo>
                  <a:pt x="6577751" y="11274028"/>
                </a:moveTo>
                <a:lnTo>
                  <a:pt x="6241382" y="11274028"/>
                </a:lnTo>
                <a:lnTo>
                  <a:pt x="6241382" y="11624575"/>
                </a:lnTo>
                <a:lnTo>
                  <a:pt x="6577751" y="11624575"/>
                </a:lnTo>
                <a:close/>
                <a:moveTo>
                  <a:pt x="6577751" y="10908900"/>
                </a:moveTo>
                <a:lnTo>
                  <a:pt x="6241382" y="10908900"/>
                </a:lnTo>
                <a:lnTo>
                  <a:pt x="6241382" y="11259448"/>
                </a:lnTo>
                <a:lnTo>
                  <a:pt x="6577751" y="11259448"/>
                </a:lnTo>
                <a:close/>
                <a:moveTo>
                  <a:pt x="6577751" y="10543773"/>
                </a:moveTo>
                <a:lnTo>
                  <a:pt x="6241382" y="10543773"/>
                </a:lnTo>
                <a:lnTo>
                  <a:pt x="6241382" y="10894320"/>
                </a:lnTo>
                <a:lnTo>
                  <a:pt x="6577751" y="10894320"/>
                </a:lnTo>
                <a:close/>
                <a:moveTo>
                  <a:pt x="6577751" y="10178645"/>
                </a:moveTo>
                <a:lnTo>
                  <a:pt x="6241382" y="10178645"/>
                </a:lnTo>
                <a:lnTo>
                  <a:pt x="6241382" y="10529192"/>
                </a:lnTo>
                <a:lnTo>
                  <a:pt x="6577751" y="10529192"/>
                </a:lnTo>
                <a:close/>
                <a:moveTo>
                  <a:pt x="6577751" y="9813518"/>
                </a:moveTo>
                <a:lnTo>
                  <a:pt x="6241382" y="9813518"/>
                </a:lnTo>
                <a:lnTo>
                  <a:pt x="6241382" y="10164065"/>
                </a:lnTo>
                <a:lnTo>
                  <a:pt x="6577751" y="10164065"/>
                </a:lnTo>
                <a:close/>
                <a:moveTo>
                  <a:pt x="6577751" y="9448390"/>
                </a:moveTo>
                <a:lnTo>
                  <a:pt x="6241382" y="9448390"/>
                </a:lnTo>
                <a:lnTo>
                  <a:pt x="6241382" y="9798938"/>
                </a:lnTo>
                <a:lnTo>
                  <a:pt x="6577751" y="9798938"/>
                </a:lnTo>
                <a:close/>
                <a:moveTo>
                  <a:pt x="6577751" y="9083262"/>
                </a:moveTo>
                <a:lnTo>
                  <a:pt x="6241382" y="9083262"/>
                </a:lnTo>
                <a:lnTo>
                  <a:pt x="6241382" y="9433810"/>
                </a:lnTo>
                <a:lnTo>
                  <a:pt x="6577751" y="9433810"/>
                </a:lnTo>
                <a:close/>
                <a:moveTo>
                  <a:pt x="6577751" y="8718135"/>
                </a:moveTo>
                <a:lnTo>
                  <a:pt x="6241382" y="8718135"/>
                </a:lnTo>
                <a:lnTo>
                  <a:pt x="6241382" y="9068682"/>
                </a:lnTo>
                <a:lnTo>
                  <a:pt x="6577751" y="9068682"/>
                </a:lnTo>
                <a:close/>
                <a:moveTo>
                  <a:pt x="6577751" y="8353008"/>
                </a:moveTo>
                <a:lnTo>
                  <a:pt x="6241382" y="8353008"/>
                </a:lnTo>
                <a:lnTo>
                  <a:pt x="6241382" y="8703555"/>
                </a:lnTo>
                <a:lnTo>
                  <a:pt x="6577751" y="8703555"/>
                </a:lnTo>
                <a:close/>
                <a:moveTo>
                  <a:pt x="6577751" y="7987881"/>
                </a:moveTo>
                <a:lnTo>
                  <a:pt x="6241382" y="7987881"/>
                </a:lnTo>
                <a:lnTo>
                  <a:pt x="6241382" y="8338428"/>
                </a:lnTo>
                <a:lnTo>
                  <a:pt x="6577751" y="8338428"/>
                </a:lnTo>
                <a:close/>
                <a:moveTo>
                  <a:pt x="6577751" y="7622754"/>
                </a:moveTo>
                <a:lnTo>
                  <a:pt x="6241382" y="7622754"/>
                </a:lnTo>
                <a:lnTo>
                  <a:pt x="6241382" y="7973301"/>
                </a:lnTo>
                <a:lnTo>
                  <a:pt x="6577751" y="7973301"/>
                </a:lnTo>
                <a:close/>
                <a:moveTo>
                  <a:pt x="6577751" y="7257625"/>
                </a:moveTo>
                <a:lnTo>
                  <a:pt x="6241382" y="7257625"/>
                </a:lnTo>
                <a:lnTo>
                  <a:pt x="6241382" y="7608174"/>
                </a:lnTo>
                <a:lnTo>
                  <a:pt x="6577751" y="7608174"/>
                </a:lnTo>
                <a:close/>
                <a:moveTo>
                  <a:pt x="6577751" y="6892501"/>
                </a:moveTo>
                <a:lnTo>
                  <a:pt x="6241382" y="6892501"/>
                </a:lnTo>
                <a:lnTo>
                  <a:pt x="6241382" y="7243044"/>
                </a:lnTo>
                <a:lnTo>
                  <a:pt x="6577751" y="7243044"/>
                </a:lnTo>
                <a:close/>
                <a:moveTo>
                  <a:pt x="6577752" y="6527374"/>
                </a:moveTo>
                <a:lnTo>
                  <a:pt x="6241383" y="6527374"/>
                </a:lnTo>
                <a:lnTo>
                  <a:pt x="6241382" y="6877921"/>
                </a:lnTo>
                <a:lnTo>
                  <a:pt x="6577751" y="6877921"/>
                </a:lnTo>
                <a:close/>
                <a:moveTo>
                  <a:pt x="6577752" y="6187384"/>
                </a:moveTo>
                <a:lnTo>
                  <a:pt x="6241383" y="6187384"/>
                </a:lnTo>
                <a:lnTo>
                  <a:pt x="6241383" y="6357302"/>
                </a:lnTo>
                <a:lnTo>
                  <a:pt x="6241383" y="6512794"/>
                </a:lnTo>
                <a:lnTo>
                  <a:pt x="6577752" y="6512794"/>
                </a:lnTo>
                <a:lnTo>
                  <a:pt x="6577752" y="6357302"/>
                </a:lnTo>
                <a:close/>
                <a:moveTo>
                  <a:pt x="6577752" y="5822257"/>
                </a:moveTo>
                <a:lnTo>
                  <a:pt x="6241383" y="5822257"/>
                </a:lnTo>
                <a:lnTo>
                  <a:pt x="6241383" y="6172803"/>
                </a:lnTo>
                <a:lnTo>
                  <a:pt x="6577752" y="6172803"/>
                </a:lnTo>
                <a:close/>
                <a:moveTo>
                  <a:pt x="6577752" y="5457129"/>
                </a:moveTo>
                <a:lnTo>
                  <a:pt x="6241383" y="5457129"/>
                </a:lnTo>
                <a:lnTo>
                  <a:pt x="6241383" y="5807676"/>
                </a:lnTo>
                <a:lnTo>
                  <a:pt x="6577752" y="5807676"/>
                </a:lnTo>
                <a:close/>
                <a:moveTo>
                  <a:pt x="6577752" y="5092001"/>
                </a:moveTo>
                <a:lnTo>
                  <a:pt x="6241383" y="5092001"/>
                </a:lnTo>
                <a:lnTo>
                  <a:pt x="6241383" y="5442548"/>
                </a:lnTo>
                <a:lnTo>
                  <a:pt x="6577752" y="5442548"/>
                </a:lnTo>
                <a:close/>
                <a:moveTo>
                  <a:pt x="6577752" y="4726873"/>
                </a:moveTo>
                <a:lnTo>
                  <a:pt x="6241383" y="4726873"/>
                </a:lnTo>
                <a:lnTo>
                  <a:pt x="6241383" y="5077421"/>
                </a:lnTo>
                <a:lnTo>
                  <a:pt x="6577752" y="5077421"/>
                </a:lnTo>
                <a:close/>
                <a:moveTo>
                  <a:pt x="6577752" y="4361746"/>
                </a:moveTo>
                <a:lnTo>
                  <a:pt x="6241383" y="4361746"/>
                </a:lnTo>
                <a:lnTo>
                  <a:pt x="6241383" y="4712293"/>
                </a:lnTo>
                <a:lnTo>
                  <a:pt x="6577752" y="4712293"/>
                </a:lnTo>
                <a:close/>
                <a:moveTo>
                  <a:pt x="6577752" y="3996618"/>
                </a:moveTo>
                <a:lnTo>
                  <a:pt x="6241383" y="3996618"/>
                </a:lnTo>
                <a:lnTo>
                  <a:pt x="6241383" y="4347165"/>
                </a:lnTo>
                <a:lnTo>
                  <a:pt x="6577752" y="4347165"/>
                </a:lnTo>
                <a:close/>
                <a:moveTo>
                  <a:pt x="6577752" y="3631491"/>
                </a:moveTo>
                <a:lnTo>
                  <a:pt x="6241383" y="3631491"/>
                </a:lnTo>
                <a:lnTo>
                  <a:pt x="6241383" y="3982038"/>
                </a:lnTo>
                <a:lnTo>
                  <a:pt x="6577752" y="3982038"/>
                </a:lnTo>
                <a:close/>
                <a:moveTo>
                  <a:pt x="6577752" y="3266363"/>
                </a:moveTo>
                <a:lnTo>
                  <a:pt x="6241383" y="3266363"/>
                </a:lnTo>
                <a:lnTo>
                  <a:pt x="6241383" y="3616911"/>
                </a:lnTo>
                <a:lnTo>
                  <a:pt x="6577752" y="3616911"/>
                </a:lnTo>
                <a:close/>
                <a:moveTo>
                  <a:pt x="6577752" y="2901235"/>
                </a:moveTo>
                <a:lnTo>
                  <a:pt x="6241383" y="2901235"/>
                </a:lnTo>
                <a:lnTo>
                  <a:pt x="6241383" y="3251783"/>
                </a:lnTo>
                <a:lnTo>
                  <a:pt x="6577752" y="3251783"/>
                </a:lnTo>
                <a:close/>
                <a:moveTo>
                  <a:pt x="6577752" y="2536108"/>
                </a:moveTo>
                <a:lnTo>
                  <a:pt x="6241383" y="2536108"/>
                </a:lnTo>
                <a:lnTo>
                  <a:pt x="6241383" y="2886655"/>
                </a:lnTo>
                <a:lnTo>
                  <a:pt x="6577752" y="2886655"/>
                </a:lnTo>
                <a:close/>
                <a:moveTo>
                  <a:pt x="6577752" y="2170981"/>
                </a:moveTo>
                <a:lnTo>
                  <a:pt x="6241383" y="2170981"/>
                </a:lnTo>
                <a:lnTo>
                  <a:pt x="6241383" y="2521528"/>
                </a:lnTo>
                <a:lnTo>
                  <a:pt x="6577752" y="2521528"/>
                </a:lnTo>
                <a:close/>
                <a:moveTo>
                  <a:pt x="6577752" y="1805854"/>
                </a:moveTo>
                <a:lnTo>
                  <a:pt x="6241383" y="1805854"/>
                </a:lnTo>
                <a:lnTo>
                  <a:pt x="6241383" y="2156401"/>
                </a:lnTo>
                <a:lnTo>
                  <a:pt x="6577752" y="2156401"/>
                </a:lnTo>
                <a:close/>
                <a:moveTo>
                  <a:pt x="6577752" y="1440727"/>
                </a:moveTo>
                <a:lnTo>
                  <a:pt x="6241383" y="1440727"/>
                </a:lnTo>
                <a:lnTo>
                  <a:pt x="6241383" y="1791274"/>
                </a:lnTo>
                <a:lnTo>
                  <a:pt x="6577752" y="1791274"/>
                </a:lnTo>
                <a:close/>
                <a:moveTo>
                  <a:pt x="6577752" y="1075598"/>
                </a:moveTo>
                <a:lnTo>
                  <a:pt x="6241383" y="1075598"/>
                </a:lnTo>
                <a:lnTo>
                  <a:pt x="6241383" y="1426147"/>
                </a:lnTo>
                <a:lnTo>
                  <a:pt x="6577752" y="1426147"/>
                </a:lnTo>
                <a:close/>
                <a:moveTo>
                  <a:pt x="6577752" y="710474"/>
                </a:moveTo>
                <a:lnTo>
                  <a:pt x="6241383" y="710474"/>
                </a:lnTo>
                <a:lnTo>
                  <a:pt x="6241383" y="1061017"/>
                </a:lnTo>
                <a:lnTo>
                  <a:pt x="6577752" y="1061017"/>
                </a:lnTo>
                <a:close/>
                <a:moveTo>
                  <a:pt x="6577753" y="345347"/>
                </a:moveTo>
                <a:lnTo>
                  <a:pt x="6241384" y="345347"/>
                </a:lnTo>
                <a:lnTo>
                  <a:pt x="6241383" y="695894"/>
                </a:lnTo>
                <a:lnTo>
                  <a:pt x="6577752" y="695894"/>
                </a:lnTo>
                <a:close/>
                <a:moveTo>
                  <a:pt x="6929342" y="12004284"/>
                </a:moveTo>
                <a:lnTo>
                  <a:pt x="6592971" y="12004284"/>
                </a:lnTo>
                <a:lnTo>
                  <a:pt x="6592971" y="12354830"/>
                </a:lnTo>
                <a:lnTo>
                  <a:pt x="6929342" y="12354830"/>
                </a:lnTo>
                <a:close/>
                <a:moveTo>
                  <a:pt x="6929342" y="11639156"/>
                </a:moveTo>
                <a:lnTo>
                  <a:pt x="6592971" y="11639156"/>
                </a:lnTo>
                <a:lnTo>
                  <a:pt x="6592971" y="11989703"/>
                </a:lnTo>
                <a:lnTo>
                  <a:pt x="6929342" y="11989703"/>
                </a:lnTo>
                <a:close/>
                <a:moveTo>
                  <a:pt x="6929342" y="11274028"/>
                </a:moveTo>
                <a:lnTo>
                  <a:pt x="6592971" y="11274028"/>
                </a:lnTo>
                <a:lnTo>
                  <a:pt x="6592971" y="11624575"/>
                </a:lnTo>
                <a:lnTo>
                  <a:pt x="6929342" y="11624575"/>
                </a:lnTo>
                <a:close/>
                <a:moveTo>
                  <a:pt x="6929342" y="10908900"/>
                </a:moveTo>
                <a:lnTo>
                  <a:pt x="6592971" y="10908900"/>
                </a:lnTo>
                <a:lnTo>
                  <a:pt x="6592971" y="11259448"/>
                </a:lnTo>
                <a:lnTo>
                  <a:pt x="6929342" y="11259448"/>
                </a:lnTo>
                <a:close/>
                <a:moveTo>
                  <a:pt x="6929342" y="10543773"/>
                </a:moveTo>
                <a:lnTo>
                  <a:pt x="6592971" y="10543773"/>
                </a:lnTo>
                <a:lnTo>
                  <a:pt x="6592971" y="10894320"/>
                </a:lnTo>
                <a:lnTo>
                  <a:pt x="6929342" y="10894320"/>
                </a:lnTo>
                <a:close/>
                <a:moveTo>
                  <a:pt x="6929342" y="10178645"/>
                </a:moveTo>
                <a:lnTo>
                  <a:pt x="6592971" y="10178645"/>
                </a:lnTo>
                <a:lnTo>
                  <a:pt x="6592971" y="10529192"/>
                </a:lnTo>
                <a:lnTo>
                  <a:pt x="6929342" y="10529192"/>
                </a:lnTo>
                <a:close/>
                <a:moveTo>
                  <a:pt x="6929342" y="9813518"/>
                </a:moveTo>
                <a:lnTo>
                  <a:pt x="6592971" y="9813518"/>
                </a:lnTo>
                <a:lnTo>
                  <a:pt x="6592971" y="10164065"/>
                </a:lnTo>
                <a:lnTo>
                  <a:pt x="6929342" y="10164065"/>
                </a:lnTo>
                <a:close/>
                <a:moveTo>
                  <a:pt x="6929342" y="9448390"/>
                </a:moveTo>
                <a:lnTo>
                  <a:pt x="6592971" y="9448390"/>
                </a:lnTo>
                <a:lnTo>
                  <a:pt x="6592971" y="9798938"/>
                </a:lnTo>
                <a:lnTo>
                  <a:pt x="6929342" y="9798938"/>
                </a:lnTo>
                <a:close/>
                <a:moveTo>
                  <a:pt x="6929342" y="9083262"/>
                </a:moveTo>
                <a:lnTo>
                  <a:pt x="6592971" y="9083262"/>
                </a:lnTo>
                <a:lnTo>
                  <a:pt x="6592971" y="9433810"/>
                </a:lnTo>
                <a:lnTo>
                  <a:pt x="6929342" y="9433810"/>
                </a:lnTo>
                <a:close/>
                <a:moveTo>
                  <a:pt x="6929342" y="8718135"/>
                </a:moveTo>
                <a:lnTo>
                  <a:pt x="6592971" y="8718135"/>
                </a:lnTo>
                <a:lnTo>
                  <a:pt x="6592971" y="9068682"/>
                </a:lnTo>
                <a:lnTo>
                  <a:pt x="6929342" y="9068682"/>
                </a:lnTo>
                <a:close/>
                <a:moveTo>
                  <a:pt x="6929342" y="8353008"/>
                </a:moveTo>
                <a:lnTo>
                  <a:pt x="6592971" y="8353008"/>
                </a:lnTo>
                <a:lnTo>
                  <a:pt x="6592971" y="8703555"/>
                </a:lnTo>
                <a:lnTo>
                  <a:pt x="6929342" y="8703555"/>
                </a:lnTo>
                <a:close/>
                <a:moveTo>
                  <a:pt x="6929342" y="7987881"/>
                </a:moveTo>
                <a:lnTo>
                  <a:pt x="6592971" y="7987881"/>
                </a:lnTo>
                <a:lnTo>
                  <a:pt x="6592971" y="8338428"/>
                </a:lnTo>
                <a:lnTo>
                  <a:pt x="6929342" y="8338428"/>
                </a:lnTo>
                <a:close/>
                <a:moveTo>
                  <a:pt x="6929342" y="7622754"/>
                </a:moveTo>
                <a:lnTo>
                  <a:pt x="6592971" y="7622754"/>
                </a:lnTo>
                <a:lnTo>
                  <a:pt x="6592971" y="7973301"/>
                </a:lnTo>
                <a:lnTo>
                  <a:pt x="6929342" y="7973301"/>
                </a:lnTo>
                <a:close/>
                <a:moveTo>
                  <a:pt x="6929342" y="7257625"/>
                </a:moveTo>
                <a:lnTo>
                  <a:pt x="6592971" y="7257625"/>
                </a:lnTo>
                <a:lnTo>
                  <a:pt x="6592971" y="7608174"/>
                </a:lnTo>
                <a:lnTo>
                  <a:pt x="6929342" y="7608174"/>
                </a:lnTo>
                <a:close/>
                <a:moveTo>
                  <a:pt x="6929342" y="6892501"/>
                </a:moveTo>
                <a:lnTo>
                  <a:pt x="6592971" y="6892501"/>
                </a:lnTo>
                <a:lnTo>
                  <a:pt x="6592971" y="7243044"/>
                </a:lnTo>
                <a:lnTo>
                  <a:pt x="6929342" y="7243044"/>
                </a:lnTo>
                <a:close/>
                <a:moveTo>
                  <a:pt x="6929342" y="6527374"/>
                </a:moveTo>
                <a:lnTo>
                  <a:pt x="6592973" y="6527374"/>
                </a:lnTo>
                <a:lnTo>
                  <a:pt x="6592971" y="6877921"/>
                </a:lnTo>
                <a:lnTo>
                  <a:pt x="6929342" y="6877921"/>
                </a:lnTo>
                <a:close/>
                <a:moveTo>
                  <a:pt x="6929342" y="6187384"/>
                </a:moveTo>
                <a:lnTo>
                  <a:pt x="6592973" y="6187384"/>
                </a:lnTo>
                <a:lnTo>
                  <a:pt x="6592973" y="6512794"/>
                </a:lnTo>
                <a:lnTo>
                  <a:pt x="6929342" y="6512794"/>
                </a:lnTo>
                <a:close/>
                <a:moveTo>
                  <a:pt x="6929343" y="5822257"/>
                </a:moveTo>
                <a:lnTo>
                  <a:pt x="6592972" y="5822257"/>
                </a:lnTo>
                <a:lnTo>
                  <a:pt x="6592972" y="6172803"/>
                </a:lnTo>
                <a:lnTo>
                  <a:pt x="6929343" y="6172803"/>
                </a:lnTo>
                <a:close/>
                <a:moveTo>
                  <a:pt x="6929343" y="5457129"/>
                </a:moveTo>
                <a:lnTo>
                  <a:pt x="6592972" y="5457129"/>
                </a:lnTo>
                <a:lnTo>
                  <a:pt x="6592972" y="5807676"/>
                </a:lnTo>
                <a:lnTo>
                  <a:pt x="6929343" y="5807676"/>
                </a:lnTo>
                <a:close/>
                <a:moveTo>
                  <a:pt x="6929343" y="5092001"/>
                </a:moveTo>
                <a:lnTo>
                  <a:pt x="6592972" y="5092001"/>
                </a:lnTo>
                <a:lnTo>
                  <a:pt x="6592972" y="5442548"/>
                </a:lnTo>
                <a:lnTo>
                  <a:pt x="6929343" y="5442548"/>
                </a:lnTo>
                <a:close/>
                <a:moveTo>
                  <a:pt x="6929343" y="4726873"/>
                </a:moveTo>
                <a:lnTo>
                  <a:pt x="6592972" y="4726873"/>
                </a:lnTo>
                <a:lnTo>
                  <a:pt x="6592972" y="5077421"/>
                </a:lnTo>
                <a:lnTo>
                  <a:pt x="6929343" y="5077421"/>
                </a:lnTo>
                <a:close/>
                <a:moveTo>
                  <a:pt x="6929343" y="4361746"/>
                </a:moveTo>
                <a:lnTo>
                  <a:pt x="6592972" y="4361746"/>
                </a:lnTo>
                <a:lnTo>
                  <a:pt x="6592972" y="4712293"/>
                </a:lnTo>
                <a:lnTo>
                  <a:pt x="6929343" y="4712293"/>
                </a:lnTo>
                <a:close/>
                <a:moveTo>
                  <a:pt x="6929343" y="3996618"/>
                </a:moveTo>
                <a:lnTo>
                  <a:pt x="6592972" y="3996618"/>
                </a:lnTo>
                <a:lnTo>
                  <a:pt x="6592972" y="4347165"/>
                </a:lnTo>
                <a:lnTo>
                  <a:pt x="6929343" y="4347165"/>
                </a:lnTo>
                <a:close/>
                <a:moveTo>
                  <a:pt x="6929343" y="3631491"/>
                </a:moveTo>
                <a:lnTo>
                  <a:pt x="6592972" y="3631491"/>
                </a:lnTo>
                <a:lnTo>
                  <a:pt x="6592972" y="3982038"/>
                </a:lnTo>
                <a:lnTo>
                  <a:pt x="6929343" y="3982038"/>
                </a:lnTo>
                <a:close/>
                <a:moveTo>
                  <a:pt x="6929343" y="3266363"/>
                </a:moveTo>
                <a:lnTo>
                  <a:pt x="6592972" y="3266363"/>
                </a:lnTo>
                <a:lnTo>
                  <a:pt x="6592972" y="3616911"/>
                </a:lnTo>
                <a:lnTo>
                  <a:pt x="6929343" y="3616911"/>
                </a:lnTo>
                <a:close/>
                <a:moveTo>
                  <a:pt x="6929343" y="2901235"/>
                </a:moveTo>
                <a:lnTo>
                  <a:pt x="6592972" y="2901235"/>
                </a:lnTo>
                <a:lnTo>
                  <a:pt x="6592972" y="3251783"/>
                </a:lnTo>
                <a:lnTo>
                  <a:pt x="6929343" y="3251783"/>
                </a:lnTo>
                <a:close/>
                <a:moveTo>
                  <a:pt x="6929343" y="2536108"/>
                </a:moveTo>
                <a:lnTo>
                  <a:pt x="6592972" y="2536108"/>
                </a:lnTo>
                <a:lnTo>
                  <a:pt x="6592972" y="2886655"/>
                </a:lnTo>
                <a:lnTo>
                  <a:pt x="6929343" y="2886655"/>
                </a:lnTo>
                <a:close/>
                <a:moveTo>
                  <a:pt x="6929343" y="2170981"/>
                </a:moveTo>
                <a:lnTo>
                  <a:pt x="6592972" y="2170981"/>
                </a:lnTo>
                <a:lnTo>
                  <a:pt x="6592972" y="2521528"/>
                </a:lnTo>
                <a:lnTo>
                  <a:pt x="6929343" y="2521528"/>
                </a:lnTo>
                <a:close/>
                <a:moveTo>
                  <a:pt x="6929343" y="1805854"/>
                </a:moveTo>
                <a:lnTo>
                  <a:pt x="6592972" y="1805854"/>
                </a:lnTo>
                <a:lnTo>
                  <a:pt x="6592972" y="2156401"/>
                </a:lnTo>
                <a:lnTo>
                  <a:pt x="6929343" y="2156401"/>
                </a:lnTo>
                <a:close/>
                <a:moveTo>
                  <a:pt x="6929343" y="1440727"/>
                </a:moveTo>
                <a:lnTo>
                  <a:pt x="6592972" y="1440727"/>
                </a:lnTo>
                <a:lnTo>
                  <a:pt x="6592972" y="1791274"/>
                </a:lnTo>
                <a:lnTo>
                  <a:pt x="6929343" y="1791274"/>
                </a:lnTo>
                <a:close/>
                <a:moveTo>
                  <a:pt x="6929343" y="1075598"/>
                </a:moveTo>
                <a:lnTo>
                  <a:pt x="6592972" y="1075598"/>
                </a:lnTo>
                <a:lnTo>
                  <a:pt x="6592972" y="1426147"/>
                </a:lnTo>
                <a:lnTo>
                  <a:pt x="6929343" y="1426147"/>
                </a:lnTo>
                <a:close/>
                <a:moveTo>
                  <a:pt x="6929343" y="710474"/>
                </a:moveTo>
                <a:lnTo>
                  <a:pt x="6592972" y="710474"/>
                </a:lnTo>
                <a:lnTo>
                  <a:pt x="6592972" y="1061017"/>
                </a:lnTo>
                <a:lnTo>
                  <a:pt x="6929343" y="1061017"/>
                </a:lnTo>
                <a:close/>
                <a:moveTo>
                  <a:pt x="6929343" y="345347"/>
                </a:moveTo>
                <a:lnTo>
                  <a:pt x="6592974" y="345347"/>
                </a:lnTo>
                <a:lnTo>
                  <a:pt x="6592972" y="695894"/>
                </a:lnTo>
                <a:lnTo>
                  <a:pt x="6929343" y="695894"/>
                </a:lnTo>
                <a:close/>
                <a:moveTo>
                  <a:pt x="7119717" y="330767"/>
                </a:moveTo>
                <a:lnTo>
                  <a:pt x="7119717" y="345347"/>
                </a:lnTo>
                <a:lnTo>
                  <a:pt x="6944563" y="345347"/>
                </a:lnTo>
                <a:lnTo>
                  <a:pt x="6944563" y="695894"/>
                </a:lnTo>
                <a:lnTo>
                  <a:pt x="7119717" y="695894"/>
                </a:lnTo>
                <a:lnTo>
                  <a:pt x="7119717" y="710474"/>
                </a:lnTo>
                <a:lnTo>
                  <a:pt x="6944563" y="710474"/>
                </a:lnTo>
                <a:lnTo>
                  <a:pt x="6944563" y="1061017"/>
                </a:lnTo>
                <a:lnTo>
                  <a:pt x="7119717" y="1061017"/>
                </a:lnTo>
                <a:lnTo>
                  <a:pt x="7119717" y="1075598"/>
                </a:lnTo>
                <a:lnTo>
                  <a:pt x="6944563" y="1075598"/>
                </a:lnTo>
                <a:lnTo>
                  <a:pt x="6944563" y="1426147"/>
                </a:lnTo>
                <a:lnTo>
                  <a:pt x="7119717" y="1426147"/>
                </a:lnTo>
                <a:lnTo>
                  <a:pt x="7119717" y="1440727"/>
                </a:lnTo>
                <a:lnTo>
                  <a:pt x="6944563" y="1440727"/>
                </a:lnTo>
                <a:lnTo>
                  <a:pt x="6944563" y="1791274"/>
                </a:lnTo>
                <a:lnTo>
                  <a:pt x="7119717" y="1791274"/>
                </a:lnTo>
                <a:lnTo>
                  <a:pt x="7119717" y="1805854"/>
                </a:lnTo>
                <a:lnTo>
                  <a:pt x="6944563" y="1805854"/>
                </a:lnTo>
                <a:lnTo>
                  <a:pt x="6944563" y="2156401"/>
                </a:lnTo>
                <a:lnTo>
                  <a:pt x="7119717" y="2156401"/>
                </a:lnTo>
                <a:lnTo>
                  <a:pt x="7119717" y="2170981"/>
                </a:lnTo>
                <a:lnTo>
                  <a:pt x="6944563" y="2170981"/>
                </a:lnTo>
                <a:lnTo>
                  <a:pt x="6944563" y="2521528"/>
                </a:lnTo>
                <a:lnTo>
                  <a:pt x="7119717" y="2521528"/>
                </a:lnTo>
                <a:lnTo>
                  <a:pt x="7119717" y="2536108"/>
                </a:lnTo>
                <a:lnTo>
                  <a:pt x="6944563" y="2536108"/>
                </a:lnTo>
                <a:lnTo>
                  <a:pt x="6944563" y="2886655"/>
                </a:lnTo>
                <a:lnTo>
                  <a:pt x="7119717" y="2886655"/>
                </a:lnTo>
                <a:lnTo>
                  <a:pt x="7119717" y="2901235"/>
                </a:lnTo>
                <a:lnTo>
                  <a:pt x="6944563" y="2901235"/>
                </a:lnTo>
                <a:lnTo>
                  <a:pt x="6944563" y="3251783"/>
                </a:lnTo>
                <a:lnTo>
                  <a:pt x="7119717" y="3251783"/>
                </a:lnTo>
                <a:lnTo>
                  <a:pt x="7119717" y="3266363"/>
                </a:lnTo>
                <a:lnTo>
                  <a:pt x="6944563" y="3266363"/>
                </a:lnTo>
                <a:lnTo>
                  <a:pt x="6944563" y="3616911"/>
                </a:lnTo>
                <a:lnTo>
                  <a:pt x="7119717" y="3616911"/>
                </a:lnTo>
                <a:lnTo>
                  <a:pt x="7119717" y="3631491"/>
                </a:lnTo>
                <a:lnTo>
                  <a:pt x="6944563" y="3631491"/>
                </a:lnTo>
                <a:lnTo>
                  <a:pt x="6944563" y="3982038"/>
                </a:lnTo>
                <a:lnTo>
                  <a:pt x="7119717" y="3982038"/>
                </a:lnTo>
                <a:lnTo>
                  <a:pt x="7119717" y="3996618"/>
                </a:lnTo>
                <a:lnTo>
                  <a:pt x="6944563" y="3996618"/>
                </a:lnTo>
                <a:lnTo>
                  <a:pt x="6944563" y="4347165"/>
                </a:lnTo>
                <a:lnTo>
                  <a:pt x="7119717" y="4347165"/>
                </a:lnTo>
                <a:lnTo>
                  <a:pt x="7119717" y="4361746"/>
                </a:lnTo>
                <a:lnTo>
                  <a:pt x="6944563" y="4361746"/>
                </a:lnTo>
                <a:lnTo>
                  <a:pt x="6944563" y="4712293"/>
                </a:lnTo>
                <a:lnTo>
                  <a:pt x="7119717" y="4712293"/>
                </a:lnTo>
                <a:lnTo>
                  <a:pt x="7119717" y="4726873"/>
                </a:lnTo>
                <a:lnTo>
                  <a:pt x="6944563" y="4726873"/>
                </a:lnTo>
                <a:lnTo>
                  <a:pt x="6944563" y="5077421"/>
                </a:lnTo>
                <a:lnTo>
                  <a:pt x="7119717" y="5077421"/>
                </a:lnTo>
                <a:lnTo>
                  <a:pt x="7119717" y="5092001"/>
                </a:lnTo>
                <a:lnTo>
                  <a:pt x="6944563" y="5092001"/>
                </a:lnTo>
                <a:lnTo>
                  <a:pt x="6944563" y="5442548"/>
                </a:lnTo>
                <a:lnTo>
                  <a:pt x="7119717" y="5442548"/>
                </a:lnTo>
                <a:lnTo>
                  <a:pt x="7119717" y="5457129"/>
                </a:lnTo>
                <a:lnTo>
                  <a:pt x="6944563" y="5457129"/>
                </a:lnTo>
                <a:lnTo>
                  <a:pt x="6944563" y="5807676"/>
                </a:lnTo>
                <a:lnTo>
                  <a:pt x="7119717" y="5807676"/>
                </a:lnTo>
                <a:lnTo>
                  <a:pt x="7119717" y="5822257"/>
                </a:lnTo>
                <a:lnTo>
                  <a:pt x="6944563" y="5822257"/>
                </a:lnTo>
                <a:lnTo>
                  <a:pt x="6944563" y="6172803"/>
                </a:lnTo>
                <a:lnTo>
                  <a:pt x="7119717" y="6172803"/>
                </a:lnTo>
                <a:lnTo>
                  <a:pt x="7119717" y="6187384"/>
                </a:lnTo>
                <a:lnTo>
                  <a:pt x="6944563" y="6187384"/>
                </a:lnTo>
                <a:lnTo>
                  <a:pt x="6944563" y="6357302"/>
                </a:lnTo>
                <a:lnTo>
                  <a:pt x="6944562" y="6357302"/>
                </a:lnTo>
                <a:lnTo>
                  <a:pt x="6944562" y="6512794"/>
                </a:lnTo>
                <a:lnTo>
                  <a:pt x="7119716" y="6512794"/>
                </a:lnTo>
                <a:lnTo>
                  <a:pt x="7119716" y="6527374"/>
                </a:lnTo>
                <a:lnTo>
                  <a:pt x="6944562" y="6527374"/>
                </a:lnTo>
                <a:lnTo>
                  <a:pt x="6944562" y="6877921"/>
                </a:lnTo>
                <a:lnTo>
                  <a:pt x="7119716" y="6877921"/>
                </a:lnTo>
                <a:lnTo>
                  <a:pt x="7119716" y="6892501"/>
                </a:lnTo>
                <a:lnTo>
                  <a:pt x="6944562" y="6892501"/>
                </a:lnTo>
                <a:lnTo>
                  <a:pt x="6944562" y="7243044"/>
                </a:lnTo>
                <a:lnTo>
                  <a:pt x="7119716" y="7243044"/>
                </a:lnTo>
                <a:lnTo>
                  <a:pt x="7119716" y="7257625"/>
                </a:lnTo>
                <a:lnTo>
                  <a:pt x="6944562" y="7257625"/>
                </a:lnTo>
                <a:lnTo>
                  <a:pt x="6944562" y="7608174"/>
                </a:lnTo>
                <a:lnTo>
                  <a:pt x="7119716" y="7608174"/>
                </a:lnTo>
                <a:lnTo>
                  <a:pt x="7119716" y="7622754"/>
                </a:lnTo>
                <a:lnTo>
                  <a:pt x="6944562" y="7622754"/>
                </a:lnTo>
                <a:lnTo>
                  <a:pt x="6944562" y="7973301"/>
                </a:lnTo>
                <a:lnTo>
                  <a:pt x="7119716" y="7973301"/>
                </a:lnTo>
                <a:lnTo>
                  <a:pt x="7119716" y="7987881"/>
                </a:lnTo>
                <a:lnTo>
                  <a:pt x="6944562" y="7987881"/>
                </a:lnTo>
                <a:lnTo>
                  <a:pt x="6944562" y="8338428"/>
                </a:lnTo>
                <a:lnTo>
                  <a:pt x="7119716" y="8338428"/>
                </a:lnTo>
                <a:lnTo>
                  <a:pt x="7119716" y="8353008"/>
                </a:lnTo>
                <a:lnTo>
                  <a:pt x="6944562" y="8353008"/>
                </a:lnTo>
                <a:lnTo>
                  <a:pt x="6944562" y="8703555"/>
                </a:lnTo>
                <a:lnTo>
                  <a:pt x="7119716" y="8703555"/>
                </a:lnTo>
                <a:lnTo>
                  <a:pt x="7119716" y="8718135"/>
                </a:lnTo>
                <a:lnTo>
                  <a:pt x="6944562" y="8718135"/>
                </a:lnTo>
                <a:lnTo>
                  <a:pt x="6944562" y="9068682"/>
                </a:lnTo>
                <a:lnTo>
                  <a:pt x="7119716" y="9068682"/>
                </a:lnTo>
                <a:lnTo>
                  <a:pt x="7119716" y="9083262"/>
                </a:lnTo>
                <a:lnTo>
                  <a:pt x="6944562" y="9083262"/>
                </a:lnTo>
                <a:lnTo>
                  <a:pt x="6944562" y="9433810"/>
                </a:lnTo>
                <a:lnTo>
                  <a:pt x="7119716" y="9433810"/>
                </a:lnTo>
                <a:lnTo>
                  <a:pt x="7119716" y="9448390"/>
                </a:lnTo>
                <a:lnTo>
                  <a:pt x="6944562" y="9448390"/>
                </a:lnTo>
                <a:lnTo>
                  <a:pt x="6944562" y="9798938"/>
                </a:lnTo>
                <a:lnTo>
                  <a:pt x="7119716" y="9798938"/>
                </a:lnTo>
                <a:lnTo>
                  <a:pt x="7119716" y="9813518"/>
                </a:lnTo>
                <a:lnTo>
                  <a:pt x="6944562" y="9813518"/>
                </a:lnTo>
                <a:lnTo>
                  <a:pt x="6944562" y="10164065"/>
                </a:lnTo>
                <a:lnTo>
                  <a:pt x="7119716" y="10164065"/>
                </a:lnTo>
                <a:lnTo>
                  <a:pt x="7119716" y="10178645"/>
                </a:lnTo>
                <a:lnTo>
                  <a:pt x="6944562" y="10178645"/>
                </a:lnTo>
                <a:lnTo>
                  <a:pt x="6944562" y="10529192"/>
                </a:lnTo>
                <a:lnTo>
                  <a:pt x="7119716" y="10529192"/>
                </a:lnTo>
                <a:lnTo>
                  <a:pt x="7119716" y="10543773"/>
                </a:lnTo>
                <a:lnTo>
                  <a:pt x="6944562" y="10543773"/>
                </a:lnTo>
                <a:lnTo>
                  <a:pt x="6944562" y="10894320"/>
                </a:lnTo>
                <a:lnTo>
                  <a:pt x="7119716" y="10894320"/>
                </a:lnTo>
                <a:lnTo>
                  <a:pt x="7119716" y="10908900"/>
                </a:lnTo>
                <a:lnTo>
                  <a:pt x="6944562" y="10908900"/>
                </a:lnTo>
                <a:lnTo>
                  <a:pt x="6944562" y="11259448"/>
                </a:lnTo>
                <a:lnTo>
                  <a:pt x="7119716" y="11259448"/>
                </a:lnTo>
                <a:lnTo>
                  <a:pt x="7119716" y="11274028"/>
                </a:lnTo>
                <a:lnTo>
                  <a:pt x="6944562" y="11274028"/>
                </a:lnTo>
                <a:lnTo>
                  <a:pt x="6944562" y="11624575"/>
                </a:lnTo>
                <a:lnTo>
                  <a:pt x="7119716" y="11624575"/>
                </a:lnTo>
                <a:lnTo>
                  <a:pt x="7119716" y="11639156"/>
                </a:lnTo>
                <a:lnTo>
                  <a:pt x="6944562" y="11639156"/>
                </a:lnTo>
                <a:lnTo>
                  <a:pt x="6944562" y="11989703"/>
                </a:lnTo>
                <a:lnTo>
                  <a:pt x="7119716" y="11989703"/>
                </a:lnTo>
                <a:lnTo>
                  <a:pt x="7119716" y="12004284"/>
                </a:lnTo>
                <a:lnTo>
                  <a:pt x="6944562" y="12004284"/>
                </a:lnTo>
                <a:lnTo>
                  <a:pt x="6944562" y="12354830"/>
                </a:lnTo>
                <a:lnTo>
                  <a:pt x="7119716" y="12354830"/>
                </a:lnTo>
                <a:lnTo>
                  <a:pt x="7119716" y="12369411"/>
                </a:lnTo>
                <a:lnTo>
                  <a:pt x="6944562" y="12369411"/>
                </a:lnTo>
                <a:lnTo>
                  <a:pt x="6944562" y="12539329"/>
                </a:lnTo>
                <a:lnTo>
                  <a:pt x="6929342" y="12539329"/>
                </a:lnTo>
                <a:lnTo>
                  <a:pt x="6929342" y="12369411"/>
                </a:lnTo>
                <a:lnTo>
                  <a:pt x="6592971" y="12369411"/>
                </a:lnTo>
                <a:lnTo>
                  <a:pt x="6592971" y="12539329"/>
                </a:lnTo>
                <a:lnTo>
                  <a:pt x="6577751" y="12539329"/>
                </a:lnTo>
                <a:lnTo>
                  <a:pt x="6577751" y="12369411"/>
                </a:lnTo>
                <a:lnTo>
                  <a:pt x="6241382" y="12369411"/>
                </a:lnTo>
                <a:lnTo>
                  <a:pt x="6241382" y="12539329"/>
                </a:lnTo>
                <a:lnTo>
                  <a:pt x="6226162" y="12539329"/>
                </a:lnTo>
                <a:lnTo>
                  <a:pt x="6226162" y="12369411"/>
                </a:lnTo>
                <a:lnTo>
                  <a:pt x="5889793" y="12369412"/>
                </a:lnTo>
                <a:lnTo>
                  <a:pt x="5889793" y="12539329"/>
                </a:lnTo>
                <a:lnTo>
                  <a:pt x="5874573" y="12539329"/>
                </a:lnTo>
                <a:lnTo>
                  <a:pt x="5874573" y="12369412"/>
                </a:lnTo>
                <a:lnTo>
                  <a:pt x="5538203" y="12369412"/>
                </a:lnTo>
                <a:lnTo>
                  <a:pt x="5538203" y="12539329"/>
                </a:lnTo>
                <a:lnTo>
                  <a:pt x="5522983" y="12539329"/>
                </a:lnTo>
                <a:lnTo>
                  <a:pt x="5522983" y="12369412"/>
                </a:lnTo>
                <a:lnTo>
                  <a:pt x="5186613" y="12369412"/>
                </a:lnTo>
                <a:lnTo>
                  <a:pt x="5186613" y="12539329"/>
                </a:lnTo>
                <a:lnTo>
                  <a:pt x="5171393" y="12539329"/>
                </a:lnTo>
                <a:lnTo>
                  <a:pt x="5171393" y="12369412"/>
                </a:lnTo>
                <a:lnTo>
                  <a:pt x="4835023" y="12369410"/>
                </a:lnTo>
                <a:lnTo>
                  <a:pt x="4835023" y="12539329"/>
                </a:lnTo>
                <a:lnTo>
                  <a:pt x="4819803" y="12539329"/>
                </a:lnTo>
                <a:lnTo>
                  <a:pt x="4819803" y="12369410"/>
                </a:lnTo>
                <a:lnTo>
                  <a:pt x="4483433" y="12369410"/>
                </a:lnTo>
                <a:lnTo>
                  <a:pt x="4483433" y="12539329"/>
                </a:lnTo>
                <a:lnTo>
                  <a:pt x="4468213" y="12539329"/>
                </a:lnTo>
                <a:lnTo>
                  <a:pt x="4468213" y="12369410"/>
                </a:lnTo>
                <a:lnTo>
                  <a:pt x="4131843" y="12369410"/>
                </a:lnTo>
                <a:lnTo>
                  <a:pt x="4131843" y="12539329"/>
                </a:lnTo>
                <a:lnTo>
                  <a:pt x="4116623" y="12539329"/>
                </a:lnTo>
                <a:lnTo>
                  <a:pt x="4116623" y="12369410"/>
                </a:lnTo>
                <a:lnTo>
                  <a:pt x="3780250" y="12369410"/>
                </a:lnTo>
                <a:lnTo>
                  <a:pt x="3780250" y="12539329"/>
                </a:lnTo>
                <a:lnTo>
                  <a:pt x="3765030" y="12539329"/>
                </a:lnTo>
                <a:lnTo>
                  <a:pt x="3765030" y="12369410"/>
                </a:lnTo>
                <a:lnTo>
                  <a:pt x="3586162" y="12369410"/>
                </a:lnTo>
                <a:lnTo>
                  <a:pt x="3586162" y="12369411"/>
                </a:lnTo>
                <a:lnTo>
                  <a:pt x="3411008" y="12369411"/>
                </a:lnTo>
                <a:lnTo>
                  <a:pt x="3411008" y="12539329"/>
                </a:lnTo>
                <a:lnTo>
                  <a:pt x="3395788" y="12539329"/>
                </a:lnTo>
                <a:lnTo>
                  <a:pt x="3395788" y="12369411"/>
                </a:lnTo>
                <a:lnTo>
                  <a:pt x="3059418" y="12369411"/>
                </a:lnTo>
                <a:lnTo>
                  <a:pt x="3059418" y="12539329"/>
                </a:lnTo>
                <a:lnTo>
                  <a:pt x="3044198" y="12539329"/>
                </a:lnTo>
                <a:lnTo>
                  <a:pt x="3044198" y="12369411"/>
                </a:lnTo>
                <a:lnTo>
                  <a:pt x="2707828" y="12369411"/>
                </a:lnTo>
                <a:lnTo>
                  <a:pt x="2707828" y="12539329"/>
                </a:lnTo>
                <a:lnTo>
                  <a:pt x="2692608" y="12539329"/>
                </a:lnTo>
                <a:lnTo>
                  <a:pt x="2692608" y="12369411"/>
                </a:lnTo>
                <a:lnTo>
                  <a:pt x="2356239" y="12369412"/>
                </a:lnTo>
                <a:lnTo>
                  <a:pt x="2356239" y="12539329"/>
                </a:lnTo>
                <a:lnTo>
                  <a:pt x="2341019" y="12539329"/>
                </a:lnTo>
                <a:lnTo>
                  <a:pt x="2341019" y="12369412"/>
                </a:lnTo>
                <a:lnTo>
                  <a:pt x="2004649" y="12369412"/>
                </a:lnTo>
                <a:lnTo>
                  <a:pt x="2004649" y="12539329"/>
                </a:lnTo>
                <a:lnTo>
                  <a:pt x="1989429" y="12539329"/>
                </a:lnTo>
                <a:lnTo>
                  <a:pt x="1989429" y="12369412"/>
                </a:lnTo>
                <a:lnTo>
                  <a:pt x="1653059" y="12369412"/>
                </a:lnTo>
                <a:lnTo>
                  <a:pt x="1653059" y="12539329"/>
                </a:lnTo>
                <a:lnTo>
                  <a:pt x="1637839" y="12539329"/>
                </a:lnTo>
                <a:lnTo>
                  <a:pt x="1637839" y="12369412"/>
                </a:lnTo>
                <a:lnTo>
                  <a:pt x="1301469" y="12369410"/>
                </a:lnTo>
                <a:lnTo>
                  <a:pt x="1301469" y="12539329"/>
                </a:lnTo>
                <a:lnTo>
                  <a:pt x="1286249" y="12539329"/>
                </a:lnTo>
                <a:lnTo>
                  <a:pt x="1286249" y="12369410"/>
                </a:lnTo>
                <a:lnTo>
                  <a:pt x="949879" y="12369410"/>
                </a:lnTo>
                <a:lnTo>
                  <a:pt x="949879" y="12539329"/>
                </a:lnTo>
                <a:lnTo>
                  <a:pt x="934659" y="12539329"/>
                </a:lnTo>
                <a:lnTo>
                  <a:pt x="934659" y="12369410"/>
                </a:lnTo>
                <a:lnTo>
                  <a:pt x="598290" y="12369410"/>
                </a:lnTo>
                <a:lnTo>
                  <a:pt x="598290" y="12539329"/>
                </a:lnTo>
                <a:lnTo>
                  <a:pt x="583070" y="12539329"/>
                </a:lnTo>
                <a:lnTo>
                  <a:pt x="583070" y="12369410"/>
                </a:lnTo>
                <a:lnTo>
                  <a:pt x="246697" y="12369410"/>
                </a:lnTo>
                <a:lnTo>
                  <a:pt x="246697" y="12539329"/>
                </a:lnTo>
                <a:lnTo>
                  <a:pt x="231477" y="12539329"/>
                </a:lnTo>
                <a:lnTo>
                  <a:pt x="231477" y="12369410"/>
                </a:lnTo>
                <a:lnTo>
                  <a:pt x="0" y="12369410"/>
                </a:lnTo>
                <a:lnTo>
                  <a:pt x="0" y="12354830"/>
                </a:lnTo>
                <a:lnTo>
                  <a:pt x="231477" y="12354830"/>
                </a:lnTo>
                <a:lnTo>
                  <a:pt x="231477" y="12004282"/>
                </a:lnTo>
                <a:lnTo>
                  <a:pt x="0" y="12004282"/>
                </a:lnTo>
                <a:lnTo>
                  <a:pt x="0" y="11989703"/>
                </a:lnTo>
                <a:lnTo>
                  <a:pt x="231477" y="11989703"/>
                </a:lnTo>
                <a:lnTo>
                  <a:pt x="231477" y="11639155"/>
                </a:lnTo>
                <a:lnTo>
                  <a:pt x="0" y="11639155"/>
                </a:lnTo>
                <a:lnTo>
                  <a:pt x="0" y="11624575"/>
                </a:lnTo>
                <a:lnTo>
                  <a:pt x="231477" y="11624575"/>
                </a:lnTo>
                <a:lnTo>
                  <a:pt x="231477" y="11274028"/>
                </a:lnTo>
                <a:lnTo>
                  <a:pt x="0" y="11274028"/>
                </a:lnTo>
                <a:lnTo>
                  <a:pt x="0" y="11259448"/>
                </a:lnTo>
                <a:lnTo>
                  <a:pt x="231477" y="11259448"/>
                </a:lnTo>
                <a:lnTo>
                  <a:pt x="231477" y="10908900"/>
                </a:lnTo>
                <a:lnTo>
                  <a:pt x="0" y="10908900"/>
                </a:lnTo>
                <a:lnTo>
                  <a:pt x="0" y="10894320"/>
                </a:lnTo>
                <a:lnTo>
                  <a:pt x="231477" y="10894320"/>
                </a:lnTo>
                <a:lnTo>
                  <a:pt x="231477" y="10543772"/>
                </a:lnTo>
                <a:lnTo>
                  <a:pt x="0" y="10543772"/>
                </a:lnTo>
                <a:lnTo>
                  <a:pt x="0" y="10529192"/>
                </a:lnTo>
                <a:lnTo>
                  <a:pt x="231477" y="10529192"/>
                </a:lnTo>
                <a:lnTo>
                  <a:pt x="231477" y="10178645"/>
                </a:lnTo>
                <a:lnTo>
                  <a:pt x="0" y="10178645"/>
                </a:lnTo>
                <a:lnTo>
                  <a:pt x="0" y="10164065"/>
                </a:lnTo>
                <a:lnTo>
                  <a:pt x="231477" y="10164065"/>
                </a:lnTo>
                <a:lnTo>
                  <a:pt x="231477" y="9813518"/>
                </a:lnTo>
                <a:lnTo>
                  <a:pt x="0" y="9813518"/>
                </a:lnTo>
                <a:lnTo>
                  <a:pt x="0" y="9798938"/>
                </a:lnTo>
                <a:lnTo>
                  <a:pt x="231477" y="9798938"/>
                </a:lnTo>
                <a:lnTo>
                  <a:pt x="231477" y="9448390"/>
                </a:lnTo>
                <a:lnTo>
                  <a:pt x="0" y="9448390"/>
                </a:lnTo>
                <a:lnTo>
                  <a:pt x="0" y="9433810"/>
                </a:lnTo>
                <a:lnTo>
                  <a:pt x="231477" y="9433810"/>
                </a:lnTo>
                <a:lnTo>
                  <a:pt x="231477" y="9083262"/>
                </a:lnTo>
                <a:lnTo>
                  <a:pt x="0" y="9083262"/>
                </a:lnTo>
                <a:lnTo>
                  <a:pt x="0" y="9068682"/>
                </a:lnTo>
                <a:lnTo>
                  <a:pt x="231477" y="9068682"/>
                </a:lnTo>
                <a:lnTo>
                  <a:pt x="231477" y="8718135"/>
                </a:lnTo>
                <a:lnTo>
                  <a:pt x="0" y="8718135"/>
                </a:lnTo>
                <a:lnTo>
                  <a:pt x="0" y="8703555"/>
                </a:lnTo>
                <a:lnTo>
                  <a:pt x="231477" y="8703555"/>
                </a:lnTo>
                <a:lnTo>
                  <a:pt x="231477" y="8353008"/>
                </a:lnTo>
                <a:lnTo>
                  <a:pt x="0" y="8353008"/>
                </a:lnTo>
                <a:lnTo>
                  <a:pt x="0" y="8338428"/>
                </a:lnTo>
                <a:lnTo>
                  <a:pt x="231477" y="8338428"/>
                </a:lnTo>
                <a:lnTo>
                  <a:pt x="231477" y="7987881"/>
                </a:lnTo>
                <a:lnTo>
                  <a:pt x="0" y="7987881"/>
                </a:lnTo>
                <a:lnTo>
                  <a:pt x="0" y="7973301"/>
                </a:lnTo>
                <a:lnTo>
                  <a:pt x="231477" y="7973301"/>
                </a:lnTo>
                <a:lnTo>
                  <a:pt x="231477" y="7622754"/>
                </a:lnTo>
                <a:lnTo>
                  <a:pt x="0" y="7622754"/>
                </a:lnTo>
                <a:lnTo>
                  <a:pt x="0" y="7608174"/>
                </a:lnTo>
                <a:lnTo>
                  <a:pt x="231477" y="7608174"/>
                </a:lnTo>
                <a:lnTo>
                  <a:pt x="231477" y="7257625"/>
                </a:lnTo>
                <a:lnTo>
                  <a:pt x="0" y="7257625"/>
                </a:lnTo>
                <a:lnTo>
                  <a:pt x="0" y="7243044"/>
                </a:lnTo>
                <a:lnTo>
                  <a:pt x="231477" y="7243044"/>
                </a:lnTo>
                <a:lnTo>
                  <a:pt x="231477" y="6892501"/>
                </a:lnTo>
                <a:lnTo>
                  <a:pt x="0" y="6892501"/>
                </a:lnTo>
                <a:lnTo>
                  <a:pt x="0" y="6877920"/>
                </a:lnTo>
                <a:lnTo>
                  <a:pt x="231477" y="6877920"/>
                </a:lnTo>
                <a:lnTo>
                  <a:pt x="231477" y="6527374"/>
                </a:lnTo>
                <a:lnTo>
                  <a:pt x="0" y="6527374"/>
                </a:lnTo>
                <a:lnTo>
                  <a:pt x="0" y="6512794"/>
                </a:lnTo>
                <a:lnTo>
                  <a:pt x="231477" y="6512794"/>
                </a:lnTo>
                <a:lnTo>
                  <a:pt x="231477" y="6187383"/>
                </a:lnTo>
                <a:lnTo>
                  <a:pt x="1" y="6187383"/>
                </a:lnTo>
                <a:lnTo>
                  <a:pt x="1" y="6172803"/>
                </a:lnTo>
                <a:lnTo>
                  <a:pt x="231478" y="6172803"/>
                </a:lnTo>
                <a:lnTo>
                  <a:pt x="231478" y="5822255"/>
                </a:lnTo>
                <a:lnTo>
                  <a:pt x="1" y="5822255"/>
                </a:lnTo>
                <a:lnTo>
                  <a:pt x="1" y="5807676"/>
                </a:lnTo>
                <a:lnTo>
                  <a:pt x="231478" y="5807676"/>
                </a:lnTo>
                <a:lnTo>
                  <a:pt x="231478" y="5457129"/>
                </a:lnTo>
                <a:lnTo>
                  <a:pt x="1" y="5457129"/>
                </a:lnTo>
                <a:lnTo>
                  <a:pt x="1" y="5442548"/>
                </a:lnTo>
                <a:lnTo>
                  <a:pt x="231478" y="5442548"/>
                </a:lnTo>
                <a:lnTo>
                  <a:pt x="231478" y="5092001"/>
                </a:lnTo>
                <a:lnTo>
                  <a:pt x="1" y="5092001"/>
                </a:lnTo>
                <a:lnTo>
                  <a:pt x="1" y="5077421"/>
                </a:lnTo>
                <a:lnTo>
                  <a:pt x="231478" y="5077421"/>
                </a:lnTo>
                <a:lnTo>
                  <a:pt x="231478" y="4726873"/>
                </a:lnTo>
                <a:lnTo>
                  <a:pt x="1" y="4726873"/>
                </a:lnTo>
                <a:lnTo>
                  <a:pt x="1" y="4712293"/>
                </a:lnTo>
                <a:lnTo>
                  <a:pt x="231478" y="4712293"/>
                </a:lnTo>
                <a:lnTo>
                  <a:pt x="231478" y="4361745"/>
                </a:lnTo>
                <a:lnTo>
                  <a:pt x="1" y="4361745"/>
                </a:lnTo>
                <a:lnTo>
                  <a:pt x="1" y="4347165"/>
                </a:lnTo>
                <a:lnTo>
                  <a:pt x="231478" y="4347165"/>
                </a:lnTo>
                <a:lnTo>
                  <a:pt x="231478" y="3996618"/>
                </a:lnTo>
                <a:lnTo>
                  <a:pt x="1" y="3996618"/>
                </a:lnTo>
                <a:lnTo>
                  <a:pt x="1" y="3982038"/>
                </a:lnTo>
                <a:lnTo>
                  <a:pt x="231478" y="3982038"/>
                </a:lnTo>
                <a:lnTo>
                  <a:pt x="231478" y="3631491"/>
                </a:lnTo>
                <a:lnTo>
                  <a:pt x="1" y="3631491"/>
                </a:lnTo>
                <a:lnTo>
                  <a:pt x="1" y="3616911"/>
                </a:lnTo>
                <a:lnTo>
                  <a:pt x="231478" y="3616911"/>
                </a:lnTo>
                <a:lnTo>
                  <a:pt x="231478" y="3266363"/>
                </a:lnTo>
                <a:lnTo>
                  <a:pt x="1" y="3266363"/>
                </a:lnTo>
                <a:lnTo>
                  <a:pt x="1" y="3251783"/>
                </a:lnTo>
                <a:lnTo>
                  <a:pt x="231478" y="3251783"/>
                </a:lnTo>
                <a:lnTo>
                  <a:pt x="231478" y="2901235"/>
                </a:lnTo>
                <a:lnTo>
                  <a:pt x="1" y="2901235"/>
                </a:lnTo>
                <a:lnTo>
                  <a:pt x="1" y="2886655"/>
                </a:lnTo>
                <a:lnTo>
                  <a:pt x="231478" y="2886655"/>
                </a:lnTo>
                <a:lnTo>
                  <a:pt x="231478" y="2536108"/>
                </a:lnTo>
                <a:lnTo>
                  <a:pt x="1" y="2536108"/>
                </a:lnTo>
                <a:lnTo>
                  <a:pt x="1" y="2521528"/>
                </a:lnTo>
                <a:lnTo>
                  <a:pt x="231478" y="2521528"/>
                </a:lnTo>
                <a:lnTo>
                  <a:pt x="231478" y="2170981"/>
                </a:lnTo>
                <a:lnTo>
                  <a:pt x="1" y="2170981"/>
                </a:lnTo>
                <a:lnTo>
                  <a:pt x="1" y="2156401"/>
                </a:lnTo>
                <a:lnTo>
                  <a:pt x="231478" y="2156401"/>
                </a:lnTo>
                <a:lnTo>
                  <a:pt x="231478" y="1805854"/>
                </a:lnTo>
                <a:lnTo>
                  <a:pt x="1" y="1805854"/>
                </a:lnTo>
                <a:lnTo>
                  <a:pt x="1" y="1791274"/>
                </a:lnTo>
                <a:lnTo>
                  <a:pt x="231478" y="1791274"/>
                </a:lnTo>
                <a:lnTo>
                  <a:pt x="231478" y="1440727"/>
                </a:lnTo>
                <a:lnTo>
                  <a:pt x="1" y="1440727"/>
                </a:lnTo>
                <a:lnTo>
                  <a:pt x="1" y="1426147"/>
                </a:lnTo>
                <a:lnTo>
                  <a:pt x="231478" y="1426147"/>
                </a:lnTo>
                <a:lnTo>
                  <a:pt x="231478" y="1075598"/>
                </a:lnTo>
                <a:lnTo>
                  <a:pt x="1" y="1075598"/>
                </a:lnTo>
                <a:lnTo>
                  <a:pt x="1" y="1061017"/>
                </a:lnTo>
                <a:lnTo>
                  <a:pt x="231478" y="1061017"/>
                </a:lnTo>
                <a:lnTo>
                  <a:pt x="231478" y="710474"/>
                </a:lnTo>
                <a:lnTo>
                  <a:pt x="1" y="710474"/>
                </a:lnTo>
                <a:lnTo>
                  <a:pt x="1" y="695893"/>
                </a:lnTo>
                <a:lnTo>
                  <a:pt x="231478" y="695893"/>
                </a:lnTo>
                <a:lnTo>
                  <a:pt x="231478" y="345347"/>
                </a:lnTo>
                <a:lnTo>
                  <a:pt x="1" y="345347"/>
                </a:lnTo>
                <a:lnTo>
                  <a:pt x="1" y="330767"/>
                </a:lnTo>
                <a:lnTo>
                  <a:pt x="231478" y="330767"/>
                </a:lnTo>
                <a:lnTo>
                  <a:pt x="231478" y="0"/>
                </a:lnTo>
                <a:lnTo>
                  <a:pt x="246698" y="0"/>
                </a:lnTo>
                <a:lnTo>
                  <a:pt x="246698" y="330767"/>
                </a:lnTo>
                <a:lnTo>
                  <a:pt x="583071" y="330767"/>
                </a:lnTo>
                <a:lnTo>
                  <a:pt x="583071" y="0"/>
                </a:lnTo>
                <a:lnTo>
                  <a:pt x="598291" y="0"/>
                </a:lnTo>
                <a:lnTo>
                  <a:pt x="598291" y="330767"/>
                </a:lnTo>
                <a:lnTo>
                  <a:pt x="934660" y="330767"/>
                </a:lnTo>
                <a:lnTo>
                  <a:pt x="934660" y="0"/>
                </a:lnTo>
                <a:lnTo>
                  <a:pt x="949880" y="0"/>
                </a:lnTo>
                <a:lnTo>
                  <a:pt x="949880" y="330767"/>
                </a:lnTo>
                <a:lnTo>
                  <a:pt x="1286250" y="330767"/>
                </a:lnTo>
                <a:lnTo>
                  <a:pt x="1286250" y="0"/>
                </a:lnTo>
                <a:lnTo>
                  <a:pt x="1301470" y="0"/>
                </a:lnTo>
                <a:lnTo>
                  <a:pt x="1301470" y="330767"/>
                </a:lnTo>
                <a:lnTo>
                  <a:pt x="1637840" y="330767"/>
                </a:lnTo>
                <a:lnTo>
                  <a:pt x="1637840" y="0"/>
                </a:lnTo>
                <a:lnTo>
                  <a:pt x="1653060" y="0"/>
                </a:lnTo>
                <a:lnTo>
                  <a:pt x="1653060" y="330767"/>
                </a:lnTo>
                <a:lnTo>
                  <a:pt x="1989430" y="330767"/>
                </a:lnTo>
                <a:lnTo>
                  <a:pt x="1989430" y="0"/>
                </a:lnTo>
                <a:lnTo>
                  <a:pt x="2004650" y="0"/>
                </a:lnTo>
                <a:lnTo>
                  <a:pt x="2004650" y="330767"/>
                </a:lnTo>
                <a:lnTo>
                  <a:pt x="2341021" y="330767"/>
                </a:lnTo>
                <a:lnTo>
                  <a:pt x="2341021" y="0"/>
                </a:lnTo>
                <a:lnTo>
                  <a:pt x="2356240" y="0"/>
                </a:lnTo>
                <a:lnTo>
                  <a:pt x="2356240" y="330767"/>
                </a:lnTo>
                <a:lnTo>
                  <a:pt x="2692610" y="330767"/>
                </a:lnTo>
                <a:lnTo>
                  <a:pt x="2692610" y="0"/>
                </a:lnTo>
                <a:lnTo>
                  <a:pt x="2707830" y="0"/>
                </a:lnTo>
                <a:lnTo>
                  <a:pt x="2707830" y="330767"/>
                </a:lnTo>
                <a:lnTo>
                  <a:pt x="3044200" y="330767"/>
                </a:lnTo>
                <a:lnTo>
                  <a:pt x="3044200" y="0"/>
                </a:lnTo>
                <a:lnTo>
                  <a:pt x="3059420" y="0"/>
                </a:lnTo>
                <a:lnTo>
                  <a:pt x="3059420" y="330767"/>
                </a:lnTo>
                <a:lnTo>
                  <a:pt x="3395790" y="330767"/>
                </a:lnTo>
                <a:lnTo>
                  <a:pt x="3395790" y="0"/>
                </a:lnTo>
                <a:lnTo>
                  <a:pt x="3411010" y="0"/>
                </a:lnTo>
                <a:lnTo>
                  <a:pt x="3411010" y="330767"/>
                </a:lnTo>
                <a:lnTo>
                  <a:pt x="3586163" y="330767"/>
                </a:lnTo>
                <a:lnTo>
                  <a:pt x="3765031" y="330767"/>
                </a:lnTo>
                <a:lnTo>
                  <a:pt x="3765031" y="0"/>
                </a:lnTo>
                <a:lnTo>
                  <a:pt x="3780252" y="0"/>
                </a:lnTo>
                <a:lnTo>
                  <a:pt x="3780252" y="330767"/>
                </a:lnTo>
                <a:lnTo>
                  <a:pt x="4116624" y="330767"/>
                </a:lnTo>
                <a:lnTo>
                  <a:pt x="4116624" y="0"/>
                </a:lnTo>
                <a:lnTo>
                  <a:pt x="4131845" y="0"/>
                </a:lnTo>
                <a:lnTo>
                  <a:pt x="4131845" y="330767"/>
                </a:lnTo>
                <a:lnTo>
                  <a:pt x="4468214" y="330767"/>
                </a:lnTo>
                <a:lnTo>
                  <a:pt x="4468214" y="0"/>
                </a:lnTo>
                <a:lnTo>
                  <a:pt x="4483434" y="0"/>
                </a:lnTo>
                <a:lnTo>
                  <a:pt x="4483434" y="330767"/>
                </a:lnTo>
                <a:lnTo>
                  <a:pt x="4819804" y="330767"/>
                </a:lnTo>
                <a:lnTo>
                  <a:pt x="4819804" y="0"/>
                </a:lnTo>
                <a:lnTo>
                  <a:pt x="4835024" y="0"/>
                </a:lnTo>
                <a:lnTo>
                  <a:pt x="4835024" y="330767"/>
                </a:lnTo>
                <a:lnTo>
                  <a:pt x="5171394" y="330767"/>
                </a:lnTo>
                <a:lnTo>
                  <a:pt x="5171394" y="0"/>
                </a:lnTo>
                <a:lnTo>
                  <a:pt x="5186614" y="0"/>
                </a:lnTo>
                <a:lnTo>
                  <a:pt x="5186614" y="330767"/>
                </a:lnTo>
                <a:lnTo>
                  <a:pt x="5522984" y="330767"/>
                </a:lnTo>
                <a:lnTo>
                  <a:pt x="5522984" y="0"/>
                </a:lnTo>
                <a:lnTo>
                  <a:pt x="5538204" y="0"/>
                </a:lnTo>
                <a:lnTo>
                  <a:pt x="5538204" y="330767"/>
                </a:lnTo>
                <a:lnTo>
                  <a:pt x="5874574" y="330767"/>
                </a:lnTo>
                <a:lnTo>
                  <a:pt x="5874574" y="0"/>
                </a:lnTo>
                <a:lnTo>
                  <a:pt x="5889794" y="0"/>
                </a:lnTo>
                <a:lnTo>
                  <a:pt x="5889794" y="330767"/>
                </a:lnTo>
                <a:lnTo>
                  <a:pt x="6226164" y="330767"/>
                </a:lnTo>
                <a:lnTo>
                  <a:pt x="6226164" y="0"/>
                </a:lnTo>
                <a:lnTo>
                  <a:pt x="6241384" y="0"/>
                </a:lnTo>
                <a:lnTo>
                  <a:pt x="6241384" y="330767"/>
                </a:lnTo>
                <a:lnTo>
                  <a:pt x="6577753" y="330767"/>
                </a:lnTo>
                <a:lnTo>
                  <a:pt x="6577753" y="0"/>
                </a:lnTo>
                <a:lnTo>
                  <a:pt x="6592974" y="0"/>
                </a:lnTo>
                <a:lnTo>
                  <a:pt x="6592974" y="330767"/>
                </a:lnTo>
                <a:lnTo>
                  <a:pt x="6929343" y="330767"/>
                </a:lnTo>
                <a:lnTo>
                  <a:pt x="6929343" y="0"/>
                </a:lnTo>
                <a:lnTo>
                  <a:pt x="6944563" y="0"/>
                </a:lnTo>
                <a:lnTo>
                  <a:pt x="6944563" y="33076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 name="Google Shape;34;p4"/>
          <p:cNvSpPr/>
          <p:nvPr/>
        </p:nvSpPr>
        <p:spPr>
          <a:xfrm rot="10800000">
            <a:off x="1" y="1349"/>
            <a:ext cx="12191999" cy="1893636"/>
          </a:xfrm>
          <a:custGeom>
            <a:avLst/>
            <a:gdLst/>
            <a:ahLst/>
            <a:cxnLst/>
            <a:rect l="l" t="t" r="r" b="b"/>
            <a:pathLst>
              <a:path w="12191999" h="1893636" extrusionOk="0">
                <a:moveTo>
                  <a:pt x="12191999" y="1893636"/>
                </a:moveTo>
                <a:lnTo>
                  <a:pt x="0" y="1893636"/>
                </a:lnTo>
                <a:lnTo>
                  <a:pt x="0" y="429324"/>
                </a:lnTo>
                <a:lnTo>
                  <a:pt x="49292" y="421841"/>
                </a:lnTo>
                <a:cubicBezTo>
                  <a:pt x="171732" y="417229"/>
                  <a:pt x="287456" y="378200"/>
                  <a:pt x="399598" y="337576"/>
                </a:cubicBezTo>
                <a:cubicBezTo>
                  <a:pt x="483986" y="307062"/>
                  <a:pt x="564344" y="271758"/>
                  <a:pt x="665516" y="295353"/>
                </a:cubicBezTo>
                <a:cubicBezTo>
                  <a:pt x="723491" y="308835"/>
                  <a:pt x="763333" y="271405"/>
                  <a:pt x="789747" y="234680"/>
                </a:cubicBezTo>
                <a:cubicBezTo>
                  <a:pt x="831605" y="176138"/>
                  <a:pt x="892040" y="154849"/>
                  <a:pt x="975084" y="157688"/>
                </a:cubicBezTo>
                <a:cubicBezTo>
                  <a:pt x="1064619" y="160526"/>
                  <a:pt x="1151694" y="148463"/>
                  <a:pt x="1224889" y="97725"/>
                </a:cubicBezTo>
                <a:cubicBezTo>
                  <a:pt x="1271445" y="65438"/>
                  <a:pt x="1328524" y="71648"/>
                  <a:pt x="1384036" y="87436"/>
                </a:cubicBezTo>
                <a:cubicBezTo>
                  <a:pt x="1472452" y="112982"/>
                  <a:pt x="1568701" y="110146"/>
                  <a:pt x="1656894" y="126997"/>
                </a:cubicBezTo>
                <a:cubicBezTo>
                  <a:pt x="1807088" y="155915"/>
                  <a:pt x="1992651" y="150946"/>
                  <a:pt x="2057562" y="304401"/>
                </a:cubicBezTo>
                <a:cubicBezTo>
                  <a:pt x="2066965" y="326043"/>
                  <a:pt x="2094048" y="331189"/>
                  <a:pt x="2119565" y="337929"/>
                </a:cubicBezTo>
                <a:cubicBezTo>
                  <a:pt x="2145084" y="344672"/>
                  <a:pt x="2184926" y="350170"/>
                  <a:pt x="2199251" y="366670"/>
                </a:cubicBezTo>
                <a:cubicBezTo>
                  <a:pt x="2323705" y="510010"/>
                  <a:pt x="2519563" y="508592"/>
                  <a:pt x="2691694" y="485352"/>
                </a:cubicBezTo>
                <a:cubicBezTo>
                  <a:pt x="2893147" y="458740"/>
                  <a:pt x="3100645" y="416341"/>
                  <a:pt x="3262929" y="302628"/>
                </a:cubicBezTo>
                <a:cubicBezTo>
                  <a:pt x="3306352" y="272289"/>
                  <a:pt x="3345748" y="246034"/>
                  <a:pt x="3407304" y="244616"/>
                </a:cubicBezTo>
                <a:cubicBezTo>
                  <a:pt x="3488555" y="242841"/>
                  <a:pt x="3539367" y="192813"/>
                  <a:pt x="3598460" y="158753"/>
                </a:cubicBezTo>
                <a:cubicBezTo>
                  <a:pt x="3745297" y="73777"/>
                  <a:pt x="3859456" y="74309"/>
                  <a:pt x="4020842" y="139238"/>
                </a:cubicBezTo>
                <a:cubicBezTo>
                  <a:pt x="4157607" y="194234"/>
                  <a:pt x="4302205" y="241243"/>
                  <a:pt x="4464489" y="185365"/>
                </a:cubicBezTo>
                <a:cubicBezTo>
                  <a:pt x="4527967" y="163719"/>
                  <a:pt x="4601499" y="172944"/>
                  <a:pt x="4653408" y="209136"/>
                </a:cubicBezTo>
                <a:cubicBezTo>
                  <a:pt x="4772264" y="283112"/>
                  <a:pt x="4888436" y="283289"/>
                  <a:pt x="5008413" y="211974"/>
                </a:cubicBezTo>
                <a:cubicBezTo>
                  <a:pt x="5054748" y="184299"/>
                  <a:pt x="5097948" y="173655"/>
                  <a:pt x="5153236" y="188911"/>
                </a:cubicBezTo>
                <a:cubicBezTo>
                  <a:pt x="5208525" y="204166"/>
                  <a:pt x="5267169" y="216939"/>
                  <a:pt x="5321785" y="235391"/>
                </a:cubicBezTo>
                <a:cubicBezTo>
                  <a:pt x="5437958" y="274243"/>
                  <a:pt x="5551218" y="297305"/>
                  <a:pt x="5677463" y="254728"/>
                </a:cubicBezTo>
                <a:cubicBezTo>
                  <a:pt x="5744614" y="232374"/>
                  <a:pt x="5820495" y="239115"/>
                  <a:pt x="5896600" y="243197"/>
                </a:cubicBezTo>
                <a:cubicBezTo>
                  <a:pt x="6213107" y="260937"/>
                  <a:pt x="6530285" y="292336"/>
                  <a:pt x="6847685" y="248518"/>
                </a:cubicBezTo>
                <a:cubicBezTo>
                  <a:pt x="6899550" y="244084"/>
                  <a:pt x="6950361" y="233795"/>
                  <a:pt x="6998552" y="218005"/>
                </a:cubicBezTo>
                <a:cubicBezTo>
                  <a:pt x="7068859" y="187138"/>
                  <a:pt x="7154902" y="189444"/>
                  <a:pt x="7222390" y="224036"/>
                </a:cubicBezTo>
                <a:cubicBezTo>
                  <a:pt x="7308567" y="264130"/>
                  <a:pt x="7404146" y="250291"/>
                  <a:pt x="7495248" y="239647"/>
                </a:cubicBezTo>
                <a:cubicBezTo>
                  <a:pt x="7587267" y="228293"/>
                  <a:pt x="7680943" y="228826"/>
                  <a:pt x="7772807" y="240715"/>
                </a:cubicBezTo>
                <a:cubicBezTo>
                  <a:pt x="7907109" y="258455"/>
                  <a:pt x="8037605" y="252776"/>
                  <a:pt x="8162058" y="195830"/>
                </a:cubicBezTo>
                <a:cubicBezTo>
                  <a:pt x="8238835" y="160349"/>
                  <a:pt x="8326356" y="140657"/>
                  <a:pt x="8408280" y="113692"/>
                </a:cubicBezTo>
                <a:cubicBezTo>
                  <a:pt x="8490206" y="86727"/>
                  <a:pt x="8563624" y="76794"/>
                  <a:pt x="8635699" y="145448"/>
                </a:cubicBezTo>
                <a:cubicBezTo>
                  <a:pt x="8689420" y="196540"/>
                  <a:pt x="8780971" y="186782"/>
                  <a:pt x="8856850" y="165317"/>
                </a:cubicBezTo>
                <a:cubicBezTo>
                  <a:pt x="8975708" y="131432"/>
                  <a:pt x="9095462" y="97548"/>
                  <a:pt x="9201113" y="40069"/>
                </a:cubicBezTo>
                <a:cubicBezTo>
                  <a:pt x="9296916" y="-12086"/>
                  <a:pt x="9381525" y="-15634"/>
                  <a:pt x="9485611" y="43087"/>
                </a:cubicBezTo>
                <a:cubicBezTo>
                  <a:pt x="9578279" y="96307"/>
                  <a:pt x="9687065" y="114048"/>
                  <a:pt x="9818233" y="104111"/>
                </a:cubicBezTo>
                <a:cubicBezTo>
                  <a:pt x="9993049" y="91517"/>
                  <a:pt x="10169659" y="75373"/>
                  <a:pt x="10346266" y="73421"/>
                </a:cubicBezTo>
                <a:cubicBezTo>
                  <a:pt x="10397524" y="73421"/>
                  <a:pt x="10433787" y="105886"/>
                  <a:pt x="10480569" y="115288"/>
                </a:cubicBezTo>
                <a:cubicBezTo>
                  <a:pt x="10573462" y="134450"/>
                  <a:pt x="10667248" y="160349"/>
                  <a:pt x="10763722" y="121675"/>
                </a:cubicBezTo>
                <a:cubicBezTo>
                  <a:pt x="10818788" y="99677"/>
                  <a:pt x="10884395" y="102871"/>
                  <a:pt x="10935853" y="129659"/>
                </a:cubicBezTo>
                <a:cubicBezTo>
                  <a:pt x="11140441" y="230601"/>
                  <a:pt x="11364502" y="251889"/>
                  <a:pt x="11599084" y="249228"/>
                </a:cubicBezTo>
                <a:cubicBezTo>
                  <a:pt x="11741445" y="247809"/>
                  <a:pt x="11863661" y="193345"/>
                  <a:pt x="11998187" y="174009"/>
                </a:cubicBezTo>
                <a:cubicBezTo>
                  <a:pt x="12056441" y="165760"/>
                  <a:pt x="12114191" y="140447"/>
                  <a:pt x="12173609" y="145369"/>
                </a:cubicBezTo>
                <a:lnTo>
                  <a:pt x="12191999" y="148572"/>
                </a:lnTo>
                <a:close/>
              </a:path>
            </a:pathLst>
          </a:custGeom>
          <a:solidFill>
            <a:srgbClr val="FFFFFF"/>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4"/>
          <p:cNvSpPr/>
          <p:nvPr/>
        </p:nvSpPr>
        <p:spPr>
          <a:xfrm rot="10800000">
            <a:off x="1" y="1350"/>
            <a:ext cx="12191999" cy="1859775"/>
          </a:xfrm>
          <a:custGeom>
            <a:avLst/>
            <a:gdLst/>
            <a:ahLst/>
            <a:cxnLst/>
            <a:rect l="l" t="t" r="r" b="b"/>
            <a:pathLst>
              <a:path w="12191999" h="1859775" extrusionOk="0">
                <a:moveTo>
                  <a:pt x="12191999" y="1859775"/>
                </a:moveTo>
                <a:lnTo>
                  <a:pt x="0" y="1859775"/>
                </a:lnTo>
                <a:lnTo>
                  <a:pt x="0" y="428449"/>
                </a:lnTo>
                <a:lnTo>
                  <a:pt x="43527" y="421841"/>
                </a:lnTo>
                <a:cubicBezTo>
                  <a:pt x="165967" y="417229"/>
                  <a:pt x="281691" y="378200"/>
                  <a:pt x="393833" y="337576"/>
                </a:cubicBezTo>
                <a:cubicBezTo>
                  <a:pt x="478221" y="307062"/>
                  <a:pt x="558579" y="271758"/>
                  <a:pt x="659752" y="295353"/>
                </a:cubicBezTo>
                <a:cubicBezTo>
                  <a:pt x="717726" y="308835"/>
                  <a:pt x="757568" y="271405"/>
                  <a:pt x="783982" y="234680"/>
                </a:cubicBezTo>
                <a:cubicBezTo>
                  <a:pt x="825840" y="176138"/>
                  <a:pt x="886275" y="154849"/>
                  <a:pt x="969319" y="157688"/>
                </a:cubicBezTo>
                <a:cubicBezTo>
                  <a:pt x="1058854" y="160526"/>
                  <a:pt x="1145929" y="148463"/>
                  <a:pt x="1219124" y="97725"/>
                </a:cubicBezTo>
                <a:cubicBezTo>
                  <a:pt x="1265680" y="65438"/>
                  <a:pt x="1322759" y="71648"/>
                  <a:pt x="1378271" y="87436"/>
                </a:cubicBezTo>
                <a:cubicBezTo>
                  <a:pt x="1466687" y="112982"/>
                  <a:pt x="1562936" y="110146"/>
                  <a:pt x="1651130" y="126998"/>
                </a:cubicBezTo>
                <a:cubicBezTo>
                  <a:pt x="1801323" y="155915"/>
                  <a:pt x="1986886" y="150946"/>
                  <a:pt x="2051798" y="304401"/>
                </a:cubicBezTo>
                <a:cubicBezTo>
                  <a:pt x="2061200" y="326043"/>
                  <a:pt x="2088284" y="331189"/>
                  <a:pt x="2113800" y="337929"/>
                </a:cubicBezTo>
                <a:cubicBezTo>
                  <a:pt x="2139318" y="344672"/>
                  <a:pt x="2179160" y="350170"/>
                  <a:pt x="2193486" y="366670"/>
                </a:cubicBezTo>
                <a:cubicBezTo>
                  <a:pt x="2317940" y="510010"/>
                  <a:pt x="2513798" y="508592"/>
                  <a:pt x="2685928" y="485352"/>
                </a:cubicBezTo>
                <a:cubicBezTo>
                  <a:pt x="2887382" y="458740"/>
                  <a:pt x="3094880" y="416341"/>
                  <a:pt x="3257164" y="302627"/>
                </a:cubicBezTo>
                <a:cubicBezTo>
                  <a:pt x="3300588" y="272289"/>
                  <a:pt x="3339983" y="246034"/>
                  <a:pt x="3401539" y="244616"/>
                </a:cubicBezTo>
                <a:cubicBezTo>
                  <a:pt x="3482790" y="242841"/>
                  <a:pt x="3533602" y="192813"/>
                  <a:pt x="3592695" y="158753"/>
                </a:cubicBezTo>
                <a:cubicBezTo>
                  <a:pt x="3739532" y="73777"/>
                  <a:pt x="3853691" y="74309"/>
                  <a:pt x="4015077" y="139238"/>
                </a:cubicBezTo>
                <a:cubicBezTo>
                  <a:pt x="4151842" y="194234"/>
                  <a:pt x="4296440" y="241243"/>
                  <a:pt x="4458724" y="185364"/>
                </a:cubicBezTo>
                <a:cubicBezTo>
                  <a:pt x="4522202" y="163719"/>
                  <a:pt x="4595734" y="172943"/>
                  <a:pt x="4647643" y="209136"/>
                </a:cubicBezTo>
                <a:cubicBezTo>
                  <a:pt x="4766499" y="283112"/>
                  <a:pt x="4882671" y="283289"/>
                  <a:pt x="5002648" y="211974"/>
                </a:cubicBezTo>
                <a:cubicBezTo>
                  <a:pt x="5048983" y="184299"/>
                  <a:pt x="5092183" y="173655"/>
                  <a:pt x="5147471" y="188911"/>
                </a:cubicBezTo>
                <a:cubicBezTo>
                  <a:pt x="5202760" y="204166"/>
                  <a:pt x="5261404" y="216940"/>
                  <a:pt x="5316020" y="235391"/>
                </a:cubicBezTo>
                <a:cubicBezTo>
                  <a:pt x="5432193" y="274243"/>
                  <a:pt x="5545453" y="297305"/>
                  <a:pt x="5671698" y="254728"/>
                </a:cubicBezTo>
                <a:cubicBezTo>
                  <a:pt x="5738849" y="232374"/>
                  <a:pt x="5814730" y="239115"/>
                  <a:pt x="5890835" y="243197"/>
                </a:cubicBezTo>
                <a:cubicBezTo>
                  <a:pt x="6207342" y="260937"/>
                  <a:pt x="6524519" y="292336"/>
                  <a:pt x="6841920" y="248518"/>
                </a:cubicBezTo>
                <a:cubicBezTo>
                  <a:pt x="6893785" y="244084"/>
                  <a:pt x="6944596" y="233795"/>
                  <a:pt x="6992788" y="218005"/>
                </a:cubicBezTo>
                <a:cubicBezTo>
                  <a:pt x="7063095" y="187138"/>
                  <a:pt x="7149137" y="189444"/>
                  <a:pt x="7216625" y="224036"/>
                </a:cubicBezTo>
                <a:cubicBezTo>
                  <a:pt x="7302802" y="264130"/>
                  <a:pt x="7398381" y="250291"/>
                  <a:pt x="7489483" y="239647"/>
                </a:cubicBezTo>
                <a:cubicBezTo>
                  <a:pt x="7581502" y="228293"/>
                  <a:pt x="7675178" y="228826"/>
                  <a:pt x="7767042" y="240714"/>
                </a:cubicBezTo>
                <a:cubicBezTo>
                  <a:pt x="7901345" y="258455"/>
                  <a:pt x="8031840" y="252776"/>
                  <a:pt x="8156293" y="195830"/>
                </a:cubicBezTo>
                <a:cubicBezTo>
                  <a:pt x="8233070" y="160349"/>
                  <a:pt x="8320591" y="140657"/>
                  <a:pt x="8402515" y="113692"/>
                </a:cubicBezTo>
                <a:cubicBezTo>
                  <a:pt x="8484441" y="86727"/>
                  <a:pt x="8557859" y="76794"/>
                  <a:pt x="8629934" y="145448"/>
                </a:cubicBezTo>
                <a:cubicBezTo>
                  <a:pt x="8683655" y="196540"/>
                  <a:pt x="8775206" y="186782"/>
                  <a:pt x="8851085" y="165317"/>
                </a:cubicBezTo>
                <a:cubicBezTo>
                  <a:pt x="8969943" y="131432"/>
                  <a:pt x="9089697" y="97548"/>
                  <a:pt x="9195348" y="40069"/>
                </a:cubicBezTo>
                <a:cubicBezTo>
                  <a:pt x="9291151" y="-12086"/>
                  <a:pt x="9375760" y="-15634"/>
                  <a:pt x="9479846" y="43087"/>
                </a:cubicBezTo>
                <a:cubicBezTo>
                  <a:pt x="9572514" y="96307"/>
                  <a:pt x="9681300" y="114048"/>
                  <a:pt x="9812468" y="104111"/>
                </a:cubicBezTo>
                <a:cubicBezTo>
                  <a:pt x="9987284" y="91517"/>
                  <a:pt x="10163894" y="75373"/>
                  <a:pt x="10340501" y="73421"/>
                </a:cubicBezTo>
                <a:cubicBezTo>
                  <a:pt x="10391759" y="73421"/>
                  <a:pt x="10428022" y="105886"/>
                  <a:pt x="10474804" y="115288"/>
                </a:cubicBezTo>
                <a:cubicBezTo>
                  <a:pt x="10567697" y="134450"/>
                  <a:pt x="10661483" y="160349"/>
                  <a:pt x="10757957" y="121675"/>
                </a:cubicBezTo>
                <a:cubicBezTo>
                  <a:pt x="10813023" y="99677"/>
                  <a:pt x="10878630" y="102871"/>
                  <a:pt x="10930088" y="129659"/>
                </a:cubicBezTo>
                <a:cubicBezTo>
                  <a:pt x="11134676" y="230601"/>
                  <a:pt x="11358737" y="251889"/>
                  <a:pt x="11593319" y="249228"/>
                </a:cubicBezTo>
                <a:cubicBezTo>
                  <a:pt x="11735680" y="247809"/>
                  <a:pt x="11857896" y="193345"/>
                  <a:pt x="11992422" y="174009"/>
                </a:cubicBezTo>
                <a:cubicBezTo>
                  <a:pt x="12050676" y="165760"/>
                  <a:pt x="12108426" y="140447"/>
                  <a:pt x="12167844" y="145369"/>
                </a:cubicBezTo>
                <a:lnTo>
                  <a:pt x="12191999" y="1495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4"/>
          <p:cNvSpPr/>
          <p:nvPr/>
        </p:nvSpPr>
        <p:spPr>
          <a:xfrm rot="-5400000">
            <a:off x="4775735" y="-5538424"/>
            <a:ext cx="2540434" cy="12106265"/>
          </a:xfrm>
          <a:custGeom>
            <a:avLst/>
            <a:gdLst/>
            <a:ahLst/>
            <a:cxnLst/>
            <a:rect l="l" t="t" r="r" b="b"/>
            <a:pathLst>
              <a:path w="2540434" h="12106265" extrusionOk="0">
                <a:moveTo>
                  <a:pt x="906371" y="11229222"/>
                </a:moveTo>
                <a:lnTo>
                  <a:pt x="508563" y="11229222"/>
                </a:lnTo>
                <a:lnTo>
                  <a:pt x="508563" y="11661995"/>
                </a:lnTo>
                <a:lnTo>
                  <a:pt x="906371" y="11661995"/>
                </a:lnTo>
                <a:close/>
                <a:moveTo>
                  <a:pt x="906371" y="10778457"/>
                </a:moveTo>
                <a:lnTo>
                  <a:pt x="508563" y="10778457"/>
                </a:lnTo>
                <a:lnTo>
                  <a:pt x="508563" y="11211222"/>
                </a:lnTo>
                <a:lnTo>
                  <a:pt x="906371" y="11211222"/>
                </a:lnTo>
                <a:close/>
                <a:moveTo>
                  <a:pt x="906371" y="10327692"/>
                </a:moveTo>
                <a:lnTo>
                  <a:pt x="508563" y="10327692"/>
                </a:lnTo>
                <a:lnTo>
                  <a:pt x="508563" y="10760457"/>
                </a:lnTo>
                <a:lnTo>
                  <a:pt x="906371" y="10760457"/>
                </a:lnTo>
                <a:close/>
                <a:moveTo>
                  <a:pt x="906371" y="9876927"/>
                </a:moveTo>
                <a:lnTo>
                  <a:pt x="508563" y="9876927"/>
                </a:lnTo>
                <a:lnTo>
                  <a:pt x="508563" y="10309692"/>
                </a:lnTo>
                <a:lnTo>
                  <a:pt x="906371" y="10309692"/>
                </a:lnTo>
                <a:close/>
                <a:moveTo>
                  <a:pt x="906371" y="9426162"/>
                </a:moveTo>
                <a:lnTo>
                  <a:pt x="508563" y="9426162"/>
                </a:lnTo>
                <a:lnTo>
                  <a:pt x="508563" y="9858927"/>
                </a:lnTo>
                <a:lnTo>
                  <a:pt x="906371" y="9858927"/>
                </a:lnTo>
                <a:close/>
                <a:moveTo>
                  <a:pt x="906371" y="8975397"/>
                </a:moveTo>
                <a:lnTo>
                  <a:pt x="508563" y="8975397"/>
                </a:lnTo>
                <a:lnTo>
                  <a:pt x="508563" y="9408162"/>
                </a:lnTo>
                <a:lnTo>
                  <a:pt x="906371" y="9408162"/>
                </a:lnTo>
                <a:close/>
                <a:moveTo>
                  <a:pt x="906371" y="8524632"/>
                </a:moveTo>
                <a:lnTo>
                  <a:pt x="508563" y="8524632"/>
                </a:lnTo>
                <a:lnTo>
                  <a:pt x="508563" y="8957397"/>
                </a:lnTo>
                <a:lnTo>
                  <a:pt x="906371" y="8957397"/>
                </a:lnTo>
                <a:close/>
                <a:moveTo>
                  <a:pt x="906371" y="8073867"/>
                </a:moveTo>
                <a:lnTo>
                  <a:pt x="508563" y="8073867"/>
                </a:lnTo>
                <a:lnTo>
                  <a:pt x="508563" y="8506632"/>
                </a:lnTo>
                <a:lnTo>
                  <a:pt x="906371" y="8506632"/>
                </a:lnTo>
                <a:close/>
                <a:moveTo>
                  <a:pt x="906371" y="7623102"/>
                </a:moveTo>
                <a:lnTo>
                  <a:pt x="508563" y="7623102"/>
                </a:lnTo>
                <a:lnTo>
                  <a:pt x="508563" y="8055867"/>
                </a:lnTo>
                <a:lnTo>
                  <a:pt x="906371" y="8055867"/>
                </a:lnTo>
                <a:close/>
                <a:moveTo>
                  <a:pt x="906371" y="7172337"/>
                </a:moveTo>
                <a:lnTo>
                  <a:pt x="508563" y="7172337"/>
                </a:lnTo>
                <a:lnTo>
                  <a:pt x="508563" y="7605102"/>
                </a:lnTo>
                <a:lnTo>
                  <a:pt x="906371" y="7605102"/>
                </a:lnTo>
                <a:close/>
                <a:moveTo>
                  <a:pt x="906371" y="6721572"/>
                </a:moveTo>
                <a:lnTo>
                  <a:pt x="508563" y="6721572"/>
                </a:lnTo>
                <a:lnTo>
                  <a:pt x="508563" y="7154337"/>
                </a:lnTo>
                <a:lnTo>
                  <a:pt x="906371" y="7154337"/>
                </a:lnTo>
                <a:close/>
                <a:moveTo>
                  <a:pt x="906371" y="6270807"/>
                </a:moveTo>
                <a:lnTo>
                  <a:pt x="508563" y="6270807"/>
                </a:lnTo>
                <a:lnTo>
                  <a:pt x="508563" y="6703572"/>
                </a:lnTo>
                <a:lnTo>
                  <a:pt x="906371" y="6703572"/>
                </a:lnTo>
                <a:close/>
                <a:moveTo>
                  <a:pt x="906371" y="5820043"/>
                </a:moveTo>
                <a:lnTo>
                  <a:pt x="508563" y="5820043"/>
                </a:lnTo>
                <a:lnTo>
                  <a:pt x="508563" y="6252807"/>
                </a:lnTo>
                <a:lnTo>
                  <a:pt x="906371" y="6252807"/>
                </a:lnTo>
                <a:close/>
                <a:moveTo>
                  <a:pt x="906371" y="5369278"/>
                </a:moveTo>
                <a:lnTo>
                  <a:pt x="508563" y="5369278"/>
                </a:lnTo>
                <a:lnTo>
                  <a:pt x="508563" y="5802043"/>
                </a:lnTo>
                <a:lnTo>
                  <a:pt x="906371" y="5802043"/>
                </a:lnTo>
                <a:close/>
                <a:moveTo>
                  <a:pt x="906371" y="4918514"/>
                </a:moveTo>
                <a:lnTo>
                  <a:pt x="508563" y="4918514"/>
                </a:lnTo>
                <a:lnTo>
                  <a:pt x="508563" y="5351279"/>
                </a:lnTo>
                <a:lnTo>
                  <a:pt x="906371" y="5351279"/>
                </a:lnTo>
                <a:close/>
                <a:moveTo>
                  <a:pt x="906371" y="4467748"/>
                </a:moveTo>
                <a:lnTo>
                  <a:pt x="508563" y="4467748"/>
                </a:lnTo>
                <a:lnTo>
                  <a:pt x="508563" y="4900515"/>
                </a:lnTo>
                <a:lnTo>
                  <a:pt x="906371" y="4900515"/>
                </a:lnTo>
                <a:close/>
                <a:moveTo>
                  <a:pt x="906371" y="4016986"/>
                </a:moveTo>
                <a:lnTo>
                  <a:pt x="508563" y="4016986"/>
                </a:lnTo>
                <a:lnTo>
                  <a:pt x="508563" y="4449747"/>
                </a:lnTo>
                <a:lnTo>
                  <a:pt x="906371" y="4449747"/>
                </a:lnTo>
                <a:close/>
                <a:moveTo>
                  <a:pt x="906371" y="3566223"/>
                </a:moveTo>
                <a:lnTo>
                  <a:pt x="508563" y="3566223"/>
                </a:lnTo>
                <a:lnTo>
                  <a:pt x="508563" y="3998986"/>
                </a:lnTo>
                <a:lnTo>
                  <a:pt x="906371" y="3998986"/>
                </a:lnTo>
                <a:close/>
                <a:moveTo>
                  <a:pt x="906371" y="3115457"/>
                </a:moveTo>
                <a:lnTo>
                  <a:pt x="508563" y="3115457"/>
                </a:lnTo>
                <a:lnTo>
                  <a:pt x="508563" y="3548223"/>
                </a:lnTo>
                <a:lnTo>
                  <a:pt x="906371" y="3548223"/>
                </a:lnTo>
                <a:close/>
                <a:moveTo>
                  <a:pt x="906371" y="2664692"/>
                </a:moveTo>
                <a:lnTo>
                  <a:pt x="508563" y="2664692"/>
                </a:lnTo>
                <a:lnTo>
                  <a:pt x="508563" y="3097456"/>
                </a:lnTo>
                <a:lnTo>
                  <a:pt x="906371" y="3097456"/>
                </a:lnTo>
                <a:close/>
                <a:moveTo>
                  <a:pt x="906371" y="2213928"/>
                </a:moveTo>
                <a:lnTo>
                  <a:pt x="508564" y="2213928"/>
                </a:lnTo>
                <a:lnTo>
                  <a:pt x="508563" y="2646692"/>
                </a:lnTo>
                <a:lnTo>
                  <a:pt x="906371" y="2646692"/>
                </a:lnTo>
                <a:close/>
                <a:moveTo>
                  <a:pt x="906371" y="1763161"/>
                </a:moveTo>
                <a:lnTo>
                  <a:pt x="508564" y="1763161"/>
                </a:lnTo>
                <a:lnTo>
                  <a:pt x="508564" y="2195928"/>
                </a:lnTo>
                <a:lnTo>
                  <a:pt x="906371" y="2195928"/>
                </a:lnTo>
                <a:close/>
                <a:moveTo>
                  <a:pt x="906371" y="1312397"/>
                </a:moveTo>
                <a:lnTo>
                  <a:pt x="508564" y="1312397"/>
                </a:lnTo>
                <a:lnTo>
                  <a:pt x="508564" y="1745161"/>
                </a:lnTo>
                <a:lnTo>
                  <a:pt x="906371" y="1745161"/>
                </a:lnTo>
                <a:close/>
                <a:moveTo>
                  <a:pt x="906371" y="861632"/>
                </a:moveTo>
                <a:lnTo>
                  <a:pt x="508564" y="861632"/>
                </a:lnTo>
                <a:lnTo>
                  <a:pt x="508564" y="1294397"/>
                </a:lnTo>
                <a:lnTo>
                  <a:pt x="906371" y="1294397"/>
                </a:lnTo>
                <a:close/>
                <a:moveTo>
                  <a:pt x="906371" y="410868"/>
                </a:moveTo>
                <a:lnTo>
                  <a:pt x="508564" y="410868"/>
                </a:lnTo>
                <a:lnTo>
                  <a:pt x="508564" y="843632"/>
                </a:lnTo>
                <a:lnTo>
                  <a:pt x="906371" y="843632"/>
                </a:lnTo>
                <a:close/>
                <a:moveTo>
                  <a:pt x="1322177" y="11229222"/>
                </a:moveTo>
                <a:lnTo>
                  <a:pt x="924371" y="11229222"/>
                </a:lnTo>
                <a:lnTo>
                  <a:pt x="924371" y="11661995"/>
                </a:lnTo>
                <a:lnTo>
                  <a:pt x="1322177" y="11661995"/>
                </a:lnTo>
                <a:close/>
                <a:moveTo>
                  <a:pt x="1322177" y="10778457"/>
                </a:moveTo>
                <a:lnTo>
                  <a:pt x="924371" y="10778457"/>
                </a:lnTo>
                <a:lnTo>
                  <a:pt x="924371" y="11211222"/>
                </a:lnTo>
                <a:lnTo>
                  <a:pt x="1322177" y="11211222"/>
                </a:lnTo>
                <a:close/>
                <a:moveTo>
                  <a:pt x="1322177" y="10327692"/>
                </a:moveTo>
                <a:lnTo>
                  <a:pt x="924371" y="10327692"/>
                </a:lnTo>
                <a:lnTo>
                  <a:pt x="924371" y="10760457"/>
                </a:lnTo>
                <a:lnTo>
                  <a:pt x="1322177" y="10760457"/>
                </a:lnTo>
                <a:close/>
                <a:moveTo>
                  <a:pt x="1322177" y="9876927"/>
                </a:moveTo>
                <a:lnTo>
                  <a:pt x="924371" y="9876927"/>
                </a:lnTo>
                <a:lnTo>
                  <a:pt x="924371" y="10309692"/>
                </a:lnTo>
                <a:lnTo>
                  <a:pt x="1322177" y="10309692"/>
                </a:lnTo>
                <a:close/>
                <a:moveTo>
                  <a:pt x="1322177" y="9426162"/>
                </a:moveTo>
                <a:lnTo>
                  <a:pt x="924371" y="9426162"/>
                </a:lnTo>
                <a:lnTo>
                  <a:pt x="924371" y="9858927"/>
                </a:lnTo>
                <a:lnTo>
                  <a:pt x="1322177" y="9858927"/>
                </a:lnTo>
                <a:close/>
                <a:moveTo>
                  <a:pt x="1322177" y="8975397"/>
                </a:moveTo>
                <a:lnTo>
                  <a:pt x="924371" y="8975397"/>
                </a:lnTo>
                <a:lnTo>
                  <a:pt x="924371" y="9408162"/>
                </a:lnTo>
                <a:lnTo>
                  <a:pt x="1322177" y="9408162"/>
                </a:lnTo>
                <a:close/>
                <a:moveTo>
                  <a:pt x="1322177" y="8524632"/>
                </a:moveTo>
                <a:lnTo>
                  <a:pt x="924371" y="8524632"/>
                </a:lnTo>
                <a:lnTo>
                  <a:pt x="924371" y="8957397"/>
                </a:lnTo>
                <a:lnTo>
                  <a:pt x="1322177" y="8957397"/>
                </a:lnTo>
                <a:close/>
                <a:moveTo>
                  <a:pt x="1322177" y="8073867"/>
                </a:moveTo>
                <a:lnTo>
                  <a:pt x="924371" y="8073867"/>
                </a:lnTo>
                <a:lnTo>
                  <a:pt x="924371" y="8506632"/>
                </a:lnTo>
                <a:lnTo>
                  <a:pt x="1322177" y="8506632"/>
                </a:lnTo>
                <a:close/>
                <a:moveTo>
                  <a:pt x="1322177" y="7623102"/>
                </a:moveTo>
                <a:lnTo>
                  <a:pt x="924371" y="7623102"/>
                </a:lnTo>
                <a:lnTo>
                  <a:pt x="924371" y="8055867"/>
                </a:lnTo>
                <a:lnTo>
                  <a:pt x="1322177" y="8055867"/>
                </a:lnTo>
                <a:close/>
                <a:moveTo>
                  <a:pt x="1322177" y="7172337"/>
                </a:moveTo>
                <a:lnTo>
                  <a:pt x="924371" y="7172337"/>
                </a:lnTo>
                <a:lnTo>
                  <a:pt x="924371" y="7605102"/>
                </a:lnTo>
                <a:lnTo>
                  <a:pt x="1322177" y="7605102"/>
                </a:lnTo>
                <a:close/>
                <a:moveTo>
                  <a:pt x="1322177" y="6721572"/>
                </a:moveTo>
                <a:lnTo>
                  <a:pt x="924371" y="6721572"/>
                </a:lnTo>
                <a:lnTo>
                  <a:pt x="924371" y="7154337"/>
                </a:lnTo>
                <a:lnTo>
                  <a:pt x="1322177" y="7154337"/>
                </a:lnTo>
                <a:close/>
                <a:moveTo>
                  <a:pt x="1322177" y="6270807"/>
                </a:moveTo>
                <a:lnTo>
                  <a:pt x="924371" y="6270807"/>
                </a:lnTo>
                <a:lnTo>
                  <a:pt x="924371" y="6703572"/>
                </a:lnTo>
                <a:lnTo>
                  <a:pt x="1322177" y="6703572"/>
                </a:lnTo>
                <a:close/>
                <a:moveTo>
                  <a:pt x="1322177" y="5820043"/>
                </a:moveTo>
                <a:lnTo>
                  <a:pt x="924371" y="5820043"/>
                </a:lnTo>
                <a:lnTo>
                  <a:pt x="924371" y="6252807"/>
                </a:lnTo>
                <a:lnTo>
                  <a:pt x="1322177" y="6252807"/>
                </a:lnTo>
                <a:close/>
                <a:moveTo>
                  <a:pt x="1322177" y="5369278"/>
                </a:moveTo>
                <a:lnTo>
                  <a:pt x="924371" y="5369278"/>
                </a:lnTo>
                <a:lnTo>
                  <a:pt x="924371" y="5802043"/>
                </a:lnTo>
                <a:lnTo>
                  <a:pt x="1322177" y="5802043"/>
                </a:lnTo>
                <a:close/>
                <a:moveTo>
                  <a:pt x="1322177" y="4918514"/>
                </a:moveTo>
                <a:lnTo>
                  <a:pt x="924371" y="4918514"/>
                </a:lnTo>
                <a:lnTo>
                  <a:pt x="924371" y="5351279"/>
                </a:lnTo>
                <a:lnTo>
                  <a:pt x="1322177" y="5351279"/>
                </a:lnTo>
                <a:close/>
                <a:moveTo>
                  <a:pt x="1322177" y="4467748"/>
                </a:moveTo>
                <a:lnTo>
                  <a:pt x="924371" y="4467748"/>
                </a:lnTo>
                <a:lnTo>
                  <a:pt x="924371" y="4900515"/>
                </a:lnTo>
                <a:lnTo>
                  <a:pt x="1322177" y="4900515"/>
                </a:lnTo>
                <a:close/>
                <a:moveTo>
                  <a:pt x="1322177" y="4016987"/>
                </a:moveTo>
                <a:lnTo>
                  <a:pt x="924371" y="4016986"/>
                </a:lnTo>
                <a:lnTo>
                  <a:pt x="924371" y="4449747"/>
                </a:lnTo>
                <a:lnTo>
                  <a:pt x="1322177" y="4449747"/>
                </a:lnTo>
                <a:close/>
                <a:moveTo>
                  <a:pt x="1322178" y="3566223"/>
                </a:moveTo>
                <a:lnTo>
                  <a:pt x="924371" y="3566223"/>
                </a:lnTo>
                <a:lnTo>
                  <a:pt x="924371" y="3998986"/>
                </a:lnTo>
                <a:lnTo>
                  <a:pt x="1322177" y="3998987"/>
                </a:lnTo>
                <a:close/>
                <a:moveTo>
                  <a:pt x="1322178" y="3115457"/>
                </a:moveTo>
                <a:lnTo>
                  <a:pt x="924371" y="3115457"/>
                </a:lnTo>
                <a:lnTo>
                  <a:pt x="924371" y="3548223"/>
                </a:lnTo>
                <a:lnTo>
                  <a:pt x="1322178" y="3548223"/>
                </a:lnTo>
                <a:close/>
                <a:moveTo>
                  <a:pt x="1322178" y="2664693"/>
                </a:moveTo>
                <a:lnTo>
                  <a:pt x="924371" y="2664692"/>
                </a:lnTo>
                <a:lnTo>
                  <a:pt x="924371" y="3097456"/>
                </a:lnTo>
                <a:lnTo>
                  <a:pt x="1322178" y="3097456"/>
                </a:lnTo>
                <a:close/>
                <a:moveTo>
                  <a:pt x="1322178" y="2213928"/>
                </a:moveTo>
                <a:lnTo>
                  <a:pt x="924371" y="2213928"/>
                </a:lnTo>
                <a:lnTo>
                  <a:pt x="924371" y="2646692"/>
                </a:lnTo>
                <a:lnTo>
                  <a:pt x="1322178" y="2646693"/>
                </a:lnTo>
                <a:close/>
                <a:moveTo>
                  <a:pt x="1322178" y="1763161"/>
                </a:moveTo>
                <a:lnTo>
                  <a:pt x="924371" y="1763161"/>
                </a:lnTo>
                <a:lnTo>
                  <a:pt x="924371" y="2195928"/>
                </a:lnTo>
                <a:lnTo>
                  <a:pt x="1322178" y="2195928"/>
                </a:lnTo>
                <a:close/>
                <a:moveTo>
                  <a:pt x="1322178" y="1312397"/>
                </a:moveTo>
                <a:lnTo>
                  <a:pt x="924371" y="1312397"/>
                </a:lnTo>
                <a:lnTo>
                  <a:pt x="924371" y="1745161"/>
                </a:lnTo>
                <a:lnTo>
                  <a:pt x="1322178" y="1745161"/>
                </a:lnTo>
                <a:close/>
                <a:moveTo>
                  <a:pt x="1322178" y="861632"/>
                </a:moveTo>
                <a:lnTo>
                  <a:pt x="924371" y="861632"/>
                </a:lnTo>
                <a:lnTo>
                  <a:pt x="924371" y="1294397"/>
                </a:lnTo>
                <a:lnTo>
                  <a:pt x="1322178" y="1294397"/>
                </a:lnTo>
                <a:close/>
                <a:moveTo>
                  <a:pt x="1322178" y="410868"/>
                </a:moveTo>
                <a:lnTo>
                  <a:pt x="924371" y="410868"/>
                </a:lnTo>
                <a:lnTo>
                  <a:pt x="924371" y="843632"/>
                </a:lnTo>
                <a:lnTo>
                  <a:pt x="1322178" y="843632"/>
                </a:lnTo>
                <a:close/>
                <a:moveTo>
                  <a:pt x="1737984" y="11229222"/>
                </a:moveTo>
                <a:lnTo>
                  <a:pt x="1340177" y="11229222"/>
                </a:lnTo>
                <a:lnTo>
                  <a:pt x="1340177" y="11661995"/>
                </a:lnTo>
                <a:lnTo>
                  <a:pt x="1737984" y="11661995"/>
                </a:lnTo>
                <a:close/>
                <a:moveTo>
                  <a:pt x="1737984" y="10778457"/>
                </a:moveTo>
                <a:lnTo>
                  <a:pt x="1340177" y="10778457"/>
                </a:lnTo>
                <a:lnTo>
                  <a:pt x="1340177" y="11211222"/>
                </a:lnTo>
                <a:lnTo>
                  <a:pt x="1737984" y="11211222"/>
                </a:lnTo>
                <a:close/>
                <a:moveTo>
                  <a:pt x="1737984" y="10327692"/>
                </a:moveTo>
                <a:lnTo>
                  <a:pt x="1340177" y="10327692"/>
                </a:lnTo>
                <a:lnTo>
                  <a:pt x="1340177" y="10760457"/>
                </a:lnTo>
                <a:lnTo>
                  <a:pt x="1737984" y="10760457"/>
                </a:lnTo>
                <a:close/>
                <a:moveTo>
                  <a:pt x="1737984" y="9876927"/>
                </a:moveTo>
                <a:lnTo>
                  <a:pt x="1340177" y="9876927"/>
                </a:lnTo>
                <a:lnTo>
                  <a:pt x="1340177" y="10309692"/>
                </a:lnTo>
                <a:lnTo>
                  <a:pt x="1737984" y="10309692"/>
                </a:lnTo>
                <a:close/>
                <a:moveTo>
                  <a:pt x="1737984" y="9426162"/>
                </a:moveTo>
                <a:lnTo>
                  <a:pt x="1340177" y="9426162"/>
                </a:lnTo>
                <a:lnTo>
                  <a:pt x="1340177" y="9858927"/>
                </a:lnTo>
                <a:lnTo>
                  <a:pt x="1737984" y="9858927"/>
                </a:lnTo>
                <a:close/>
                <a:moveTo>
                  <a:pt x="1737984" y="8975397"/>
                </a:moveTo>
                <a:lnTo>
                  <a:pt x="1340177" y="8975397"/>
                </a:lnTo>
                <a:lnTo>
                  <a:pt x="1340177" y="9408162"/>
                </a:lnTo>
                <a:lnTo>
                  <a:pt x="1737984" y="9408162"/>
                </a:lnTo>
                <a:close/>
                <a:moveTo>
                  <a:pt x="1737984" y="8524632"/>
                </a:moveTo>
                <a:lnTo>
                  <a:pt x="1340177" y="8524632"/>
                </a:lnTo>
                <a:lnTo>
                  <a:pt x="1340177" y="8957397"/>
                </a:lnTo>
                <a:lnTo>
                  <a:pt x="1737984" y="8957397"/>
                </a:lnTo>
                <a:close/>
                <a:moveTo>
                  <a:pt x="1737984" y="8073867"/>
                </a:moveTo>
                <a:lnTo>
                  <a:pt x="1340177" y="8073867"/>
                </a:lnTo>
                <a:lnTo>
                  <a:pt x="1340177" y="8506632"/>
                </a:lnTo>
                <a:lnTo>
                  <a:pt x="1737984" y="8506632"/>
                </a:lnTo>
                <a:close/>
                <a:moveTo>
                  <a:pt x="1737984" y="7623102"/>
                </a:moveTo>
                <a:lnTo>
                  <a:pt x="1340177" y="7623102"/>
                </a:lnTo>
                <a:lnTo>
                  <a:pt x="1340177" y="8055867"/>
                </a:lnTo>
                <a:lnTo>
                  <a:pt x="1737984" y="8055867"/>
                </a:lnTo>
                <a:close/>
                <a:moveTo>
                  <a:pt x="1737984" y="7172337"/>
                </a:moveTo>
                <a:lnTo>
                  <a:pt x="1340177" y="7172337"/>
                </a:lnTo>
                <a:lnTo>
                  <a:pt x="1340177" y="7605102"/>
                </a:lnTo>
                <a:lnTo>
                  <a:pt x="1737984" y="7605102"/>
                </a:lnTo>
                <a:close/>
                <a:moveTo>
                  <a:pt x="1737984" y="6721572"/>
                </a:moveTo>
                <a:lnTo>
                  <a:pt x="1340177" y="6721572"/>
                </a:lnTo>
                <a:lnTo>
                  <a:pt x="1340177" y="7154337"/>
                </a:lnTo>
                <a:lnTo>
                  <a:pt x="1737984" y="7154337"/>
                </a:lnTo>
                <a:close/>
                <a:moveTo>
                  <a:pt x="1737984" y="6270807"/>
                </a:moveTo>
                <a:lnTo>
                  <a:pt x="1340177" y="6270807"/>
                </a:lnTo>
                <a:lnTo>
                  <a:pt x="1340177" y="6703572"/>
                </a:lnTo>
                <a:lnTo>
                  <a:pt x="1737984" y="6703572"/>
                </a:lnTo>
                <a:close/>
                <a:moveTo>
                  <a:pt x="1737984" y="5820043"/>
                </a:moveTo>
                <a:lnTo>
                  <a:pt x="1340177" y="5820043"/>
                </a:lnTo>
                <a:lnTo>
                  <a:pt x="1340177" y="6252807"/>
                </a:lnTo>
                <a:lnTo>
                  <a:pt x="1737984" y="6252807"/>
                </a:lnTo>
                <a:close/>
                <a:moveTo>
                  <a:pt x="1737984" y="5369278"/>
                </a:moveTo>
                <a:lnTo>
                  <a:pt x="1340177" y="5369278"/>
                </a:lnTo>
                <a:lnTo>
                  <a:pt x="1340177" y="5802043"/>
                </a:lnTo>
                <a:lnTo>
                  <a:pt x="1737984" y="5802043"/>
                </a:lnTo>
                <a:close/>
                <a:moveTo>
                  <a:pt x="1737984" y="4918514"/>
                </a:moveTo>
                <a:lnTo>
                  <a:pt x="1340177" y="4918514"/>
                </a:lnTo>
                <a:lnTo>
                  <a:pt x="1340177" y="5351279"/>
                </a:lnTo>
                <a:lnTo>
                  <a:pt x="1737984" y="5351279"/>
                </a:lnTo>
                <a:close/>
                <a:moveTo>
                  <a:pt x="1737984" y="4467748"/>
                </a:moveTo>
                <a:lnTo>
                  <a:pt x="1340177" y="4467748"/>
                </a:lnTo>
                <a:lnTo>
                  <a:pt x="1340177" y="4900515"/>
                </a:lnTo>
                <a:lnTo>
                  <a:pt x="1737984" y="4900515"/>
                </a:lnTo>
                <a:close/>
                <a:moveTo>
                  <a:pt x="1737984" y="4016987"/>
                </a:moveTo>
                <a:lnTo>
                  <a:pt x="1340177" y="4016987"/>
                </a:lnTo>
                <a:lnTo>
                  <a:pt x="1340177" y="4449747"/>
                </a:lnTo>
                <a:lnTo>
                  <a:pt x="1737984" y="4449747"/>
                </a:lnTo>
                <a:close/>
                <a:moveTo>
                  <a:pt x="1737985" y="3566223"/>
                </a:moveTo>
                <a:lnTo>
                  <a:pt x="1340178" y="3566223"/>
                </a:lnTo>
                <a:lnTo>
                  <a:pt x="1340177" y="3998987"/>
                </a:lnTo>
                <a:lnTo>
                  <a:pt x="1737984" y="3998987"/>
                </a:lnTo>
                <a:close/>
                <a:moveTo>
                  <a:pt x="1737985" y="3115457"/>
                </a:moveTo>
                <a:lnTo>
                  <a:pt x="1340178" y="3115457"/>
                </a:lnTo>
                <a:lnTo>
                  <a:pt x="1340178" y="3548223"/>
                </a:lnTo>
                <a:lnTo>
                  <a:pt x="1737985" y="3548223"/>
                </a:lnTo>
                <a:close/>
                <a:moveTo>
                  <a:pt x="1737985" y="2664693"/>
                </a:moveTo>
                <a:lnTo>
                  <a:pt x="1340178" y="2664693"/>
                </a:lnTo>
                <a:lnTo>
                  <a:pt x="1340178" y="3097456"/>
                </a:lnTo>
                <a:lnTo>
                  <a:pt x="1737985" y="3097456"/>
                </a:lnTo>
                <a:close/>
                <a:moveTo>
                  <a:pt x="1737985" y="2213928"/>
                </a:moveTo>
                <a:lnTo>
                  <a:pt x="1340178" y="2213928"/>
                </a:lnTo>
                <a:lnTo>
                  <a:pt x="1340178" y="2646693"/>
                </a:lnTo>
                <a:lnTo>
                  <a:pt x="1737985" y="2646693"/>
                </a:lnTo>
                <a:close/>
                <a:moveTo>
                  <a:pt x="1737985" y="1763161"/>
                </a:moveTo>
                <a:lnTo>
                  <a:pt x="1340178" y="1763161"/>
                </a:lnTo>
                <a:lnTo>
                  <a:pt x="1340178" y="2195928"/>
                </a:lnTo>
                <a:lnTo>
                  <a:pt x="1737985" y="2195928"/>
                </a:lnTo>
                <a:close/>
                <a:moveTo>
                  <a:pt x="1737985" y="1312397"/>
                </a:moveTo>
                <a:lnTo>
                  <a:pt x="1340178" y="1312397"/>
                </a:lnTo>
                <a:lnTo>
                  <a:pt x="1340178" y="1745161"/>
                </a:lnTo>
                <a:lnTo>
                  <a:pt x="1737985" y="1745161"/>
                </a:lnTo>
                <a:close/>
                <a:moveTo>
                  <a:pt x="1737985" y="861632"/>
                </a:moveTo>
                <a:lnTo>
                  <a:pt x="1340178" y="861632"/>
                </a:lnTo>
                <a:lnTo>
                  <a:pt x="1340178" y="1294397"/>
                </a:lnTo>
                <a:lnTo>
                  <a:pt x="1737985" y="1294397"/>
                </a:lnTo>
                <a:close/>
                <a:moveTo>
                  <a:pt x="1737985" y="410868"/>
                </a:moveTo>
                <a:lnTo>
                  <a:pt x="1340178" y="410868"/>
                </a:lnTo>
                <a:lnTo>
                  <a:pt x="1340178" y="843632"/>
                </a:lnTo>
                <a:lnTo>
                  <a:pt x="1737985" y="843632"/>
                </a:lnTo>
                <a:close/>
                <a:moveTo>
                  <a:pt x="2153792" y="11229222"/>
                </a:moveTo>
                <a:lnTo>
                  <a:pt x="1755984" y="11229222"/>
                </a:lnTo>
                <a:lnTo>
                  <a:pt x="1755984" y="11661995"/>
                </a:lnTo>
                <a:lnTo>
                  <a:pt x="2153792" y="11661995"/>
                </a:lnTo>
                <a:close/>
                <a:moveTo>
                  <a:pt x="2153792" y="10778457"/>
                </a:moveTo>
                <a:lnTo>
                  <a:pt x="1755984" y="10778457"/>
                </a:lnTo>
                <a:lnTo>
                  <a:pt x="1755984" y="11211222"/>
                </a:lnTo>
                <a:lnTo>
                  <a:pt x="2153792" y="11211222"/>
                </a:lnTo>
                <a:close/>
                <a:moveTo>
                  <a:pt x="2153792" y="10327692"/>
                </a:moveTo>
                <a:lnTo>
                  <a:pt x="1755984" y="10327692"/>
                </a:lnTo>
                <a:lnTo>
                  <a:pt x="1755984" y="10760457"/>
                </a:lnTo>
                <a:lnTo>
                  <a:pt x="2153792" y="10760457"/>
                </a:lnTo>
                <a:close/>
                <a:moveTo>
                  <a:pt x="2153792" y="9876927"/>
                </a:moveTo>
                <a:lnTo>
                  <a:pt x="1755984" y="9876927"/>
                </a:lnTo>
                <a:lnTo>
                  <a:pt x="1755984" y="10309692"/>
                </a:lnTo>
                <a:lnTo>
                  <a:pt x="2153792" y="10309692"/>
                </a:lnTo>
                <a:close/>
                <a:moveTo>
                  <a:pt x="2153792" y="9426162"/>
                </a:moveTo>
                <a:lnTo>
                  <a:pt x="1755984" y="9426162"/>
                </a:lnTo>
                <a:lnTo>
                  <a:pt x="1755984" y="9858927"/>
                </a:lnTo>
                <a:lnTo>
                  <a:pt x="2153792" y="9858927"/>
                </a:lnTo>
                <a:close/>
                <a:moveTo>
                  <a:pt x="2153792" y="8975397"/>
                </a:moveTo>
                <a:lnTo>
                  <a:pt x="1755984" y="8975397"/>
                </a:lnTo>
                <a:lnTo>
                  <a:pt x="1755984" y="9408162"/>
                </a:lnTo>
                <a:lnTo>
                  <a:pt x="2153792" y="9408162"/>
                </a:lnTo>
                <a:close/>
                <a:moveTo>
                  <a:pt x="2153792" y="8524632"/>
                </a:moveTo>
                <a:lnTo>
                  <a:pt x="1755984" y="8524632"/>
                </a:lnTo>
                <a:lnTo>
                  <a:pt x="1755984" y="8957397"/>
                </a:lnTo>
                <a:lnTo>
                  <a:pt x="2153792" y="8957397"/>
                </a:lnTo>
                <a:close/>
                <a:moveTo>
                  <a:pt x="2153792" y="8073867"/>
                </a:moveTo>
                <a:lnTo>
                  <a:pt x="1755984" y="8073867"/>
                </a:lnTo>
                <a:lnTo>
                  <a:pt x="1755984" y="8506632"/>
                </a:lnTo>
                <a:lnTo>
                  <a:pt x="2153792" y="8506632"/>
                </a:lnTo>
                <a:close/>
                <a:moveTo>
                  <a:pt x="2153792" y="7623102"/>
                </a:moveTo>
                <a:lnTo>
                  <a:pt x="1755984" y="7623102"/>
                </a:lnTo>
                <a:lnTo>
                  <a:pt x="1755984" y="8055867"/>
                </a:lnTo>
                <a:lnTo>
                  <a:pt x="2153792" y="8055867"/>
                </a:lnTo>
                <a:close/>
                <a:moveTo>
                  <a:pt x="2153792" y="7172337"/>
                </a:moveTo>
                <a:lnTo>
                  <a:pt x="1755984" y="7172337"/>
                </a:lnTo>
                <a:lnTo>
                  <a:pt x="1755984" y="7605102"/>
                </a:lnTo>
                <a:lnTo>
                  <a:pt x="2153792" y="7605102"/>
                </a:lnTo>
                <a:close/>
                <a:moveTo>
                  <a:pt x="2153792" y="6721572"/>
                </a:moveTo>
                <a:lnTo>
                  <a:pt x="1755984" y="6721572"/>
                </a:lnTo>
                <a:lnTo>
                  <a:pt x="1755984" y="7154337"/>
                </a:lnTo>
                <a:lnTo>
                  <a:pt x="2153792" y="7154337"/>
                </a:lnTo>
                <a:close/>
                <a:moveTo>
                  <a:pt x="2153792" y="6270807"/>
                </a:moveTo>
                <a:lnTo>
                  <a:pt x="1755984" y="6270807"/>
                </a:lnTo>
                <a:lnTo>
                  <a:pt x="1755984" y="6703572"/>
                </a:lnTo>
                <a:lnTo>
                  <a:pt x="2153792" y="6703572"/>
                </a:lnTo>
                <a:close/>
                <a:moveTo>
                  <a:pt x="2153792" y="5820043"/>
                </a:moveTo>
                <a:lnTo>
                  <a:pt x="1755984" y="5820043"/>
                </a:lnTo>
                <a:lnTo>
                  <a:pt x="1755984" y="6252807"/>
                </a:lnTo>
                <a:lnTo>
                  <a:pt x="2153792" y="6252807"/>
                </a:lnTo>
                <a:close/>
                <a:moveTo>
                  <a:pt x="2153792" y="5369278"/>
                </a:moveTo>
                <a:lnTo>
                  <a:pt x="1755984" y="5369278"/>
                </a:lnTo>
                <a:lnTo>
                  <a:pt x="1755984" y="5802043"/>
                </a:lnTo>
                <a:lnTo>
                  <a:pt x="2153792" y="5802043"/>
                </a:lnTo>
                <a:close/>
                <a:moveTo>
                  <a:pt x="2153792" y="4918514"/>
                </a:moveTo>
                <a:lnTo>
                  <a:pt x="1755984" y="4918514"/>
                </a:lnTo>
                <a:lnTo>
                  <a:pt x="1755984" y="5351279"/>
                </a:lnTo>
                <a:lnTo>
                  <a:pt x="2153792" y="5351279"/>
                </a:lnTo>
                <a:close/>
                <a:moveTo>
                  <a:pt x="2153792" y="4467748"/>
                </a:moveTo>
                <a:lnTo>
                  <a:pt x="1755984" y="4467748"/>
                </a:lnTo>
                <a:lnTo>
                  <a:pt x="1755984" y="4900515"/>
                </a:lnTo>
                <a:lnTo>
                  <a:pt x="2153792" y="4900515"/>
                </a:lnTo>
                <a:close/>
                <a:moveTo>
                  <a:pt x="2153792" y="4016987"/>
                </a:moveTo>
                <a:lnTo>
                  <a:pt x="1755984" y="4016987"/>
                </a:lnTo>
                <a:lnTo>
                  <a:pt x="1755984" y="4449747"/>
                </a:lnTo>
                <a:lnTo>
                  <a:pt x="2153792" y="4449747"/>
                </a:lnTo>
                <a:close/>
                <a:moveTo>
                  <a:pt x="2153792" y="3566223"/>
                </a:moveTo>
                <a:lnTo>
                  <a:pt x="1755985" y="3566223"/>
                </a:lnTo>
                <a:lnTo>
                  <a:pt x="1755984" y="3998987"/>
                </a:lnTo>
                <a:lnTo>
                  <a:pt x="2153792" y="3998987"/>
                </a:lnTo>
                <a:close/>
                <a:moveTo>
                  <a:pt x="2153792" y="3115457"/>
                </a:moveTo>
                <a:lnTo>
                  <a:pt x="1755985" y="3115457"/>
                </a:lnTo>
                <a:lnTo>
                  <a:pt x="1755985" y="3548223"/>
                </a:lnTo>
                <a:lnTo>
                  <a:pt x="2153792" y="3548223"/>
                </a:lnTo>
                <a:close/>
                <a:moveTo>
                  <a:pt x="2153792" y="2664693"/>
                </a:moveTo>
                <a:lnTo>
                  <a:pt x="1755985" y="2664693"/>
                </a:lnTo>
                <a:lnTo>
                  <a:pt x="1755985" y="3097456"/>
                </a:lnTo>
                <a:lnTo>
                  <a:pt x="2153792" y="3097456"/>
                </a:lnTo>
                <a:close/>
                <a:moveTo>
                  <a:pt x="2153792" y="2213928"/>
                </a:moveTo>
                <a:lnTo>
                  <a:pt x="1755985" y="2213928"/>
                </a:lnTo>
                <a:lnTo>
                  <a:pt x="1755985" y="2646693"/>
                </a:lnTo>
                <a:lnTo>
                  <a:pt x="2153792" y="2646693"/>
                </a:lnTo>
                <a:close/>
                <a:moveTo>
                  <a:pt x="2153792" y="1763162"/>
                </a:moveTo>
                <a:lnTo>
                  <a:pt x="1755985" y="1763161"/>
                </a:lnTo>
                <a:lnTo>
                  <a:pt x="1755985" y="2195928"/>
                </a:lnTo>
                <a:lnTo>
                  <a:pt x="2153792" y="2195928"/>
                </a:lnTo>
                <a:close/>
                <a:moveTo>
                  <a:pt x="2153792" y="1312397"/>
                </a:moveTo>
                <a:lnTo>
                  <a:pt x="1755985" y="1312397"/>
                </a:lnTo>
                <a:lnTo>
                  <a:pt x="1755985" y="1745161"/>
                </a:lnTo>
                <a:lnTo>
                  <a:pt x="2153792" y="1745162"/>
                </a:lnTo>
                <a:close/>
                <a:moveTo>
                  <a:pt x="2153792" y="861632"/>
                </a:moveTo>
                <a:lnTo>
                  <a:pt x="1755985" y="861632"/>
                </a:lnTo>
                <a:lnTo>
                  <a:pt x="1755985" y="1294397"/>
                </a:lnTo>
                <a:lnTo>
                  <a:pt x="2153792" y="1294397"/>
                </a:lnTo>
                <a:close/>
                <a:moveTo>
                  <a:pt x="2153792" y="410868"/>
                </a:moveTo>
                <a:lnTo>
                  <a:pt x="1755985" y="410868"/>
                </a:lnTo>
                <a:lnTo>
                  <a:pt x="1755985" y="843632"/>
                </a:lnTo>
                <a:lnTo>
                  <a:pt x="2153792" y="843632"/>
                </a:lnTo>
                <a:close/>
                <a:moveTo>
                  <a:pt x="2540434" y="392868"/>
                </a:moveTo>
                <a:lnTo>
                  <a:pt x="2540434" y="410868"/>
                </a:lnTo>
                <a:lnTo>
                  <a:pt x="2171792" y="410868"/>
                </a:lnTo>
                <a:lnTo>
                  <a:pt x="2171792" y="843632"/>
                </a:lnTo>
                <a:lnTo>
                  <a:pt x="2540434" y="843632"/>
                </a:lnTo>
                <a:lnTo>
                  <a:pt x="2540434" y="861632"/>
                </a:lnTo>
                <a:lnTo>
                  <a:pt x="2171792" y="861632"/>
                </a:lnTo>
                <a:lnTo>
                  <a:pt x="2171792" y="1294397"/>
                </a:lnTo>
                <a:lnTo>
                  <a:pt x="2540434" y="1294397"/>
                </a:lnTo>
                <a:lnTo>
                  <a:pt x="2540434" y="1312397"/>
                </a:lnTo>
                <a:lnTo>
                  <a:pt x="2171792" y="1312397"/>
                </a:lnTo>
                <a:lnTo>
                  <a:pt x="2171792" y="1745162"/>
                </a:lnTo>
                <a:lnTo>
                  <a:pt x="2540434" y="1745162"/>
                </a:lnTo>
                <a:lnTo>
                  <a:pt x="2540434" y="1763162"/>
                </a:lnTo>
                <a:lnTo>
                  <a:pt x="2171792" y="1763162"/>
                </a:lnTo>
                <a:lnTo>
                  <a:pt x="2171792" y="2195928"/>
                </a:lnTo>
                <a:lnTo>
                  <a:pt x="2540434" y="2195928"/>
                </a:lnTo>
                <a:lnTo>
                  <a:pt x="2540434" y="2213928"/>
                </a:lnTo>
                <a:lnTo>
                  <a:pt x="2171792" y="2213928"/>
                </a:lnTo>
                <a:lnTo>
                  <a:pt x="2171792" y="2646693"/>
                </a:lnTo>
                <a:lnTo>
                  <a:pt x="2540434" y="2646693"/>
                </a:lnTo>
                <a:lnTo>
                  <a:pt x="2540434" y="2664693"/>
                </a:lnTo>
                <a:lnTo>
                  <a:pt x="2171792" y="2664693"/>
                </a:lnTo>
                <a:lnTo>
                  <a:pt x="2171792" y="3097456"/>
                </a:lnTo>
                <a:lnTo>
                  <a:pt x="2540434" y="3097456"/>
                </a:lnTo>
                <a:lnTo>
                  <a:pt x="2540434" y="3115457"/>
                </a:lnTo>
                <a:lnTo>
                  <a:pt x="2171792" y="3115457"/>
                </a:lnTo>
                <a:lnTo>
                  <a:pt x="2171792" y="3548223"/>
                </a:lnTo>
                <a:lnTo>
                  <a:pt x="2540434" y="3548223"/>
                </a:lnTo>
                <a:lnTo>
                  <a:pt x="2540434" y="3566223"/>
                </a:lnTo>
                <a:lnTo>
                  <a:pt x="2171792" y="3566223"/>
                </a:lnTo>
                <a:lnTo>
                  <a:pt x="2171792" y="3998987"/>
                </a:lnTo>
                <a:lnTo>
                  <a:pt x="2540434" y="3998987"/>
                </a:lnTo>
                <a:lnTo>
                  <a:pt x="2540434" y="4016987"/>
                </a:lnTo>
                <a:lnTo>
                  <a:pt x="2171792" y="4016987"/>
                </a:lnTo>
                <a:lnTo>
                  <a:pt x="2171792" y="4449747"/>
                </a:lnTo>
                <a:lnTo>
                  <a:pt x="2540434" y="4449747"/>
                </a:lnTo>
                <a:lnTo>
                  <a:pt x="2540434" y="4467748"/>
                </a:lnTo>
                <a:lnTo>
                  <a:pt x="2171792" y="4467748"/>
                </a:lnTo>
                <a:lnTo>
                  <a:pt x="2171792" y="4900515"/>
                </a:lnTo>
                <a:lnTo>
                  <a:pt x="2540434" y="4900515"/>
                </a:lnTo>
                <a:lnTo>
                  <a:pt x="2540434" y="4918514"/>
                </a:lnTo>
                <a:lnTo>
                  <a:pt x="2171792" y="4918514"/>
                </a:lnTo>
                <a:lnTo>
                  <a:pt x="2171792" y="5351279"/>
                </a:lnTo>
                <a:lnTo>
                  <a:pt x="2540434" y="5351279"/>
                </a:lnTo>
                <a:lnTo>
                  <a:pt x="2540434" y="5369278"/>
                </a:lnTo>
                <a:lnTo>
                  <a:pt x="2171792" y="5369278"/>
                </a:lnTo>
                <a:lnTo>
                  <a:pt x="2171792" y="5802043"/>
                </a:lnTo>
                <a:lnTo>
                  <a:pt x="2540434" y="5802043"/>
                </a:lnTo>
                <a:lnTo>
                  <a:pt x="2540434" y="5820043"/>
                </a:lnTo>
                <a:lnTo>
                  <a:pt x="2171792" y="5820043"/>
                </a:lnTo>
                <a:lnTo>
                  <a:pt x="2171792" y="6252807"/>
                </a:lnTo>
                <a:lnTo>
                  <a:pt x="2540434" y="6252807"/>
                </a:lnTo>
                <a:lnTo>
                  <a:pt x="2540434" y="6270807"/>
                </a:lnTo>
                <a:lnTo>
                  <a:pt x="2171792" y="6270807"/>
                </a:lnTo>
                <a:lnTo>
                  <a:pt x="2171792" y="6703572"/>
                </a:lnTo>
                <a:lnTo>
                  <a:pt x="2540433" y="6703572"/>
                </a:lnTo>
                <a:lnTo>
                  <a:pt x="2540433" y="6721572"/>
                </a:lnTo>
                <a:lnTo>
                  <a:pt x="2171792" y="6721572"/>
                </a:lnTo>
                <a:lnTo>
                  <a:pt x="2171792" y="7154337"/>
                </a:lnTo>
                <a:lnTo>
                  <a:pt x="2540433" y="7154337"/>
                </a:lnTo>
                <a:lnTo>
                  <a:pt x="2540433" y="7172337"/>
                </a:lnTo>
                <a:lnTo>
                  <a:pt x="2171792" y="7172337"/>
                </a:lnTo>
                <a:lnTo>
                  <a:pt x="2171792" y="7605102"/>
                </a:lnTo>
                <a:lnTo>
                  <a:pt x="2540433" y="7605102"/>
                </a:lnTo>
                <a:lnTo>
                  <a:pt x="2540433" y="7623102"/>
                </a:lnTo>
                <a:lnTo>
                  <a:pt x="2171792" y="7623102"/>
                </a:lnTo>
                <a:lnTo>
                  <a:pt x="2171792" y="8055867"/>
                </a:lnTo>
                <a:lnTo>
                  <a:pt x="2540433" y="8055867"/>
                </a:lnTo>
                <a:lnTo>
                  <a:pt x="2540433" y="8073867"/>
                </a:lnTo>
                <a:lnTo>
                  <a:pt x="2171792" y="8073867"/>
                </a:lnTo>
                <a:lnTo>
                  <a:pt x="2171792" y="8506632"/>
                </a:lnTo>
                <a:lnTo>
                  <a:pt x="2540433" y="8506632"/>
                </a:lnTo>
                <a:lnTo>
                  <a:pt x="2540433" y="8524632"/>
                </a:lnTo>
                <a:lnTo>
                  <a:pt x="2171792" y="8524632"/>
                </a:lnTo>
                <a:lnTo>
                  <a:pt x="2171792" y="8957397"/>
                </a:lnTo>
                <a:lnTo>
                  <a:pt x="2540433" y="8957397"/>
                </a:lnTo>
                <a:lnTo>
                  <a:pt x="2540433" y="8975397"/>
                </a:lnTo>
                <a:lnTo>
                  <a:pt x="2171792" y="8975397"/>
                </a:lnTo>
                <a:lnTo>
                  <a:pt x="2171792" y="9408162"/>
                </a:lnTo>
                <a:lnTo>
                  <a:pt x="2540433" y="9408162"/>
                </a:lnTo>
                <a:lnTo>
                  <a:pt x="2540433" y="9426162"/>
                </a:lnTo>
                <a:lnTo>
                  <a:pt x="2171792" y="9426162"/>
                </a:lnTo>
                <a:lnTo>
                  <a:pt x="2171792" y="9858927"/>
                </a:lnTo>
                <a:lnTo>
                  <a:pt x="2540433" y="9858927"/>
                </a:lnTo>
                <a:lnTo>
                  <a:pt x="2540433" y="9876927"/>
                </a:lnTo>
                <a:lnTo>
                  <a:pt x="2171792" y="9876927"/>
                </a:lnTo>
                <a:lnTo>
                  <a:pt x="2171792" y="10309692"/>
                </a:lnTo>
                <a:lnTo>
                  <a:pt x="2540433" y="10309692"/>
                </a:lnTo>
                <a:lnTo>
                  <a:pt x="2540433" y="10327692"/>
                </a:lnTo>
                <a:lnTo>
                  <a:pt x="2171792" y="10327692"/>
                </a:lnTo>
                <a:lnTo>
                  <a:pt x="2171792" y="10760457"/>
                </a:lnTo>
                <a:lnTo>
                  <a:pt x="2540433" y="10760457"/>
                </a:lnTo>
                <a:lnTo>
                  <a:pt x="2540433" y="10778457"/>
                </a:lnTo>
                <a:lnTo>
                  <a:pt x="2171792" y="10778457"/>
                </a:lnTo>
                <a:lnTo>
                  <a:pt x="2171792" y="11211222"/>
                </a:lnTo>
                <a:lnTo>
                  <a:pt x="2540433" y="11211222"/>
                </a:lnTo>
                <a:lnTo>
                  <a:pt x="2540433" y="11229222"/>
                </a:lnTo>
                <a:lnTo>
                  <a:pt x="2171792" y="11229222"/>
                </a:lnTo>
                <a:lnTo>
                  <a:pt x="2171792" y="11661995"/>
                </a:lnTo>
                <a:lnTo>
                  <a:pt x="2540433" y="11661995"/>
                </a:lnTo>
                <a:lnTo>
                  <a:pt x="2540433" y="11679995"/>
                </a:lnTo>
                <a:lnTo>
                  <a:pt x="2171792" y="11679995"/>
                </a:lnTo>
                <a:lnTo>
                  <a:pt x="2171792" y="12083132"/>
                </a:lnTo>
                <a:lnTo>
                  <a:pt x="2153792" y="12083480"/>
                </a:lnTo>
                <a:lnTo>
                  <a:pt x="2153792" y="11679995"/>
                </a:lnTo>
                <a:lnTo>
                  <a:pt x="1755984" y="11679995"/>
                </a:lnTo>
                <a:lnTo>
                  <a:pt x="1755984" y="12092109"/>
                </a:lnTo>
                <a:lnTo>
                  <a:pt x="1737984" y="12092550"/>
                </a:lnTo>
                <a:lnTo>
                  <a:pt x="1737984" y="11679995"/>
                </a:lnTo>
                <a:lnTo>
                  <a:pt x="1340177" y="11679995"/>
                </a:lnTo>
                <a:lnTo>
                  <a:pt x="1340177" y="12102292"/>
                </a:lnTo>
                <a:lnTo>
                  <a:pt x="1322177" y="12102732"/>
                </a:lnTo>
                <a:lnTo>
                  <a:pt x="1322177" y="11679995"/>
                </a:lnTo>
                <a:lnTo>
                  <a:pt x="924371" y="11679995"/>
                </a:lnTo>
                <a:lnTo>
                  <a:pt x="924371" y="12106172"/>
                </a:lnTo>
                <a:lnTo>
                  <a:pt x="906371" y="12106265"/>
                </a:lnTo>
                <a:lnTo>
                  <a:pt x="906371" y="11679995"/>
                </a:lnTo>
                <a:lnTo>
                  <a:pt x="508563" y="11679995"/>
                </a:lnTo>
                <a:lnTo>
                  <a:pt x="508563" y="12102915"/>
                </a:lnTo>
                <a:lnTo>
                  <a:pt x="505095" y="12102594"/>
                </a:lnTo>
                <a:lnTo>
                  <a:pt x="490563" y="12094968"/>
                </a:lnTo>
                <a:lnTo>
                  <a:pt x="490563" y="11679995"/>
                </a:lnTo>
                <a:lnTo>
                  <a:pt x="362151" y="11679995"/>
                </a:lnTo>
                <a:lnTo>
                  <a:pt x="356301" y="11661995"/>
                </a:lnTo>
                <a:lnTo>
                  <a:pt x="490563" y="11661995"/>
                </a:lnTo>
                <a:lnTo>
                  <a:pt x="490563" y="11229222"/>
                </a:lnTo>
                <a:lnTo>
                  <a:pt x="252228" y="11229222"/>
                </a:lnTo>
                <a:lnTo>
                  <a:pt x="234787" y="11214687"/>
                </a:lnTo>
                <a:lnTo>
                  <a:pt x="231104" y="11211222"/>
                </a:lnTo>
                <a:lnTo>
                  <a:pt x="490563" y="11211222"/>
                </a:lnTo>
                <a:lnTo>
                  <a:pt x="490563" y="10778457"/>
                </a:lnTo>
                <a:lnTo>
                  <a:pt x="97256" y="10778457"/>
                </a:lnTo>
                <a:lnTo>
                  <a:pt x="80314" y="10742837"/>
                </a:lnTo>
                <a:lnTo>
                  <a:pt x="74756" y="10704486"/>
                </a:lnTo>
                <a:lnTo>
                  <a:pt x="74756" y="10701211"/>
                </a:lnTo>
                <a:lnTo>
                  <a:pt x="77879" y="10662129"/>
                </a:lnTo>
                <a:cubicBezTo>
                  <a:pt x="80178" y="10648243"/>
                  <a:pt x="83528" y="10634267"/>
                  <a:pt x="87477" y="10620389"/>
                </a:cubicBezTo>
                <a:lnTo>
                  <a:pt x="92756" y="10595963"/>
                </a:lnTo>
                <a:lnTo>
                  <a:pt x="92756" y="10760457"/>
                </a:lnTo>
                <a:lnTo>
                  <a:pt x="490563" y="10760457"/>
                </a:lnTo>
                <a:lnTo>
                  <a:pt x="490563" y="10327692"/>
                </a:lnTo>
                <a:lnTo>
                  <a:pt x="130171" y="10327692"/>
                </a:lnTo>
                <a:lnTo>
                  <a:pt x="132997" y="10309692"/>
                </a:lnTo>
                <a:lnTo>
                  <a:pt x="490563" y="10309692"/>
                </a:lnTo>
                <a:lnTo>
                  <a:pt x="490563" y="9876927"/>
                </a:lnTo>
                <a:lnTo>
                  <a:pt x="340011" y="9876927"/>
                </a:lnTo>
                <a:lnTo>
                  <a:pt x="344391" y="9858927"/>
                </a:lnTo>
                <a:lnTo>
                  <a:pt x="490563" y="9858927"/>
                </a:lnTo>
                <a:lnTo>
                  <a:pt x="490563" y="9560190"/>
                </a:lnTo>
                <a:lnTo>
                  <a:pt x="496033" y="9511355"/>
                </a:lnTo>
                <a:cubicBezTo>
                  <a:pt x="497336" y="9489286"/>
                  <a:pt x="497576" y="9467031"/>
                  <a:pt x="496995" y="9444774"/>
                </a:cubicBezTo>
                <a:lnTo>
                  <a:pt x="490563" y="9370407"/>
                </a:lnTo>
                <a:lnTo>
                  <a:pt x="490563" y="8975397"/>
                </a:lnTo>
                <a:lnTo>
                  <a:pt x="413444" y="8975397"/>
                </a:lnTo>
                <a:lnTo>
                  <a:pt x="406924" y="8957397"/>
                </a:lnTo>
                <a:lnTo>
                  <a:pt x="490563" y="8957397"/>
                </a:lnTo>
                <a:lnTo>
                  <a:pt x="490563" y="8524632"/>
                </a:lnTo>
                <a:lnTo>
                  <a:pt x="227926" y="8524632"/>
                </a:lnTo>
                <a:lnTo>
                  <a:pt x="219887" y="8506632"/>
                </a:lnTo>
                <a:lnTo>
                  <a:pt x="490563" y="8506632"/>
                </a:lnTo>
                <a:lnTo>
                  <a:pt x="490563" y="8073867"/>
                </a:lnTo>
                <a:lnTo>
                  <a:pt x="110391" y="8073867"/>
                </a:lnTo>
                <a:lnTo>
                  <a:pt x="116152" y="8055867"/>
                </a:lnTo>
                <a:lnTo>
                  <a:pt x="490563" y="8055867"/>
                </a:lnTo>
                <a:lnTo>
                  <a:pt x="490563" y="7623102"/>
                </a:lnTo>
                <a:lnTo>
                  <a:pt x="204857" y="7623102"/>
                </a:lnTo>
                <a:lnTo>
                  <a:pt x="202461" y="7605102"/>
                </a:lnTo>
                <a:lnTo>
                  <a:pt x="490563" y="7605102"/>
                </a:lnTo>
                <a:lnTo>
                  <a:pt x="490563" y="7172337"/>
                </a:lnTo>
                <a:lnTo>
                  <a:pt x="264933" y="7172337"/>
                </a:lnTo>
                <a:lnTo>
                  <a:pt x="262285" y="7154337"/>
                </a:lnTo>
                <a:lnTo>
                  <a:pt x="490563" y="7154337"/>
                </a:lnTo>
                <a:lnTo>
                  <a:pt x="490563" y="6721572"/>
                </a:lnTo>
                <a:lnTo>
                  <a:pt x="224153" y="6721572"/>
                </a:lnTo>
                <a:lnTo>
                  <a:pt x="229390" y="6703572"/>
                </a:lnTo>
                <a:lnTo>
                  <a:pt x="490563" y="6703572"/>
                </a:lnTo>
                <a:lnTo>
                  <a:pt x="490563" y="6270807"/>
                </a:lnTo>
                <a:lnTo>
                  <a:pt x="242732" y="6270807"/>
                </a:lnTo>
                <a:lnTo>
                  <a:pt x="241448" y="6252807"/>
                </a:lnTo>
                <a:lnTo>
                  <a:pt x="490563" y="6252807"/>
                </a:lnTo>
                <a:lnTo>
                  <a:pt x="490563" y="5820043"/>
                </a:lnTo>
                <a:lnTo>
                  <a:pt x="260173" y="5820043"/>
                </a:lnTo>
                <a:lnTo>
                  <a:pt x="261027" y="5802043"/>
                </a:lnTo>
                <a:lnTo>
                  <a:pt x="490563" y="5802043"/>
                </a:lnTo>
                <a:lnTo>
                  <a:pt x="490563" y="5369278"/>
                </a:lnTo>
                <a:lnTo>
                  <a:pt x="266640" y="5369278"/>
                </a:lnTo>
                <a:lnTo>
                  <a:pt x="265115" y="5351279"/>
                </a:lnTo>
                <a:lnTo>
                  <a:pt x="490563" y="5351279"/>
                </a:lnTo>
                <a:lnTo>
                  <a:pt x="490563" y="4918514"/>
                </a:lnTo>
                <a:lnTo>
                  <a:pt x="198603" y="4918514"/>
                </a:lnTo>
                <a:lnTo>
                  <a:pt x="197175" y="4900515"/>
                </a:lnTo>
                <a:lnTo>
                  <a:pt x="490563" y="4900515"/>
                </a:lnTo>
                <a:lnTo>
                  <a:pt x="490563" y="4467748"/>
                </a:lnTo>
                <a:lnTo>
                  <a:pt x="237320" y="4467748"/>
                </a:lnTo>
                <a:lnTo>
                  <a:pt x="236258" y="4449747"/>
                </a:lnTo>
                <a:lnTo>
                  <a:pt x="490563" y="4449747"/>
                </a:lnTo>
                <a:lnTo>
                  <a:pt x="490563" y="4016986"/>
                </a:lnTo>
                <a:lnTo>
                  <a:pt x="243549" y="4016986"/>
                </a:lnTo>
                <a:lnTo>
                  <a:pt x="240391" y="3998986"/>
                </a:lnTo>
                <a:lnTo>
                  <a:pt x="490563" y="3998986"/>
                </a:lnTo>
                <a:lnTo>
                  <a:pt x="490563" y="3566223"/>
                </a:lnTo>
                <a:lnTo>
                  <a:pt x="105751" y="3566223"/>
                </a:lnTo>
                <a:lnTo>
                  <a:pt x="100925" y="3548223"/>
                </a:lnTo>
                <a:lnTo>
                  <a:pt x="490563" y="3548223"/>
                </a:lnTo>
                <a:lnTo>
                  <a:pt x="490563" y="3115457"/>
                </a:lnTo>
                <a:lnTo>
                  <a:pt x="155670" y="3115457"/>
                </a:lnTo>
                <a:lnTo>
                  <a:pt x="150201" y="3097456"/>
                </a:lnTo>
                <a:lnTo>
                  <a:pt x="490563" y="3097456"/>
                </a:lnTo>
                <a:lnTo>
                  <a:pt x="490563" y="2664692"/>
                </a:lnTo>
                <a:lnTo>
                  <a:pt x="92756" y="2664692"/>
                </a:lnTo>
                <a:lnTo>
                  <a:pt x="92756" y="2920698"/>
                </a:lnTo>
                <a:lnTo>
                  <a:pt x="79160" y="2884842"/>
                </a:lnTo>
                <a:lnTo>
                  <a:pt x="74756" y="2875639"/>
                </a:lnTo>
                <a:lnTo>
                  <a:pt x="74756" y="2664692"/>
                </a:lnTo>
                <a:lnTo>
                  <a:pt x="97" y="2664692"/>
                </a:lnTo>
                <a:lnTo>
                  <a:pt x="0" y="2664047"/>
                </a:lnTo>
                <a:lnTo>
                  <a:pt x="2590" y="2646692"/>
                </a:lnTo>
                <a:lnTo>
                  <a:pt x="74756" y="2646692"/>
                </a:lnTo>
                <a:lnTo>
                  <a:pt x="74756" y="2449874"/>
                </a:lnTo>
                <a:lnTo>
                  <a:pt x="76507" y="2446068"/>
                </a:lnTo>
                <a:lnTo>
                  <a:pt x="92757" y="2384215"/>
                </a:lnTo>
                <a:lnTo>
                  <a:pt x="92756" y="2646692"/>
                </a:lnTo>
                <a:lnTo>
                  <a:pt x="490563" y="2646692"/>
                </a:lnTo>
                <a:lnTo>
                  <a:pt x="490564" y="2213928"/>
                </a:lnTo>
                <a:lnTo>
                  <a:pt x="104793" y="2213928"/>
                </a:lnTo>
                <a:lnTo>
                  <a:pt x="104384" y="2195928"/>
                </a:lnTo>
                <a:lnTo>
                  <a:pt x="490564" y="2195928"/>
                </a:lnTo>
                <a:lnTo>
                  <a:pt x="490564" y="1763161"/>
                </a:lnTo>
                <a:lnTo>
                  <a:pt x="92757" y="1763161"/>
                </a:lnTo>
                <a:lnTo>
                  <a:pt x="92757" y="2030837"/>
                </a:lnTo>
                <a:lnTo>
                  <a:pt x="84815" y="1922714"/>
                </a:lnTo>
                <a:lnTo>
                  <a:pt x="74757" y="1688355"/>
                </a:lnTo>
                <a:lnTo>
                  <a:pt x="74757" y="1649040"/>
                </a:lnTo>
                <a:lnTo>
                  <a:pt x="78677" y="1621991"/>
                </a:lnTo>
                <a:cubicBezTo>
                  <a:pt x="81869" y="1610652"/>
                  <a:pt x="86223" y="1599851"/>
                  <a:pt x="90871" y="1589191"/>
                </a:cubicBezTo>
                <a:lnTo>
                  <a:pt x="92757" y="1584872"/>
                </a:lnTo>
                <a:lnTo>
                  <a:pt x="92757" y="1745161"/>
                </a:lnTo>
                <a:lnTo>
                  <a:pt x="490564" y="1745161"/>
                </a:lnTo>
                <a:lnTo>
                  <a:pt x="490564" y="1312397"/>
                </a:lnTo>
                <a:lnTo>
                  <a:pt x="139741" y="1312397"/>
                </a:lnTo>
                <a:lnTo>
                  <a:pt x="135228" y="1294397"/>
                </a:lnTo>
                <a:lnTo>
                  <a:pt x="490564" y="1294397"/>
                </a:lnTo>
                <a:lnTo>
                  <a:pt x="490564" y="861632"/>
                </a:lnTo>
                <a:lnTo>
                  <a:pt x="202676" y="861632"/>
                </a:lnTo>
                <a:lnTo>
                  <a:pt x="206753" y="843632"/>
                </a:lnTo>
                <a:lnTo>
                  <a:pt x="490564" y="843632"/>
                </a:lnTo>
                <a:lnTo>
                  <a:pt x="490564" y="410868"/>
                </a:lnTo>
                <a:lnTo>
                  <a:pt x="249232" y="410868"/>
                </a:lnTo>
                <a:lnTo>
                  <a:pt x="249342" y="405185"/>
                </a:lnTo>
                <a:lnTo>
                  <a:pt x="248195" y="392868"/>
                </a:lnTo>
                <a:lnTo>
                  <a:pt x="490564" y="392868"/>
                </a:lnTo>
                <a:lnTo>
                  <a:pt x="490564" y="1"/>
                </a:lnTo>
                <a:lnTo>
                  <a:pt x="508564" y="1"/>
                </a:lnTo>
                <a:lnTo>
                  <a:pt x="508564" y="392868"/>
                </a:lnTo>
                <a:lnTo>
                  <a:pt x="906371" y="392868"/>
                </a:lnTo>
                <a:lnTo>
                  <a:pt x="906371" y="0"/>
                </a:lnTo>
                <a:lnTo>
                  <a:pt x="924371" y="0"/>
                </a:lnTo>
                <a:lnTo>
                  <a:pt x="924371" y="392868"/>
                </a:lnTo>
                <a:lnTo>
                  <a:pt x="1322178" y="392868"/>
                </a:lnTo>
                <a:lnTo>
                  <a:pt x="1322178" y="0"/>
                </a:lnTo>
                <a:lnTo>
                  <a:pt x="1340178" y="0"/>
                </a:lnTo>
                <a:lnTo>
                  <a:pt x="1340178" y="392868"/>
                </a:lnTo>
                <a:lnTo>
                  <a:pt x="1737985" y="392868"/>
                </a:lnTo>
                <a:lnTo>
                  <a:pt x="1737985" y="0"/>
                </a:lnTo>
                <a:lnTo>
                  <a:pt x="1755985" y="0"/>
                </a:lnTo>
                <a:lnTo>
                  <a:pt x="1755985" y="392868"/>
                </a:lnTo>
                <a:lnTo>
                  <a:pt x="2153792" y="392868"/>
                </a:lnTo>
                <a:lnTo>
                  <a:pt x="2153792" y="5"/>
                </a:lnTo>
                <a:lnTo>
                  <a:pt x="2171792" y="5"/>
                </a:lnTo>
                <a:lnTo>
                  <a:pt x="2171792" y="392868"/>
                </a:lnTo>
                <a:close/>
              </a:path>
            </a:pathLst>
          </a:custGeom>
          <a:solidFill>
            <a:srgbClr val="FFFFFF">
              <a:alpha val="1921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 name="Google Shape;37;p4"/>
          <p:cNvSpPr txBox="1">
            <a:spLocks noGrp="1"/>
          </p:cNvSpPr>
          <p:nvPr>
            <p:ph type="title"/>
          </p:nvPr>
        </p:nvSpPr>
        <p:spPr>
          <a:xfrm>
            <a:off x="720400" y="669575"/>
            <a:ext cx="11055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lt2"/>
              </a:buClr>
              <a:buSzPts val="4000"/>
              <a:buFont typeface="Aldrich"/>
              <a:buNone/>
              <a:defRPr>
                <a:solidFill>
                  <a:schemeClr val="lt2"/>
                </a:solidFill>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 name="Google Shape;38;p4"/>
          <p:cNvSpPr txBox="1">
            <a:spLocks noGrp="1"/>
          </p:cNvSpPr>
          <p:nvPr>
            <p:ph type="body" idx="1"/>
          </p:nvPr>
        </p:nvSpPr>
        <p:spPr>
          <a:xfrm>
            <a:off x="720400" y="2841595"/>
            <a:ext cx="3294600" cy="13227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9" name="Google Shape;39;p4"/>
          <p:cNvSpPr txBox="1">
            <a:spLocks noGrp="1"/>
          </p:cNvSpPr>
          <p:nvPr>
            <p:ph type="body" idx="2"/>
          </p:nvPr>
        </p:nvSpPr>
        <p:spPr>
          <a:xfrm>
            <a:off x="4678325" y="2841595"/>
            <a:ext cx="3294600" cy="13227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40" name="Google Shape;40;p4"/>
          <p:cNvSpPr txBox="1">
            <a:spLocks noGrp="1"/>
          </p:cNvSpPr>
          <p:nvPr>
            <p:ph type="body" idx="3"/>
          </p:nvPr>
        </p:nvSpPr>
        <p:spPr>
          <a:xfrm>
            <a:off x="720400" y="4882654"/>
            <a:ext cx="3294600" cy="13227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41" name="Google Shape;41;p4"/>
          <p:cNvSpPr txBox="1">
            <a:spLocks noGrp="1"/>
          </p:cNvSpPr>
          <p:nvPr>
            <p:ph type="body" idx="4"/>
          </p:nvPr>
        </p:nvSpPr>
        <p:spPr>
          <a:xfrm>
            <a:off x="4678325" y="4882654"/>
            <a:ext cx="3294600" cy="13227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42" name="Google Shape;42;p4"/>
          <p:cNvSpPr txBox="1">
            <a:spLocks noGrp="1"/>
          </p:cNvSpPr>
          <p:nvPr>
            <p:ph type="title" idx="5"/>
          </p:nvPr>
        </p:nvSpPr>
        <p:spPr>
          <a:xfrm>
            <a:off x="720400" y="2145825"/>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3" name="Google Shape;43;p4"/>
          <p:cNvSpPr txBox="1">
            <a:spLocks noGrp="1"/>
          </p:cNvSpPr>
          <p:nvPr>
            <p:ph type="title" idx="6"/>
          </p:nvPr>
        </p:nvSpPr>
        <p:spPr>
          <a:xfrm>
            <a:off x="4678325" y="2145825"/>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 name="Google Shape;44;p4"/>
          <p:cNvSpPr txBox="1">
            <a:spLocks noGrp="1"/>
          </p:cNvSpPr>
          <p:nvPr>
            <p:ph type="title" idx="7"/>
          </p:nvPr>
        </p:nvSpPr>
        <p:spPr>
          <a:xfrm>
            <a:off x="720400" y="4186884"/>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5" name="Google Shape;45;p4"/>
          <p:cNvSpPr txBox="1">
            <a:spLocks noGrp="1"/>
          </p:cNvSpPr>
          <p:nvPr>
            <p:ph type="title" idx="8"/>
          </p:nvPr>
        </p:nvSpPr>
        <p:spPr>
          <a:xfrm>
            <a:off x="4678325" y="4186884"/>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6" name="Google Shape;46;p4"/>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Barlow Condensed"/>
                <a:ea typeface="Barlow Condensed"/>
                <a:cs typeface="Barlow Condensed"/>
                <a:sym typeface="Barlow Condensed"/>
              </a:rPr>
              <a:t>SLIDESMANIA.COM</a:t>
            </a:r>
            <a:endParaRPr sz="1200" b="0" i="0" u="none" strike="noStrike" cap="none">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47"/>
        <p:cNvGrpSpPr/>
        <p:nvPr/>
      </p:nvGrpSpPr>
      <p:grpSpPr>
        <a:xfrm>
          <a:off x="0" y="0"/>
          <a:ext cx="0" cy="0"/>
          <a:chOff x="0" y="0"/>
          <a:chExt cx="0" cy="0"/>
        </a:xfrm>
      </p:grpSpPr>
      <p:sp>
        <p:nvSpPr>
          <p:cNvPr id="48" name="Google Shape;48;p5"/>
          <p:cNvSpPr/>
          <p:nvPr/>
        </p:nvSpPr>
        <p:spPr>
          <a:xfrm rot="-5400000" flipH="1">
            <a:off x="3946868" y="-4240951"/>
            <a:ext cx="4128156" cy="12362130"/>
          </a:xfrm>
          <a:custGeom>
            <a:avLst/>
            <a:gdLst/>
            <a:ahLst/>
            <a:cxnLst/>
            <a:rect l="l" t="t" r="r" b="b"/>
            <a:pathLst>
              <a:path w="4128156" h="12362130" extrusionOk="0">
                <a:moveTo>
                  <a:pt x="389946" y="11639155"/>
                </a:moveTo>
                <a:lnTo>
                  <a:pt x="53573" y="11639155"/>
                </a:lnTo>
                <a:lnTo>
                  <a:pt x="53573" y="11989703"/>
                </a:lnTo>
                <a:lnTo>
                  <a:pt x="389946" y="11989703"/>
                </a:lnTo>
                <a:close/>
                <a:moveTo>
                  <a:pt x="389946" y="11274028"/>
                </a:moveTo>
                <a:lnTo>
                  <a:pt x="53573" y="11274028"/>
                </a:lnTo>
                <a:lnTo>
                  <a:pt x="53573" y="11624575"/>
                </a:lnTo>
                <a:lnTo>
                  <a:pt x="389946" y="11624575"/>
                </a:lnTo>
                <a:close/>
                <a:moveTo>
                  <a:pt x="389946" y="10908900"/>
                </a:moveTo>
                <a:lnTo>
                  <a:pt x="53573" y="10908900"/>
                </a:lnTo>
                <a:lnTo>
                  <a:pt x="53573" y="11259448"/>
                </a:lnTo>
                <a:lnTo>
                  <a:pt x="389946" y="11259448"/>
                </a:lnTo>
                <a:close/>
                <a:moveTo>
                  <a:pt x="389946" y="10543772"/>
                </a:moveTo>
                <a:lnTo>
                  <a:pt x="53573" y="10543772"/>
                </a:lnTo>
                <a:lnTo>
                  <a:pt x="53573" y="10894320"/>
                </a:lnTo>
                <a:lnTo>
                  <a:pt x="389946" y="10894320"/>
                </a:lnTo>
                <a:close/>
                <a:moveTo>
                  <a:pt x="389946" y="10178645"/>
                </a:moveTo>
                <a:lnTo>
                  <a:pt x="53573" y="10178645"/>
                </a:lnTo>
                <a:lnTo>
                  <a:pt x="53573" y="10529192"/>
                </a:lnTo>
                <a:lnTo>
                  <a:pt x="389946" y="10529192"/>
                </a:lnTo>
                <a:close/>
                <a:moveTo>
                  <a:pt x="389946" y="9813518"/>
                </a:moveTo>
                <a:lnTo>
                  <a:pt x="53573" y="9813518"/>
                </a:lnTo>
                <a:lnTo>
                  <a:pt x="53573" y="10164065"/>
                </a:lnTo>
                <a:lnTo>
                  <a:pt x="389946" y="10164065"/>
                </a:lnTo>
                <a:close/>
                <a:moveTo>
                  <a:pt x="389946" y="9448390"/>
                </a:moveTo>
                <a:lnTo>
                  <a:pt x="53573" y="9448390"/>
                </a:lnTo>
                <a:lnTo>
                  <a:pt x="53573" y="9798938"/>
                </a:lnTo>
                <a:lnTo>
                  <a:pt x="389946" y="9798938"/>
                </a:lnTo>
                <a:close/>
                <a:moveTo>
                  <a:pt x="389946" y="9083262"/>
                </a:moveTo>
                <a:lnTo>
                  <a:pt x="53573" y="9083262"/>
                </a:lnTo>
                <a:lnTo>
                  <a:pt x="53573" y="9433810"/>
                </a:lnTo>
                <a:lnTo>
                  <a:pt x="389946" y="9433810"/>
                </a:lnTo>
                <a:close/>
                <a:moveTo>
                  <a:pt x="389946" y="8718135"/>
                </a:moveTo>
                <a:lnTo>
                  <a:pt x="53573" y="8718135"/>
                </a:lnTo>
                <a:lnTo>
                  <a:pt x="53573" y="9068682"/>
                </a:lnTo>
                <a:lnTo>
                  <a:pt x="389946" y="9068682"/>
                </a:lnTo>
                <a:close/>
                <a:moveTo>
                  <a:pt x="389946" y="8353008"/>
                </a:moveTo>
                <a:lnTo>
                  <a:pt x="53573" y="8353008"/>
                </a:lnTo>
                <a:lnTo>
                  <a:pt x="53573" y="8703555"/>
                </a:lnTo>
                <a:lnTo>
                  <a:pt x="389946" y="8703555"/>
                </a:lnTo>
                <a:close/>
                <a:moveTo>
                  <a:pt x="389946" y="7987881"/>
                </a:moveTo>
                <a:lnTo>
                  <a:pt x="53573" y="7987881"/>
                </a:lnTo>
                <a:lnTo>
                  <a:pt x="53573" y="8338428"/>
                </a:lnTo>
                <a:lnTo>
                  <a:pt x="389946" y="8338428"/>
                </a:lnTo>
                <a:close/>
                <a:moveTo>
                  <a:pt x="389946" y="7622754"/>
                </a:moveTo>
                <a:lnTo>
                  <a:pt x="53573" y="7622754"/>
                </a:lnTo>
                <a:lnTo>
                  <a:pt x="53573" y="7973301"/>
                </a:lnTo>
                <a:lnTo>
                  <a:pt x="389946" y="7973301"/>
                </a:lnTo>
                <a:close/>
                <a:moveTo>
                  <a:pt x="389946" y="7257625"/>
                </a:moveTo>
                <a:lnTo>
                  <a:pt x="53573" y="7257625"/>
                </a:lnTo>
                <a:lnTo>
                  <a:pt x="53573" y="7608174"/>
                </a:lnTo>
                <a:lnTo>
                  <a:pt x="389946" y="7608174"/>
                </a:lnTo>
                <a:close/>
                <a:moveTo>
                  <a:pt x="389946" y="6892501"/>
                </a:moveTo>
                <a:lnTo>
                  <a:pt x="53573" y="6892501"/>
                </a:lnTo>
                <a:lnTo>
                  <a:pt x="53573" y="7243044"/>
                </a:lnTo>
                <a:lnTo>
                  <a:pt x="389946" y="7243044"/>
                </a:lnTo>
                <a:close/>
                <a:moveTo>
                  <a:pt x="389946" y="6527374"/>
                </a:moveTo>
                <a:lnTo>
                  <a:pt x="53573" y="6527374"/>
                </a:lnTo>
                <a:lnTo>
                  <a:pt x="53573" y="6877920"/>
                </a:lnTo>
                <a:lnTo>
                  <a:pt x="389946" y="6877920"/>
                </a:lnTo>
                <a:close/>
                <a:moveTo>
                  <a:pt x="389946" y="6187383"/>
                </a:moveTo>
                <a:lnTo>
                  <a:pt x="53574" y="6187383"/>
                </a:lnTo>
                <a:lnTo>
                  <a:pt x="53574" y="6357302"/>
                </a:lnTo>
                <a:lnTo>
                  <a:pt x="53573" y="6357302"/>
                </a:lnTo>
                <a:lnTo>
                  <a:pt x="53573" y="6512794"/>
                </a:lnTo>
                <a:lnTo>
                  <a:pt x="389946" y="6512794"/>
                </a:lnTo>
                <a:close/>
                <a:moveTo>
                  <a:pt x="389947" y="5822255"/>
                </a:moveTo>
                <a:lnTo>
                  <a:pt x="53574" y="5822255"/>
                </a:lnTo>
                <a:lnTo>
                  <a:pt x="53574" y="6172803"/>
                </a:lnTo>
                <a:lnTo>
                  <a:pt x="389947" y="6172803"/>
                </a:lnTo>
                <a:close/>
                <a:moveTo>
                  <a:pt x="389947" y="5457129"/>
                </a:moveTo>
                <a:lnTo>
                  <a:pt x="53574" y="5457129"/>
                </a:lnTo>
                <a:lnTo>
                  <a:pt x="53574" y="5807676"/>
                </a:lnTo>
                <a:lnTo>
                  <a:pt x="389947" y="5807676"/>
                </a:lnTo>
                <a:close/>
                <a:moveTo>
                  <a:pt x="389947" y="5092001"/>
                </a:moveTo>
                <a:lnTo>
                  <a:pt x="53574" y="5092001"/>
                </a:lnTo>
                <a:lnTo>
                  <a:pt x="53574" y="5442548"/>
                </a:lnTo>
                <a:lnTo>
                  <a:pt x="389947" y="5442548"/>
                </a:lnTo>
                <a:close/>
                <a:moveTo>
                  <a:pt x="389947" y="4726873"/>
                </a:moveTo>
                <a:lnTo>
                  <a:pt x="53574" y="4726873"/>
                </a:lnTo>
                <a:lnTo>
                  <a:pt x="53574" y="5077421"/>
                </a:lnTo>
                <a:lnTo>
                  <a:pt x="389947" y="5077421"/>
                </a:lnTo>
                <a:close/>
                <a:moveTo>
                  <a:pt x="389947" y="4361745"/>
                </a:moveTo>
                <a:lnTo>
                  <a:pt x="53574" y="4361745"/>
                </a:lnTo>
                <a:lnTo>
                  <a:pt x="53574" y="4712293"/>
                </a:lnTo>
                <a:lnTo>
                  <a:pt x="389947" y="4712293"/>
                </a:lnTo>
                <a:close/>
                <a:moveTo>
                  <a:pt x="389947" y="3996618"/>
                </a:moveTo>
                <a:lnTo>
                  <a:pt x="53574" y="3996618"/>
                </a:lnTo>
                <a:lnTo>
                  <a:pt x="53574" y="4347165"/>
                </a:lnTo>
                <a:lnTo>
                  <a:pt x="389947" y="4347165"/>
                </a:lnTo>
                <a:close/>
                <a:moveTo>
                  <a:pt x="389947" y="3631491"/>
                </a:moveTo>
                <a:lnTo>
                  <a:pt x="53574" y="3631491"/>
                </a:lnTo>
                <a:lnTo>
                  <a:pt x="53574" y="3982038"/>
                </a:lnTo>
                <a:lnTo>
                  <a:pt x="389947" y="3982038"/>
                </a:lnTo>
                <a:close/>
                <a:moveTo>
                  <a:pt x="389947" y="3266363"/>
                </a:moveTo>
                <a:lnTo>
                  <a:pt x="53574" y="3266363"/>
                </a:lnTo>
                <a:lnTo>
                  <a:pt x="53574" y="3616911"/>
                </a:lnTo>
                <a:lnTo>
                  <a:pt x="389947" y="3616911"/>
                </a:lnTo>
                <a:close/>
                <a:moveTo>
                  <a:pt x="389947" y="2901235"/>
                </a:moveTo>
                <a:lnTo>
                  <a:pt x="53574" y="2901235"/>
                </a:lnTo>
                <a:lnTo>
                  <a:pt x="53574" y="3251783"/>
                </a:lnTo>
                <a:lnTo>
                  <a:pt x="389947" y="3251783"/>
                </a:lnTo>
                <a:close/>
                <a:moveTo>
                  <a:pt x="389947" y="2536108"/>
                </a:moveTo>
                <a:lnTo>
                  <a:pt x="53574" y="2536108"/>
                </a:lnTo>
                <a:lnTo>
                  <a:pt x="53574" y="2886655"/>
                </a:lnTo>
                <a:lnTo>
                  <a:pt x="389947" y="2886655"/>
                </a:lnTo>
                <a:close/>
                <a:moveTo>
                  <a:pt x="389947" y="2170981"/>
                </a:moveTo>
                <a:lnTo>
                  <a:pt x="53574" y="2170981"/>
                </a:lnTo>
                <a:lnTo>
                  <a:pt x="53574" y="2521528"/>
                </a:lnTo>
                <a:lnTo>
                  <a:pt x="389947" y="2521528"/>
                </a:lnTo>
                <a:close/>
                <a:moveTo>
                  <a:pt x="389947" y="1805854"/>
                </a:moveTo>
                <a:lnTo>
                  <a:pt x="53574" y="1805854"/>
                </a:lnTo>
                <a:lnTo>
                  <a:pt x="53574" y="2156401"/>
                </a:lnTo>
                <a:lnTo>
                  <a:pt x="389947" y="2156401"/>
                </a:lnTo>
                <a:close/>
                <a:moveTo>
                  <a:pt x="389947" y="1440727"/>
                </a:moveTo>
                <a:lnTo>
                  <a:pt x="53574" y="1440727"/>
                </a:lnTo>
                <a:lnTo>
                  <a:pt x="53574" y="1791274"/>
                </a:lnTo>
                <a:lnTo>
                  <a:pt x="389947" y="1791274"/>
                </a:lnTo>
                <a:close/>
                <a:moveTo>
                  <a:pt x="389947" y="1075598"/>
                </a:moveTo>
                <a:lnTo>
                  <a:pt x="53574" y="1075598"/>
                </a:lnTo>
                <a:lnTo>
                  <a:pt x="53574" y="1426147"/>
                </a:lnTo>
                <a:lnTo>
                  <a:pt x="389947" y="1426147"/>
                </a:lnTo>
                <a:close/>
                <a:moveTo>
                  <a:pt x="389947" y="710474"/>
                </a:moveTo>
                <a:lnTo>
                  <a:pt x="53574" y="710474"/>
                </a:lnTo>
                <a:lnTo>
                  <a:pt x="53574" y="1061017"/>
                </a:lnTo>
                <a:lnTo>
                  <a:pt x="389947" y="1061017"/>
                </a:lnTo>
                <a:close/>
                <a:moveTo>
                  <a:pt x="389947" y="345347"/>
                </a:moveTo>
                <a:lnTo>
                  <a:pt x="53574" y="345347"/>
                </a:lnTo>
                <a:lnTo>
                  <a:pt x="53574" y="695893"/>
                </a:lnTo>
                <a:lnTo>
                  <a:pt x="389947" y="695893"/>
                </a:lnTo>
                <a:close/>
                <a:moveTo>
                  <a:pt x="741535" y="11639155"/>
                </a:moveTo>
                <a:lnTo>
                  <a:pt x="405166" y="11639155"/>
                </a:lnTo>
                <a:lnTo>
                  <a:pt x="405166" y="11989703"/>
                </a:lnTo>
                <a:lnTo>
                  <a:pt x="741535" y="11989703"/>
                </a:lnTo>
                <a:close/>
                <a:moveTo>
                  <a:pt x="741535" y="11274028"/>
                </a:moveTo>
                <a:lnTo>
                  <a:pt x="405166" y="11274028"/>
                </a:lnTo>
                <a:lnTo>
                  <a:pt x="405166" y="11624575"/>
                </a:lnTo>
                <a:lnTo>
                  <a:pt x="741535" y="11624575"/>
                </a:lnTo>
                <a:close/>
                <a:moveTo>
                  <a:pt x="741535" y="10908900"/>
                </a:moveTo>
                <a:lnTo>
                  <a:pt x="405166" y="10908900"/>
                </a:lnTo>
                <a:lnTo>
                  <a:pt x="405166" y="11259448"/>
                </a:lnTo>
                <a:lnTo>
                  <a:pt x="741535" y="11259448"/>
                </a:lnTo>
                <a:close/>
                <a:moveTo>
                  <a:pt x="741535" y="10543772"/>
                </a:moveTo>
                <a:lnTo>
                  <a:pt x="405166" y="10543772"/>
                </a:lnTo>
                <a:lnTo>
                  <a:pt x="405166" y="10894320"/>
                </a:lnTo>
                <a:lnTo>
                  <a:pt x="741535" y="10894320"/>
                </a:lnTo>
                <a:close/>
                <a:moveTo>
                  <a:pt x="741535" y="10178645"/>
                </a:moveTo>
                <a:lnTo>
                  <a:pt x="405166" y="10178645"/>
                </a:lnTo>
                <a:lnTo>
                  <a:pt x="405166" y="10529192"/>
                </a:lnTo>
                <a:lnTo>
                  <a:pt x="741535" y="10529192"/>
                </a:lnTo>
                <a:close/>
                <a:moveTo>
                  <a:pt x="741535" y="9813518"/>
                </a:moveTo>
                <a:lnTo>
                  <a:pt x="405166" y="9813518"/>
                </a:lnTo>
                <a:lnTo>
                  <a:pt x="405166" y="10164065"/>
                </a:lnTo>
                <a:lnTo>
                  <a:pt x="741535" y="10164065"/>
                </a:lnTo>
                <a:close/>
                <a:moveTo>
                  <a:pt x="741535" y="9448390"/>
                </a:moveTo>
                <a:lnTo>
                  <a:pt x="405166" y="9448390"/>
                </a:lnTo>
                <a:lnTo>
                  <a:pt x="405166" y="9798938"/>
                </a:lnTo>
                <a:lnTo>
                  <a:pt x="741535" y="9798938"/>
                </a:lnTo>
                <a:close/>
                <a:moveTo>
                  <a:pt x="741535" y="9083262"/>
                </a:moveTo>
                <a:lnTo>
                  <a:pt x="405166" y="9083262"/>
                </a:lnTo>
                <a:lnTo>
                  <a:pt x="405166" y="9433810"/>
                </a:lnTo>
                <a:lnTo>
                  <a:pt x="741535" y="9433810"/>
                </a:lnTo>
                <a:close/>
                <a:moveTo>
                  <a:pt x="741535" y="8718135"/>
                </a:moveTo>
                <a:lnTo>
                  <a:pt x="405166" y="8718135"/>
                </a:lnTo>
                <a:lnTo>
                  <a:pt x="405166" y="9068682"/>
                </a:lnTo>
                <a:lnTo>
                  <a:pt x="741535" y="9068682"/>
                </a:lnTo>
                <a:close/>
                <a:moveTo>
                  <a:pt x="741535" y="8353008"/>
                </a:moveTo>
                <a:lnTo>
                  <a:pt x="405166" y="8353008"/>
                </a:lnTo>
                <a:lnTo>
                  <a:pt x="405166" y="8703555"/>
                </a:lnTo>
                <a:lnTo>
                  <a:pt x="741535" y="8703555"/>
                </a:lnTo>
                <a:close/>
                <a:moveTo>
                  <a:pt x="741535" y="7987881"/>
                </a:moveTo>
                <a:lnTo>
                  <a:pt x="405166" y="7987881"/>
                </a:lnTo>
                <a:lnTo>
                  <a:pt x="405166" y="8338428"/>
                </a:lnTo>
                <a:lnTo>
                  <a:pt x="741535" y="8338428"/>
                </a:lnTo>
                <a:close/>
                <a:moveTo>
                  <a:pt x="741535" y="7622754"/>
                </a:moveTo>
                <a:lnTo>
                  <a:pt x="405166" y="7622754"/>
                </a:lnTo>
                <a:lnTo>
                  <a:pt x="405166" y="7973301"/>
                </a:lnTo>
                <a:lnTo>
                  <a:pt x="741535" y="7973301"/>
                </a:lnTo>
                <a:close/>
                <a:moveTo>
                  <a:pt x="741535" y="7257625"/>
                </a:moveTo>
                <a:lnTo>
                  <a:pt x="405166" y="7257625"/>
                </a:lnTo>
                <a:lnTo>
                  <a:pt x="405166" y="7608174"/>
                </a:lnTo>
                <a:lnTo>
                  <a:pt x="741535" y="7608174"/>
                </a:lnTo>
                <a:close/>
                <a:moveTo>
                  <a:pt x="741535" y="6892501"/>
                </a:moveTo>
                <a:lnTo>
                  <a:pt x="405166" y="6892501"/>
                </a:lnTo>
                <a:lnTo>
                  <a:pt x="405166" y="7243044"/>
                </a:lnTo>
                <a:lnTo>
                  <a:pt x="741535" y="7243044"/>
                </a:lnTo>
                <a:close/>
                <a:moveTo>
                  <a:pt x="741535" y="6527374"/>
                </a:moveTo>
                <a:lnTo>
                  <a:pt x="405166" y="6527374"/>
                </a:lnTo>
                <a:lnTo>
                  <a:pt x="405166" y="6877920"/>
                </a:lnTo>
                <a:lnTo>
                  <a:pt x="741535" y="6877920"/>
                </a:lnTo>
                <a:close/>
                <a:moveTo>
                  <a:pt x="741535" y="6187383"/>
                </a:moveTo>
                <a:lnTo>
                  <a:pt x="405167" y="6187383"/>
                </a:lnTo>
                <a:lnTo>
                  <a:pt x="405167" y="6357302"/>
                </a:lnTo>
                <a:lnTo>
                  <a:pt x="405166" y="6357302"/>
                </a:lnTo>
                <a:lnTo>
                  <a:pt x="405166" y="6512794"/>
                </a:lnTo>
                <a:lnTo>
                  <a:pt x="741535" y="6512794"/>
                </a:lnTo>
                <a:close/>
                <a:moveTo>
                  <a:pt x="741536" y="5822255"/>
                </a:moveTo>
                <a:lnTo>
                  <a:pt x="405167" y="5822255"/>
                </a:lnTo>
                <a:lnTo>
                  <a:pt x="405167" y="6172803"/>
                </a:lnTo>
                <a:lnTo>
                  <a:pt x="741536" y="6172803"/>
                </a:lnTo>
                <a:close/>
                <a:moveTo>
                  <a:pt x="741536" y="5457129"/>
                </a:moveTo>
                <a:lnTo>
                  <a:pt x="405167" y="5457129"/>
                </a:lnTo>
                <a:lnTo>
                  <a:pt x="405167" y="5807676"/>
                </a:lnTo>
                <a:lnTo>
                  <a:pt x="741536" y="5807676"/>
                </a:lnTo>
                <a:close/>
                <a:moveTo>
                  <a:pt x="741536" y="5092001"/>
                </a:moveTo>
                <a:lnTo>
                  <a:pt x="405167" y="5092001"/>
                </a:lnTo>
                <a:lnTo>
                  <a:pt x="405167" y="5442548"/>
                </a:lnTo>
                <a:lnTo>
                  <a:pt x="741536" y="5442548"/>
                </a:lnTo>
                <a:close/>
                <a:moveTo>
                  <a:pt x="741536" y="4726873"/>
                </a:moveTo>
                <a:lnTo>
                  <a:pt x="405167" y="4726873"/>
                </a:lnTo>
                <a:lnTo>
                  <a:pt x="405167" y="5077421"/>
                </a:lnTo>
                <a:lnTo>
                  <a:pt x="741536" y="5077421"/>
                </a:lnTo>
                <a:close/>
                <a:moveTo>
                  <a:pt x="741536" y="4361745"/>
                </a:moveTo>
                <a:lnTo>
                  <a:pt x="405167" y="4361745"/>
                </a:lnTo>
                <a:lnTo>
                  <a:pt x="405167" y="4712293"/>
                </a:lnTo>
                <a:lnTo>
                  <a:pt x="741536" y="4712293"/>
                </a:lnTo>
                <a:close/>
                <a:moveTo>
                  <a:pt x="741536" y="3996618"/>
                </a:moveTo>
                <a:lnTo>
                  <a:pt x="405167" y="3996618"/>
                </a:lnTo>
                <a:lnTo>
                  <a:pt x="405167" y="4347165"/>
                </a:lnTo>
                <a:lnTo>
                  <a:pt x="741536" y="4347165"/>
                </a:lnTo>
                <a:close/>
                <a:moveTo>
                  <a:pt x="741536" y="3631491"/>
                </a:moveTo>
                <a:lnTo>
                  <a:pt x="405167" y="3631491"/>
                </a:lnTo>
                <a:lnTo>
                  <a:pt x="405167" y="3982038"/>
                </a:lnTo>
                <a:lnTo>
                  <a:pt x="741536" y="3982038"/>
                </a:lnTo>
                <a:close/>
                <a:moveTo>
                  <a:pt x="741536" y="3266363"/>
                </a:moveTo>
                <a:lnTo>
                  <a:pt x="405167" y="3266363"/>
                </a:lnTo>
                <a:lnTo>
                  <a:pt x="405167" y="3616911"/>
                </a:lnTo>
                <a:lnTo>
                  <a:pt x="741536" y="3616911"/>
                </a:lnTo>
                <a:close/>
                <a:moveTo>
                  <a:pt x="741536" y="2901235"/>
                </a:moveTo>
                <a:lnTo>
                  <a:pt x="405167" y="2901235"/>
                </a:lnTo>
                <a:lnTo>
                  <a:pt x="405167" y="3251783"/>
                </a:lnTo>
                <a:lnTo>
                  <a:pt x="741536" y="3251783"/>
                </a:lnTo>
                <a:close/>
                <a:moveTo>
                  <a:pt x="741536" y="2536108"/>
                </a:moveTo>
                <a:lnTo>
                  <a:pt x="405167" y="2536108"/>
                </a:lnTo>
                <a:lnTo>
                  <a:pt x="405167" y="2886655"/>
                </a:lnTo>
                <a:lnTo>
                  <a:pt x="741536" y="2886655"/>
                </a:lnTo>
                <a:close/>
                <a:moveTo>
                  <a:pt x="741536" y="2170981"/>
                </a:moveTo>
                <a:lnTo>
                  <a:pt x="405167" y="2170981"/>
                </a:lnTo>
                <a:lnTo>
                  <a:pt x="405167" y="2521528"/>
                </a:lnTo>
                <a:lnTo>
                  <a:pt x="741536" y="2521528"/>
                </a:lnTo>
                <a:close/>
                <a:moveTo>
                  <a:pt x="741536" y="1805854"/>
                </a:moveTo>
                <a:lnTo>
                  <a:pt x="405167" y="1805854"/>
                </a:lnTo>
                <a:lnTo>
                  <a:pt x="405167" y="2156401"/>
                </a:lnTo>
                <a:lnTo>
                  <a:pt x="741536" y="2156401"/>
                </a:lnTo>
                <a:close/>
                <a:moveTo>
                  <a:pt x="741536" y="1440727"/>
                </a:moveTo>
                <a:lnTo>
                  <a:pt x="405167" y="1440727"/>
                </a:lnTo>
                <a:lnTo>
                  <a:pt x="405167" y="1791274"/>
                </a:lnTo>
                <a:lnTo>
                  <a:pt x="741536" y="1791274"/>
                </a:lnTo>
                <a:close/>
                <a:moveTo>
                  <a:pt x="741536" y="1075598"/>
                </a:moveTo>
                <a:lnTo>
                  <a:pt x="405167" y="1075598"/>
                </a:lnTo>
                <a:lnTo>
                  <a:pt x="405167" y="1426147"/>
                </a:lnTo>
                <a:lnTo>
                  <a:pt x="741536" y="1426147"/>
                </a:lnTo>
                <a:close/>
                <a:moveTo>
                  <a:pt x="741536" y="710474"/>
                </a:moveTo>
                <a:lnTo>
                  <a:pt x="405167" y="710474"/>
                </a:lnTo>
                <a:lnTo>
                  <a:pt x="405167" y="1061017"/>
                </a:lnTo>
                <a:lnTo>
                  <a:pt x="741536" y="1061017"/>
                </a:lnTo>
                <a:close/>
                <a:moveTo>
                  <a:pt x="741536" y="345347"/>
                </a:moveTo>
                <a:lnTo>
                  <a:pt x="405167" y="345347"/>
                </a:lnTo>
                <a:lnTo>
                  <a:pt x="405167" y="695893"/>
                </a:lnTo>
                <a:lnTo>
                  <a:pt x="741536" y="695893"/>
                </a:lnTo>
                <a:close/>
                <a:moveTo>
                  <a:pt x="1093125" y="12004282"/>
                </a:moveTo>
                <a:lnTo>
                  <a:pt x="756755" y="12004282"/>
                </a:lnTo>
                <a:lnTo>
                  <a:pt x="756755" y="12354830"/>
                </a:lnTo>
                <a:lnTo>
                  <a:pt x="1093125" y="12354830"/>
                </a:lnTo>
                <a:close/>
                <a:moveTo>
                  <a:pt x="1093125" y="11639155"/>
                </a:moveTo>
                <a:lnTo>
                  <a:pt x="756755" y="11639155"/>
                </a:lnTo>
                <a:lnTo>
                  <a:pt x="756755" y="11989703"/>
                </a:lnTo>
                <a:lnTo>
                  <a:pt x="1093125" y="11989703"/>
                </a:lnTo>
                <a:close/>
                <a:moveTo>
                  <a:pt x="1093125" y="11274028"/>
                </a:moveTo>
                <a:lnTo>
                  <a:pt x="756755" y="11274028"/>
                </a:lnTo>
                <a:lnTo>
                  <a:pt x="756755" y="11624575"/>
                </a:lnTo>
                <a:lnTo>
                  <a:pt x="1093125" y="11624575"/>
                </a:lnTo>
                <a:close/>
                <a:moveTo>
                  <a:pt x="1093125" y="10908900"/>
                </a:moveTo>
                <a:lnTo>
                  <a:pt x="756755" y="10908900"/>
                </a:lnTo>
                <a:lnTo>
                  <a:pt x="756755" y="11259448"/>
                </a:lnTo>
                <a:lnTo>
                  <a:pt x="1093125" y="11259448"/>
                </a:lnTo>
                <a:close/>
                <a:moveTo>
                  <a:pt x="1093125" y="10543772"/>
                </a:moveTo>
                <a:lnTo>
                  <a:pt x="756755" y="10543772"/>
                </a:lnTo>
                <a:lnTo>
                  <a:pt x="756755" y="10894320"/>
                </a:lnTo>
                <a:lnTo>
                  <a:pt x="1093125" y="10894320"/>
                </a:lnTo>
                <a:close/>
                <a:moveTo>
                  <a:pt x="1093125" y="10178645"/>
                </a:moveTo>
                <a:lnTo>
                  <a:pt x="756755" y="10178645"/>
                </a:lnTo>
                <a:lnTo>
                  <a:pt x="756755" y="10529192"/>
                </a:lnTo>
                <a:lnTo>
                  <a:pt x="1093125" y="10529192"/>
                </a:lnTo>
                <a:close/>
                <a:moveTo>
                  <a:pt x="1093125" y="9813518"/>
                </a:moveTo>
                <a:lnTo>
                  <a:pt x="756756" y="9813518"/>
                </a:lnTo>
                <a:lnTo>
                  <a:pt x="756755" y="10164065"/>
                </a:lnTo>
                <a:lnTo>
                  <a:pt x="1093125" y="10164065"/>
                </a:lnTo>
                <a:close/>
                <a:moveTo>
                  <a:pt x="1093125" y="9448390"/>
                </a:moveTo>
                <a:lnTo>
                  <a:pt x="756756" y="9448390"/>
                </a:lnTo>
                <a:lnTo>
                  <a:pt x="756756" y="9798938"/>
                </a:lnTo>
                <a:lnTo>
                  <a:pt x="1093125" y="9798938"/>
                </a:lnTo>
                <a:close/>
                <a:moveTo>
                  <a:pt x="1093125" y="9083262"/>
                </a:moveTo>
                <a:lnTo>
                  <a:pt x="756756" y="9083262"/>
                </a:lnTo>
                <a:lnTo>
                  <a:pt x="756756" y="9433810"/>
                </a:lnTo>
                <a:lnTo>
                  <a:pt x="1093125" y="9433810"/>
                </a:lnTo>
                <a:close/>
                <a:moveTo>
                  <a:pt x="1093125" y="8718135"/>
                </a:moveTo>
                <a:lnTo>
                  <a:pt x="756756" y="8718135"/>
                </a:lnTo>
                <a:lnTo>
                  <a:pt x="756756" y="9068682"/>
                </a:lnTo>
                <a:lnTo>
                  <a:pt x="1093125" y="9068682"/>
                </a:lnTo>
                <a:close/>
                <a:moveTo>
                  <a:pt x="1093125" y="8353008"/>
                </a:moveTo>
                <a:lnTo>
                  <a:pt x="756756" y="8353008"/>
                </a:lnTo>
                <a:lnTo>
                  <a:pt x="756756" y="8703555"/>
                </a:lnTo>
                <a:lnTo>
                  <a:pt x="1093125" y="8703555"/>
                </a:lnTo>
                <a:close/>
                <a:moveTo>
                  <a:pt x="1093125" y="7987881"/>
                </a:moveTo>
                <a:lnTo>
                  <a:pt x="756756" y="7987881"/>
                </a:lnTo>
                <a:lnTo>
                  <a:pt x="756756" y="8338428"/>
                </a:lnTo>
                <a:lnTo>
                  <a:pt x="1093125" y="8338428"/>
                </a:lnTo>
                <a:close/>
                <a:moveTo>
                  <a:pt x="1093125" y="7622754"/>
                </a:moveTo>
                <a:lnTo>
                  <a:pt x="756756" y="7622754"/>
                </a:lnTo>
                <a:lnTo>
                  <a:pt x="756756" y="7973301"/>
                </a:lnTo>
                <a:lnTo>
                  <a:pt x="1093125" y="7973301"/>
                </a:lnTo>
                <a:close/>
                <a:moveTo>
                  <a:pt x="1093125" y="7257625"/>
                </a:moveTo>
                <a:lnTo>
                  <a:pt x="756755" y="7257625"/>
                </a:lnTo>
                <a:lnTo>
                  <a:pt x="756756" y="7608174"/>
                </a:lnTo>
                <a:lnTo>
                  <a:pt x="1093125" y="7608174"/>
                </a:lnTo>
                <a:close/>
                <a:moveTo>
                  <a:pt x="1093125" y="6892501"/>
                </a:moveTo>
                <a:lnTo>
                  <a:pt x="756755" y="6892501"/>
                </a:lnTo>
                <a:lnTo>
                  <a:pt x="756755" y="7243044"/>
                </a:lnTo>
                <a:lnTo>
                  <a:pt x="1093125" y="7243044"/>
                </a:lnTo>
                <a:close/>
                <a:moveTo>
                  <a:pt x="1093125" y="6527374"/>
                </a:moveTo>
                <a:lnTo>
                  <a:pt x="756755" y="6527374"/>
                </a:lnTo>
                <a:lnTo>
                  <a:pt x="756755" y="6877920"/>
                </a:lnTo>
                <a:lnTo>
                  <a:pt x="1093125" y="6877920"/>
                </a:lnTo>
                <a:close/>
                <a:moveTo>
                  <a:pt x="1093125" y="6187383"/>
                </a:moveTo>
                <a:lnTo>
                  <a:pt x="756756" y="6187383"/>
                </a:lnTo>
                <a:lnTo>
                  <a:pt x="756756" y="6357302"/>
                </a:lnTo>
                <a:lnTo>
                  <a:pt x="756755" y="6357302"/>
                </a:lnTo>
                <a:lnTo>
                  <a:pt x="756755" y="6512794"/>
                </a:lnTo>
                <a:lnTo>
                  <a:pt x="1093125" y="6512794"/>
                </a:lnTo>
                <a:close/>
                <a:moveTo>
                  <a:pt x="1093126" y="5822255"/>
                </a:moveTo>
                <a:lnTo>
                  <a:pt x="756756" y="5822255"/>
                </a:lnTo>
                <a:lnTo>
                  <a:pt x="756756" y="6172803"/>
                </a:lnTo>
                <a:lnTo>
                  <a:pt x="1093126" y="6172803"/>
                </a:lnTo>
                <a:close/>
                <a:moveTo>
                  <a:pt x="1093126" y="5457129"/>
                </a:moveTo>
                <a:lnTo>
                  <a:pt x="756756" y="5457129"/>
                </a:lnTo>
                <a:lnTo>
                  <a:pt x="756756" y="5807676"/>
                </a:lnTo>
                <a:lnTo>
                  <a:pt x="1093126" y="5807676"/>
                </a:lnTo>
                <a:close/>
                <a:moveTo>
                  <a:pt x="1093126" y="5092001"/>
                </a:moveTo>
                <a:lnTo>
                  <a:pt x="756756" y="5092001"/>
                </a:lnTo>
                <a:lnTo>
                  <a:pt x="756756" y="5442548"/>
                </a:lnTo>
                <a:lnTo>
                  <a:pt x="1093126" y="5442548"/>
                </a:lnTo>
                <a:close/>
                <a:moveTo>
                  <a:pt x="1093126" y="4726873"/>
                </a:moveTo>
                <a:lnTo>
                  <a:pt x="756756" y="4726873"/>
                </a:lnTo>
                <a:lnTo>
                  <a:pt x="756756" y="5077421"/>
                </a:lnTo>
                <a:lnTo>
                  <a:pt x="1093126" y="5077421"/>
                </a:lnTo>
                <a:close/>
                <a:moveTo>
                  <a:pt x="1093126" y="4361745"/>
                </a:moveTo>
                <a:lnTo>
                  <a:pt x="756756" y="4361745"/>
                </a:lnTo>
                <a:lnTo>
                  <a:pt x="756756" y="4712293"/>
                </a:lnTo>
                <a:lnTo>
                  <a:pt x="1093126" y="4712293"/>
                </a:lnTo>
                <a:close/>
                <a:moveTo>
                  <a:pt x="1093126" y="3996618"/>
                </a:moveTo>
                <a:lnTo>
                  <a:pt x="756756" y="3996618"/>
                </a:lnTo>
                <a:lnTo>
                  <a:pt x="756756" y="4347165"/>
                </a:lnTo>
                <a:lnTo>
                  <a:pt x="1093126" y="4347165"/>
                </a:lnTo>
                <a:close/>
                <a:moveTo>
                  <a:pt x="1093126" y="3631491"/>
                </a:moveTo>
                <a:lnTo>
                  <a:pt x="756757" y="3631491"/>
                </a:lnTo>
                <a:lnTo>
                  <a:pt x="756756" y="3982038"/>
                </a:lnTo>
                <a:lnTo>
                  <a:pt x="1093126" y="3982038"/>
                </a:lnTo>
                <a:close/>
                <a:moveTo>
                  <a:pt x="1093126" y="3266363"/>
                </a:moveTo>
                <a:lnTo>
                  <a:pt x="756757" y="3266363"/>
                </a:lnTo>
                <a:lnTo>
                  <a:pt x="756757" y="3616911"/>
                </a:lnTo>
                <a:lnTo>
                  <a:pt x="1093126" y="3616911"/>
                </a:lnTo>
                <a:close/>
                <a:moveTo>
                  <a:pt x="1093126" y="2901235"/>
                </a:moveTo>
                <a:lnTo>
                  <a:pt x="756757" y="2901235"/>
                </a:lnTo>
                <a:lnTo>
                  <a:pt x="756757" y="3251783"/>
                </a:lnTo>
                <a:lnTo>
                  <a:pt x="1093126" y="3251783"/>
                </a:lnTo>
                <a:close/>
                <a:moveTo>
                  <a:pt x="1093126" y="2536108"/>
                </a:moveTo>
                <a:lnTo>
                  <a:pt x="756757" y="2536108"/>
                </a:lnTo>
                <a:lnTo>
                  <a:pt x="756757" y="2886655"/>
                </a:lnTo>
                <a:lnTo>
                  <a:pt x="1093126" y="2886655"/>
                </a:lnTo>
                <a:close/>
                <a:moveTo>
                  <a:pt x="1093126" y="2170981"/>
                </a:moveTo>
                <a:lnTo>
                  <a:pt x="756757" y="2170981"/>
                </a:lnTo>
                <a:lnTo>
                  <a:pt x="756757" y="2521528"/>
                </a:lnTo>
                <a:lnTo>
                  <a:pt x="1093126" y="2521528"/>
                </a:lnTo>
                <a:close/>
                <a:moveTo>
                  <a:pt x="1093126" y="1805854"/>
                </a:moveTo>
                <a:lnTo>
                  <a:pt x="756757" y="1805854"/>
                </a:lnTo>
                <a:lnTo>
                  <a:pt x="756757" y="2156401"/>
                </a:lnTo>
                <a:lnTo>
                  <a:pt x="1093126" y="2156401"/>
                </a:lnTo>
                <a:close/>
                <a:moveTo>
                  <a:pt x="1093126" y="1440727"/>
                </a:moveTo>
                <a:lnTo>
                  <a:pt x="756757" y="1440727"/>
                </a:lnTo>
                <a:lnTo>
                  <a:pt x="756757" y="1791274"/>
                </a:lnTo>
                <a:lnTo>
                  <a:pt x="1093126" y="1791274"/>
                </a:lnTo>
                <a:close/>
                <a:moveTo>
                  <a:pt x="1093126" y="1075598"/>
                </a:moveTo>
                <a:lnTo>
                  <a:pt x="756756" y="1075598"/>
                </a:lnTo>
                <a:lnTo>
                  <a:pt x="756757" y="1426147"/>
                </a:lnTo>
                <a:lnTo>
                  <a:pt x="1093126" y="1426147"/>
                </a:lnTo>
                <a:close/>
                <a:moveTo>
                  <a:pt x="1093126" y="710474"/>
                </a:moveTo>
                <a:lnTo>
                  <a:pt x="756756" y="710474"/>
                </a:lnTo>
                <a:lnTo>
                  <a:pt x="756756" y="1061017"/>
                </a:lnTo>
                <a:lnTo>
                  <a:pt x="1093126" y="1061017"/>
                </a:lnTo>
                <a:close/>
                <a:moveTo>
                  <a:pt x="1093126" y="345347"/>
                </a:moveTo>
                <a:lnTo>
                  <a:pt x="756756" y="345347"/>
                </a:lnTo>
                <a:lnTo>
                  <a:pt x="756756" y="695893"/>
                </a:lnTo>
                <a:lnTo>
                  <a:pt x="1093126" y="695893"/>
                </a:lnTo>
                <a:close/>
                <a:moveTo>
                  <a:pt x="1444715" y="12004284"/>
                </a:moveTo>
                <a:lnTo>
                  <a:pt x="1108345" y="12004282"/>
                </a:lnTo>
                <a:lnTo>
                  <a:pt x="1108345" y="12354830"/>
                </a:lnTo>
                <a:lnTo>
                  <a:pt x="1444715" y="12354830"/>
                </a:lnTo>
                <a:close/>
                <a:moveTo>
                  <a:pt x="1444715" y="11639156"/>
                </a:moveTo>
                <a:lnTo>
                  <a:pt x="1108345" y="11639155"/>
                </a:lnTo>
                <a:lnTo>
                  <a:pt x="1108345" y="11989703"/>
                </a:lnTo>
                <a:lnTo>
                  <a:pt x="1444715" y="11989703"/>
                </a:lnTo>
                <a:close/>
                <a:moveTo>
                  <a:pt x="1444715" y="11274028"/>
                </a:moveTo>
                <a:lnTo>
                  <a:pt x="1108345" y="11274028"/>
                </a:lnTo>
                <a:lnTo>
                  <a:pt x="1108345" y="11624575"/>
                </a:lnTo>
                <a:lnTo>
                  <a:pt x="1444715" y="11624575"/>
                </a:lnTo>
                <a:close/>
                <a:moveTo>
                  <a:pt x="1444715" y="10908901"/>
                </a:moveTo>
                <a:lnTo>
                  <a:pt x="1108345" y="10908900"/>
                </a:lnTo>
                <a:lnTo>
                  <a:pt x="1108345" y="11259448"/>
                </a:lnTo>
                <a:lnTo>
                  <a:pt x="1444715" y="11259448"/>
                </a:lnTo>
                <a:close/>
                <a:moveTo>
                  <a:pt x="1444715" y="10543773"/>
                </a:moveTo>
                <a:lnTo>
                  <a:pt x="1108345" y="10543772"/>
                </a:lnTo>
                <a:lnTo>
                  <a:pt x="1108345" y="10894320"/>
                </a:lnTo>
                <a:lnTo>
                  <a:pt x="1444715" y="10894320"/>
                </a:lnTo>
                <a:close/>
                <a:moveTo>
                  <a:pt x="1444715" y="10178645"/>
                </a:moveTo>
                <a:lnTo>
                  <a:pt x="1108345" y="10178645"/>
                </a:lnTo>
                <a:lnTo>
                  <a:pt x="1108345" y="10529192"/>
                </a:lnTo>
                <a:lnTo>
                  <a:pt x="1444715" y="10529192"/>
                </a:lnTo>
                <a:close/>
                <a:moveTo>
                  <a:pt x="1444715" y="9813518"/>
                </a:moveTo>
                <a:lnTo>
                  <a:pt x="1108346" y="9813518"/>
                </a:lnTo>
                <a:lnTo>
                  <a:pt x="1108345" y="10164065"/>
                </a:lnTo>
                <a:lnTo>
                  <a:pt x="1444715" y="10164065"/>
                </a:lnTo>
                <a:close/>
                <a:moveTo>
                  <a:pt x="1444715" y="9448390"/>
                </a:moveTo>
                <a:lnTo>
                  <a:pt x="1108346" y="9448390"/>
                </a:lnTo>
                <a:lnTo>
                  <a:pt x="1108346" y="9798938"/>
                </a:lnTo>
                <a:lnTo>
                  <a:pt x="1444715" y="9798938"/>
                </a:lnTo>
                <a:close/>
                <a:moveTo>
                  <a:pt x="1444715" y="9083262"/>
                </a:moveTo>
                <a:lnTo>
                  <a:pt x="1108346" y="9083262"/>
                </a:lnTo>
                <a:lnTo>
                  <a:pt x="1108346" y="9433810"/>
                </a:lnTo>
                <a:lnTo>
                  <a:pt x="1444715" y="9433810"/>
                </a:lnTo>
                <a:close/>
                <a:moveTo>
                  <a:pt x="1444715" y="8718135"/>
                </a:moveTo>
                <a:lnTo>
                  <a:pt x="1108346" y="8718135"/>
                </a:lnTo>
                <a:lnTo>
                  <a:pt x="1108346" y="9068682"/>
                </a:lnTo>
                <a:lnTo>
                  <a:pt x="1444715" y="9068682"/>
                </a:lnTo>
                <a:close/>
                <a:moveTo>
                  <a:pt x="1444715" y="8353008"/>
                </a:moveTo>
                <a:lnTo>
                  <a:pt x="1108346" y="8353008"/>
                </a:lnTo>
                <a:lnTo>
                  <a:pt x="1108346" y="8703555"/>
                </a:lnTo>
                <a:lnTo>
                  <a:pt x="1444715" y="8703555"/>
                </a:lnTo>
                <a:close/>
                <a:moveTo>
                  <a:pt x="1444715" y="7987881"/>
                </a:moveTo>
                <a:lnTo>
                  <a:pt x="1108346" y="7987881"/>
                </a:lnTo>
                <a:lnTo>
                  <a:pt x="1108346" y="8338428"/>
                </a:lnTo>
                <a:lnTo>
                  <a:pt x="1444715" y="8338428"/>
                </a:lnTo>
                <a:close/>
                <a:moveTo>
                  <a:pt x="1444715" y="7622754"/>
                </a:moveTo>
                <a:lnTo>
                  <a:pt x="1108346" y="7622754"/>
                </a:lnTo>
                <a:lnTo>
                  <a:pt x="1108346" y="7973301"/>
                </a:lnTo>
                <a:lnTo>
                  <a:pt x="1444715" y="7973301"/>
                </a:lnTo>
                <a:close/>
                <a:moveTo>
                  <a:pt x="1444715" y="7257625"/>
                </a:moveTo>
                <a:lnTo>
                  <a:pt x="1108346" y="7257625"/>
                </a:lnTo>
                <a:lnTo>
                  <a:pt x="1108346" y="7608174"/>
                </a:lnTo>
                <a:lnTo>
                  <a:pt x="1444715" y="7608174"/>
                </a:lnTo>
                <a:close/>
                <a:moveTo>
                  <a:pt x="1444715" y="6892501"/>
                </a:moveTo>
                <a:lnTo>
                  <a:pt x="1108345" y="6892501"/>
                </a:lnTo>
                <a:lnTo>
                  <a:pt x="1108346" y="7243044"/>
                </a:lnTo>
                <a:lnTo>
                  <a:pt x="1444715" y="7243044"/>
                </a:lnTo>
                <a:close/>
                <a:moveTo>
                  <a:pt x="1444715" y="6527374"/>
                </a:moveTo>
                <a:lnTo>
                  <a:pt x="1108345" y="6527374"/>
                </a:lnTo>
                <a:lnTo>
                  <a:pt x="1108345" y="6877920"/>
                </a:lnTo>
                <a:lnTo>
                  <a:pt x="1444715" y="6877920"/>
                </a:lnTo>
                <a:close/>
                <a:moveTo>
                  <a:pt x="1444715" y="6187385"/>
                </a:moveTo>
                <a:lnTo>
                  <a:pt x="1108346" y="6187383"/>
                </a:lnTo>
                <a:lnTo>
                  <a:pt x="1108346" y="6357302"/>
                </a:lnTo>
                <a:lnTo>
                  <a:pt x="1108345" y="6357302"/>
                </a:lnTo>
                <a:lnTo>
                  <a:pt x="1108345" y="6512794"/>
                </a:lnTo>
                <a:lnTo>
                  <a:pt x="1444715" y="6512794"/>
                </a:lnTo>
                <a:close/>
                <a:moveTo>
                  <a:pt x="1444716" y="5822257"/>
                </a:moveTo>
                <a:lnTo>
                  <a:pt x="1108346" y="5822255"/>
                </a:lnTo>
                <a:lnTo>
                  <a:pt x="1108346" y="6172803"/>
                </a:lnTo>
                <a:lnTo>
                  <a:pt x="1444716" y="6172803"/>
                </a:lnTo>
                <a:close/>
                <a:moveTo>
                  <a:pt x="1444716" y="5457129"/>
                </a:moveTo>
                <a:lnTo>
                  <a:pt x="1108346" y="5457129"/>
                </a:lnTo>
                <a:lnTo>
                  <a:pt x="1108346" y="5807676"/>
                </a:lnTo>
                <a:lnTo>
                  <a:pt x="1444716" y="5807676"/>
                </a:lnTo>
                <a:close/>
                <a:moveTo>
                  <a:pt x="1444716" y="5092001"/>
                </a:moveTo>
                <a:lnTo>
                  <a:pt x="1108346" y="5092001"/>
                </a:lnTo>
                <a:lnTo>
                  <a:pt x="1108346" y="5442548"/>
                </a:lnTo>
                <a:lnTo>
                  <a:pt x="1444716" y="5442548"/>
                </a:lnTo>
                <a:close/>
                <a:moveTo>
                  <a:pt x="1444716" y="4726874"/>
                </a:moveTo>
                <a:lnTo>
                  <a:pt x="1108346" y="4726873"/>
                </a:lnTo>
                <a:lnTo>
                  <a:pt x="1108346" y="5077421"/>
                </a:lnTo>
                <a:lnTo>
                  <a:pt x="1444716" y="5077421"/>
                </a:lnTo>
                <a:close/>
                <a:moveTo>
                  <a:pt x="1444716" y="4361746"/>
                </a:moveTo>
                <a:lnTo>
                  <a:pt x="1108346" y="4361745"/>
                </a:lnTo>
                <a:lnTo>
                  <a:pt x="1108346" y="4712293"/>
                </a:lnTo>
                <a:lnTo>
                  <a:pt x="1444716" y="4712293"/>
                </a:lnTo>
                <a:close/>
                <a:moveTo>
                  <a:pt x="1444716" y="3996618"/>
                </a:moveTo>
                <a:lnTo>
                  <a:pt x="1108346" y="3996618"/>
                </a:lnTo>
                <a:lnTo>
                  <a:pt x="1108346" y="4347165"/>
                </a:lnTo>
                <a:lnTo>
                  <a:pt x="1444716" y="4347165"/>
                </a:lnTo>
                <a:close/>
                <a:moveTo>
                  <a:pt x="1444716" y="3631491"/>
                </a:moveTo>
                <a:lnTo>
                  <a:pt x="1108347" y="3631491"/>
                </a:lnTo>
                <a:lnTo>
                  <a:pt x="1108346" y="3982038"/>
                </a:lnTo>
                <a:lnTo>
                  <a:pt x="1444716" y="3982038"/>
                </a:lnTo>
                <a:close/>
                <a:moveTo>
                  <a:pt x="1444716" y="3266363"/>
                </a:moveTo>
                <a:lnTo>
                  <a:pt x="1108347" y="3266363"/>
                </a:lnTo>
                <a:lnTo>
                  <a:pt x="1108347" y="3616911"/>
                </a:lnTo>
                <a:lnTo>
                  <a:pt x="1444716" y="3616911"/>
                </a:lnTo>
                <a:close/>
                <a:moveTo>
                  <a:pt x="1444716" y="2901235"/>
                </a:moveTo>
                <a:lnTo>
                  <a:pt x="1108347" y="2901235"/>
                </a:lnTo>
                <a:lnTo>
                  <a:pt x="1108347" y="3251783"/>
                </a:lnTo>
                <a:lnTo>
                  <a:pt x="1444716" y="3251783"/>
                </a:lnTo>
                <a:close/>
                <a:moveTo>
                  <a:pt x="1444716" y="2536108"/>
                </a:moveTo>
                <a:lnTo>
                  <a:pt x="1108347" y="2536108"/>
                </a:lnTo>
                <a:lnTo>
                  <a:pt x="1108347" y="2886655"/>
                </a:lnTo>
                <a:lnTo>
                  <a:pt x="1444716" y="2886655"/>
                </a:lnTo>
                <a:close/>
                <a:moveTo>
                  <a:pt x="1444716" y="2170981"/>
                </a:moveTo>
                <a:lnTo>
                  <a:pt x="1108347" y="2170981"/>
                </a:lnTo>
                <a:lnTo>
                  <a:pt x="1108347" y="2521528"/>
                </a:lnTo>
                <a:lnTo>
                  <a:pt x="1444716" y="2521528"/>
                </a:lnTo>
                <a:close/>
                <a:moveTo>
                  <a:pt x="1444716" y="1805854"/>
                </a:moveTo>
                <a:lnTo>
                  <a:pt x="1108347" y="1805854"/>
                </a:lnTo>
                <a:lnTo>
                  <a:pt x="1108347" y="2156401"/>
                </a:lnTo>
                <a:lnTo>
                  <a:pt x="1444716" y="2156401"/>
                </a:lnTo>
                <a:close/>
                <a:moveTo>
                  <a:pt x="1444716" y="1440727"/>
                </a:moveTo>
                <a:lnTo>
                  <a:pt x="1108347" y="1440727"/>
                </a:lnTo>
                <a:lnTo>
                  <a:pt x="1108347" y="1791274"/>
                </a:lnTo>
                <a:lnTo>
                  <a:pt x="1444716" y="1791274"/>
                </a:lnTo>
                <a:close/>
                <a:moveTo>
                  <a:pt x="1444716" y="1075598"/>
                </a:moveTo>
                <a:lnTo>
                  <a:pt x="1108347" y="1075598"/>
                </a:lnTo>
                <a:lnTo>
                  <a:pt x="1108347" y="1426147"/>
                </a:lnTo>
                <a:lnTo>
                  <a:pt x="1444716" y="1426147"/>
                </a:lnTo>
                <a:close/>
                <a:moveTo>
                  <a:pt x="1444716" y="710474"/>
                </a:moveTo>
                <a:lnTo>
                  <a:pt x="1108346" y="710474"/>
                </a:lnTo>
                <a:lnTo>
                  <a:pt x="1108347" y="1061017"/>
                </a:lnTo>
                <a:lnTo>
                  <a:pt x="1444716" y="1061017"/>
                </a:lnTo>
                <a:close/>
                <a:moveTo>
                  <a:pt x="1459936" y="0"/>
                </a:moveTo>
                <a:lnTo>
                  <a:pt x="1459936" y="207762"/>
                </a:lnTo>
                <a:lnTo>
                  <a:pt x="1457855" y="210563"/>
                </a:lnTo>
                <a:lnTo>
                  <a:pt x="1444716" y="220832"/>
                </a:lnTo>
                <a:lnTo>
                  <a:pt x="1444716" y="0"/>
                </a:lnTo>
                <a:close/>
                <a:moveTo>
                  <a:pt x="1796305" y="12004284"/>
                </a:moveTo>
                <a:lnTo>
                  <a:pt x="1459935" y="12004284"/>
                </a:lnTo>
                <a:lnTo>
                  <a:pt x="1459935" y="12354830"/>
                </a:lnTo>
                <a:lnTo>
                  <a:pt x="1796305" y="12354830"/>
                </a:lnTo>
                <a:close/>
                <a:moveTo>
                  <a:pt x="1796305" y="11639156"/>
                </a:moveTo>
                <a:lnTo>
                  <a:pt x="1459935" y="11639156"/>
                </a:lnTo>
                <a:lnTo>
                  <a:pt x="1459935" y="11989703"/>
                </a:lnTo>
                <a:lnTo>
                  <a:pt x="1796305" y="11989703"/>
                </a:lnTo>
                <a:close/>
                <a:moveTo>
                  <a:pt x="1796305" y="11274028"/>
                </a:moveTo>
                <a:lnTo>
                  <a:pt x="1459935" y="11274028"/>
                </a:lnTo>
                <a:lnTo>
                  <a:pt x="1459935" y="11624575"/>
                </a:lnTo>
                <a:lnTo>
                  <a:pt x="1796305" y="11624575"/>
                </a:lnTo>
                <a:close/>
                <a:moveTo>
                  <a:pt x="1796305" y="10908901"/>
                </a:moveTo>
                <a:lnTo>
                  <a:pt x="1459935" y="10908901"/>
                </a:lnTo>
                <a:lnTo>
                  <a:pt x="1459935" y="11259448"/>
                </a:lnTo>
                <a:lnTo>
                  <a:pt x="1796305" y="11259448"/>
                </a:lnTo>
                <a:close/>
                <a:moveTo>
                  <a:pt x="1796305" y="10543773"/>
                </a:moveTo>
                <a:lnTo>
                  <a:pt x="1459935" y="10543773"/>
                </a:lnTo>
                <a:lnTo>
                  <a:pt x="1459935" y="10894320"/>
                </a:lnTo>
                <a:lnTo>
                  <a:pt x="1796305" y="10894320"/>
                </a:lnTo>
                <a:close/>
                <a:moveTo>
                  <a:pt x="1796305" y="10178645"/>
                </a:moveTo>
                <a:lnTo>
                  <a:pt x="1459935" y="10178645"/>
                </a:lnTo>
                <a:lnTo>
                  <a:pt x="1459935" y="10529192"/>
                </a:lnTo>
                <a:lnTo>
                  <a:pt x="1796305" y="10529192"/>
                </a:lnTo>
                <a:close/>
                <a:moveTo>
                  <a:pt x="1796305" y="9813518"/>
                </a:moveTo>
                <a:lnTo>
                  <a:pt x="1459935" y="9813518"/>
                </a:lnTo>
                <a:lnTo>
                  <a:pt x="1459935" y="10164065"/>
                </a:lnTo>
                <a:lnTo>
                  <a:pt x="1796305" y="10164065"/>
                </a:lnTo>
                <a:close/>
                <a:moveTo>
                  <a:pt x="1796305" y="9448390"/>
                </a:moveTo>
                <a:lnTo>
                  <a:pt x="1459935" y="9448390"/>
                </a:lnTo>
                <a:lnTo>
                  <a:pt x="1459935" y="9798938"/>
                </a:lnTo>
                <a:lnTo>
                  <a:pt x="1796305" y="9798938"/>
                </a:lnTo>
                <a:close/>
                <a:moveTo>
                  <a:pt x="1796305" y="9083262"/>
                </a:moveTo>
                <a:lnTo>
                  <a:pt x="1459935" y="9083262"/>
                </a:lnTo>
                <a:lnTo>
                  <a:pt x="1459935" y="9433810"/>
                </a:lnTo>
                <a:lnTo>
                  <a:pt x="1796305" y="9433810"/>
                </a:lnTo>
                <a:close/>
                <a:moveTo>
                  <a:pt x="1796305" y="8718135"/>
                </a:moveTo>
                <a:lnTo>
                  <a:pt x="1459935" y="8718135"/>
                </a:lnTo>
                <a:lnTo>
                  <a:pt x="1459935" y="9068682"/>
                </a:lnTo>
                <a:lnTo>
                  <a:pt x="1796305" y="9068682"/>
                </a:lnTo>
                <a:close/>
                <a:moveTo>
                  <a:pt x="1796305" y="8353008"/>
                </a:moveTo>
                <a:lnTo>
                  <a:pt x="1459935" y="8353008"/>
                </a:lnTo>
                <a:lnTo>
                  <a:pt x="1459935" y="8703555"/>
                </a:lnTo>
                <a:lnTo>
                  <a:pt x="1796305" y="8703555"/>
                </a:lnTo>
                <a:close/>
                <a:moveTo>
                  <a:pt x="1796305" y="7987881"/>
                </a:moveTo>
                <a:lnTo>
                  <a:pt x="1459935" y="7987881"/>
                </a:lnTo>
                <a:lnTo>
                  <a:pt x="1459935" y="8338428"/>
                </a:lnTo>
                <a:lnTo>
                  <a:pt x="1796305" y="8338428"/>
                </a:lnTo>
                <a:close/>
                <a:moveTo>
                  <a:pt x="1796305" y="7622754"/>
                </a:moveTo>
                <a:lnTo>
                  <a:pt x="1459935" y="7622754"/>
                </a:lnTo>
                <a:lnTo>
                  <a:pt x="1459935" y="7973301"/>
                </a:lnTo>
                <a:lnTo>
                  <a:pt x="1796305" y="7973301"/>
                </a:lnTo>
                <a:close/>
                <a:moveTo>
                  <a:pt x="1796305" y="7257625"/>
                </a:moveTo>
                <a:lnTo>
                  <a:pt x="1459935" y="7257625"/>
                </a:lnTo>
                <a:lnTo>
                  <a:pt x="1459935" y="7608174"/>
                </a:lnTo>
                <a:lnTo>
                  <a:pt x="1796305" y="7608174"/>
                </a:lnTo>
                <a:close/>
                <a:moveTo>
                  <a:pt x="1796305" y="6892501"/>
                </a:moveTo>
                <a:lnTo>
                  <a:pt x="1459935" y="6892501"/>
                </a:lnTo>
                <a:lnTo>
                  <a:pt x="1459935" y="7243044"/>
                </a:lnTo>
                <a:lnTo>
                  <a:pt x="1796305" y="7243044"/>
                </a:lnTo>
                <a:close/>
                <a:moveTo>
                  <a:pt x="1796305" y="6527374"/>
                </a:moveTo>
                <a:lnTo>
                  <a:pt x="1459935" y="6527374"/>
                </a:lnTo>
                <a:lnTo>
                  <a:pt x="1459935" y="6877920"/>
                </a:lnTo>
                <a:lnTo>
                  <a:pt x="1796305" y="6877920"/>
                </a:lnTo>
                <a:close/>
                <a:moveTo>
                  <a:pt x="1796305" y="6187385"/>
                </a:moveTo>
                <a:lnTo>
                  <a:pt x="1459936" y="6187385"/>
                </a:lnTo>
                <a:lnTo>
                  <a:pt x="1459936" y="6357302"/>
                </a:lnTo>
                <a:lnTo>
                  <a:pt x="1459935" y="6357302"/>
                </a:lnTo>
                <a:lnTo>
                  <a:pt x="1459935" y="6512794"/>
                </a:lnTo>
                <a:lnTo>
                  <a:pt x="1796305" y="6512794"/>
                </a:lnTo>
                <a:close/>
                <a:moveTo>
                  <a:pt x="1796306" y="5822257"/>
                </a:moveTo>
                <a:lnTo>
                  <a:pt x="1459936" y="5822257"/>
                </a:lnTo>
                <a:lnTo>
                  <a:pt x="1459936" y="6172803"/>
                </a:lnTo>
                <a:lnTo>
                  <a:pt x="1796306" y="6172803"/>
                </a:lnTo>
                <a:close/>
                <a:moveTo>
                  <a:pt x="1796306" y="5457129"/>
                </a:moveTo>
                <a:lnTo>
                  <a:pt x="1459936" y="5457129"/>
                </a:lnTo>
                <a:lnTo>
                  <a:pt x="1459936" y="5807676"/>
                </a:lnTo>
                <a:lnTo>
                  <a:pt x="1796306" y="5807676"/>
                </a:lnTo>
                <a:close/>
                <a:moveTo>
                  <a:pt x="1796306" y="5092001"/>
                </a:moveTo>
                <a:lnTo>
                  <a:pt x="1459936" y="5092001"/>
                </a:lnTo>
                <a:lnTo>
                  <a:pt x="1459936" y="5442548"/>
                </a:lnTo>
                <a:lnTo>
                  <a:pt x="1796306" y="5442548"/>
                </a:lnTo>
                <a:close/>
                <a:moveTo>
                  <a:pt x="1796306" y="4726874"/>
                </a:moveTo>
                <a:lnTo>
                  <a:pt x="1459936" y="4726874"/>
                </a:lnTo>
                <a:lnTo>
                  <a:pt x="1459936" y="5077421"/>
                </a:lnTo>
                <a:lnTo>
                  <a:pt x="1796306" y="5077421"/>
                </a:lnTo>
                <a:close/>
                <a:moveTo>
                  <a:pt x="1796306" y="4361746"/>
                </a:moveTo>
                <a:lnTo>
                  <a:pt x="1459936" y="4361746"/>
                </a:lnTo>
                <a:lnTo>
                  <a:pt x="1459936" y="4712293"/>
                </a:lnTo>
                <a:lnTo>
                  <a:pt x="1796306" y="4712293"/>
                </a:lnTo>
                <a:close/>
                <a:moveTo>
                  <a:pt x="1796306" y="3996618"/>
                </a:moveTo>
                <a:lnTo>
                  <a:pt x="1459936" y="3996618"/>
                </a:lnTo>
                <a:lnTo>
                  <a:pt x="1459936" y="4347165"/>
                </a:lnTo>
                <a:lnTo>
                  <a:pt x="1796306" y="4347165"/>
                </a:lnTo>
                <a:close/>
                <a:moveTo>
                  <a:pt x="1796306" y="3631491"/>
                </a:moveTo>
                <a:lnTo>
                  <a:pt x="1459936" y="3631491"/>
                </a:lnTo>
                <a:lnTo>
                  <a:pt x="1459936" y="3982038"/>
                </a:lnTo>
                <a:lnTo>
                  <a:pt x="1796306" y="3982038"/>
                </a:lnTo>
                <a:close/>
                <a:moveTo>
                  <a:pt x="1796306" y="3266363"/>
                </a:moveTo>
                <a:lnTo>
                  <a:pt x="1459936" y="3266363"/>
                </a:lnTo>
                <a:lnTo>
                  <a:pt x="1459936" y="3616911"/>
                </a:lnTo>
                <a:lnTo>
                  <a:pt x="1796306" y="3616911"/>
                </a:lnTo>
                <a:close/>
                <a:moveTo>
                  <a:pt x="1796306" y="2901235"/>
                </a:moveTo>
                <a:lnTo>
                  <a:pt x="1459936" y="2901235"/>
                </a:lnTo>
                <a:lnTo>
                  <a:pt x="1459936" y="3251783"/>
                </a:lnTo>
                <a:lnTo>
                  <a:pt x="1796306" y="3251783"/>
                </a:lnTo>
                <a:close/>
                <a:moveTo>
                  <a:pt x="1796306" y="2536108"/>
                </a:moveTo>
                <a:lnTo>
                  <a:pt x="1459936" y="2536108"/>
                </a:lnTo>
                <a:lnTo>
                  <a:pt x="1459936" y="2886655"/>
                </a:lnTo>
                <a:lnTo>
                  <a:pt x="1796306" y="2886655"/>
                </a:lnTo>
                <a:close/>
                <a:moveTo>
                  <a:pt x="1796306" y="2170981"/>
                </a:moveTo>
                <a:lnTo>
                  <a:pt x="1459936" y="2170981"/>
                </a:lnTo>
                <a:lnTo>
                  <a:pt x="1459936" y="2521528"/>
                </a:lnTo>
                <a:lnTo>
                  <a:pt x="1796306" y="2521528"/>
                </a:lnTo>
                <a:close/>
                <a:moveTo>
                  <a:pt x="1796306" y="1805854"/>
                </a:moveTo>
                <a:lnTo>
                  <a:pt x="1459936" y="1805854"/>
                </a:lnTo>
                <a:lnTo>
                  <a:pt x="1459936" y="2156401"/>
                </a:lnTo>
                <a:lnTo>
                  <a:pt x="1796306" y="2156401"/>
                </a:lnTo>
                <a:close/>
                <a:moveTo>
                  <a:pt x="1796306" y="1440727"/>
                </a:moveTo>
                <a:lnTo>
                  <a:pt x="1459936" y="1440727"/>
                </a:lnTo>
                <a:lnTo>
                  <a:pt x="1459936" y="1791274"/>
                </a:lnTo>
                <a:lnTo>
                  <a:pt x="1796306" y="1791274"/>
                </a:lnTo>
                <a:close/>
                <a:moveTo>
                  <a:pt x="1796306" y="1075598"/>
                </a:moveTo>
                <a:lnTo>
                  <a:pt x="1459936" y="1075598"/>
                </a:lnTo>
                <a:lnTo>
                  <a:pt x="1459936" y="1426147"/>
                </a:lnTo>
                <a:lnTo>
                  <a:pt x="1796306" y="1426147"/>
                </a:lnTo>
                <a:close/>
                <a:moveTo>
                  <a:pt x="2147895" y="12004284"/>
                </a:moveTo>
                <a:lnTo>
                  <a:pt x="1811525" y="12004284"/>
                </a:lnTo>
                <a:lnTo>
                  <a:pt x="1811525" y="12354830"/>
                </a:lnTo>
                <a:lnTo>
                  <a:pt x="2147895" y="12354830"/>
                </a:lnTo>
                <a:close/>
                <a:moveTo>
                  <a:pt x="2147895" y="11639156"/>
                </a:moveTo>
                <a:lnTo>
                  <a:pt x="1811525" y="11639156"/>
                </a:lnTo>
                <a:lnTo>
                  <a:pt x="1811525" y="11989703"/>
                </a:lnTo>
                <a:lnTo>
                  <a:pt x="2147895" y="11989703"/>
                </a:lnTo>
                <a:close/>
                <a:moveTo>
                  <a:pt x="2147895" y="11274028"/>
                </a:moveTo>
                <a:lnTo>
                  <a:pt x="1811525" y="11274028"/>
                </a:lnTo>
                <a:lnTo>
                  <a:pt x="1811525" y="11624575"/>
                </a:lnTo>
                <a:lnTo>
                  <a:pt x="2147895" y="11624575"/>
                </a:lnTo>
                <a:close/>
                <a:moveTo>
                  <a:pt x="2147895" y="10908901"/>
                </a:moveTo>
                <a:lnTo>
                  <a:pt x="1811525" y="10908901"/>
                </a:lnTo>
                <a:lnTo>
                  <a:pt x="1811525" y="11259448"/>
                </a:lnTo>
                <a:lnTo>
                  <a:pt x="2147895" y="11259448"/>
                </a:lnTo>
                <a:close/>
                <a:moveTo>
                  <a:pt x="2147896" y="10543773"/>
                </a:moveTo>
                <a:lnTo>
                  <a:pt x="1811525" y="10543773"/>
                </a:lnTo>
                <a:lnTo>
                  <a:pt x="1811525" y="10894320"/>
                </a:lnTo>
                <a:lnTo>
                  <a:pt x="2147895" y="10894320"/>
                </a:lnTo>
                <a:close/>
                <a:moveTo>
                  <a:pt x="2147896" y="10178645"/>
                </a:moveTo>
                <a:lnTo>
                  <a:pt x="1811525" y="10178645"/>
                </a:lnTo>
                <a:lnTo>
                  <a:pt x="1811525" y="10529192"/>
                </a:lnTo>
                <a:lnTo>
                  <a:pt x="2147896" y="10529192"/>
                </a:lnTo>
                <a:close/>
                <a:moveTo>
                  <a:pt x="2147896" y="9813518"/>
                </a:moveTo>
                <a:lnTo>
                  <a:pt x="1811525" y="9813518"/>
                </a:lnTo>
                <a:lnTo>
                  <a:pt x="1811525" y="10164065"/>
                </a:lnTo>
                <a:lnTo>
                  <a:pt x="2147896" y="10164065"/>
                </a:lnTo>
                <a:close/>
                <a:moveTo>
                  <a:pt x="2147896" y="9448390"/>
                </a:moveTo>
                <a:lnTo>
                  <a:pt x="1811525" y="9448390"/>
                </a:lnTo>
                <a:lnTo>
                  <a:pt x="1811525" y="9798938"/>
                </a:lnTo>
                <a:lnTo>
                  <a:pt x="2147896" y="9798938"/>
                </a:lnTo>
                <a:close/>
                <a:moveTo>
                  <a:pt x="2147896" y="9083262"/>
                </a:moveTo>
                <a:lnTo>
                  <a:pt x="1811525" y="9083262"/>
                </a:lnTo>
                <a:lnTo>
                  <a:pt x="1811525" y="9433810"/>
                </a:lnTo>
                <a:lnTo>
                  <a:pt x="2147896" y="9433810"/>
                </a:lnTo>
                <a:close/>
                <a:moveTo>
                  <a:pt x="2147896" y="8718135"/>
                </a:moveTo>
                <a:lnTo>
                  <a:pt x="1811525" y="8718135"/>
                </a:lnTo>
                <a:lnTo>
                  <a:pt x="1811525" y="9068682"/>
                </a:lnTo>
                <a:lnTo>
                  <a:pt x="2147896" y="9068682"/>
                </a:lnTo>
                <a:close/>
                <a:moveTo>
                  <a:pt x="2147896" y="8353008"/>
                </a:moveTo>
                <a:lnTo>
                  <a:pt x="1811525" y="8353008"/>
                </a:lnTo>
                <a:lnTo>
                  <a:pt x="1811525" y="8703555"/>
                </a:lnTo>
                <a:lnTo>
                  <a:pt x="2147896" y="8703555"/>
                </a:lnTo>
                <a:close/>
                <a:moveTo>
                  <a:pt x="2147896" y="7987881"/>
                </a:moveTo>
                <a:lnTo>
                  <a:pt x="1811525" y="7987881"/>
                </a:lnTo>
                <a:lnTo>
                  <a:pt x="1811525" y="8338428"/>
                </a:lnTo>
                <a:lnTo>
                  <a:pt x="2147896" y="8338428"/>
                </a:lnTo>
                <a:close/>
                <a:moveTo>
                  <a:pt x="2147896" y="7622754"/>
                </a:moveTo>
                <a:lnTo>
                  <a:pt x="1811525" y="7622754"/>
                </a:lnTo>
                <a:lnTo>
                  <a:pt x="1811525" y="7973301"/>
                </a:lnTo>
                <a:lnTo>
                  <a:pt x="2147896" y="7973301"/>
                </a:lnTo>
                <a:close/>
                <a:moveTo>
                  <a:pt x="2147896" y="7257625"/>
                </a:moveTo>
                <a:lnTo>
                  <a:pt x="1811525" y="7257625"/>
                </a:lnTo>
                <a:lnTo>
                  <a:pt x="1811525" y="7608174"/>
                </a:lnTo>
                <a:lnTo>
                  <a:pt x="2147896" y="7608174"/>
                </a:lnTo>
                <a:close/>
                <a:moveTo>
                  <a:pt x="2147896" y="6892501"/>
                </a:moveTo>
                <a:lnTo>
                  <a:pt x="1811525" y="6892501"/>
                </a:lnTo>
                <a:lnTo>
                  <a:pt x="1811525" y="7243044"/>
                </a:lnTo>
                <a:lnTo>
                  <a:pt x="2147896" y="7243044"/>
                </a:lnTo>
                <a:close/>
                <a:moveTo>
                  <a:pt x="2147896" y="6527374"/>
                </a:moveTo>
                <a:lnTo>
                  <a:pt x="1811525" y="6527374"/>
                </a:lnTo>
                <a:lnTo>
                  <a:pt x="1811525" y="6877920"/>
                </a:lnTo>
                <a:lnTo>
                  <a:pt x="2147896" y="6877920"/>
                </a:lnTo>
                <a:close/>
                <a:moveTo>
                  <a:pt x="2147896" y="6187385"/>
                </a:moveTo>
                <a:lnTo>
                  <a:pt x="1811526" y="6187385"/>
                </a:lnTo>
                <a:lnTo>
                  <a:pt x="1811526" y="6357302"/>
                </a:lnTo>
                <a:lnTo>
                  <a:pt x="1811525" y="6357302"/>
                </a:lnTo>
                <a:lnTo>
                  <a:pt x="1811525" y="6512794"/>
                </a:lnTo>
                <a:lnTo>
                  <a:pt x="2147896" y="6512794"/>
                </a:lnTo>
                <a:lnTo>
                  <a:pt x="2147896" y="6357302"/>
                </a:lnTo>
                <a:close/>
                <a:moveTo>
                  <a:pt x="2147896" y="5822257"/>
                </a:moveTo>
                <a:lnTo>
                  <a:pt x="1811526" y="5822257"/>
                </a:lnTo>
                <a:lnTo>
                  <a:pt x="1811526" y="6172803"/>
                </a:lnTo>
                <a:lnTo>
                  <a:pt x="2147896" y="6172803"/>
                </a:lnTo>
                <a:close/>
                <a:moveTo>
                  <a:pt x="2147896" y="5457129"/>
                </a:moveTo>
                <a:lnTo>
                  <a:pt x="1811526" y="5457129"/>
                </a:lnTo>
                <a:lnTo>
                  <a:pt x="1811526" y="5807676"/>
                </a:lnTo>
                <a:lnTo>
                  <a:pt x="2147896" y="5807676"/>
                </a:lnTo>
                <a:close/>
                <a:moveTo>
                  <a:pt x="2147896" y="5092001"/>
                </a:moveTo>
                <a:lnTo>
                  <a:pt x="1811526" y="5092001"/>
                </a:lnTo>
                <a:lnTo>
                  <a:pt x="1811526" y="5442548"/>
                </a:lnTo>
                <a:lnTo>
                  <a:pt x="2147896" y="5442548"/>
                </a:lnTo>
                <a:close/>
                <a:moveTo>
                  <a:pt x="2147896" y="4726874"/>
                </a:moveTo>
                <a:lnTo>
                  <a:pt x="1811526" y="4726874"/>
                </a:lnTo>
                <a:lnTo>
                  <a:pt x="1811526" y="5077421"/>
                </a:lnTo>
                <a:lnTo>
                  <a:pt x="2147896" y="5077421"/>
                </a:lnTo>
                <a:close/>
                <a:moveTo>
                  <a:pt x="2147897" y="4361746"/>
                </a:moveTo>
                <a:lnTo>
                  <a:pt x="1811526" y="4361746"/>
                </a:lnTo>
                <a:lnTo>
                  <a:pt x="1811526" y="4712293"/>
                </a:lnTo>
                <a:lnTo>
                  <a:pt x="2147896" y="4712293"/>
                </a:lnTo>
                <a:close/>
                <a:moveTo>
                  <a:pt x="2147897" y="3996618"/>
                </a:moveTo>
                <a:lnTo>
                  <a:pt x="1811526" y="3996618"/>
                </a:lnTo>
                <a:lnTo>
                  <a:pt x="1811526" y="4347165"/>
                </a:lnTo>
                <a:lnTo>
                  <a:pt x="2147897" y="4347165"/>
                </a:lnTo>
                <a:close/>
                <a:moveTo>
                  <a:pt x="2147897" y="3631491"/>
                </a:moveTo>
                <a:lnTo>
                  <a:pt x="1811526" y="3631491"/>
                </a:lnTo>
                <a:lnTo>
                  <a:pt x="1811526" y="3982038"/>
                </a:lnTo>
                <a:lnTo>
                  <a:pt x="2147897" y="3982038"/>
                </a:lnTo>
                <a:close/>
                <a:moveTo>
                  <a:pt x="2147897" y="3266363"/>
                </a:moveTo>
                <a:lnTo>
                  <a:pt x="1811526" y="3266363"/>
                </a:lnTo>
                <a:lnTo>
                  <a:pt x="1811526" y="3616911"/>
                </a:lnTo>
                <a:lnTo>
                  <a:pt x="2147897" y="3616911"/>
                </a:lnTo>
                <a:close/>
                <a:moveTo>
                  <a:pt x="2147897" y="2901235"/>
                </a:moveTo>
                <a:lnTo>
                  <a:pt x="1811526" y="2901235"/>
                </a:lnTo>
                <a:lnTo>
                  <a:pt x="1811526" y="3251783"/>
                </a:lnTo>
                <a:lnTo>
                  <a:pt x="2147897" y="3251783"/>
                </a:lnTo>
                <a:close/>
                <a:moveTo>
                  <a:pt x="2499484" y="11639156"/>
                </a:moveTo>
                <a:lnTo>
                  <a:pt x="2163115" y="11639156"/>
                </a:lnTo>
                <a:lnTo>
                  <a:pt x="2163115" y="11989703"/>
                </a:lnTo>
                <a:lnTo>
                  <a:pt x="2499484" y="11989703"/>
                </a:lnTo>
                <a:close/>
                <a:moveTo>
                  <a:pt x="2499484" y="11274028"/>
                </a:moveTo>
                <a:lnTo>
                  <a:pt x="2163115" y="11274028"/>
                </a:lnTo>
                <a:lnTo>
                  <a:pt x="2163115" y="11624575"/>
                </a:lnTo>
                <a:lnTo>
                  <a:pt x="2499484" y="11624575"/>
                </a:lnTo>
                <a:close/>
                <a:moveTo>
                  <a:pt x="2499484" y="10908900"/>
                </a:moveTo>
                <a:lnTo>
                  <a:pt x="2163115" y="10908901"/>
                </a:lnTo>
                <a:lnTo>
                  <a:pt x="2163115" y="11259448"/>
                </a:lnTo>
                <a:lnTo>
                  <a:pt x="2499484" y="11259448"/>
                </a:lnTo>
                <a:close/>
                <a:moveTo>
                  <a:pt x="2499484" y="10543773"/>
                </a:moveTo>
                <a:lnTo>
                  <a:pt x="2163115" y="10543773"/>
                </a:lnTo>
                <a:lnTo>
                  <a:pt x="2163115" y="10894320"/>
                </a:lnTo>
                <a:lnTo>
                  <a:pt x="2499484" y="10894320"/>
                </a:lnTo>
                <a:close/>
                <a:moveTo>
                  <a:pt x="2499484" y="10178645"/>
                </a:moveTo>
                <a:lnTo>
                  <a:pt x="2163115" y="10178645"/>
                </a:lnTo>
                <a:lnTo>
                  <a:pt x="2163115" y="10529192"/>
                </a:lnTo>
                <a:lnTo>
                  <a:pt x="2499484" y="10529192"/>
                </a:lnTo>
                <a:close/>
                <a:moveTo>
                  <a:pt x="2499484" y="9813518"/>
                </a:moveTo>
                <a:lnTo>
                  <a:pt x="2163115" y="9813518"/>
                </a:lnTo>
                <a:lnTo>
                  <a:pt x="2163115" y="10164065"/>
                </a:lnTo>
                <a:lnTo>
                  <a:pt x="2499484" y="10164065"/>
                </a:lnTo>
                <a:close/>
                <a:moveTo>
                  <a:pt x="2499484" y="9448390"/>
                </a:moveTo>
                <a:lnTo>
                  <a:pt x="2163115" y="9448390"/>
                </a:lnTo>
                <a:lnTo>
                  <a:pt x="2163115" y="9798938"/>
                </a:lnTo>
                <a:lnTo>
                  <a:pt x="2499484" y="9798938"/>
                </a:lnTo>
                <a:close/>
                <a:moveTo>
                  <a:pt x="2499484" y="9083262"/>
                </a:moveTo>
                <a:lnTo>
                  <a:pt x="2163115" y="9083262"/>
                </a:lnTo>
                <a:lnTo>
                  <a:pt x="2163115" y="9433810"/>
                </a:lnTo>
                <a:lnTo>
                  <a:pt x="2499484" y="9433810"/>
                </a:lnTo>
                <a:close/>
                <a:moveTo>
                  <a:pt x="2499484" y="8718135"/>
                </a:moveTo>
                <a:lnTo>
                  <a:pt x="2163115" y="8718135"/>
                </a:lnTo>
                <a:lnTo>
                  <a:pt x="2163115" y="9068682"/>
                </a:lnTo>
                <a:lnTo>
                  <a:pt x="2499484" y="9068682"/>
                </a:lnTo>
                <a:close/>
                <a:moveTo>
                  <a:pt x="2499484" y="8353008"/>
                </a:moveTo>
                <a:lnTo>
                  <a:pt x="2163115" y="8353008"/>
                </a:lnTo>
                <a:lnTo>
                  <a:pt x="2163115" y="8703555"/>
                </a:lnTo>
                <a:lnTo>
                  <a:pt x="2499484" y="8703555"/>
                </a:lnTo>
                <a:close/>
                <a:moveTo>
                  <a:pt x="2499484" y="7987881"/>
                </a:moveTo>
                <a:lnTo>
                  <a:pt x="2163115" y="7987881"/>
                </a:lnTo>
                <a:lnTo>
                  <a:pt x="2163115" y="8338428"/>
                </a:lnTo>
                <a:lnTo>
                  <a:pt x="2499484" y="8338428"/>
                </a:lnTo>
                <a:close/>
                <a:moveTo>
                  <a:pt x="2499484" y="7622754"/>
                </a:moveTo>
                <a:lnTo>
                  <a:pt x="2163115" y="7622754"/>
                </a:lnTo>
                <a:lnTo>
                  <a:pt x="2163115" y="7973301"/>
                </a:lnTo>
                <a:lnTo>
                  <a:pt x="2499484" y="7973301"/>
                </a:lnTo>
                <a:close/>
                <a:moveTo>
                  <a:pt x="2499484" y="7257625"/>
                </a:moveTo>
                <a:lnTo>
                  <a:pt x="2163115" y="7257625"/>
                </a:lnTo>
                <a:lnTo>
                  <a:pt x="2163115" y="7608174"/>
                </a:lnTo>
                <a:lnTo>
                  <a:pt x="2499484" y="7608174"/>
                </a:lnTo>
                <a:close/>
                <a:moveTo>
                  <a:pt x="2499484" y="6892501"/>
                </a:moveTo>
                <a:lnTo>
                  <a:pt x="2163115" y="6892501"/>
                </a:lnTo>
                <a:lnTo>
                  <a:pt x="2163115" y="7243044"/>
                </a:lnTo>
                <a:lnTo>
                  <a:pt x="2499484" y="7243044"/>
                </a:lnTo>
                <a:close/>
                <a:moveTo>
                  <a:pt x="2499485" y="6527374"/>
                </a:moveTo>
                <a:lnTo>
                  <a:pt x="2163115" y="6527374"/>
                </a:lnTo>
                <a:lnTo>
                  <a:pt x="2163115" y="6877920"/>
                </a:lnTo>
                <a:lnTo>
                  <a:pt x="2499484" y="6877921"/>
                </a:lnTo>
                <a:close/>
                <a:moveTo>
                  <a:pt x="2499485" y="6187384"/>
                </a:moveTo>
                <a:lnTo>
                  <a:pt x="2163116" y="6187385"/>
                </a:lnTo>
                <a:lnTo>
                  <a:pt x="2163116" y="6357302"/>
                </a:lnTo>
                <a:lnTo>
                  <a:pt x="2163115" y="6357302"/>
                </a:lnTo>
                <a:lnTo>
                  <a:pt x="2163115" y="6512794"/>
                </a:lnTo>
                <a:lnTo>
                  <a:pt x="2499485" y="6512794"/>
                </a:lnTo>
                <a:lnTo>
                  <a:pt x="2499485" y="6357302"/>
                </a:lnTo>
                <a:close/>
                <a:moveTo>
                  <a:pt x="2499485" y="5822257"/>
                </a:moveTo>
                <a:lnTo>
                  <a:pt x="2163116" y="5822257"/>
                </a:lnTo>
                <a:lnTo>
                  <a:pt x="2163116" y="6172803"/>
                </a:lnTo>
                <a:lnTo>
                  <a:pt x="2499485" y="6172803"/>
                </a:lnTo>
                <a:close/>
                <a:moveTo>
                  <a:pt x="2499485" y="5457129"/>
                </a:moveTo>
                <a:lnTo>
                  <a:pt x="2163116" y="5457129"/>
                </a:lnTo>
                <a:lnTo>
                  <a:pt x="2163116" y="5807676"/>
                </a:lnTo>
                <a:lnTo>
                  <a:pt x="2499485" y="5807676"/>
                </a:lnTo>
                <a:close/>
                <a:moveTo>
                  <a:pt x="2499485" y="5092001"/>
                </a:moveTo>
                <a:lnTo>
                  <a:pt x="2163116" y="5092001"/>
                </a:lnTo>
                <a:lnTo>
                  <a:pt x="2163116" y="5442548"/>
                </a:lnTo>
                <a:lnTo>
                  <a:pt x="2499485" y="5442548"/>
                </a:lnTo>
                <a:close/>
                <a:moveTo>
                  <a:pt x="2499485" y="4726873"/>
                </a:moveTo>
                <a:lnTo>
                  <a:pt x="2163116" y="4726874"/>
                </a:lnTo>
                <a:lnTo>
                  <a:pt x="2163116" y="5077421"/>
                </a:lnTo>
                <a:lnTo>
                  <a:pt x="2499485" y="5077421"/>
                </a:lnTo>
                <a:close/>
                <a:moveTo>
                  <a:pt x="2499485" y="4361746"/>
                </a:moveTo>
                <a:lnTo>
                  <a:pt x="2163116" y="4361746"/>
                </a:lnTo>
                <a:lnTo>
                  <a:pt x="2163116" y="4712293"/>
                </a:lnTo>
                <a:lnTo>
                  <a:pt x="2499485" y="4712293"/>
                </a:lnTo>
                <a:close/>
                <a:moveTo>
                  <a:pt x="2499485" y="3266363"/>
                </a:moveTo>
                <a:lnTo>
                  <a:pt x="2163116" y="3266363"/>
                </a:lnTo>
                <a:lnTo>
                  <a:pt x="2163116" y="3616911"/>
                </a:lnTo>
                <a:lnTo>
                  <a:pt x="2499485" y="3616911"/>
                </a:lnTo>
                <a:close/>
                <a:moveTo>
                  <a:pt x="2499485" y="2901235"/>
                </a:moveTo>
                <a:lnTo>
                  <a:pt x="2163116" y="2901235"/>
                </a:lnTo>
                <a:lnTo>
                  <a:pt x="2163116" y="3251783"/>
                </a:lnTo>
                <a:lnTo>
                  <a:pt x="2499485" y="3251783"/>
                </a:lnTo>
                <a:close/>
                <a:moveTo>
                  <a:pt x="2851074" y="11639156"/>
                </a:moveTo>
                <a:lnTo>
                  <a:pt x="2514704" y="11639156"/>
                </a:lnTo>
                <a:lnTo>
                  <a:pt x="2514704" y="11989703"/>
                </a:lnTo>
                <a:lnTo>
                  <a:pt x="2851074" y="11989703"/>
                </a:lnTo>
                <a:close/>
                <a:moveTo>
                  <a:pt x="2851074" y="11274028"/>
                </a:moveTo>
                <a:lnTo>
                  <a:pt x="2514704" y="11274028"/>
                </a:lnTo>
                <a:lnTo>
                  <a:pt x="2514704" y="11624575"/>
                </a:lnTo>
                <a:lnTo>
                  <a:pt x="2851074" y="11624575"/>
                </a:lnTo>
                <a:close/>
                <a:moveTo>
                  <a:pt x="2851074" y="10908900"/>
                </a:moveTo>
                <a:lnTo>
                  <a:pt x="2514704" y="10908900"/>
                </a:lnTo>
                <a:lnTo>
                  <a:pt x="2514704" y="11259448"/>
                </a:lnTo>
                <a:lnTo>
                  <a:pt x="2851074" y="11259448"/>
                </a:lnTo>
                <a:close/>
                <a:moveTo>
                  <a:pt x="2851074" y="10543773"/>
                </a:moveTo>
                <a:lnTo>
                  <a:pt x="2514704" y="10543773"/>
                </a:lnTo>
                <a:lnTo>
                  <a:pt x="2514704" y="10894320"/>
                </a:lnTo>
                <a:lnTo>
                  <a:pt x="2851074" y="10894320"/>
                </a:lnTo>
                <a:close/>
                <a:moveTo>
                  <a:pt x="2851074" y="10178645"/>
                </a:moveTo>
                <a:lnTo>
                  <a:pt x="2514704" y="10178645"/>
                </a:lnTo>
                <a:lnTo>
                  <a:pt x="2514704" y="10529192"/>
                </a:lnTo>
                <a:lnTo>
                  <a:pt x="2851074" y="10529192"/>
                </a:lnTo>
                <a:close/>
                <a:moveTo>
                  <a:pt x="2851074" y="9813518"/>
                </a:moveTo>
                <a:lnTo>
                  <a:pt x="2514704" y="9813518"/>
                </a:lnTo>
                <a:lnTo>
                  <a:pt x="2514704" y="10164065"/>
                </a:lnTo>
                <a:lnTo>
                  <a:pt x="2851074" y="10164065"/>
                </a:lnTo>
                <a:close/>
                <a:moveTo>
                  <a:pt x="2851074" y="9448390"/>
                </a:moveTo>
                <a:lnTo>
                  <a:pt x="2514704" y="9448390"/>
                </a:lnTo>
                <a:lnTo>
                  <a:pt x="2514704" y="9798938"/>
                </a:lnTo>
                <a:lnTo>
                  <a:pt x="2851074" y="9798938"/>
                </a:lnTo>
                <a:close/>
                <a:moveTo>
                  <a:pt x="2851074" y="9083262"/>
                </a:moveTo>
                <a:lnTo>
                  <a:pt x="2514704" y="9083262"/>
                </a:lnTo>
                <a:lnTo>
                  <a:pt x="2514704" y="9433810"/>
                </a:lnTo>
                <a:lnTo>
                  <a:pt x="2851074" y="9433810"/>
                </a:lnTo>
                <a:close/>
                <a:moveTo>
                  <a:pt x="2851074" y="8718135"/>
                </a:moveTo>
                <a:lnTo>
                  <a:pt x="2514704" y="8718135"/>
                </a:lnTo>
                <a:lnTo>
                  <a:pt x="2514704" y="9068682"/>
                </a:lnTo>
                <a:lnTo>
                  <a:pt x="2851074" y="9068682"/>
                </a:lnTo>
                <a:close/>
                <a:moveTo>
                  <a:pt x="2851074" y="8353008"/>
                </a:moveTo>
                <a:lnTo>
                  <a:pt x="2514704" y="8353008"/>
                </a:lnTo>
                <a:lnTo>
                  <a:pt x="2514704" y="8703555"/>
                </a:lnTo>
                <a:lnTo>
                  <a:pt x="2851074" y="8703555"/>
                </a:lnTo>
                <a:close/>
                <a:moveTo>
                  <a:pt x="2851074" y="7987881"/>
                </a:moveTo>
                <a:lnTo>
                  <a:pt x="2514704" y="7987881"/>
                </a:lnTo>
                <a:lnTo>
                  <a:pt x="2514704" y="8338428"/>
                </a:lnTo>
                <a:lnTo>
                  <a:pt x="2851074" y="8338428"/>
                </a:lnTo>
                <a:close/>
                <a:moveTo>
                  <a:pt x="2851074" y="7622754"/>
                </a:moveTo>
                <a:lnTo>
                  <a:pt x="2514704" y="7622754"/>
                </a:lnTo>
                <a:lnTo>
                  <a:pt x="2514704" y="7973301"/>
                </a:lnTo>
                <a:lnTo>
                  <a:pt x="2851074" y="7973301"/>
                </a:lnTo>
                <a:close/>
                <a:moveTo>
                  <a:pt x="2851074" y="7257625"/>
                </a:moveTo>
                <a:lnTo>
                  <a:pt x="2514704" y="7257625"/>
                </a:lnTo>
                <a:lnTo>
                  <a:pt x="2514704" y="7608174"/>
                </a:lnTo>
                <a:lnTo>
                  <a:pt x="2851074" y="7608174"/>
                </a:lnTo>
                <a:close/>
                <a:moveTo>
                  <a:pt x="2851074" y="6892501"/>
                </a:moveTo>
                <a:lnTo>
                  <a:pt x="2514704" y="6892501"/>
                </a:lnTo>
                <a:lnTo>
                  <a:pt x="2514704" y="7243044"/>
                </a:lnTo>
                <a:lnTo>
                  <a:pt x="2851074" y="7243044"/>
                </a:lnTo>
                <a:close/>
                <a:moveTo>
                  <a:pt x="2851075" y="6527374"/>
                </a:moveTo>
                <a:lnTo>
                  <a:pt x="2514705" y="6527374"/>
                </a:lnTo>
                <a:lnTo>
                  <a:pt x="2514704" y="6877921"/>
                </a:lnTo>
                <a:lnTo>
                  <a:pt x="2851074" y="6877921"/>
                </a:lnTo>
                <a:close/>
                <a:moveTo>
                  <a:pt x="2851075" y="6187384"/>
                </a:moveTo>
                <a:lnTo>
                  <a:pt x="2514705" y="6187384"/>
                </a:lnTo>
                <a:lnTo>
                  <a:pt x="2514705" y="6357302"/>
                </a:lnTo>
                <a:lnTo>
                  <a:pt x="2514705" y="6512794"/>
                </a:lnTo>
                <a:lnTo>
                  <a:pt x="2851075" y="6512794"/>
                </a:lnTo>
                <a:lnTo>
                  <a:pt x="2851075" y="6357302"/>
                </a:lnTo>
                <a:close/>
                <a:moveTo>
                  <a:pt x="2851075" y="5822257"/>
                </a:moveTo>
                <a:lnTo>
                  <a:pt x="2514705" y="5822257"/>
                </a:lnTo>
                <a:lnTo>
                  <a:pt x="2514705" y="6172803"/>
                </a:lnTo>
                <a:lnTo>
                  <a:pt x="2851075" y="6172803"/>
                </a:lnTo>
                <a:close/>
                <a:moveTo>
                  <a:pt x="2851075" y="5457129"/>
                </a:moveTo>
                <a:lnTo>
                  <a:pt x="2514705" y="5457129"/>
                </a:lnTo>
                <a:lnTo>
                  <a:pt x="2514705" y="5807676"/>
                </a:lnTo>
                <a:lnTo>
                  <a:pt x="2851075" y="5807676"/>
                </a:lnTo>
                <a:close/>
                <a:moveTo>
                  <a:pt x="3202664" y="11639156"/>
                </a:moveTo>
                <a:lnTo>
                  <a:pt x="2866294" y="11639156"/>
                </a:lnTo>
                <a:lnTo>
                  <a:pt x="2866294" y="11989703"/>
                </a:lnTo>
                <a:lnTo>
                  <a:pt x="3202664" y="11989703"/>
                </a:lnTo>
                <a:close/>
                <a:moveTo>
                  <a:pt x="3202665" y="11274028"/>
                </a:moveTo>
                <a:lnTo>
                  <a:pt x="2866294" y="11274028"/>
                </a:lnTo>
                <a:lnTo>
                  <a:pt x="2866294" y="11624575"/>
                </a:lnTo>
                <a:lnTo>
                  <a:pt x="3202664" y="11624575"/>
                </a:lnTo>
                <a:close/>
                <a:moveTo>
                  <a:pt x="3202665" y="10908900"/>
                </a:moveTo>
                <a:lnTo>
                  <a:pt x="2866294" y="10908900"/>
                </a:lnTo>
                <a:lnTo>
                  <a:pt x="2866294" y="11259448"/>
                </a:lnTo>
                <a:lnTo>
                  <a:pt x="3202665" y="11259448"/>
                </a:lnTo>
                <a:close/>
                <a:moveTo>
                  <a:pt x="3202665" y="10543773"/>
                </a:moveTo>
                <a:lnTo>
                  <a:pt x="2866294" y="10543773"/>
                </a:lnTo>
                <a:lnTo>
                  <a:pt x="2866294" y="10894320"/>
                </a:lnTo>
                <a:lnTo>
                  <a:pt x="3202665" y="10894320"/>
                </a:lnTo>
                <a:close/>
                <a:moveTo>
                  <a:pt x="3202665" y="10178645"/>
                </a:moveTo>
                <a:lnTo>
                  <a:pt x="2866294" y="10178645"/>
                </a:lnTo>
                <a:lnTo>
                  <a:pt x="2866294" y="10529192"/>
                </a:lnTo>
                <a:lnTo>
                  <a:pt x="3202665" y="10529192"/>
                </a:lnTo>
                <a:close/>
                <a:moveTo>
                  <a:pt x="3202665" y="9813518"/>
                </a:moveTo>
                <a:lnTo>
                  <a:pt x="2866294" y="9813518"/>
                </a:lnTo>
                <a:lnTo>
                  <a:pt x="2866294" y="10164065"/>
                </a:lnTo>
                <a:lnTo>
                  <a:pt x="3202665" y="10164065"/>
                </a:lnTo>
                <a:close/>
                <a:moveTo>
                  <a:pt x="3202665" y="9448390"/>
                </a:moveTo>
                <a:lnTo>
                  <a:pt x="2866294" y="9448390"/>
                </a:lnTo>
                <a:lnTo>
                  <a:pt x="2866294" y="9798938"/>
                </a:lnTo>
                <a:lnTo>
                  <a:pt x="3202665" y="9798938"/>
                </a:lnTo>
                <a:close/>
                <a:moveTo>
                  <a:pt x="3202665" y="8353008"/>
                </a:moveTo>
                <a:lnTo>
                  <a:pt x="2866294" y="8353008"/>
                </a:lnTo>
                <a:lnTo>
                  <a:pt x="2866294" y="8703555"/>
                </a:lnTo>
                <a:lnTo>
                  <a:pt x="3202665" y="8703555"/>
                </a:lnTo>
                <a:close/>
                <a:moveTo>
                  <a:pt x="3202665" y="7987881"/>
                </a:moveTo>
                <a:lnTo>
                  <a:pt x="2866294" y="7987881"/>
                </a:lnTo>
                <a:lnTo>
                  <a:pt x="2866294" y="8338428"/>
                </a:lnTo>
                <a:lnTo>
                  <a:pt x="3202665" y="8338428"/>
                </a:lnTo>
                <a:close/>
                <a:moveTo>
                  <a:pt x="3202665" y="7622754"/>
                </a:moveTo>
                <a:lnTo>
                  <a:pt x="2866294" y="7622754"/>
                </a:lnTo>
                <a:lnTo>
                  <a:pt x="2866294" y="7973301"/>
                </a:lnTo>
                <a:lnTo>
                  <a:pt x="3202665" y="7973301"/>
                </a:lnTo>
                <a:close/>
                <a:moveTo>
                  <a:pt x="3571906" y="11639155"/>
                </a:moveTo>
                <a:lnTo>
                  <a:pt x="3393038" y="11639155"/>
                </a:lnTo>
                <a:lnTo>
                  <a:pt x="3393038" y="11639156"/>
                </a:lnTo>
                <a:lnTo>
                  <a:pt x="3217884" y="11639156"/>
                </a:lnTo>
                <a:lnTo>
                  <a:pt x="3217884" y="11989703"/>
                </a:lnTo>
                <a:lnTo>
                  <a:pt x="3340430" y="11989703"/>
                </a:lnTo>
                <a:lnTo>
                  <a:pt x="3393038" y="11989703"/>
                </a:lnTo>
                <a:lnTo>
                  <a:pt x="3571906" y="11989703"/>
                </a:lnTo>
                <a:close/>
                <a:moveTo>
                  <a:pt x="3571906" y="11274028"/>
                </a:moveTo>
                <a:lnTo>
                  <a:pt x="3393038" y="11274028"/>
                </a:lnTo>
                <a:lnTo>
                  <a:pt x="3340430" y="11274028"/>
                </a:lnTo>
                <a:lnTo>
                  <a:pt x="3217885" y="11274028"/>
                </a:lnTo>
                <a:lnTo>
                  <a:pt x="3217884" y="11624575"/>
                </a:lnTo>
                <a:lnTo>
                  <a:pt x="3340430" y="11624575"/>
                </a:lnTo>
                <a:lnTo>
                  <a:pt x="3393038" y="11624575"/>
                </a:lnTo>
                <a:lnTo>
                  <a:pt x="3571906" y="11624575"/>
                </a:lnTo>
                <a:close/>
                <a:moveTo>
                  <a:pt x="3571906" y="10908900"/>
                </a:moveTo>
                <a:lnTo>
                  <a:pt x="3393038" y="10908900"/>
                </a:lnTo>
                <a:lnTo>
                  <a:pt x="3340430" y="10908900"/>
                </a:lnTo>
                <a:lnTo>
                  <a:pt x="3217885" y="10908900"/>
                </a:lnTo>
                <a:lnTo>
                  <a:pt x="3217885" y="11259448"/>
                </a:lnTo>
                <a:lnTo>
                  <a:pt x="3340430" y="11259448"/>
                </a:lnTo>
                <a:lnTo>
                  <a:pt x="3393038" y="11259448"/>
                </a:lnTo>
                <a:lnTo>
                  <a:pt x="3571906" y="11259448"/>
                </a:lnTo>
                <a:close/>
                <a:moveTo>
                  <a:pt x="3571906" y="10543772"/>
                </a:moveTo>
                <a:lnTo>
                  <a:pt x="3393038" y="10543772"/>
                </a:lnTo>
                <a:lnTo>
                  <a:pt x="3393038" y="10543773"/>
                </a:lnTo>
                <a:lnTo>
                  <a:pt x="3217885" y="10543773"/>
                </a:lnTo>
                <a:lnTo>
                  <a:pt x="3217885" y="10894320"/>
                </a:lnTo>
                <a:lnTo>
                  <a:pt x="3340430" y="10894320"/>
                </a:lnTo>
                <a:lnTo>
                  <a:pt x="3393038" y="10894320"/>
                </a:lnTo>
                <a:lnTo>
                  <a:pt x="3571906" y="10894320"/>
                </a:lnTo>
                <a:close/>
                <a:moveTo>
                  <a:pt x="3571906" y="10178645"/>
                </a:moveTo>
                <a:lnTo>
                  <a:pt x="3393038" y="10178645"/>
                </a:lnTo>
                <a:lnTo>
                  <a:pt x="3340430" y="10178645"/>
                </a:lnTo>
                <a:lnTo>
                  <a:pt x="3217885" y="10178645"/>
                </a:lnTo>
                <a:lnTo>
                  <a:pt x="3217885" y="10529192"/>
                </a:lnTo>
                <a:lnTo>
                  <a:pt x="3340430" y="10529192"/>
                </a:lnTo>
                <a:lnTo>
                  <a:pt x="3393038" y="10529192"/>
                </a:lnTo>
                <a:lnTo>
                  <a:pt x="3571906" y="10529192"/>
                </a:lnTo>
                <a:close/>
                <a:moveTo>
                  <a:pt x="3923499" y="11639155"/>
                </a:moveTo>
                <a:lnTo>
                  <a:pt x="3587126" y="11639155"/>
                </a:lnTo>
                <a:lnTo>
                  <a:pt x="3587126" y="11989703"/>
                </a:lnTo>
                <a:lnTo>
                  <a:pt x="3923499" y="11989703"/>
                </a:lnTo>
                <a:close/>
                <a:moveTo>
                  <a:pt x="4128156" y="11989703"/>
                </a:moveTo>
                <a:lnTo>
                  <a:pt x="4116441" y="12004282"/>
                </a:lnTo>
                <a:lnTo>
                  <a:pt x="3938719" y="12004282"/>
                </a:lnTo>
                <a:lnTo>
                  <a:pt x="3938719" y="12350495"/>
                </a:lnTo>
                <a:lnTo>
                  <a:pt x="3923499" y="12350612"/>
                </a:lnTo>
                <a:lnTo>
                  <a:pt x="3923499" y="12004282"/>
                </a:lnTo>
                <a:lnTo>
                  <a:pt x="3587126" y="12004282"/>
                </a:lnTo>
                <a:lnTo>
                  <a:pt x="3587126" y="12353198"/>
                </a:lnTo>
                <a:lnTo>
                  <a:pt x="3571906" y="12353316"/>
                </a:lnTo>
                <a:lnTo>
                  <a:pt x="3571906" y="12004282"/>
                </a:lnTo>
                <a:lnTo>
                  <a:pt x="3393038" y="12004282"/>
                </a:lnTo>
                <a:lnTo>
                  <a:pt x="3393038" y="12004284"/>
                </a:lnTo>
                <a:lnTo>
                  <a:pt x="3217884" y="12004284"/>
                </a:lnTo>
                <a:lnTo>
                  <a:pt x="3217884" y="12352903"/>
                </a:lnTo>
                <a:lnTo>
                  <a:pt x="3202664" y="12352858"/>
                </a:lnTo>
                <a:lnTo>
                  <a:pt x="3202664" y="12004284"/>
                </a:lnTo>
                <a:lnTo>
                  <a:pt x="2866294" y="12004284"/>
                </a:lnTo>
                <a:lnTo>
                  <a:pt x="2866294" y="12351872"/>
                </a:lnTo>
                <a:lnTo>
                  <a:pt x="2851074" y="12351827"/>
                </a:lnTo>
                <a:lnTo>
                  <a:pt x="2851074" y="12004284"/>
                </a:lnTo>
                <a:lnTo>
                  <a:pt x="2514704" y="12004284"/>
                </a:lnTo>
                <a:lnTo>
                  <a:pt x="2514704" y="12352982"/>
                </a:lnTo>
                <a:lnTo>
                  <a:pt x="2499484" y="12353158"/>
                </a:lnTo>
                <a:lnTo>
                  <a:pt x="2499484" y="12004284"/>
                </a:lnTo>
                <a:lnTo>
                  <a:pt x="2163115" y="12004284"/>
                </a:lnTo>
                <a:lnTo>
                  <a:pt x="2163115" y="12354830"/>
                </a:lnTo>
                <a:lnTo>
                  <a:pt x="2354998" y="12354830"/>
                </a:lnTo>
                <a:lnTo>
                  <a:pt x="1724187" y="12362130"/>
                </a:lnTo>
                <a:cubicBezTo>
                  <a:pt x="1341034" y="12362130"/>
                  <a:pt x="957734" y="12358608"/>
                  <a:pt x="574581" y="12355968"/>
                </a:cubicBezTo>
                <a:lnTo>
                  <a:pt x="423655" y="12354830"/>
                </a:lnTo>
                <a:lnTo>
                  <a:pt x="741535" y="12354830"/>
                </a:lnTo>
                <a:lnTo>
                  <a:pt x="741535" y="12004282"/>
                </a:lnTo>
                <a:lnTo>
                  <a:pt x="405166" y="12004282"/>
                </a:lnTo>
                <a:lnTo>
                  <a:pt x="405166" y="12354690"/>
                </a:lnTo>
                <a:lnTo>
                  <a:pt x="389946" y="12354576"/>
                </a:lnTo>
                <a:lnTo>
                  <a:pt x="389946" y="12004282"/>
                </a:lnTo>
                <a:lnTo>
                  <a:pt x="53573" y="12004282"/>
                </a:lnTo>
                <a:lnTo>
                  <a:pt x="53573" y="12350861"/>
                </a:lnTo>
                <a:lnTo>
                  <a:pt x="38353" y="12349591"/>
                </a:lnTo>
                <a:lnTo>
                  <a:pt x="38353" y="12004282"/>
                </a:lnTo>
                <a:lnTo>
                  <a:pt x="734" y="12004282"/>
                </a:lnTo>
                <a:lnTo>
                  <a:pt x="734" y="11989703"/>
                </a:lnTo>
                <a:lnTo>
                  <a:pt x="38353" y="11989703"/>
                </a:lnTo>
                <a:lnTo>
                  <a:pt x="38353" y="11639155"/>
                </a:lnTo>
                <a:lnTo>
                  <a:pt x="734" y="11639155"/>
                </a:lnTo>
                <a:lnTo>
                  <a:pt x="734" y="11624575"/>
                </a:lnTo>
                <a:lnTo>
                  <a:pt x="38353" y="11624575"/>
                </a:lnTo>
                <a:lnTo>
                  <a:pt x="38353" y="11274028"/>
                </a:lnTo>
                <a:lnTo>
                  <a:pt x="734" y="11274028"/>
                </a:lnTo>
                <a:lnTo>
                  <a:pt x="734" y="11259448"/>
                </a:lnTo>
                <a:lnTo>
                  <a:pt x="38353" y="11259448"/>
                </a:lnTo>
                <a:lnTo>
                  <a:pt x="38353" y="10908900"/>
                </a:lnTo>
                <a:lnTo>
                  <a:pt x="623" y="10908900"/>
                </a:lnTo>
                <a:lnTo>
                  <a:pt x="611" y="10894320"/>
                </a:lnTo>
                <a:lnTo>
                  <a:pt x="38353" y="10894320"/>
                </a:lnTo>
                <a:lnTo>
                  <a:pt x="38353" y="10543772"/>
                </a:lnTo>
                <a:lnTo>
                  <a:pt x="335" y="10543772"/>
                </a:lnTo>
                <a:lnTo>
                  <a:pt x="323" y="10529192"/>
                </a:lnTo>
                <a:lnTo>
                  <a:pt x="38353" y="10529192"/>
                </a:lnTo>
                <a:lnTo>
                  <a:pt x="38353" y="10178645"/>
                </a:lnTo>
                <a:lnTo>
                  <a:pt x="47" y="10178645"/>
                </a:lnTo>
                <a:lnTo>
                  <a:pt x="35" y="10164065"/>
                </a:lnTo>
                <a:lnTo>
                  <a:pt x="38353" y="10164065"/>
                </a:lnTo>
                <a:lnTo>
                  <a:pt x="38353" y="9813518"/>
                </a:lnTo>
                <a:lnTo>
                  <a:pt x="0" y="9813518"/>
                </a:lnTo>
                <a:lnTo>
                  <a:pt x="0" y="9798938"/>
                </a:lnTo>
                <a:lnTo>
                  <a:pt x="38353" y="9798938"/>
                </a:lnTo>
                <a:lnTo>
                  <a:pt x="38353" y="9448390"/>
                </a:lnTo>
                <a:lnTo>
                  <a:pt x="0" y="9448390"/>
                </a:lnTo>
                <a:lnTo>
                  <a:pt x="0" y="9433810"/>
                </a:lnTo>
                <a:lnTo>
                  <a:pt x="38353" y="9433810"/>
                </a:lnTo>
                <a:lnTo>
                  <a:pt x="38353" y="9083262"/>
                </a:lnTo>
                <a:lnTo>
                  <a:pt x="0" y="9083262"/>
                </a:lnTo>
                <a:lnTo>
                  <a:pt x="0" y="9068682"/>
                </a:lnTo>
                <a:lnTo>
                  <a:pt x="38353" y="9068682"/>
                </a:lnTo>
                <a:lnTo>
                  <a:pt x="38353" y="8718135"/>
                </a:lnTo>
                <a:lnTo>
                  <a:pt x="0" y="8718135"/>
                </a:lnTo>
                <a:lnTo>
                  <a:pt x="0" y="8703555"/>
                </a:lnTo>
                <a:lnTo>
                  <a:pt x="38353" y="8703555"/>
                </a:lnTo>
                <a:lnTo>
                  <a:pt x="38353" y="8353008"/>
                </a:lnTo>
                <a:lnTo>
                  <a:pt x="0" y="8353008"/>
                </a:lnTo>
                <a:lnTo>
                  <a:pt x="0" y="8338428"/>
                </a:lnTo>
                <a:lnTo>
                  <a:pt x="38353" y="8338428"/>
                </a:lnTo>
                <a:lnTo>
                  <a:pt x="38353" y="7987881"/>
                </a:lnTo>
                <a:lnTo>
                  <a:pt x="0" y="7987881"/>
                </a:lnTo>
                <a:lnTo>
                  <a:pt x="0" y="7980077"/>
                </a:lnTo>
                <a:lnTo>
                  <a:pt x="0" y="7973301"/>
                </a:lnTo>
                <a:lnTo>
                  <a:pt x="38353" y="7973301"/>
                </a:lnTo>
                <a:lnTo>
                  <a:pt x="38353" y="7622754"/>
                </a:lnTo>
                <a:lnTo>
                  <a:pt x="0" y="7622754"/>
                </a:lnTo>
                <a:lnTo>
                  <a:pt x="0" y="7608174"/>
                </a:lnTo>
                <a:lnTo>
                  <a:pt x="38353" y="7608174"/>
                </a:lnTo>
                <a:lnTo>
                  <a:pt x="38353" y="7257625"/>
                </a:lnTo>
                <a:lnTo>
                  <a:pt x="0" y="7257625"/>
                </a:lnTo>
                <a:lnTo>
                  <a:pt x="0" y="7243044"/>
                </a:lnTo>
                <a:lnTo>
                  <a:pt x="38353" y="7243044"/>
                </a:lnTo>
                <a:lnTo>
                  <a:pt x="38353" y="6892501"/>
                </a:lnTo>
                <a:lnTo>
                  <a:pt x="7" y="6892501"/>
                </a:lnTo>
                <a:lnTo>
                  <a:pt x="10" y="6877920"/>
                </a:lnTo>
                <a:lnTo>
                  <a:pt x="38353" y="6877920"/>
                </a:lnTo>
                <a:lnTo>
                  <a:pt x="38353" y="6527374"/>
                </a:lnTo>
                <a:lnTo>
                  <a:pt x="79" y="6527374"/>
                </a:lnTo>
                <a:lnTo>
                  <a:pt x="82" y="6512794"/>
                </a:lnTo>
                <a:lnTo>
                  <a:pt x="38353" y="6512794"/>
                </a:lnTo>
                <a:lnTo>
                  <a:pt x="38353" y="6187383"/>
                </a:lnTo>
                <a:lnTo>
                  <a:pt x="146" y="6187383"/>
                </a:lnTo>
                <a:lnTo>
                  <a:pt x="148" y="6178585"/>
                </a:lnTo>
                <a:lnTo>
                  <a:pt x="148" y="6172803"/>
                </a:lnTo>
                <a:lnTo>
                  <a:pt x="38354" y="6172803"/>
                </a:lnTo>
                <a:lnTo>
                  <a:pt x="38354" y="5822255"/>
                </a:lnTo>
                <a:lnTo>
                  <a:pt x="148" y="5822255"/>
                </a:lnTo>
                <a:lnTo>
                  <a:pt x="148" y="5807676"/>
                </a:lnTo>
                <a:lnTo>
                  <a:pt x="38354" y="5807676"/>
                </a:lnTo>
                <a:lnTo>
                  <a:pt x="38354" y="5457129"/>
                </a:lnTo>
                <a:lnTo>
                  <a:pt x="148" y="5457129"/>
                </a:lnTo>
                <a:lnTo>
                  <a:pt x="148" y="5442548"/>
                </a:lnTo>
                <a:lnTo>
                  <a:pt x="38354" y="5442548"/>
                </a:lnTo>
                <a:lnTo>
                  <a:pt x="38354" y="5092001"/>
                </a:lnTo>
                <a:lnTo>
                  <a:pt x="148" y="5092001"/>
                </a:lnTo>
                <a:lnTo>
                  <a:pt x="148" y="5077421"/>
                </a:lnTo>
                <a:lnTo>
                  <a:pt x="38354" y="5077421"/>
                </a:lnTo>
                <a:lnTo>
                  <a:pt x="38354" y="4726873"/>
                </a:lnTo>
                <a:lnTo>
                  <a:pt x="148" y="4726873"/>
                </a:lnTo>
                <a:lnTo>
                  <a:pt x="148" y="4712293"/>
                </a:lnTo>
                <a:lnTo>
                  <a:pt x="38354" y="4712293"/>
                </a:lnTo>
                <a:lnTo>
                  <a:pt x="38354" y="4361745"/>
                </a:lnTo>
                <a:lnTo>
                  <a:pt x="148" y="4361745"/>
                </a:lnTo>
                <a:lnTo>
                  <a:pt x="148" y="4347165"/>
                </a:lnTo>
                <a:lnTo>
                  <a:pt x="38354" y="4347165"/>
                </a:lnTo>
                <a:lnTo>
                  <a:pt x="38354" y="3996618"/>
                </a:lnTo>
                <a:lnTo>
                  <a:pt x="148" y="3996618"/>
                </a:lnTo>
                <a:lnTo>
                  <a:pt x="148" y="3982038"/>
                </a:lnTo>
                <a:lnTo>
                  <a:pt x="38354" y="3982038"/>
                </a:lnTo>
                <a:lnTo>
                  <a:pt x="38354" y="3631491"/>
                </a:lnTo>
                <a:lnTo>
                  <a:pt x="148" y="3631491"/>
                </a:lnTo>
                <a:lnTo>
                  <a:pt x="148" y="3616911"/>
                </a:lnTo>
                <a:lnTo>
                  <a:pt x="38354" y="3616911"/>
                </a:lnTo>
                <a:lnTo>
                  <a:pt x="38354" y="3266363"/>
                </a:lnTo>
                <a:lnTo>
                  <a:pt x="148" y="3266363"/>
                </a:lnTo>
                <a:lnTo>
                  <a:pt x="148" y="3251783"/>
                </a:lnTo>
                <a:lnTo>
                  <a:pt x="38354" y="3251783"/>
                </a:lnTo>
                <a:lnTo>
                  <a:pt x="38354" y="2901235"/>
                </a:lnTo>
                <a:lnTo>
                  <a:pt x="148" y="2901235"/>
                </a:lnTo>
                <a:lnTo>
                  <a:pt x="148" y="2886655"/>
                </a:lnTo>
                <a:lnTo>
                  <a:pt x="38354" y="2886655"/>
                </a:lnTo>
                <a:lnTo>
                  <a:pt x="38354" y="2536108"/>
                </a:lnTo>
                <a:lnTo>
                  <a:pt x="148" y="2536108"/>
                </a:lnTo>
                <a:lnTo>
                  <a:pt x="148" y="2521528"/>
                </a:lnTo>
                <a:lnTo>
                  <a:pt x="38354" y="2521528"/>
                </a:lnTo>
                <a:lnTo>
                  <a:pt x="38354" y="2170981"/>
                </a:lnTo>
                <a:lnTo>
                  <a:pt x="148" y="2170981"/>
                </a:lnTo>
                <a:lnTo>
                  <a:pt x="148" y="2156401"/>
                </a:lnTo>
                <a:lnTo>
                  <a:pt x="38354" y="2156401"/>
                </a:lnTo>
                <a:lnTo>
                  <a:pt x="38354" y="1805854"/>
                </a:lnTo>
                <a:lnTo>
                  <a:pt x="148" y="1805854"/>
                </a:lnTo>
                <a:lnTo>
                  <a:pt x="148" y="1791274"/>
                </a:lnTo>
                <a:lnTo>
                  <a:pt x="38354" y="1791274"/>
                </a:lnTo>
                <a:lnTo>
                  <a:pt x="38354" y="1440727"/>
                </a:lnTo>
                <a:lnTo>
                  <a:pt x="148" y="1440727"/>
                </a:lnTo>
                <a:lnTo>
                  <a:pt x="148" y="1426147"/>
                </a:lnTo>
                <a:lnTo>
                  <a:pt x="38354" y="1426147"/>
                </a:lnTo>
                <a:lnTo>
                  <a:pt x="38354" y="1075598"/>
                </a:lnTo>
                <a:lnTo>
                  <a:pt x="148" y="1075598"/>
                </a:lnTo>
                <a:lnTo>
                  <a:pt x="148" y="1061017"/>
                </a:lnTo>
                <a:lnTo>
                  <a:pt x="38354" y="1061017"/>
                </a:lnTo>
                <a:lnTo>
                  <a:pt x="38354" y="710474"/>
                </a:lnTo>
                <a:lnTo>
                  <a:pt x="148" y="710474"/>
                </a:lnTo>
                <a:lnTo>
                  <a:pt x="148" y="695893"/>
                </a:lnTo>
                <a:lnTo>
                  <a:pt x="38354" y="695893"/>
                </a:lnTo>
                <a:lnTo>
                  <a:pt x="38354" y="345347"/>
                </a:lnTo>
                <a:lnTo>
                  <a:pt x="148" y="345347"/>
                </a:lnTo>
                <a:lnTo>
                  <a:pt x="148" y="330767"/>
                </a:lnTo>
                <a:lnTo>
                  <a:pt x="38354" y="330767"/>
                </a:lnTo>
                <a:lnTo>
                  <a:pt x="38354" y="0"/>
                </a:lnTo>
                <a:lnTo>
                  <a:pt x="53574" y="0"/>
                </a:lnTo>
                <a:lnTo>
                  <a:pt x="53574" y="330767"/>
                </a:lnTo>
                <a:lnTo>
                  <a:pt x="389947" y="330767"/>
                </a:lnTo>
                <a:lnTo>
                  <a:pt x="389947" y="0"/>
                </a:lnTo>
                <a:lnTo>
                  <a:pt x="405167" y="0"/>
                </a:lnTo>
                <a:lnTo>
                  <a:pt x="405167" y="330767"/>
                </a:lnTo>
                <a:lnTo>
                  <a:pt x="741536" y="330767"/>
                </a:lnTo>
                <a:lnTo>
                  <a:pt x="741536" y="0"/>
                </a:lnTo>
                <a:lnTo>
                  <a:pt x="756756" y="0"/>
                </a:lnTo>
                <a:lnTo>
                  <a:pt x="756756" y="330767"/>
                </a:lnTo>
                <a:lnTo>
                  <a:pt x="1093126" y="330767"/>
                </a:lnTo>
                <a:lnTo>
                  <a:pt x="1093126" y="0"/>
                </a:lnTo>
                <a:lnTo>
                  <a:pt x="1108346" y="0"/>
                </a:lnTo>
                <a:lnTo>
                  <a:pt x="1108346" y="330767"/>
                </a:lnTo>
                <a:lnTo>
                  <a:pt x="1280279" y="330767"/>
                </a:lnTo>
                <a:lnTo>
                  <a:pt x="1255606" y="345347"/>
                </a:lnTo>
                <a:lnTo>
                  <a:pt x="1108346" y="345347"/>
                </a:lnTo>
                <a:lnTo>
                  <a:pt x="1108346" y="447031"/>
                </a:lnTo>
                <a:lnTo>
                  <a:pt x="1099790" y="456350"/>
                </a:lnTo>
                <a:cubicBezTo>
                  <a:pt x="1093386" y="468700"/>
                  <a:pt x="1091571" y="481095"/>
                  <a:pt x="1094083" y="492830"/>
                </a:cubicBezTo>
                <a:lnTo>
                  <a:pt x="1108346" y="515727"/>
                </a:lnTo>
                <a:lnTo>
                  <a:pt x="1108346" y="695893"/>
                </a:lnTo>
                <a:lnTo>
                  <a:pt x="1437398" y="695893"/>
                </a:lnTo>
                <a:lnTo>
                  <a:pt x="1456919" y="726726"/>
                </a:lnTo>
                <a:lnTo>
                  <a:pt x="1459936" y="730975"/>
                </a:lnTo>
                <a:lnTo>
                  <a:pt x="1459936" y="1061017"/>
                </a:lnTo>
                <a:lnTo>
                  <a:pt x="1796306" y="1061017"/>
                </a:lnTo>
                <a:lnTo>
                  <a:pt x="1796306" y="1041554"/>
                </a:lnTo>
                <a:lnTo>
                  <a:pt x="1811526" y="1049239"/>
                </a:lnTo>
                <a:lnTo>
                  <a:pt x="1811526" y="1061017"/>
                </a:lnTo>
                <a:lnTo>
                  <a:pt x="1834851" y="1061017"/>
                </a:lnTo>
                <a:lnTo>
                  <a:pt x="1863728" y="1075598"/>
                </a:lnTo>
                <a:lnTo>
                  <a:pt x="1811526" y="1075598"/>
                </a:lnTo>
                <a:lnTo>
                  <a:pt x="1811526" y="1426147"/>
                </a:lnTo>
                <a:lnTo>
                  <a:pt x="1954322" y="1426147"/>
                </a:lnTo>
                <a:lnTo>
                  <a:pt x="1955113" y="1429552"/>
                </a:lnTo>
                <a:lnTo>
                  <a:pt x="1960617" y="1440727"/>
                </a:lnTo>
                <a:lnTo>
                  <a:pt x="1811526" y="1440727"/>
                </a:lnTo>
                <a:lnTo>
                  <a:pt x="1811526" y="1791274"/>
                </a:lnTo>
                <a:lnTo>
                  <a:pt x="2055573" y="1791274"/>
                </a:lnTo>
                <a:lnTo>
                  <a:pt x="2049707" y="1805319"/>
                </a:lnTo>
                <a:lnTo>
                  <a:pt x="2049551" y="1805854"/>
                </a:lnTo>
                <a:lnTo>
                  <a:pt x="1811526" y="1805854"/>
                </a:lnTo>
                <a:lnTo>
                  <a:pt x="1811526" y="2156401"/>
                </a:lnTo>
                <a:lnTo>
                  <a:pt x="2001943" y="2156401"/>
                </a:lnTo>
                <a:lnTo>
                  <a:pt x="1999648" y="2170981"/>
                </a:lnTo>
                <a:lnTo>
                  <a:pt x="1811526" y="2170981"/>
                </a:lnTo>
                <a:lnTo>
                  <a:pt x="1811526" y="2521528"/>
                </a:lnTo>
                <a:lnTo>
                  <a:pt x="2111703" y="2521528"/>
                </a:lnTo>
                <a:lnTo>
                  <a:pt x="2110714" y="2525139"/>
                </a:lnTo>
                <a:lnTo>
                  <a:pt x="2107323" y="2536108"/>
                </a:lnTo>
                <a:lnTo>
                  <a:pt x="1811526" y="2536108"/>
                </a:lnTo>
                <a:lnTo>
                  <a:pt x="1811526" y="2886655"/>
                </a:lnTo>
                <a:lnTo>
                  <a:pt x="2147897" y="2886655"/>
                </a:lnTo>
                <a:lnTo>
                  <a:pt x="2147897" y="2701130"/>
                </a:lnTo>
                <a:lnTo>
                  <a:pt x="2152264" y="2706667"/>
                </a:lnTo>
                <a:lnTo>
                  <a:pt x="2163116" y="2714842"/>
                </a:lnTo>
                <a:lnTo>
                  <a:pt x="2163116" y="2886655"/>
                </a:lnTo>
                <a:lnTo>
                  <a:pt x="2499485" y="2886655"/>
                </a:lnTo>
                <a:lnTo>
                  <a:pt x="2499485" y="2860290"/>
                </a:lnTo>
                <a:lnTo>
                  <a:pt x="2514705" y="2864995"/>
                </a:lnTo>
                <a:lnTo>
                  <a:pt x="2514705" y="2886655"/>
                </a:lnTo>
                <a:lnTo>
                  <a:pt x="2580888" y="2886655"/>
                </a:lnTo>
                <a:lnTo>
                  <a:pt x="2613485" y="2901235"/>
                </a:lnTo>
                <a:lnTo>
                  <a:pt x="2514705" y="2901235"/>
                </a:lnTo>
                <a:lnTo>
                  <a:pt x="2514705" y="3251783"/>
                </a:lnTo>
                <a:lnTo>
                  <a:pt x="2551435" y="3251783"/>
                </a:lnTo>
                <a:lnTo>
                  <a:pt x="2548640" y="3266363"/>
                </a:lnTo>
                <a:lnTo>
                  <a:pt x="2514705" y="3266363"/>
                </a:lnTo>
                <a:lnTo>
                  <a:pt x="2514705" y="3616911"/>
                </a:lnTo>
                <a:lnTo>
                  <a:pt x="2654528" y="3616911"/>
                </a:lnTo>
                <a:lnTo>
                  <a:pt x="2654381" y="3627326"/>
                </a:lnTo>
                <a:lnTo>
                  <a:pt x="2653119" y="3631491"/>
                </a:lnTo>
                <a:lnTo>
                  <a:pt x="2514705" y="3631491"/>
                </a:lnTo>
                <a:lnTo>
                  <a:pt x="2514705" y="3815822"/>
                </a:lnTo>
                <a:lnTo>
                  <a:pt x="2499735" y="3829914"/>
                </a:lnTo>
                <a:lnTo>
                  <a:pt x="2499485" y="3830197"/>
                </a:lnTo>
                <a:lnTo>
                  <a:pt x="2499485" y="3631491"/>
                </a:lnTo>
                <a:lnTo>
                  <a:pt x="2163116" y="3631491"/>
                </a:lnTo>
                <a:lnTo>
                  <a:pt x="2163116" y="3982038"/>
                </a:lnTo>
                <a:lnTo>
                  <a:pt x="2463988" y="3982038"/>
                </a:lnTo>
                <a:lnTo>
                  <a:pt x="2468349" y="3990126"/>
                </a:lnTo>
                <a:lnTo>
                  <a:pt x="2473430" y="3996618"/>
                </a:lnTo>
                <a:lnTo>
                  <a:pt x="2163116" y="3996618"/>
                </a:lnTo>
                <a:lnTo>
                  <a:pt x="2163116" y="4347165"/>
                </a:lnTo>
                <a:lnTo>
                  <a:pt x="2499485" y="4347165"/>
                </a:lnTo>
                <a:lnTo>
                  <a:pt x="2499485" y="4029734"/>
                </a:lnTo>
                <a:lnTo>
                  <a:pt x="2514705" y="4046208"/>
                </a:lnTo>
                <a:lnTo>
                  <a:pt x="2514705" y="4347165"/>
                </a:lnTo>
                <a:lnTo>
                  <a:pt x="2593338" y="4347165"/>
                </a:lnTo>
                <a:lnTo>
                  <a:pt x="2594208" y="4361746"/>
                </a:lnTo>
                <a:lnTo>
                  <a:pt x="2514705" y="4361746"/>
                </a:lnTo>
                <a:lnTo>
                  <a:pt x="2514705" y="4712293"/>
                </a:lnTo>
                <a:lnTo>
                  <a:pt x="2637416" y="4712293"/>
                </a:lnTo>
                <a:lnTo>
                  <a:pt x="2637684" y="4716263"/>
                </a:lnTo>
                <a:lnTo>
                  <a:pt x="2641336" y="4726873"/>
                </a:lnTo>
                <a:lnTo>
                  <a:pt x="2514705" y="4726873"/>
                </a:lnTo>
                <a:lnTo>
                  <a:pt x="2514705" y="5077421"/>
                </a:lnTo>
                <a:lnTo>
                  <a:pt x="2851075" y="5077421"/>
                </a:lnTo>
                <a:lnTo>
                  <a:pt x="2851075" y="4944617"/>
                </a:lnTo>
                <a:lnTo>
                  <a:pt x="2866146" y="4967663"/>
                </a:lnTo>
                <a:lnTo>
                  <a:pt x="2866295" y="4968125"/>
                </a:lnTo>
                <a:lnTo>
                  <a:pt x="2866295" y="5077421"/>
                </a:lnTo>
                <a:lnTo>
                  <a:pt x="2870263" y="5077421"/>
                </a:lnTo>
                <a:lnTo>
                  <a:pt x="2869851" y="5079551"/>
                </a:lnTo>
                <a:cubicBezTo>
                  <a:pt x="2865410" y="5094760"/>
                  <a:pt x="2859233" y="5111052"/>
                  <a:pt x="2851202" y="5128582"/>
                </a:cubicBezTo>
                <a:lnTo>
                  <a:pt x="2851075" y="5128951"/>
                </a:lnTo>
                <a:lnTo>
                  <a:pt x="2851075" y="5092001"/>
                </a:lnTo>
                <a:lnTo>
                  <a:pt x="2514705" y="5092001"/>
                </a:lnTo>
                <a:lnTo>
                  <a:pt x="2514705" y="5442548"/>
                </a:lnTo>
                <a:lnTo>
                  <a:pt x="2851075" y="5442548"/>
                </a:lnTo>
                <a:lnTo>
                  <a:pt x="2851075" y="5304769"/>
                </a:lnTo>
                <a:lnTo>
                  <a:pt x="2866295" y="5343843"/>
                </a:lnTo>
                <a:lnTo>
                  <a:pt x="2866295" y="5442548"/>
                </a:lnTo>
                <a:lnTo>
                  <a:pt x="2924155" y="5442548"/>
                </a:lnTo>
                <a:lnTo>
                  <a:pt x="2934061" y="5457129"/>
                </a:lnTo>
                <a:lnTo>
                  <a:pt x="2866295" y="5457129"/>
                </a:lnTo>
                <a:lnTo>
                  <a:pt x="2866295" y="5807676"/>
                </a:lnTo>
                <a:lnTo>
                  <a:pt x="3023397" y="5807676"/>
                </a:lnTo>
                <a:lnTo>
                  <a:pt x="3027431" y="5813860"/>
                </a:lnTo>
                <a:lnTo>
                  <a:pt x="3032298" y="5822257"/>
                </a:lnTo>
                <a:lnTo>
                  <a:pt x="2866295" y="5822257"/>
                </a:lnTo>
                <a:lnTo>
                  <a:pt x="2866295" y="6172803"/>
                </a:lnTo>
                <a:lnTo>
                  <a:pt x="3090340" y="6172803"/>
                </a:lnTo>
                <a:lnTo>
                  <a:pt x="3090527" y="6187384"/>
                </a:lnTo>
                <a:lnTo>
                  <a:pt x="2866295" y="6187384"/>
                </a:lnTo>
                <a:lnTo>
                  <a:pt x="2866295" y="6357302"/>
                </a:lnTo>
                <a:lnTo>
                  <a:pt x="2866295" y="6512794"/>
                </a:lnTo>
                <a:lnTo>
                  <a:pt x="3104637" y="6512794"/>
                </a:lnTo>
                <a:lnTo>
                  <a:pt x="3105246" y="6515005"/>
                </a:lnTo>
                <a:lnTo>
                  <a:pt x="3110739" y="6527374"/>
                </a:lnTo>
                <a:lnTo>
                  <a:pt x="2866295" y="6527374"/>
                </a:lnTo>
                <a:lnTo>
                  <a:pt x="2866294" y="6877921"/>
                </a:lnTo>
                <a:lnTo>
                  <a:pt x="3148990" y="6877921"/>
                </a:lnTo>
                <a:lnTo>
                  <a:pt x="3146520" y="6892501"/>
                </a:lnTo>
                <a:lnTo>
                  <a:pt x="2866294" y="6892501"/>
                </a:lnTo>
                <a:lnTo>
                  <a:pt x="2866294" y="7243044"/>
                </a:lnTo>
                <a:lnTo>
                  <a:pt x="3160314" y="7243044"/>
                </a:lnTo>
                <a:lnTo>
                  <a:pt x="3161353" y="7246541"/>
                </a:lnTo>
                <a:lnTo>
                  <a:pt x="3166530" y="7257625"/>
                </a:lnTo>
                <a:lnTo>
                  <a:pt x="2866294" y="7257625"/>
                </a:lnTo>
                <a:lnTo>
                  <a:pt x="2866294" y="7608174"/>
                </a:lnTo>
                <a:lnTo>
                  <a:pt x="3202665" y="7608174"/>
                </a:lnTo>
                <a:lnTo>
                  <a:pt x="3202665" y="7328068"/>
                </a:lnTo>
                <a:lnTo>
                  <a:pt x="3217885" y="7350848"/>
                </a:lnTo>
                <a:lnTo>
                  <a:pt x="3217885" y="7608174"/>
                </a:lnTo>
                <a:lnTo>
                  <a:pt x="3270982" y="7608174"/>
                </a:lnTo>
                <a:lnTo>
                  <a:pt x="3269899" y="7622754"/>
                </a:lnTo>
                <a:lnTo>
                  <a:pt x="3217885" y="7622754"/>
                </a:lnTo>
                <a:lnTo>
                  <a:pt x="3217885" y="7973301"/>
                </a:lnTo>
                <a:lnTo>
                  <a:pt x="3331977" y="7973301"/>
                </a:lnTo>
                <a:lnTo>
                  <a:pt x="3336654" y="7987881"/>
                </a:lnTo>
                <a:lnTo>
                  <a:pt x="3217885" y="7987881"/>
                </a:lnTo>
                <a:lnTo>
                  <a:pt x="3217885" y="8338428"/>
                </a:lnTo>
                <a:lnTo>
                  <a:pt x="3338136" y="8338428"/>
                </a:lnTo>
                <a:lnTo>
                  <a:pt x="3337757" y="8353008"/>
                </a:lnTo>
                <a:lnTo>
                  <a:pt x="3217885" y="8353008"/>
                </a:lnTo>
                <a:lnTo>
                  <a:pt x="3217885" y="8703555"/>
                </a:lnTo>
                <a:lnTo>
                  <a:pt x="3340430" y="8703555"/>
                </a:lnTo>
                <a:lnTo>
                  <a:pt x="3393038" y="8703555"/>
                </a:lnTo>
                <a:lnTo>
                  <a:pt x="3428649" y="8703555"/>
                </a:lnTo>
                <a:lnTo>
                  <a:pt x="3424826" y="8718135"/>
                </a:lnTo>
                <a:lnTo>
                  <a:pt x="3393038" y="8718135"/>
                </a:lnTo>
                <a:lnTo>
                  <a:pt x="3340430" y="8718135"/>
                </a:lnTo>
                <a:lnTo>
                  <a:pt x="3217885" y="8718135"/>
                </a:lnTo>
                <a:lnTo>
                  <a:pt x="3217885" y="8857785"/>
                </a:lnTo>
                <a:lnTo>
                  <a:pt x="3208683" y="8861828"/>
                </a:lnTo>
                <a:lnTo>
                  <a:pt x="3202665" y="8864334"/>
                </a:lnTo>
                <a:lnTo>
                  <a:pt x="3202665" y="8718135"/>
                </a:lnTo>
                <a:lnTo>
                  <a:pt x="2866294" y="8718135"/>
                </a:lnTo>
                <a:lnTo>
                  <a:pt x="2866294" y="9068682"/>
                </a:lnTo>
                <a:lnTo>
                  <a:pt x="3185710" y="9068682"/>
                </a:lnTo>
                <a:lnTo>
                  <a:pt x="3191811" y="9083262"/>
                </a:lnTo>
                <a:lnTo>
                  <a:pt x="2866294" y="9083262"/>
                </a:lnTo>
                <a:lnTo>
                  <a:pt x="2866294" y="9433810"/>
                </a:lnTo>
                <a:lnTo>
                  <a:pt x="3202665" y="9433810"/>
                </a:lnTo>
                <a:lnTo>
                  <a:pt x="3202665" y="9109418"/>
                </a:lnTo>
                <a:lnTo>
                  <a:pt x="3217885" y="9146117"/>
                </a:lnTo>
                <a:lnTo>
                  <a:pt x="3217885" y="9433810"/>
                </a:lnTo>
                <a:lnTo>
                  <a:pt x="3340430" y="9433810"/>
                </a:lnTo>
                <a:lnTo>
                  <a:pt x="3365835" y="9433810"/>
                </a:lnTo>
                <a:lnTo>
                  <a:pt x="3373562" y="9448390"/>
                </a:lnTo>
                <a:lnTo>
                  <a:pt x="3340430" y="9448390"/>
                </a:lnTo>
                <a:lnTo>
                  <a:pt x="3217885" y="9448390"/>
                </a:lnTo>
                <a:lnTo>
                  <a:pt x="3217885" y="9798938"/>
                </a:lnTo>
                <a:lnTo>
                  <a:pt x="3340430" y="9798938"/>
                </a:lnTo>
                <a:lnTo>
                  <a:pt x="3393038" y="9798938"/>
                </a:lnTo>
                <a:lnTo>
                  <a:pt x="3507876" y="9798938"/>
                </a:lnTo>
                <a:lnTo>
                  <a:pt x="3513919" y="9808519"/>
                </a:lnTo>
                <a:lnTo>
                  <a:pt x="3517340" y="9813518"/>
                </a:lnTo>
                <a:lnTo>
                  <a:pt x="3393038" y="9813518"/>
                </a:lnTo>
                <a:lnTo>
                  <a:pt x="3340430" y="9813518"/>
                </a:lnTo>
                <a:lnTo>
                  <a:pt x="3217885" y="9813518"/>
                </a:lnTo>
                <a:lnTo>
                  <a:pt x="3217885" y="10164065"/>
                </a:lnTo>
                <a:lnTo>
                  <a:pt x="3340430" y="10164065"/>
                </a:lnTo>
                <a:lnTo>
                  <a:pt x="3393038" y="10164065"/>
                </a:lnTo>
                <a:lnTo>
                  <a:pt x="3571906" y="10164065"/>
                </a:lnTo>
                <a:lnTo>
                  <a:pt x="3571906" y="9893263"/>
                </a:lnTo>
                <a:lnTo>
                  <a:pt x="3578488" y="9902882"/>
                </a:lnTo>
                <a:lnTo>
                  <a:pt x="3587127" y="9918782"/>
                </a:lnTo>
                <a:lnTo>
                  <a:pt x="3587127" y="10164065"/>
                </a:lnTo>
                <a:lnTo>
                  <a:pt x="3685007" y="10164065"/>
                </a:lnTo>
                <a:lnTo>
                  <a:pt x="3695196" y="10178645"/>
                </a:lnTo>
                <a:lnTo>
                  <a:pt x="3587127" y="10178645"/>
                </a:lnTo>
                <a:lnTo>
                  <a:pt x="3587127" y="10529192"/>
                </a:lnTo>
                <a:lnTo>
                  <a:pt x="3923499" y="10529192"/>
                </a:lnTo>
                <a:lnTo>
                  <a:pt x="3923499" y="10415433"/>
                </a:lnTo>
                <a:lnTo>
                  <a:pt x="3938719" y="10422078"/>
                </a:lnTo>
                <a:lnTo>
                  <a:pt x="3938719" y="10529192"/>
                </a:lnTo>
                <a:lnTo>
                  <a:pt x="4089210" y="10529192"/>
                </a:lnTo>
                <a:lnTo>
                  <a:pt x="4068174" y="10543772"/>
                </a:lnTo>
                <a:lnTo>
                  <a:pt x="3938719" y="10543772"/>
                </a:lnTo>
                <a:lnTo>
                  <a:pt x="3938719" y="10601182"/>
                </a:lnTo>
                <a:lnTo>
                  <a:pt x="3923499" y="10603997"/>
                </a:lnTo>
                <a:lnTo>
                  <a:pt x="3923499" y="10543772"/>
                </a:lnTo>
                <a:lnTo>
                  <a:pt x="3587127" y="10543772"/>
                </a:lnTo>
                <a:lnTo>
                  <a:pt x="3587127" y="10894320"/>
                </a:lnTo>
                <a:lnTo>
                  <a:pt x="3664670" y="10894320"/>
                </a:lnTo>
                <a:lnTo>
                  <a:pt x="3666282" y="10908900"/>
                </a:lnTo>
                <a:lnTo>
                  <a:pt x="3587127" y="10908900"/>
                </a:lnTo>
                <a:lnTo>
                  <a:pt x="3587127" y="11259448"/>
                </a:lnTo>
                <a:lnTo>
                  <a:pt x="3671077" y="11259448"/>
                </a:lnTo>
                <a:lnTo>
                  <a:pt x="3674421" y="11266508"/>
                </a:lnTo>
                <a:lnTo>
                  <a:pt x="3680008" y="11274028"/>
                </a:lnTo>
                <a:lnTo>
                  <a:pt x="3587127" y="11274028"/>
                </a:lnTo>
                <a:lnTo>
                  <a:pt x="3587126" y="11624575"/>
                </a:lnTo>
                <a:lnTo>
                  <a:pt x="3923011" y="11624575"/>
                </a:lnTo>
                <a:lnTo>
                  <a:pt x="3955511" y="11639155"/>
                </a:lnTo>
                <a:lnTo>
                  <a:pt x="3938719" y="11639155"/>
                </a:lnTo>
                <a:lnTo>
                  <a:pt x="3938719" y="1198970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 name="Google Shape;49;p5"/>
          <p:cNvSpPr/>
          <p:nvPr/>
        </p:nvSpPr>
        <p:spPr>
          <a:xfrm>
            <a:off x="756450" y="1326125"/>
            <a:ext cx="3139800" cy="36039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0" name="Google Shape;50;p5"/>
          <p:cNvGrpSpPr/>
          <p:nvPr/>
        </p:nvGrpSpPr>
        <p:grpSpPr>
          <a:xfrm>
            <a:off x="1611414" y="1094899"/>
            <a:ext cx="1429864" cy="395239"/>
            <a:chOff x="1612314" y="1125749"/>
            <a:chExt cx="1429864" cy="395239"/>
          </a:xfrm>
        </p:grpSpPr>
        <p:sp>
          <p:nvSpPr>
            <p:cNvPr id="51" name="Google Shape;51;p5"/>
            <p:cNvSpPr/>
            <p:nvPr/>
          </p:nvSpPr>
          <p:spPr>
            <a:xfrm>
              <a:off x="1612314" y="1125749"/>
              <a:ext cx="1429864" cy="39523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3"/>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5"/>
            <p:cNvSpPr/>
            <p:nvPr/>
          </p:nvSpPr>
          <p:spPr>
            <a:xfrm rot="-5400000">
              <a:off x="2129642" y="614930"/>
              <a:ext cx="395202" cy="1416890"/>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53" name="Google Shape;53;p5"/>
          <p:cNvSpPr/>
          <p:nvPr/>
        </p:nvSpPr>
        <p:spPr>
          <a:xfrm rot="-8940610">
            <a:off x="372786" y="4479107"/>
            <a:ext cx="1744244" cy="48558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 name="Google Shape;54;p5"/>
          <p:cNvSpPr/>
          <p:nvPr/>
        </p:nvSpPr>
        <p:spPr>
          <a:xfrm flipH="1">
            <a:off x="1" y="5715217"/>
            <a:ext cx="12191999" cy="1142783"/>
          </a:xfrm>
          <a:custGeom>
            <a:avLst/>
            <a:gdLst/>
            <a:ahLst/>
            <a:cxnLst/>
            <a:rect l="l" t="t" r="r" b="b"/>
            <a:pathLst>
              <a:path w="12191999" h="1142783" extrusionOk="0">
                <a:moveTo>
                  <a:pt x="9350106" y="0"/>
                </a:moveTo>
                <a:cubicBezTo>
                  <a:pt x="9303967" y="66"/>
                  <a:pt x="9258864" y="13993"/>
                  <a:pt x="9210963" y="40071"/>
                </a:cubicBezTo>
                <a:cubicBezTo>
                  <a:pt x="9105312" y="97549"/>
                  <a:pt x="8985558" y="131434"/>
                  <a:pt x="8866700" y="165318"/>
                </a:cubicBezTo>
                <a:cubicBezTo>
                  <a:pt x="8790821" y="186783"/>
                  <a:pt x="8699270" y="196541"/>
                  <a:pt x="8645549" y="145449"/>
                </a:cubicBezTo>
                <a:cubicBezTo>
                  <a:pt x="8573474" y="76795"/>
                  <a:pt x="8500056" y="86728"/>
                  <a:pt x="8418130" y="113693"/>
                </a:cubicBezTo>
                <a:cubicBezTo>
                  <a:pt x="8336206" y="140659"/>
                  <a:pt x="8248685" y="160351"/>
                  <a:pt x="8171908" y="195831"/>
                </a:cubicBezTo>
                <a:cubicBezTo>
                  <a:pt x="8047455" y="252777"/>
                  <a:pt x="7916959" y="258456"/>
                  <a:pt x="7782657" y="240716"/>
                </a:cubicBezTo>
                <a:cubicBezTo>
                  <a:pt x="7690793" y="228827"/>
                  <a:pt x="7597117" y="228295"/>
                  <a:pt x="7505098" y="239649"/>
                </a:cubicBezTo>
                <a:cubicBezTo>
                  <a:pt x="7413996" y="250293"/>
                  <a:pt x="7318417" y="264131"/>
                  <a:pt x="7232240" y="224037"/>
                </a:cubicBezTo>
                <a:cubicBezTo>
                  <a:pt x="7164752" y="189445"/>
                  <a:pt x="7078709" y="187139"/>
                  <a:pt x="7008402" y="218006"/>
                </a:cubicBezTo>
                <a:cubicBezTo>
                  <a:pt x="6960211" y="233797"/>
                  <a:pt x="6909399" y="244085"/>
                  <a:pt x="6857535" y="248520"/>
                </a:cubicBezTo>
                <a:cubicBezTo>
                  <a:pt x="6540135" y="292337"/>
                  <a:pt x="6222957" y="260939"/>
                  <a:pt x="5906450" y="243199"/>
                </a:cubicBezTo>
                <a:cubicBezTo>
                  <a:pt x="5830345" y="239116"/>
                  <a:pt x="5754464" y="232376"/>
                  <a:pt x="5687313" y="254729"/>
                </a:cubicBezTo>
                <a:cubicBezTo>
                  <a:pt x="5561068" y="297306"/>
                  <a:pt x="5447808" y="274245"/>
                  <a:pt x="5331635" y="235393"/>
                </a:cubicBezTo>
                <a:cubicBezTo>
                  <a:pt x="5277019" y="216941"/>
                  <a:pt x="5218375" y="204168"/>
                  <a:pt x="5163086" y="188912"/>
                </a:cubicBezTo>
                <a:cubicBezTo>
                  <a:pt x="5107798" y="173657"/>
                  <a:pt x="5064598" y="184301"/>
                  <a:pt x="5018263" y="211976"/>
                </a:cubicBezTo>
                <a:cubicBezTo>
                  <a:pt x="4898286" y="283291"/>
                  <a:pt x="4782114" y="283114"/>
                  <a:pt x="4663258" y="209137"/>
                </a:cubicBezTo>
                <a:cubicBezTo>
                  <a:pt x="4611349" y="172945"/>
                  <a:pt x="4537817" y="163720"/>
                  <a:pt x="4474339" y="185366"/>
                </a:cubicBezTo>
                <a:cubicBezTo>
                  <a:pt x="4312055" y="241245"/>
                  <a:pt x="4167457" y="194235"/>
                  <a:pt x="4030692" y="139239"/>
                </a:cubicBezTo>
                <a:cubicBezTo>
                  <a:pt x="3869306" y="74311"/>
                  <a:pt x="3755147" y="73778"/>
                  <a:pt x="3608310" y="158755"/>
                </a:cubicBezTo>
                <a:cubicBezTo>
                  <a:pt x="3549217" y="192814"/>
                  <a:pt x="3498405" y="242843"/>
                  <a:pt x="3417154" y="244618"/>
                </a:cubicBezTo>
                <a:cubicBezTo>
                  <a:pt x="3355598" y="246035"/>
                  <a:pt x="3316202" y="272291"/>
                  <a:pt x="3272779" y="302629"/>
                </a:cubicBezTo>
                <a:cubicBezTo>
                  <a:pt x="3110495" y="416342"/>
                  <a:pt x="2902997" y="458742"/>
                  <a:pt x="2701544" y="485353"/>
                </a:cubicBezTo>
                <a:cubicBezTo>
                  <a:pt x="2529413" y="508594"/>
                  <a:pt x="2333555" y="510011"/>
                  <a:pt x="2209101" y="366671"/>
                </a:cubicBezTo>
                <a:cubicBezTo>
                  <a:pt x="2194776" y="350171"/>
                  <a:pt x="2154934" y="344673"/>
                  <a:pt x="2129415" y="337931"/>
                </a:cubicBezTo>
                <a:cubicBezTo>
                  <a:pt x="2103898" y="331190"/>
                  <a:pt x="2076815" y="326044"/>
                  <a:pt x="2067412" y="304402"/>
                </a:cubicBezTo>
                <a:cubicBezTo>
                  <a:pt x="2002501" y="150947"/>
                  <a:pt x="1816938" y="155916"/>
                  <a:pt x="1666744" y="126999"/>
                </a:cubicBezTo>
                <a:cubicBezTo>
                  <a:pt x="1578551" y="110147"/>
                  <a:pt x="1482302" y="112984"/>
                  <a:pt x="1393886" y="87438"/>
                </a:cubicBezTo>
                <a:cubicBezTo>
                  <a:pt x="1338374" y="71649"/>
                  <a:pt x="1281295" y="65440"/>
                  <a:pt x="1234739" y="97726"/>
                </a:cubicBezTo>
                <a:cubicBezTo>
                  <a:pt x="1161544" y="148464"/>
                  <a:pt x="1074469" y="160528"/>
                  <a:pt x="984934" y="157689"/>
                </a:cubicBezTo>
                <a:cubicBezTo>
                  <a:pt x="901890" y="154851"/>
                  <a:pt x="841455" y="176139"/>
                  <a:pt x="799597" y="234681"/>
                </a:cubicBezTo>
                <a:cubicBezTo>
                  <a:pt x="773183" y="271406"/>
                  <a:pt x="733341" y="308837"/>
                  <a:pt x="675366" y="295354"/>
                </a:cubicBezTo>
                <a:cubicBezTo>
                  <a:pt x="574194" y="271760"/>
                  <a:pt x="493836" y="307064"/>
                  <a:pt x="409448" y="337577"/>
                </a:cubicBezTo>
                <a:cubicBezTo>
                  <a:pt x="297306" y="378202"/>
                  <a:pt x="181582" y="417230"/>
                  <a:pt x="59142" y="421842"/>
                </a:cubicBezTo>
                <a:lnTo>
                  <a:pt x="0" y="430821"/>
                </a:lnTo>
                <a:lnTo>
                  <a:pt x="0" y="1142783"/>
                </a:lnTo>
                <a:lnTo>
                  <a:pt x="12191999" y="1142783"/>
                </a:lnTo>
                <a:lnTo>
                  <a:pt x="12191999" y="146858"/>
                </a:lnTo>
                <a:lnTo>
                  <a:pt x="12183459" y="145371"/>
                </a:lnTo>
                <a:cubicBezTo>
                  <a:pt x="12124041" y="140448"/>
                  <a:pt x="12066291" y="165762"/>
                  <a:pt x="12008037" y="174010"/>
                </a:cubicBezTo>
                <a:cubicBezTo>
                  <a:pt x="11873511" y="193347"/>
                  <a:pt x="11751295" y="247810"/>
                  <a:pt x="11608934" y="249229"/>
                </a:cubicBezTo>
                <a:cubicBezTo>
                  <a:pt x="11374352" y="251891"/>
                  <a:pt x="11150291" y="230602"/>
                  <a:pt x="10945703" y="129661"/>
                </a:cubicBezTo>
                <a:cubicBezTo>
                  <a:pt x="10894245" y="102872"/>
                  <a:pt x="10828638" y="99678"/>
                  <a:pt x="10773572" y="121676"/>
                </a:cubicBezTo>
                <a:cubicBezTo>
                  <a:pt x="10677098" y="160351"/>
                  <a:pt x="10583312" y="134451"/>
                  <a:pt x="10490419" y="115289"/>
                </a:cubicBezTo>
                <a:cubicBezTo>
                  <a:pt x="10443637" y="105888"/>
                  <a:pt x="10407374" y="73422"/>
                  <a:pt x="10356116" y="73422"/>
                </a:cubicBezTo>
                <a:cubicBezTo>
                  <a:pt x="10179509" y="75374"/>
                  <a:pt x="10002899" y="91518"/>
                  <a:pt x="9828083" y="104113"/>
                </a:cubicBezTo>
                <a:cubicBezTo>
                  <a:pt x="9696915" y="114049"/>
                  <a:pt x="9588129" y="96309"/>
                  <a:pt x="9495461" y="43088"/>
                </a:cubicBezTo>
                <a:cubicBezTo>
                  <a:pt x="9443418" y="13727"/>
                  <a:pt x="9396244" y="-66"/>
                  <a:pt x="9350106" y="0"/>
                </a:cubicBezTo>
                <a:close/>
              </a:path>
            </a:pathLst>
          </a:custGeom>
          <a:solidFill>
            <a:srgbClr val="FFFFFF"/>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55;p5"/>
          <p:cNvSpPr/>
          <p:nvPr/>
        </p:nvSpPr>
        <p:spPr>
          <a:xfrm flipH="1">
            <a:off x="1" y="5749078"/>
            <a:ext cx="12191999" cy="1108922"/>
          </a:xfrm>
          <a:custGeom>
            <a:avLst/>
            <a:gdLst/>
            <a:ahLst/>
            <a:cxnLst/>
            <a:rect l="l" t="t" r="r" b="b"/>
            <a:pathLst>
              <a:path w="12191999" h="1108922" extrusionOk="0">
                <a:moveTo>
                  <a:pt x="9344341" y="0"/>
                </a:moveTo>
                <a:cubicBezTo>
                  <a:pt x="9298202" y="66"/>
                  <a:pt x="9253099" y="13993"/>
                  <a:pt x="9205198" y="40071"/>
                </a:cubicBezTo>
                <a:cubicBezTo>
                  <a:pt x="9099547" y="97549"/>
                  <a:pt x="8979793" y="131434"/>
                  <a:pt x="8860935" y="165318"/>
                </a:cubicBezTo>
                <a:cubicBezTo>
                  <a:pt x="8785056" y="186783"/>
                  <a:pt x="8693505" y="196541"/>
                  <a:pt x="8639784" y="145449"/>
                </a:cubicBezTo>
                <a:cubicBezTo>
                  <a:pt x="8567709" y="76795"/>
                  <a:pt x="8494291" y="86728"/>
                  <a:pt x="8412365" y="113693"/>
                </a:cubicBezTo>
                <a:cubicBezTo>
                  <a:pt x="8330441" y="140659"/>
                  <a:pt x="8242920" y="160351"/>
                  <a:pt x="8166143" y="195831"/>
                </a:cubicBezTo>
                <a:cubicBezTo>
                  <a:pt x="8041690" y="252777"/>
                  <a:pt x="7911195" y="258456"/>
                  <a:pt x="7776892" y="240716"/>
                </a:cubicBezTo>
                <a:cubicBezTo>
                  <a:pt x="7685028" y="228827"/>
                  <a:pt x="7591352" y="228295"/>
                  <a:pt x="7499333" y="239649"/>
                </a:cubicBezTo>
                <a:cubicBezTo>
                  <a:pt x="7408231" y="250293"/>
                  <a:pt x="7312652" y="264131"/>
                  <a:pt x="7226475" y="224037"/>
                </a:cubicBezTo>
                <a:cubicBezTo>
                  <a:pt x="7158987" y="189445"/>
                  <a:pt x="7072944" y="187139"/>
                  <a:pt x="7002638" y="218006"/>
                </a:cubicBezTo>
                <a:cubicBezTo>
                  <a:pt x="6954446" y="233797"/>
                  <a:pt x="6903635" y="244085"/>
                  <a:pt x="6851770" y="248520"/>
                </a:cubicBezTo>
                <a:cubicBezTo>
                  <a:pt x="6534370" y="292337"/>
                  <a:pt x="6217192" y="260939"/>
                  <a:pt x="5900685" y="243199"/>
                </a:cubicBezTo>
                <a:cubicBezTo>
                  <a:pt x="5824580" y="239116"/>
                  <a:pt x="5748699" y="232376"/>
                  <a:pt x="5681548" y="254729"/>
                </a:cubicBezTo>
                <a:cubicBezTo>
                  <a:pt x="5555303" y="297306"/>
                  <a:pt x="5442043" y="274245"/>
                  <a:pt x="5325870" y="235393"/>
                </a:cubicBezTo>
                <a:cubicBezTo>
                  <a:pt x="5271254" y="216941"/>
                  <a:pt x="5212610" y="204168"/>
                  <a:pt x="5157321" y="188912"/>
                </a:cubicBezTo>
                <a:cubicBezTo>
                  <a:pt x="5102033" y="173657"/>
                  <a:pt x="5058833" y="184301"/>
                  <a:pt x="5012498" y="211976"/>
                </a:cubicBezTo>
                <a:cubicBezTo>
                  <a:pt x="4892521" y="283291"/>
                  <a:pt x="4776349" y="283114"/>
                  <a:pt x="4657493" y="209137"/>
                </a:cubicBezTo>
                <a:cubicBezTo>
                  <a:pt x="4605584" y="172945"/>
                  <a:pt x="4532052" y="163720"/>
                  <a:pt x="4468574" y="185366"/>
                </a:cubicBezTo>
                <a:cubicBezTo>
                  <a:pt x="4306290" y="241245"/>
                  <a:pt x="4161692" y="194235"/>
                  <a:pt x="4024927" y="139239"/>
                </a:cubicBezTo>
                <a:cubicBezTo>
                  <a:pt x="3863541" y="74311"/>
                  <a:pt x="3749382" y="73778"/>
                  <a:pt x="3602545" y="158755"/>
                </a:cubicBezTo>
                <a:cubicBezTo>
                  <a:pt x="3543452" y="192814"/>
                  <a:pt x="3492640" y="242843"/>
                  <a:pt x="3411389" y="244618"/>
                </a:cubicBezTo>
                <a:cubicBezTo>
                  <a:pt x="3349833" y="246035"/>
                  <a:pt x="3310438" y="272291"/>
                  <a:pt x="3267014" y="302629"/>
                </a:cubicBezTo>
                <a:cubicBezTo>
                  <a:pt x="3104730" y="416342"/>
                  <a:pt x="2897232" y="458742"/>
                  <a:pt x="2695778" y="485353"/>
                </a:cubicBezTo>
                <a:cubicBezTo>
                  <a:pt x="2523648" y="508594"/>
                  <a:pt x="2327790" y="510011"/>
                  <a:pt x="2203336" y="366671"/>
                </a:cubicBezTo>
                <a:cubicBezTo>
                  <a:pt x="2189010" y="350171"/>
                  <a:pt x="2149168" y="344673"/>
                  <a:pt x="2123650" y="337931"/>
                </a:cubicBezTo>
                <a:cubicBezTo>
                  <a:pt x="2098134" y="331190"/>
                  <a:pt x="2071050" y="326044"/>
                  <a:pt x="2061648" y="304402"/>
                </a:cubicBezTo>
                <a:cubicBezTo>
                  <a:pt x="1996736" y="150947"/>
                  <a:pt x="1811173" y="155916"/>
                  <a:pt x="1660980" y="126999"/>
                </a:cubicBezTo>
                <a:cubicBezTo>
                  <a:pt x="1572786" y="110147"/>
                  <a:pt x="1476537" y="112984"/>
                  <a:pt x="1388121" y="87438"/>
                </a:cubicBezTo>
                <a:cubicBezTo>
                  <a:pt x="1332609" y="71649"/>
                  <a:pt x="1275530" y="65440"/>
                  <a:pt x="1228974" y="97726"/>
                </a:cubicBezTo>
                <a:cubicBezTo>
                  <a:pt x="1155779" y="148464"/>
                  <a:pt x="1068704" y="160528"/>
                  <a:pt x="979169" y="157689"/>
                </a:cubicBezTo>
                <a:cubicBezTo>
                  <a:pt x="896125" y="154851"/>
                  <a:pt x="835690" y="176139"/>
                  <a:pt x="793832" y="234681"/>
                </a:cubicBezTo>
                <a:cubicBezTo>
                  <a:pt x="767418" y="271406"/>
                  <a:pt x="727576" y="308837"/>
                  <a:pt x="669602" y="295354"/>
                </a:cubicBezTo>
                <a:cubicBezTo>
                  <a:pt x="568429" y="271760"/>
                  <a:pt x="488071" y="307064"/>
                  <a:pt x="403683" y="337577"/>
                </a:cubicBezTo>
                <a:cubicBezTo>
                  <a:pt x="291541" y="378202"/>
                  <a:pt x="175817" y="417230"/>
                  <a:pt x="53377" y="421842"/>
                </a:cubicBezTo>
                <a:lnTo>
                  <a:pt x="0" y="429946"/>
                </a:lnTo>
                <a:lnTo>
                  <a:pt x="0" y="1108922"/>
                </a:lnTo>
                <a:lnTo>
                  <a:pt x="12191999" y="1108922"/>
                </a:lnTo>
                <a:lnTo>
                  <a:pt x="12191999" y="147862"/>
                </a:lnTo>
                <a:lnTo>
                  <a:pt x="12177694" y="145371"/>
                </a:lnTo>
                <a:cubicBezTo>
                  <a:pt x="12118276" y="140448"/>
                  <a:pt x="12060526" y="165762"/>
                  <a:pt x="12002272" y="174010"/>
                </a:cubicBezTo>
                <a:cubicBezTo>
                  <a:pt x="11867746" y="193347"/>
                  <a:pt x="11745530" y="247810"/>
                  <a:pt x="11603169" y="249229"/>
                </a:cubicBezTo>
                <a:cubicBezTo>
                  <a:pt x="11368587" y="251891"/>
                  <a:pt x="11144526" y="230602"/>
                  <a:pt x="10939938" y="129661"/>
                </a:cubicBezTo>
                <a:cubicBezTo>
                  <a:pt x="10888480" y="102872"/>
                  <a:pt x="10822873" y="99678"/>
                  <a:pt x="10767807" y="121676"/>
                </a:cubicBezTo>
                <a:cubicBezTo>
                  <a:pt x="10671333" y="160351"/>
                  <a:pt x="10577547" y="134451"/>
                  <a:pt x="10484654" y="115289"/>
                </a:cubicBezTo>
                <a:cubicBezTo>
                  <a:pt x="10437872" y="105888"/>
                  <a:pt x="10401609" y="73422"/>
                  <a:pt x="10350351" y="73422"/>
                </a:cubicBezTo>
                <a:cubicBezTo>
                  <a:pt x="10173744" y="75374"/>
                  <a:pt x="9997134" y="91518"/>
                  <a:pt x="9822318" y="104113"/>
                </a:cubicBezTo>
                <a:cubicBezTo>
                  <a:pt x="9691150" y="114049"/>
                  <a:pt x="9582364" y="96309"/>
                  <a:pt x="9489696" y="43088"/>
                </a:cubicBezTo>
                <a:cubicBezTo>
                  <a:pt x="9437653" y="13727"/>
                  <a:pt x="9390479" y="-66"/>
                  <a:pt x="9344341"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5"/>
          <p:cNvSpPr/>
          <p:nvPr/>
        </p:nvSpPr>
        <p:spPr>
          <a:xfrm rot="-5400000" flipH="1">
            <a:off x="5609224" y="275224"/>
            <a:ext cx="1108922" cy="12056631"/>
          </a:xfrm>
          <a:custGeom>
            <a:avLst/>
            <a:gdLst/>
            <a:ahLst/>
            <a:cxnLst/>
            <a:rect l="l" t="t" r="r" b="b"/>
            <a:pathLst>
              <a:path w="1108922" h="12056631" extrusionOk="0">
                <a:moveTo>
                  <a:pt x="508564" y="1763162"/>
                </a:moveTo>
                <a:lnTo>
                  <a:pt x="906371" y="1763162"/>
                </a:lnTo>
                <a:lnTo>
                  <a:pt x="906371" y="2195928"/>
                </a:lnTo>
                <a:lnTo>
                  <a:pt x="508564" y="2195928"/>
                </a:lnTo>
                <a:close/>
                <a:moveTo>
                  <a:pt x="508564" y="1312398"/>
                </a:moveTo>
                <a:lnTo>
                  <a:pt x="906371" y="1312398"/>
                </a:lnTo>
                <a:lnTo>
                  <a:pt x="906371" y="1745161"/>
                </a:lnTo>
                <a:lnTo>
                  <a:pt x="508564" y="1745161"/>
                </a:lnTo>
                <a:close/>
                <a:moveTo>
                  <a:pt x="508564" y="861632"/>
                </a:moveTo>
                <a:lnTo>
                  <a:pt x="906371" y="861632"/>
                </a:lnTo>
                <a:lnTo>
                  <a:pt x="906371" y="1294397"/>
                </a:lnTo>
                <a:lnTo>
                  <a:pt x="508564" y="1294397"/>
                </a:lnTo>
                <a:close/>
                <a:moveTo>
                  <a:pt x="508564" y="410868"/>
                </a:moveTo>
                <a:lnTo>
                  <a:pt x="906371" y="410868"/>
                </a:lnTo>
                <a:lnTo>
                  <a:pt x="906371" y="843632"/>
                </a:lnTo>
                <a:lnTo>
                  <a:pt x="508564" y="843632"/>
                </a:lnTo>
                <a:close/>
                <a:moveTo>
                  <a:pt x="508563" y="11229223"/>
                </a:moveTo>
                <a:lnTo>
                  <a:pt x="906371" y="11229223"/>
                </a:lnTo>
                <a:lnTo>
                  <a:pt x="906371" y="11661995"/>
                </a:lnTo>
                <a:lnTo>
                  <a:pt x="508563" y="11661995"/>
                </a:lnTo>
                <a:close/>
                <a:moveTo>
                  <a:pt x="508563" y="10778457"/>
                </a:moveTo>
                <a:lnTo>
                  <a:pt x="906371" y="10778457"/>
                </a:lnTo>
                <a:lnTo>
                  <a:pt x="906371" y="11211223"/>
                </a:lnTo>
                <a:lnTo>
                  <a:pt x="508563" y="11211223"/>
                </a:lnTo>
                <a:close/>
                <a:moveTo>
                  <a:pt x="508563" y="10327693"/>
                </a:moveTo>
                <a:lnTo>
                  <a:pt x="906371" y="10327693"/>
                </a:lnTo>
                <a:lnTo>
                  <a:pt x="906371" y="10760457"/>
                </a:lnTo>
                <a:lnTo>
                  <a:pt x="508563" y="10760457"/>
                </a:lnTo>
                <a:close/>
                <a:moveTo>
                  <a:pt x="508563" y="9876927"/>
                </a:moveTo>
                <a:lnTo>
                  <a:pt x="906371" y="9876927"/>
                </a:lnTo>
                <a:lnTo>
                  <a:pt x="906371" y="10309693"/>
                </a:lnTo>
                <a:lnTo>
                  <a:pt x="508563" y="10309693"/>
                </a:lnTo>
                <a:close/>
                <a:moveTo>
                  <a:pt x="508563" y="9426163"/>
                </a:moveTo>
                <a:lnTo>
                  <a:pt x="906371" y="9426163"/>
                </a:lnTo>
                <a:lnTo>
                  <a:pt x="906371" y="9858927"/>
                </a:lnTo>
                <a:lnTo>
                  <a:pt x="508563" y="9858927"/>
                </a:lnTo>
                <a:close/>
                <a:moveTo>
                  <a:pt x="508563" y="8975397"/>
                </a:moveTo>
                <a:lnTo>
                  <a:pt x="906371" y="8975397"/>
                </a:lnTo>
                <a:lnTo>
                  <a:pt x="906371" y="9408163"/>
                </a:lnTo>
                <a:lnTo>
                  <a:pt x="508563" y="9408163"/>
                </a:lnTo>
                <a:close/>
                <a:moveTo>
                  <a:pt x="508563" y="8524633"/>
                </a:moveTo>
                <a:lnTo>
                  <a:pt x="906371" y="8524633"/>
                </a:lnTo>
                <a:lnTo>
                  <a:pt x="906371" y="8957397"/>
                </a:lnTo>
                <a:lnTo>
                  <a:pt x="508563" y="8957397"/>
                </a:lnTo>
                <a:close/>
                <a:moveTo>
                  <a:pt x="508563" y="8073867"/>
                </a:moveTo>
                <a:lnTo>
                  <a:pt x="906371" y="8073867"/>
                </a:lnTo>
                <a:lnTo>
                  <a:pt x="906371" y="8506633"/>
                </a:lnTo>
                <a:lnTo>
                  <a:pt x="508563" y="8506633"/>
                </a:lnTo>
                <a:close/>
                <a:moveTo>
                  <a:pt x="508563" y="7623102"/>
                </a:moveTo>
                <a:lnTo>
                  <a:pt x="906371" y="7623102"/>
                </a:lnTo>
                <a:lnTo>
                  <a:pt x="906371" y="8055867"/>
                </a:lnTo>
                <a:lnTo>
                  <a:pt x="508563" y="8055867"/>
                </a:lnTo>
                <a:close/>
                <a:moveTo>
                  <a:pt x="508563" y="7172337"/>
                </a:moveTo>
                <a:lnTo>
                  <a:pt x="906371" y="7172337"/>
                </a:lnTo>
                <a:lnTo>
                  <a:pt x="906371" y="7605102"/>
                </a:lnTo>
                <a:lnTo>
                  <a:pt x="508563" y="7605102"/>
                </a:lnTo>
                <a:close/>
                <a:moveTo>
                  <a:pt x="508563" y="6721572"/>
                </a:moveTo>
                <a:lnTo>
                  <a:pt x="906371" y="6721572"/>
                </a:lnTo>
                <a:lnTo>
                  <a:pt x="906371" y="7154337"/>
                </a:lnTo>
                <a:lnTo>
                  <a:pt x="508563" y="7154337"/>
                </a:lnTo>
                <a:close/>
                <a:moveTo>
                  <a:pt x="508563" y="6270807"/>
                </a:moveTo>
                <a:lnTo>
                  <a:pt x="906371" y="6270807"/>
                </a:lnTo>
                <a:lnTo>
                  <a:pt x="906371" y="6703572"/>
                </a:lnTo>
                <a:lnTo>
                  <a:pt x="508563" y="6703572"/>
                </a:lnTo>
                <a:close/>
                <a:moveTo>
                  <a:pt x="508563" y="5820043"/>
                </a:moveTo>
                <a:lnTo>
                  <a:pt x="906371" y="5820043"/>
                </a:lnTo>
                <a:lnTo>
                  <a:pt x="906371" y="6252807"/>
                </a:lnTo>
                <a:lnTo>
                  <a:pt x="508563" y="6252807"/>
                </a:lnTo>
                <a:close/>
                <a:moveTo>
                  <a:pt x="508563" y="5369278"/>
                </a:moveTo>
                <a:lnTo>
                  <a:pt x="906371" y="5369278"/>
                </a:lnTo>
                <a:lnTo>
                  <a:pt x="906371" y="5802043"/>
                </a:lnTo>
                <a:lnTo>
                  <a:pt x="508563" y="5802043"/>
                </a:lnTo>
                <a:close/>
                <a:moveTo>
                  <a:pt x="508563" y="4918514"/>
                </a:moveTo>
                <a:lnTo>
                  <a:pt x="906371" y="4918514"/>
                </a:lnTo>
                <a:lnTo>
                  <a:pt x="906371" y="5351279"/>
                </a:lnTo>
                <a:lnTo>
                  <a:pt x="508563" y="5351279"/>
                </a:lnTo>
                <a:close/>
                <a:moveTo>
                  <a:pt x="508563" y="4467749"/>
                </a:moveTo>
                <a:lnTo>
                  <a:pt x="906371" y="4467749"/>
                </a:lnTo>
                <a:lnTo>
                  <a:pt x="906371" y="4900515"/>
                </a:lnTo>
                <a:lnTo>
                  <a:pt x="508563" y="4900515"/>
                </a:lnTo>
                <a:close/>
                <a:moveTo>
                  <a:pt x="508563" y="4016986"/>
                </a:moveTo>
                <a:lnTo>
                  <a:pt x="906371" y="4016986"/>
                </a:lnTo>
                <a:lnTo>
                  <a:pt x="906371" y="4449748"/>
                </a:lnTo>
                <a:lnTo>
                  <a:pt x="508563" y="4449748"/>
                </a:lnTo>
                <a:close/>
                <a:moveTo>
                  <a:pt x="508563" y="3566224"/>
                </a:moveTo>
                <a:lnTo>
                  <a:pt x="906371" y="3566224"/>
                </a:lnTo>
                <a:lnTo>
                  <a:pt x="906371" y="3998986"/>
                </a:lnTo>
                <a:lnTo>
                  <a:pt x="508563" y="3998986"/>
                </a:lnTo>
                <a:close/>
                <a:moveTo>
                  <a:pt x="508563" y="3115457"/>
                </a:moveTo>
                <a:lnTo>
                  <a:pt x="906371" y="3115457"/>
                </a:lnTo>
                <a:lnTo>
                  <a:pt x="906371" y="3548223"/>
                </a:lnTo>
                <a:lnTo>
                  <a:pt x="508563" y="3548223"/>
                </a:lnTo>
                <a:close/>
                <a:moveTo>
                  <a:pt x="508563" y="2664692"/>
                </a:moveTo>
                <a:lnTo>
                  <a:pt x="906371" y="2664692"/>
                </a:lnTo>
                <a:lnTo>
                  <a:pt x="906371" y="3097456"/>
                </a:lnTo>
                <a:lnTo>
                  <a:pt x="508563" y="3097456"/>
                </a:lnTo>
                <a:close/>
                <a:moveTo>
                  <a:pt x="508563" y="2646692"/>
                </a:moveTo>
                <a:lnTo>
                  <a:pt x="508564" y="2213928"/>
                </a:lnTo>
                <a:lnTo>
                  <a:pt x="906371" y="2213928"/>
                </a:lnTo>
                <a:lnTo>
                  <a:pt x="906371" y="2646692"/>
                </a:lnTo>
                <a:close/>
                <a:moveTo>
                  <a:pt x="0" y="2664047"/>
                </a:moveTo>
                <a:lnTo>
                  <a:pt x="97" y="2664692"/>
                </a:lnTo>
                <a:lnTo>
                  <a:pt x="74756" y="2664692"/>
                </a:lnTo>
                <a:lnTo>
                  <a:pt x="74756" y="2875639"/>
                </a:lnTo>
                <a:lnTo>
                  <a:pt x="79160" y="2884842"/>
                </a:lnTo>
                <a:lnTo>
                  <a:pt x="92756" y="2920698"/>
                </a:lnTo>
                <a:lnTo>
                  <a:pt x="92756" y="2664692"/>
                </a:lnTo>
                <a:lnTo>
                  <a:pt x="490563" y="2664692"/>
                </a:lnTo>
                <a:lnTo>
                  <a:pt x="490563" y="3097456"/>
                </a:lnTo>
                <a:lnTo>
                  <a:pt x="150201" y="3097456"/>
                </a:lnTo>
                <a:lnTo>
                  <a:pt x="155670" y="3115457"/>
                </a:lnTo>
                <a:lnTo>
                  <a:pt x="490563" y="3115457"/>
                </a:lnTo>
                <a:lnTo>
                  <a:pt x="490563" y="3548223"/>
                </a:lnTo>
                <a:lnTo>
                  <a:pt x="100925" y="3548223"/>
                </a:lnTo>
                <a:lnTo>
                  <a:pt x="105751" y="3566224"/>
                </a:lnTo>
                <a:lnTo>
                  <a:pt x="490563" y="3566224"/>
                </a:lnTo>
                <a:lnTo>
                  <a:pt x="490563" y="3998986"/>
                </a:lnTo>
                <a:lnTo>
                  <a:pt x="240391" y="3998986"/>
                </a:lnTo>
                <a:lnTo>
                  <a:pt x="243549" y="4016986"/>
                </a:lnTo>
                <a:lnTo>
                  <a:pt x="490563" y="4016986"/>
                </a:lnTo>
                <a:lnTo>
                  <a:pt x="490563" y="4449748"/>
                </a:lnTo>
                <a:lnTo>
                  <a:pt x="236258" y="4449748"/>
                </a:lnTo>
                <a:lnTo>
                  <a:pt x="237320" y="4467749"/>
                </a:lnTo>
                <a:lnTo>
                  <a:pt x="490563" y="4467749"/>
                </a:lnTo>
                <a:lnTo>
                  <a:pt x="490563" y="4900515"/>
                </a:lnTo>
                <a:lnTo>
                  <a:pt x="197175" y="4900515"/>
                </a:lnTo>
                <a:lnTo>
                  <a:pt x="198603" y="4918514"/>
                </a:lnTo>
                <a:lnTo>
                  <a:pt x="490563" y="4918514"/>
                </a:lnTo>
                <a:lnTo>
                  <a:pt x="490563" y="5351279"/>
                </a:lnTo>
                <a:lnTo>
                  <a:pt x="265115" y="5351279"/>
                </a:lnTo>
                <a:lnTo>
                  <a:pt x="266640" y="5369278"/>
                </a:lnTo>
                <a:lnTo>
                  <a:pt x="490563" y="5369278"/>
                </a:lnTo>
                <a:lnTo>
                  <a:pt x="490563" y="5802043"/>
                </a:lnTo>
                <a:lnTo>
                  <a:pt x="261027" y="5802043"/>
                </a:lnTo>
                <a:lnTo>
                  <a:pt x="260173" y="5820043"/>
                </a:lnTo>
                <a:lnTo>
                  <a:pt x="490563" y="5820043"/>
                </a:lnTo>
                <a:lnTo>
                  <a:pt x="490563" y="6252807"/>
                </a:lnTo>
                <a:lnTo>
                  <a:pt x="241448" y="6252807"/>
                </a:lnTo>
                <a:lnTo>
                  <a:pt x="242732" y="6270807"/>
                </a:lnTo>
                <a:lnTo>
                  <a:pt x="490563" y="6270807"/>
                </a:lnTo>
                <a:lnTo>
                  <a:pt x="490563" y="6703572"/>
                </a:lnTo>
                <a:lnTo>
                  <a:pt x="229390" y="6703572"/>
                </a:lnTo>
                <a:lnTo>
                  <a:pt x="224153" y="6721572"/>
                </a:lnTo>
                <a:lnTo>
                  <a:pt x="490563" y="6721572"/>
                </a:lnTo>
                <a:lnTo>
                  <a:pt x="490563" y="7154337"/>
                </a:lnTo>
                <a:lnTo>
                  <a:pt x="262285" y="7154337"/>
                </a:lnTo>
                <a:lnTo>
                  <a:pt x="264933" y="7172337"/>
                </a:lnTo>
                <a:lnTo>
                  <a:pt x="490563" y="7172337"/>
                </a:lnTo>
                <a:lnTo>
                  <a:pt x="490563" y="7605102"/>
                </a:lnTo>
                <a:lnTo>
                  <a:pt x="202461" y="7605102"/>
                </a:lnTo>
                <a:lnTo>
                  <a:pt x="204857" y="7623102"/>
                </a:lnTo>
                <a:lnTo>
                  <a:pt x="490563" y="7623102"/>
                </a:lnTo>
                <a:lnTo>
                  <a:pt x="490563" y="8055867"/>
                </a:lnTo>
                <a:lnTo>
                  <a:pt x="116152" y="8055867"/>
                </a:lnTo>
                <a:lnTo>
                  <a:pt x="110391" y="8073867"/>
                </a:lnTo>
                <a:lnTo>
                  <a:pt x="490563" y="8073867"/>
                </a:lnTo>
                <a:lnTo>
                  <a:pt x="490563" y="8506633"/>
                </a:lnTo>
                <a:lnTo>
                  <a:pt x="219887" y="8506633"/>
                </a:lnTo>
                <a:lnTo>
                  <a:pt x="227926" y="8524633"/>
                </a:lnTo>
                <a:lnTo>
                  <a:pt x="490563" y="8524633"/>
                </a:lnTo>
                <a:lnTo>
                  <a:pt x="490563" y="8957397"/>
                </a:lnTo>
                <a:lnTo>
                  <a:pt x="406924" y="8957397"/>
                </a:lnTo>
                <a:lnTo>
                  <a:pt x="413444" y="8975397"/>
                </a:lnTo>
                <a:lnTo>
                  <a:pt x="490563" y="8975397"/>
                </a:lnTo>
                <a:lnTo>
                  <a:pt x="490563" y="9370407"/>
                </a:lnTo>
                <a:lnTo>
                  <a:pt x="496995" y="9444775"/>
                </a:lnTo>
                <a:cubicBezTo>
                  <a:pt x="497576" y="9467031"/>
                  <a:pt x="497336" y="9489287"/>
                  <a:pt x="496033" y="9511355"/>
                </a:cubicBezTo>
                <a:lnTo>
                  <a:pt x="490563" y="9560191"/>
                </a:lnTo>
                <a:lnTo>
                  <a:pt x="490563" y="9858927"/>
                </a:lnTo>
                <a:lnTo>
                  <a:pt x="344391" y="9858927"/>
                </a:lnTo>
                <a:lnTo>
                  <a:pt x="340011" y="9876927"/>
                </a:lnTo>
                <a:lnTo>
                  <a:pt x="490563" y="9876927"/>
                </a:lnTo>
                <a:lnTo>
                  <a:pt x="490563" y="10309693"/>
                </a:lnTo>
                <a:lnTo>
                  <a:pt x="132997" y="10309693"/>
                </a:lnTo>
                <a:lnTo>
                  <a:pt x="130171" y="10327693"/>
                </a:lnTo>
                <a:lnTo>
                  <a:pt x="490563" y="10327693"/>
                </a:lnTo>
                <a:lnTo>
                  <a:pt x="490563" y="10760457"/>
                </a:lnTo>
                <a:lnTo>
                  <a:pt x="92756" y="10760457"/>
                </a:lnTo>
                <a:lnTo>
                  <a:pt x="92756" y="10595963"/>
                </a:lnTo>
                <a:lnTo>
                  <a:pt x="87477" y="10620389"/>
                </a:lnTo>
                <a:cubicBezTo>
                  <a:pt x="83528" y="10634267"/>
                  <a:pt x="80178" y="10648243"/>
                  <a:pt x="77879" y="10662129"/>
                </a:cubicBezTo>
                <a:lnTo>
                  <a:pt x="74756" y="10701211"/>
                </a:lnTo>
                <a:lnTo>
                  <a:pt x="74756" y="10704487"/>
                </a:lnTo>
                <a:lnTo>
                  <a:pt x="80314" y="10742837"/>
                </a:lnTo>
                <a:lnTo>
                  <a:pt x="97256" y="10778457"/>
                </a:lnTo>
                <a:lnTo>
                  <a:pt x="490563" y="10778457"/>
                </a:lnTo>
                <a:lnTo>
                  <a:pt x="490563" y="11211223"/>
                </a:lnTo>
                <a:lnTo>
                  <a:pt x="231104" y="11211223"/>
                </a:lnTo>
                <a:lnTo>
                  <a:pt x="234787" y="11214687"/>
                </a:lnTo>
                <a:lnTo>
                  <a:pt x="252228" y="11229223"/>
                </a:lnTo>
                <a:lnTo>
                  <a:pt x="490563" y="11229223"/>
                </a:lnTo>
                <a:lnTo>
                  <a:pt x="490563" y="11661995"/>
                </a:lnTo>
                <a:lnTo>
                  <a:pt x="356301" y="11661995"/>
                </a:lnTo>
                <a:lnTo>
                  <a:pt x="362151" y="11679995"/>
                </a:lnTo>
                <a:lnTo>
                  <a:pt x="490563" y="11679995"/>
                </a:lnTo>
                <a:lnTo>
                  <a:pt x="490563" y="12056631"/>
                </a:lnTo>
                <a:lnTo>
                  <a:pt x="508563" y="12056631"/>
                </a:lnTo>
                <a:lnTo>
                  <a:pt x="508563" y="11679995"/>
                </a:lnTo>
                <a:lnTo>
                  <a:pt x="906371" y="11679995"/>
                </a:lnTo>
                <a:lnTo>
                  <a:pt x="906371" y="12056631"/>
                </a:lnTo>
                <a:lnTo>
                  <a:pt x="924371" y="12056631"/>
                </a:lnTo>
                <a:lnTo>
                  <a:pt x="924371" y="11679995"/>
                </a:lnTo>
                <a:lnTo>
                  <a:pt x="1108921" y="11679995"/>
                </a:lnTo>
                <a:lnTo>
                  <a:pt x="1108921" y="11661995"/>
                </a:lnTo>
                <a:lnTo>
                  <a:pt x="924371" y="11661995"/>
                </a:lnTo>
                <a:lnTo>
                  <a:pt x="924371" y="11229223"/>
                </a:lnTo>
                <a:lnTo>
                  <a:pt x="1108921" y="11229223"/>
                </a:lnTo>
                <a:lnTo>
                  <a:pt x="1108921" y="11211223"/>
                </a:lnTo>
                <a:lnTo>
                  <a:pt x="924371" y="11211223"/>
                </a:lnTo>
                <a:lnTo>
                  <a:pt x="924371" y="10778457"/>
                </a:lnTo>
                <a:lnTo>
                  <a:pt x="1108921" y="10778457"/>
                </a:lnTo>
                <a:lnTo>
                  <a:pt x="1108921" y="10760457"/>
                </a:lnTo>
                <a:lnTo>
                  <a:pt x="924371" y="10760457"/>
                </a:lnTo>
                <a:lnTo>
                  <a:pt x="924371" y="10327693"/>
                </a:lnTo>
                <a:lnTo>
                  <a:pt x="1108921" y="10327693"/>
                </a:lnTo>
                <a:lnTo>
                  <a:pt x="1108921" y="10309693"/>
                </a:lnTo>
                <a:lnTo>
                  <a:pt x="924371" y="10309693"/>
                </a:lnTo>
                <a:lnTo>
                  <a:pt x="924371" y="9876927"/>
                </a:lnTo>
                <a:lnTo>
                  <a:pt x="1108921" y="9876927"/>
                </a:lnTo>
                <a:lnTo>
                  <a:pt x="1108921" y="9858927"/>
                </a:lnTo>
                <a:lnTo>
                  <a:pt x="924371" y="9858927"/>
                </a:lnTo>
                <a:lnTo>
                  <a:pt x="924371" y="9426163"/>
                </a:lnTo>
                <a:lnTo>
                  <a:pt x="1108921" y="9426163"/>
                </a:lnTo>
                <a:lnTo>
                  <a:pt x="1108921" y="9408163"/>
                </a:lnTo>
                <a:lnTo>
                  <a:pt x="924371" y="9408163"/>
                </a:lnTo>
                <a:lnTo>
                  <a:pt x="924371" y="8975397"/>
                </a:lnTo>
                <a:lnTo>
                  <a:pt x="1108921" y="8975397"/>
                </a:lnTo>
                <a:lnTo>
                  <a:pt x="1108921" y="8957397"/>
                </a:lnTo>
                <a:lnTo>
                  <a:pt x="924371" y="8957397"/>
                </a:lnTo>
                <a:lnTo>
                  <a:pt x="924371" y="8524633"/>
                </a:lnTo>
                <a:lnTo>
                  <a:pt x="1108921" y="8524633"/>
                </a:lnTo>
                <a:lnTo>
                  <a:pt x="1108921" y="8506633"/>
                </a:lnTo>
                <a:lnTo>
                  <a:pt x="924371" y="8506633"/>
                </a:lnTo>
                <a:lnTo>
                  <a:pt x="924371" y="8073867"/>
                </a:lnTo>
                <a:lnTo>
                  <a:pt x="1108921" y="8073867"/>
                </a:lnTo>
                <a:lnTo>
                  <a:pt x="1108921" y="8055867"/>
                </a:lnTo>
                <a:lnTo>
                  <a:pt x="924371" y="8055867"/>
                </a:lnTo>
                <a:lnTo>
                  <a:pt x="924371" y="7623102"/>
                </a:lnTo>
                <a:lnTo>
                  <a:pt x="1108921" y="7623102"/>
                </a:lnTo>
                <a:lnTo>
                  <a:pt x="1108921" y="7605102"/>
                </a:lnTo>
                <a:lnTo>
                  <a:pt x="924371" y="7605102"/>
                </a:lnTo>
                <a:lnTo>
                  <a:pt x="924371" y="7172337"/>
                </a:lnTo>
                <a:lnTo>
                  <a:pt x="1108922" y="7172337"/>
                </a:lnTo>
                <a:lnTo>
                  <a:pt x="1108922" y="7154337"/>
                </a:lnTo>
                <a:lnTo>
                  <a:pt x="924371" y="7154337"/>
                </a:lnTo>
                <a:lnTo>
                  <a:pt x="924371" y="6721572"/>
                </a:lnTo>
                <a:lnTo>
                  <a:pt x="1108922" y="6721572"/>
                </a:lnTo>
                <a:lnTo>
                  <a:pt x="1108922" y="6703572"/>
                </a:lnTo>
                <a:lnTo>
                  <a:pt x="924371" y="6703572"/>
                </a:lnTo>
                <a:lnTo>
                  <a:pt x="924371" y="6270807"/>
                </a:lnTo>
                <a:lnTo>
                  <a:pt x="1108922" y="6270807"/>
                </a:lnTo>
                <a:lnTo>
                  <a:pt x="1108922" y="6252807"/>
                </a:lnTo>
                <a:lnTo>
                  <a:pt x="924371" y="6252807"/>
                </a:lnTo>
                <a:lnTo>
                  <a:pt x="924371" y="5820043"/>
                </a:lnTo>
                <a:lnTo>
                  <a:pt x="1108922" y="5820043"/>
                </a:lnTo>
                <a:lnTo>
                  <a:pt x="1108922" y="5802043"/>
                </a:lnTo>
                <a:lnTo>
                  <a:pt x="924371" y="5802043"/>
                </a:lnTo>
                <a:lnTo>
                  <a:pt x="924371" y="5369278"/>
                </a:lnTo>
                <a:lnTo>
                  <a:pt x="1108922" y="5369278"/>
                </a:lnTo>
                <a:lnTo>
                  <a:pt x="1108922" y="5351279"/>
                </a:lnTo>
                <a:lnTo>
                  <a:pt x="924371" y="5351279"/>
                </a:lnTo>
                <a:lnTo>
                  <a:pt x="924371" y="4918514"/>
                </a:lnTo>
                <a:lnTo>
                  <a:pt x="1108922" y="4918514"/>
                </a:lnTo>
                <a:lnTo>
                  <a:pt x="1108922" y="4900515"/>
                </a:lnTo>
                <a:lnTo>
                  <a:pt x="924371" y="4900515"/>
                </a:lnTo>
                <a:lnTo>
                  <a:pt x="924371" y="4467749"/>
                </a:lnTo>
                <a:lnTo>
                  <a:pt x="1108922" y="4467749"/>
                </a:lnTo>
                <a:lnTo>
                  <a:pt x="1108922" y="4449748"/>
                </a:lnTo>
                <a:lnTo>
                  <a:pt x="924371" y="4449748"/>
                </a:lnTo>
                <a:lnTo>
                  <a:pt x="924371" y="4016986"/>
                </a:lnTo>
                <a:lnTo>
                  <a:pt x="1108922" y="4016987"/>
                </a:lnTo>
                <a:lnTo>
                  <a:pt x="1108922" y="3998987"/>
                </a:lnTo>
                <a:lnTo>
                  <a:pt x="924371" y="3998986"/>
                </a:lnTo>
                <a:lnTo>
                  <a:pt x="924371" y="3566224"/>
                </a:lnTo>
                <a:lnTo>
                  <a:pt x="1108922" y="3566224"/>
                </a:lnTo>
                <a:lnTo>
                  <a:pt x="1108922" y="3548223"/>
                </a:lnTo>
                <a:lnTo>
                  <a:pt x="924371" y="3548223"/>
                </a:lnTo>
                <a:lnTo>
                  <a:pt x="924371" y="3115457"/>
                </a:lnTo>
                <a:lnTo>
                  <a:pt x="1108922" y="3115457"/>
                </a:lnTo>
                <a:lnTo>
                  <a:pt x="1108922" y="3097456"/>
                </a:lnTo>
                <a:lnTo>
                  <a:pt x="924371" y="3097456"/>
                </a:lnTo>
                <a:lnTo>
                  <a:pt x="924371" y="2664692"/>
                </a:lnTo>
                <a:lnTo>
                  <a:pt x="1108922" y="2664693"/>
                </a:lnTo>
                <a:lnTo>
                  <a:pt x="1108922" y="2646693"/>
                </a:lnTo>
                <a:lnTo>
                  <a:pt x="924371" y="2646692"/>
                </a:lnTo>
                <a:lnTo>
                  <a:pt x="924371" y="2213928"/>
                </a:lnTo>
                <a:lnTo>
                  <a:pt x="1108922" y="2213928"/>
                </a:lnTo>
                <a:lnTo>
                  <a:pt x="1108922" y="2195928"/>
                </a:lnTo>
                <a:lnTo>
                  <a:pt x="924371" y="2195928"/>
                </a:lnTo>
                <a:lnTo>
                  <a:pt x="924371" y="1763162"/>
                </a:lnTo>
                <a:lnTo>
                  <a:pt x="1108922" y="1763162"/>
                </a:lnTo>
                <a:lnTo>
                  <a:pt x="1108922" y="1745161"/>
                </a:lnTo>
                <a:lnTo>
                  <a:pt x="924371" y="1745161"/>
                </a:lnTo>
                <a:lnTo>
                  <a:pt x="924371" y="1312398"/>
                </a:lnTo>
                <a:lnTo>
                  <a:pt x="1108922" y="1312398"/>
                </a:lnTo>
                <a:lnTo>
                  <a:pt x="1108922" y="1294397"/>
                </a:lnTo>
                <a:lnTo>
                  <a:pt x="924371" y="1294397"/>
                </a:lnTo>
                <a:lnTo>
                  <a:pt x="924371" y="861632"/>
                </a:lnTo>
                <a:lnTo>
                  <a:pt x="1108922" y="861632"/>
                </a:lnTo>
                <a:lnTo>
                  <a:pt x="1108922" y="843632"/>
                </a:lnTo>
                <a:lnTo>
                  <a:pt x="924371" y="843632"/>
                </a:lnTo>
                <a:lnTo>
                  <a:pt x="924371" y="410868"/>
                </a:lnTo>
                <a:lnTo>
                  <a:pt x="1108922" y="410868"/>
                </a:lnTo>
                <a:lnTo>
                  <a:pt x="1108922" y="392868"/>
                </a:lnTo>
                <a:lnTo>
                  <a:pt x="924371" y="392868"/>
                </a:lnTo>
                <a:lnTo>
                  <a:pt x="924371" y="0"/>
                </a:lnTo>
                <a:lnTo>
                  <a:pt x="906371" y="0"/>
                </a:lnTo>
                <a:lnTo>
                  <a:pt x="906371" y="392868"/>
                </a:lnTo>
                <a:lnTo>
                  <a:pt x="508564" y="392868"/>
                </a:lnTo>
                <a:lnTo>
                  <a:pt x="508564" y="1"/>
                </a:lnTo>
                <a:lnTo>
                  <a:pt x="490564" y="1"/>
                </a:lnTo>
                <a:lnTo>
                  <a:pt x="490564" y="392868"/>
                </a:lnTo>
                <a:lnTo>
                  <a:pt x="248195" y="392868"/>
                </a:lnTo>
                <a:lnTo>
                  <a:pt x="249342" y="405185"/>
                </a:lnTo>
                <a:lnTo>
                  <a:pt x="249232" y="410868"/>
                </a:lnTo>
                <a:lnTo>
                  <a:pt x="490564" y="410868"/>
                </a:lnTo>
                <a:lnTo>
                  <a:pt x="490564" y="843632"/>
                </a:lnTo>
                <a:lnTo>
                  <a:pt x="206753" y="843632"/>
                </a:lnTo>
                <a:lnTo>
                  <a:pt x="202676" y="861632"/>
                </a:lnTo>
                <a:lnTo>
                  <a:pt x="490564" y="861632"/>
                </a:lnTo>
                <a:lnTo>
                  <a:pt x="490564" y="1294397"/>
                </a:lnTo>
                <a:lnTo>
                  <a:pt x="135228" y="1294397"/>
                </a:lnTo>
                <a:lnTo>
                  <a:pt x="139741" y="1312398"/>
                </a:lnTo>
                <a:lnTo>
                  <a:pt x="490564" y="1312398"/>
                </a:lnTo>
                <a:lnTo>
                  <a:pt x="490564" y="1745161"/>
                </a:lnTo>
                <a:lnTo>
                  <a:pt x="92757" y="1745161"/>
                </a:lnTo>
                <a:lnTo>
                  <a:pt x="92757" y="1584873"/>
                </a:lnTo>
                <a:lnTo>
                  <a:pt x="90871" y="1589191"/>
                </a:lnTo>
                <a:cubicBezTo>
                  <a:pt x="86223" y="1599851"/>
                  <a:pt x="81869" y="1610652"/>
                  <a:pt x="78677" y="1621991"/>
                </a:cubicBezTo>
                <a:lnTo>
                  <a:pt x="74757" y="1649040"/>
                </a:lnTo>
                <a:lnTo>
                  <a:pt x="74757" y="1688355"/>
                </a:lnTo>
                <a:lnTo>
                  <a:pt x="84815" y="1922714"/>
                </a:lnTo>
                <a:lnTo>
                  <a:pt x="92757" y="2030838"/>
                </a:lnTo>
                <a:lnTo>
                  <a:pt x="92757" y="1763162"/>
                </a:lnTo>
                <a:lnTo>
                  <a:pt x="490564" y="1763162"/>
                </a:lnTo>
                <a:lnTo>
                  <a:pt x="490564" y="2195928"/>
                </a:lnTo>
                <a:lnTo>
                  <a:pt x="104384" y="2195928"/>
                </a:lnTo>
                <a:lnTo>
                  <a:pt x="104793" y="2213928"/>
                </a:lnTo>
                <a:lnTo>
                  <a:pt x="490564" y="2213928"/>
                </a:lnTo>
                <a:lnTo>
                  <a:pt x="490563" y="2646692"/>
                </a:lnTo>
                <a:lnTo>
                  <a:pt x="92756" y="2646692"/>
                </a:lnTo>
                <a:lnTo>
                  <a:pt x="92757" y="2384216"/>
                </a:lnTo>
                <a:lnTo>
                  <a:pt x="76507" y="2446068"/>
                </a:lnTo>
                <a:lnTo>
                  <a:pt x="74756" y="2449875"/>
                </a:lnTo>
                <a:lnTo>
                  <a:pt x="74756" y="2646692"/>
                </a:lnTo>
                <a:lnTo>
                  <a:pt x="2590" y="26466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 name="Google Shape;57;p5"/>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5000"/>
              <a:buNone/>
              <a:defRPr sz="15000"/>
            </a:lvl1pPr>
            <a:lvl2pPr lvl="1" algn="r">
              <a:lnSpc>
                <a:spcPct val="100000"/>
              </a:lnSpc>
              <a:spcBef>
                <a:spcPts val="0"/>
              </a:spcBef>
              <a:spcAft>
                <a:spcPts val="0"/>
              </a:spcAft>
              <a:buSzPts val="15000"/>
              <a:buNone/>
              <a:defRPr sz="15000"/>
            </a:lvl2pPr>
            <a:lvl3pPr lvl="2" algn="r">
              <a:lnSpc>
                <a:spcPct val="100000"/>
              </a:lnSpc>
              <a:spcBef>
                <a:spcPts val="0"/>
              </a:spcBef>
              <a:spcAft>
                <a:spcPts val="0"/>
              </a:spcAft>
              <a:buSzPts val="15000"/>
              <a:buNone/>
              <a:defRPr sz="15000"/>
            </a:lvl3pPr>
            <a:lvl4pPr lvl="3" algn="r">
              <a:lnSpc>
                <a:spcPct val="100000"/>
              </a:lnSpc>
              <a:spcBef>
                <a:spcPts val="0"/>
              </a:spcBef>
              <a:spcAft>
                <a:spcPts val="0"/>
              </a:spcAft>
              <a:buSzPts val="15000"/>
              <a:buNone/>
              <a:defRPr sz="15000"/>
            </a:lvl4pPr>
            <a:lvl5pPr lvl="4" algn="r">
              <a:lnSpc>
                <a:spcPct val="100000"/>
              </a:lnSpc>
              <a:spcBef>
                <a:spcPts val="0"/>
              </a:spcBef>
              <a:spcAft>
                <a:spcPts val="0"/>
              </a:spcAft>
              <a:buSzPts val="15000"/>
              <a:buNone/>
              <a:defRPr sz="15000"/>
            </a:lvl5pPr>
            <a:lvl6pPr lvl="5" algn="r">
              <a:lnSpc>
                <a:spcPct val="100000"/>
              </a:lnSpc>
              <a:spcBef>
                <a:spcPts val="0"/>
              </a:spcBef>
              <a:spcAft>
                <a:spcPts val="0"/>
              </a:spcAft>
              <a:buSzPts val="15000"/>
              <a:buNone/>
              <a:defRPr sz="15000"/>
            </a:lvl6pPr>
            <a:lvl7pPr lvl="6" algn="r">
              <a:lnSpc>
                <a:spcPct val="100000"/>
              </a:lnSpc>
              <a:spcBef>
                <a:spcPts val="0"/>
              </a:spcBef>
              <a:spcAft>
                <a:spcPts val="0"/>
              </a:spcAft>
              <a:buSzPts val="15000"/>
              <a:buNone/>
              <a:defRPr sz="15000"/>
            </a:lvl7pPr>
            <a:lvl8pPr lvl="7" algn="r">
              <a:lnSpc>
                <a:spcPct val="100000"/>
              </a:lnSpc>
              <a:spcBef>
                <a:spcPts val="0"/>
              </a:spcBef>
              <a:spcAft>
                <a:spcPts val="0"/>
              </a:spcAft>
              <a:buSzPts val="15000"/>
              <a:buNone/>
              <a:defRPr sz="15000"/>
            </a:lvl8pPr>
            <a:lvl9pPr lvl="8" algn="r">
              <a:lnSpc>
                <a:spcPct val="100000"/>
              </a:lnSpc>
              <a:spcBef>
                <a:spcPts val="0"/>
              </a:spcBef>
              <a:spcAft>
                <a:spcPts val="0"/>
              </a:spcAft>
              <a:buSzPts val="15000"/>
              <a:buNone/>
              <a:defRPr sz="15000"/>
            </a:lvl9pPr>
          </a:lstStyle>
          <a:p>
            <a:endParaRPr/>
          </a:p>
        </p:txBody>
      </p:sp>
      <p:sp>
        <p:nvSpPr>
          <p:cNvPr id="58" name="Google Shape;58;p5"/>
          <p:cNvSpPr txBox="1">
            <a:spLocks noGrp="1"/>
          </p:cNvSpPr>
          <p:nvPr>
            <p:ph type="body" idx="1"/>
          </p:nvPr>
        </p:nvSpPr>
        <p:spPr>
          <a:xfrm>
            <a:off x="4386975" y="2965625"/>
            <a:ext cx="7389300" cy="20751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txBox="1">
            <a:spLocks noGrp="1"/>
          </p:cNvSpPr>
          <p:nvPr>
            <p:ph type="title" idx="2"/>
          </p:nvPr>
        </p:nvSpPr>
        <p:spPr>
          <a:xfrm>
            <a:off x="4386975" y="2041175"/>
            <a:ext cx="73893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0" name="Google Shape;60;p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lt2"/>
                </a:solidFill>
                <a:latin typeface="Barlow Condensed"/>
                <a:ea typeface="Barlow Condensed"/>
                <a:cs typeface="Barlow Condensed"/>
                <a:sym typeface="Barlow Condensed"/>
              </a:rPr>
              <a:t>SLIDESMANIA.COM</a:t>
            </a:r>
            <a:endParaRPr sz="1200" b="0" i="0" u="none" strike="noStrike" cap="none">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61"/>
        <p:cNvGrpSpPr/>
        <p:nvPr/>
      </p:nvGrpSpPr>
      <p:grpSpPr>
        <a:xfrm>
          <a:off x="0" y="0"/>
          <a:ext cx="0" cy="0"/>
          <a:chOff x="0" y="0"/>
          <a:chExt cx="0" cy="0"/>
        </a:xfrm>
      </p:grpSpPr>
      <p:sp>
        <p:nvSpPr>
          <p:cNvPr id="62" name="Google Shape;62;p6"/>
          <p:cNvSpPr/>
          <p:nvPr/>
        </p:nvSpPr>
        <p:spPr>
          <a:xfrm rot="-5400000">
            <a:off x="3946868" y="-1424876"/>
            <a:ext cx="4128156" cy="12362130"/>
          </a:xfrm>
          <a:custGeom>
            <a:avLst/>
            <a:gdLst/>
            <a:ahLst/>
            <a:cxnLst/>
            <a:rect l="l" t="t" r="r" b="b"/>
            <a:pathLst>
              <a:path w="4128156" h="12362130" extrusionOk="0">
                <a:moveTo>
                  <a:pt x="389946" y="11639155"/>
                </a:moveTo>
                <a:lnTo>
                  <a:pt x="53573" y="11639155"/>
                </a:lnTo>
                <a:lnTo>
                  <a:pt x="53573" y="11989703"/>
                </a:lnTo>
                <a:lnTo>
                  <a:pt x="389946" y="11989703"/>
                </a:lnTo>
                <a:close/>
                <a:moveTo>
                  <a:pt x="389946" y="11274028"/>
                </a:moveTo>
                <a:lnTo>
                  <a:pt x="53573" y="11274028"/>
                </a:lnTo>
                <a:lnTo>
                  <a:pt x="53573" y="11624575"/>
                </a:lnTo>
                <a:lnTo>
                  <a:pt x="389946" y="11624575"/>
                </a:lnTo>
                <a:close/>
                <a:moveTo>
                  <a:pt x="389946" y="10908900"/>
                </a:moveTo>
                <a:lnTo>
                  <a:pt x="53573" y="10908900"/>
                </a:lnTo>
                <a:lnTo>
                  <a:pt x="53573" y="11259448"/>
                </a:lnTo>
                <a:lnTo>
                  <a:pt x="389946" y="11259448"/>
                </a:lnTo>
                <a:close/>
                <a:moveTo>
                  <a:pt x="389946" y="10543772"/>
                </a:moveTo>
                <a:lnTo>
                  <a:pt x="53573" y="10543772"/>
                </a:lnTo>
                <a:lnTo>
                  <a:pt x="53573" y="10894320"/>
                </a:lnTo>
                <a:lnTo>
                  <a:pt x="389946" y="10894320"/>
                </a:lnTo>
                <a:close/>
                <a:moveTo>
                  <a:pt x="389946" y="10178645"/>
                </a:moveTo>
                <a:lnTo>
                  <a:pt x="53573" y="10178645"/>
                </a:lnTo>
                <a:lnTo>
                  <a:pt x="53573" y="10529192"/>
                </a:lnTo>
                <a:lnTo>
                  <a:pt x="389946" y="10529192"/>
                </a:lnTo>
                <a:close/>
                <a:moveTo>
                  <a:pt x="389946" y="9813518"/>
                </a:moveTo>
                <a:lnTo>
                  <a:pt x="53573" y="9813518"/>
                </a:lnTo>
                <a:lnTo>
                  <a:pt x="53573" y="10164065"/>
                </a:lnTo>
                <a:lnTo>
                  <a:pt x="389946" y="10164065"/>
                </a:lnTo>
                <a:close/>
                <a:moveTo>
                  <a:pt x="389946" y="9448390"/>
                </a:moveTo>
                <a:lnTo>
                  <a:pt x="53573" y="9448390"/>
                </a:lnTo>
                <a:lnTo>
                  <a:pt x="53573" y="9798938"/>
                </a:lnTo>
                <a:lnTo>
                  <a:pt x="389946" y="9798938"/>
                </a:lnTo>
                <a:close/>
                <a:moveTo>
                  <a:pt x="389946" y="9083262"/>
                </a:moveTo>
                <a:lnTo>
                  <a:pt x="53573" y="9083262"/>
                </a:lnTo>
                <a:lnTo>
                  <a:pt x="53573" y="9433810"/>
                </a:lnTo>
                <a:lnTo>
                  <a:pt x="389946" y="9433810"/>
                </a:lnTo>
                <a:close/>
                <a:moveTo>
                  <a:pt x="389946" y="8718135"/>
                </a:moveTo>
                <a:lnTo>
                  <a:pt x="53573" y="8718135"/>
                </a:lnTo>
                <a:lnTo>
                  <a:pt x="53573" y="9068682"/>
                </a:lnTo>
                <a:lnTo>
                  <a:pt x="389946" y="9068682"/>
                </a:lnTo>
                <a:close/>
                <a:moveTo>
                  <a:pt x="389946" y="8353008"/>
                </a:moveTo>
                <a:lnTo>
                  <a:pt x="53573" y="8353008"/>
                </a:lnTo>
                <a:lnTo>
                  <a:pt x="53573" y="8703555"/>
                </a:lnTo>
                <a:lnTo>
                  <a:pt x="389946" y="8703555"/>
                </a:lnTo>
                <a:close/>
                <a:moveTo>
                  <a:pt x="389946" y="7987881"/>
                </a:moveTo>
                <a:lnTo>
                  <a:pt x="53573" y="7987881"/>
                </a:lnTo>
                <a:lnTo>
                  <a:pt x="53573" y="8338428"/>
                </a:lnTo>
                <a:lnTo>
                  <a:pt x="389946" y="8338428"/>
                </a:lnTo>
                <a:close/>
                <a:moveTo>
                  <a:pt x="389946" y="7622754"/>
                </a:moveTo>
                <a:lnTo>
                  <a:pt x="53573" y="7622754"/>
                </a:lnTo>
                <a:lnTo>
                  <a:pt x="53573" y="7973301"/>
                </a:lnTo>
                <a:lnTo>
                  <a:pt x="389946" y="7973301"/>
                </a:lnTo>
                <a:close/>
                <a:moveTo>
                  <a:pt x="389946" y="7257625"/>
                </a:moveTo>
                <a:lnTo>
                  <a:pt x="53573" y="7257625"/>
                </a:lnTo>
                <a:lnTo>
                  <a:pt x="53573" y="7608174"/>
                </a:lnTo>
                <a:lnTo>
                  <a:pt x="389946" y="7608174"/>
                </a:lnTo>
                <a:close/>
                <a:moveTo>
                  <a:pt x="389946" y="6892501"/>
                </a:moveTo>
                <a:lnTo>
                  <a:pt x="53573" y="6892501"/>
                </a:lnTo>
                <a:lnTo>
                  <a:pt x="53573" y="7243044"/>
                </a:lnTo>
                <a:lnTo>
                  <a:pt x="389946" y="7243044"/>
                </a:lnTo>
                <a:close/>
                <a:moveTo>
                  <a:pt x="389946" y="6527374"/>
                </a:moveTo>
                <a:lnTo>
                  <a:pt x="53573" y="6527374"/>
                </a:lnTo>
                <a:lnTo>
                  <a:pt x="53573" y="6877920"/>
                </a:lnTo>
                <a:lnTo>
                  <a:pt x="389946" y="6877920"/>
                </a:lnTo>
                <a:close/>
                <a:moveTo>
                  <a:pt x="389946" y="6187383"/>
                </a:moveTo>
                <a:lnTo>
                  <a:pt x="53574" y="6187383"/>
                </a:lnTo>
                <a:lnTo>
                  <a:pt x="53574" y="6357302"/>
                </a:lnTo>
                <a:lnTo>
                  <a:pt x="53573" y="6357302"/>
                </a:lnTo>
                <a:lnTo>
                  <a:pt x="53573" y="6512794"/>
                </a:lnTo>
                <a:lnTo>
                  <a:pt x="389946" y="6512794"/>
                </a:lnTo>
                <a:close/>
                <a:moveTo>
                  <a:pt x="389947" y="5822255"/>
                </a:moveTo>
                <a:lnTo>
                  <a:pt x="53574" y="5822255"/>
                </a:lnTo>
                <a:lnTo>
                  <a:pt x="53574" y="6172803"/>
                </a:lnTo>
                <a:lnTo>
                  <a:pt x="389947" y="6172803"/>
                </a:lnTo>
                <a:close/>
                <a:moveTo>
                  <a:pt x="389947" y="5457129"/>
                </a:moveTo>
                <a:lnTo>
                  <a:pt x="53574" y="5457129"/>
                </a:lnTo>
                <a:lnTo>
                  <a:pt x="53574" y="5807676"/>
                </a:lnTo>
                <a:lnTo>
                  <a:pt x="389947" y="5807676"/>
                </a:lnTo>
                <a:close/>
                <a:moveTo>
                  <a:pt x="389947" y="5092001"/>
                </a:moveTo>
                <a:lnTo>
                  <a:pt x="53574" y="5092001"/>
                </a:lnTo>
                <a:lnTo>
                  <a:pt x="53574" y="5442548"/>
                </a:lnTo>
                <a:lnTo>
                  <a:pt x="389947" y="5442548"/>
                </a:lnTo>
                <a:close/>
                <a:moveTo>
                  <a:pt x="389947" y="4726873"/>
                </a:moveTo>
                <a:lnTo>
                  <a:pt x="53574" y="4726873"/>
                </a:lnTo>
                <a:lnTo>
                  <a:pt x="53574" y="5077421"/>
                </a:lnTo>
                <a:lnTo>
                  <a:pt x="389947" y="5077421"/>
                </a:lnTo>
                <a:close/>
                <a:moveTo>
                  <a:pt x="389947" y="4361745"/>
                </a:moveTo>
                <a:lnTo>
                  <a:pt x="53574" y="4361745"/>
                </a:lnTo>
                <a:lnTo>
                  <a:pt x="53574" y="4712293"/>
                </a:lnTo>
                <a:lnTo>
                  <a:pt x="389947" y="4712293"/>
                </a:lnTo>
                <a:close/>
                <a:moveTo>
                  <a:pt x="389947" y="3996618"/>
                </a:moveTo>
                <a:lnTo>
                  <a:pt x="53574" y="3996618"/>
                </a:lnTo>
                <a:lnTo>
                  <a:pt x="53574" y="4347165"/>
                </a:lnTo>
                <a:lnTo>
                  <a:pt x="389947" y="4347165"/>
                </a:lnTo>
                <a:close/>
                <a:moveTo>
                  <a:pt x="389947" y="3631491"/>
                </a:moveTo>
                <a:lnTo>
                  <a:pt x="53574" y="3631491"/>
                </a:lnTo>
                <a:lnTo>
                  <a:pt x="53574" y="3982038"/>
                </a:lnTo>
                <a:lnTo>
                  <a:pt x="389947" y="3982038"/>
                </a:lnTo>
                <a:close/>
                <a:moveTo>
                  <a:pt x="389947" y="3266363"/>
                </a:moveTo>
                <a:lnTo>
                  <a:pt x="53574" y="3266363"/>
                </a:lnTo>
                <a:lnTo>
                  <a:pt x="53574" y="3616911"/>
                </a:lnTo>
                <a:lnTo>
                  <a:pt x="389947" y="3616911"/>
                </a:lnTo>
                <a:close/>
                <a:moveTo>
                  <a:pt x="389947" y="2901235"/>
                </a:moveTo>
                <a:lnTo>
                  <a:pt x="53574" y="2901235"/>
                </a:lnTo>
                <a:lnTo>
                  <a:pt x="53574" y="3251783"/>
                </a:lnTo>
                <a:lnTo>
                  <a:pt x="389947" y="3251783"/>
                </a:lnTo>
                <a:close/>
                <a:moveTo>
                  <a:pt x="389947" y="2536108"/>
                </a:moveTo>
                <a:lnTo>
                  <a:pt x="53574" y="2536108"/>
                </a:lnTo>
                <a:lnTo>
                  <a:pt x="53574" y="2886655"/>
                </a:lnTo>
                <a:lnTo>
                  <a:pt x="389947" y="2886655"/>
                </a:lnTo>
                <a:close/>
                <a:moveTo>
                  <a:pt x="389947" y="2170981"/>
                </a:moveTo>
                <a:lnTo>
                  <a:pt x="53574" y="2170981"/>
                </a:lnTo>
                <a:lnTo>
                  <a:pt x="53574" y="2521528"/>
                </a:lnTo>
                <a:lnTo>
                  <a:pt x="389947" y="2521528"/>
                </a:lnTo>
                <a:close/>
                <a:moveTo>
                  <a:pt x="389947" y="1805854"/>
                </a:moveTo>
                <a:lnTo>
                  <a:pt x="53574" y="1805854"/>
                </a:lnTo>
                <a:lnTo>
                  <a:pt x="53574" y="2156401"/>
                </a:lnTo>
                <a:lnTo>
                  <a:pt x="389947" y="2156401"/>
                </a:lnTo>
                <a:close/>
                <a:moveTo>
                  <a:pt x="389947" y="1440727"/>
                </a:moveTo>
                <a:lnTo>
                  <a:pt x="53574" y="1440727"/>
                </a:lnTo>
                <a:lnTo>
                  <a:pt x="53574" y="1791274"/>
                </a:lnTo>
                <a:lnTo>
                  <a:pt x="389947" y="1791274"/>
                </a:lnTo>
                <a:close/>
                <a:moveTo>
                  <a:pt x="389947" y="1075598"/>
                </a:moveTo>
                <a:lnTo>
                  <a:pt x="53574" y="1075598"/>
                </a:lnTo>
                <a:lnTo>
                  <a:pt x="53574" y="1426147"/>
                </a:lnTo>
                <a:lnTo>
                  <a:pt x="389947" y="1426147"/>
                </a:lnTo>
                <a:close/>
                <a:moveTo>
                  <a:pt x="389947" y="710474"/>
                </a:moveTo>
                <a:lnTo>
                  <a:pt x="53574" y="710474"/>
                </a:lnTo>
                <a:lnTo>
                  <a:pt x="53574" y="1061017"/>
                </a:lnTo>
                <a:lnTo>
                  <a:pt x="389947" y="1061017"/>
                </a:lnTo>
                <a:close/>
                <a:moveTo>
                  <a:pt x="389947" y="345347"/>
                </a:moveTo>
                <a:lnTo>
                  <a:pt x="53574" y="345347"/>
                </a:lnTo>
                <a:lnTo>
                  <a:pt x="53574" y="695893"/>
                </a:lnTo>
                <a:lnTo>
                  <a:pt x="389947" y="695893"/>
                </a:lnTo>
                <a:close/>
                <a:moveTo>
                  <a:pt x="741535" y="11639155"/>
                </a:moveTo>
                <a:lnTo>
                  <a:pt x="405166" y="11639155"/>
                </a:lnTo>
                <a:lnTo>
                  <a:pt x="405166" y="11989703"/>
                </a:lnTo>
                <a:lnTo>
                  <a:pt x="741535" y="11989703"/>
                </a:lnTo>
                <a:close/>
                <a:moveTo>
                  <a:pt x="741535" y="11274028"/>
                </a:moveTo>
                <a:lnTo>
                  <a:pt x="405166" y="11274028"/>
                </a:lnTo>
                <a:lnTo>
                  <a:pt x="405166" y="11624575"/>
                </a:lnTo>
                <a:lnTo>
                  <a:pt x="741535" y="11624575"/>
                </a:lnTo>
                <a:close/>
                <a:moveTo>
                  <a:pt x="741535" y="10908900"/>
                </a:moveTo>
                <a:lnTo>
                  <a:pt x="405166" y="10908900"/>
                </a:lnTo>
                <a:lnTo>
                  <a:pt x="405166" y="11259448"/>
                </a:lnTo>
                <a:lnTo>
                  <a:pt x="741535" y="11259448"/>
                </a:lnTo>
                <a:close/>
                <a:moveTo>
                  <a:pt x="741535" y="10543772"/>
                </a:moveTo>
                <a:lnTo>
                  <a:pt x="405166" y="10543772"/>
                </a:lnTo>
                <a:lnTo>
                  <a:pt x="405166" y="10894320"/>
                </a:lnTo>
                <a:lnTo>
                  <a:pt x="741535" y="10894320"/>
                </a:lnTo>
                <a:close/>
                <a:moveTo>
                  <a:pt x="741535" y="10178645"/>
                </a:moveTo>
                <a:lnTo>
                  <a:pt x="405166" y="10178645"/>
                </a:lnTo>
                <a:lnTo>
                  <a:pt x="405166" y="10529192"/>
                </a:lnTo>
                <a:lnTo>
                  <a:pt x="741535" y="10529192"/>
                </a:lnTo>
                <a:close/>
                <a:moveTo>
                  <a:pt x="741535" y="9813518"/>
                </a:moveTo>
                <a:lnTo>
                  <a:pt x="405166" y="9813518"/>
                </a:lnTo>
                <a:lnTo>
                  <a:pt x="405166" y="10164065"/>
                </a:lnTo>
                <a:lnTo>
                  <a:pt x="741535" y="10164065"/>
                </a:lnTo>
                <a:close/>
                <a:moveTo>
                  <a:pt x="741535" y="9448390"/>
                </a:moveTo>
                <a:lnTo>
                  <a:pt x="405166" y="9448390"/>
                </a:lnTo>
                <a:lnTo>
                  <a:pt x="405166" y="9798938"/>
                </a:lnTo>
                <a:lnTo>
                  <a:pt x="741535" y="9798938"/>
                </a:lnTo>
                <a:close/>
                <a:moveTo>
                  <a:pt x="741535" y="9083262"/>
                </a:moveTo>
                <a:lnTo>
                  <a:pt x="405166" y="9083262"/>
                </a:lnTo>
                <a:lnTo>
                  <a:pt x="405166" y="9433810"/>
                </a:lnTo>
                <a:lnTo>
                  <a:pt x="741535" y="9433810"/>
                </a:lnTo>
                <a:close/>
                <a:moveTo>
                  <a:pt x="741535" y="8718135"/>
                </a:moveTo>
                <a:lnTo>
                  <a:pt x="405166" y="8718135"/>
                </a:lnTo>
                <a:lnTo>
                  <a:pt x="405166" y="9068682"/>
                </a:lnTo>
                <a:lnTo>
                  <a:pt x="741535" y="9068682"/>
                </a:lnTo>
                <a:close/>
                <a:moveTo>
                  <a:pt x="741535" y="8353008"/>
                </a:moveTo>
                <a:lnTo>
                  <a:pt x="405166" y="8353008"/>
                </a:lnTo>
                <a:lnTo>
                  <a:pt x="405166" y="8703555"/>
                </a:lnTo>
                <a:lnTo>
                  <a:pt x="741535" y="8703555"/>
                </a:lnTo>
                <a:close/>
                <a:moveTo>
                  <a:pt x="741535" y="7987881"/>
                </a:moveTo>
                <a:lnTo>
                  <a:pt x="405166" y="7987881"/>
                </a:lnTo>
                <a:lnTo>
                  <a:pt x="405166" y="8338428"/>
                </a:lnTo>
                <a:lnTo>
                  <a:pt x="741535" y="8338428"/>
                </a:lnTo>
                <a:close/>
                <a:moveTo>
                  <a:pt x="741535" y="7622754"/>
                </a:moveTo>
                <a:lnTo>
                  <a:pt x="405166" y="7622754"/>
                </a:lnTo>
                <a:lnTo>
                  <a:pt x="405166" y="7973301"/>
                </a:lnTo>
                <a:lnTo>
                  <a:pt x="741535" y="7973301"/>
                </a:lnTo>
                <a:close/>
                <a:moveTo>
                  <a:pt x="741535" y="7257625"/>
                </a:moveTo>
                <a:lnTo>
                  <a:pt x="405166" y="7257625"/>
                </a:lnTo>
                <a:lnTo>
                  <a:pt x="405166" y="7608174"/>
                </a:lnTo>
                <a:lnTo>
                  <a:pt x="741535" y="7608174"/>
                </a:lnTo>
                <a:close/>
                <a:moveTo>
                  <a:pt x="741535" y="6892501"/>
                </a:moveTo>
                <a:lnTo>
                  <a:pt x="405166" y="6892501"/>
                </a:lnTo>
                <a:lnTo>
                  <a:pt x="405166" y="7243044"/>
                </a:lnTo>
                <a:lnTo>
                  <a:pt x="741535" y="7243044"/>
                </a:lnTo>
                <a:close/>
                <a:moveTo>
                  <a:pt x="741535" y="6527374"/>
                </a:moveTo>
                <a:lnTo>
                  <a:pt x="405166" y="6527374"/>
                </a:lnTo>
                <a:lnTo>
                  <a:pt x="405166" y="6877920"/>
                </a:lnTo>
                <a:lnTo>
                  <a:pt x="741535" y="6877920"/>
                </a:lnTo>
                <a:close/>
                <a:moveTo>
                  <a:pt x="741535" y="6187383"/>
                </a:moveTo>
                <a:lnTo>
                  <a:pt x="405167" y="6187383"/>
                </a:lnTo>
                <a:lnTo>
                  <a:pt x="405167" y="6357302"/>
                </a:lnTo>
                <a:lnTo>
                  <a:pt x="405166" y="6357302"/>
                </a:lnTo>
                <a:lnTo>
                  <a:pt x="405166" y="6512794"/>
                </a:lnTo>
                <a:lnTo>
                  <a:pt x="741535" y="6512794"/>
                </a:lnTo>
                <a:close/>
                <a:moveTo>
                  <a:pt x="741536" y="5822255"/>
                </a:moveTo>
                <a:lnTo>
                  <a:pt x="405167" y="5822255"/>
                </a:lnTo>
                <a:lnTo>
                  <a:pt x="405167" y="6172803"/>
                </a:lnTo>
                <a:lnTo>
                  <a:pt x="741536" y="6172803"/>
                </a:lnTo>
                <a:close/>
                <a:moveTo>
                  <a:pt x="741536" y="5457129"/>
                </a:moveTo>
                <a:lnTo>
                  <a:pt x="405167" y="5457129"/>
                </a:lnTo>
                <a:lnTo>
                  <a:pt x="405167" y="5807676"/>
                </a:lnTo>
                <a:lnTo>
                  <a:pt x="741536" y="5807676"/>
                </a:lnTo>
                <a:close/>
                <a:moveTo>
                  <a:pt x="741536" y="5092001"/>
                </a:moveTo>
                <a:lnTo>
                  <a:pt x="405167" y="5092001"/>
                </a:lnTo>
                <a:lnTo>
                  <a:pt x="405167" y="5442548"/>
                </a:lnTo>
                <a:lnTo>
                  <a:pt x="741536" y="5442548"/>
                </a:lnTo>
                <a:close/>
                <a:moveTo>
                  <a:pt x="741536" y="4726873"/>
                </a:moveTo>
                <a:lnTo>
                  <a:pt x="405167" y="4726873"/>
                </a:lnTo>
                <a:lnTo>
                  <a:pt x="405167" y="5077421"/>
                </a:lnTo>
                <a:lnTo>
                  <a:pt x="741536" y="5077421"/>
                </a:lnTo>
                <a:close/>
                <a:moveTo>
                  <a:pt x="741536" y="4361745"/>
                </a:moveTo>
                <a:lnTo>
                  <a:pt x="405167" y="4361745"/>
                </a:lnTo>
                <a:lnTo>
                  <a:pt x="405167" y="4712293"/>
                </a:lnTo>
                <a:lnTo>
                  <a:pt x="741536" y="4712293"/>
                </a:lnTo>
                <a:close/>
                <a:moveTo>
                  <a:pt x="741536" y="3996618"/>
                </a:moveTo>
                <a:lnTo>
                  <a:pt x="405167" y="3996618"/>
                </a:lnTo>
                <a:lnTo>
                  <a:pt x="405167" y="4347165"/>
                </a:lnTo>
                <a:lnTo>
                  <a:pt x="741536" y="4347165"/>
                </a:lnTo>
                <a:close/>
                <a:moveTo>
                  <a:pt x="741536" y="3631491"/>
                </a:moveTo>
                <a:lnTo>
                  <a:pt x="405167" y="3631491"/>
                </a:lnTo>
                <a:lnTo>
                  <a:pt x="405167" y="3982038"/>
                </a:lnTo>
                <a:lnTo>
                  <a:pt x="741536" y="3982038"/>
                </a:lnTo>
                <a:close/>
                <a:moveTo>
                  <a:pt x="741536" y="3266363"/>
                </a:moveTo>
                <a:lnTo>
                  <a:pt x="405167" y="3266363"/>
                </a:lnTo>
                <a:lnTo>
                  <a:pt x="405167" y="3616911"/>
                </a:lnTo>
                <a:lnTo>
                  <a:pt x="741536" y="3616911"/>
                </a:lnTo>
                <a:close/>
                <a:moveTo>
                  <a:pt x="741536" y="2901235"/>
                </a:moveTo>
                <a:lnTo>
                  <a:pt x="405167" y="2901235"/>
                </a:lnTo>
                <a:lnTo>
                  <a:pt x="405167" y="3251783"/>
                </a:lnTo>
                <a:lnTo>
                  <a:pt x="741536" y="3251783"/>
                </a:lnTo>
                <a:close/>
                <a:moveTo>
                  <a:pt x="741536" y="2536108"/>
                </a:moveTo>
                <a:lnTo>
                  <a:pt x="405167" y="2536108"/>
                </a:lnTo>
                <a:lnTo>
                  <a:pt x="405167" y="2886655"/>
                </a:lnTo>
                <a:lnTo>
                  <a:pt x="741536" y="2886655"/>
                </a:lnTo>
                <a:close/>
                <a:moveTo>
                  <a:pt x="741536" y="2170981"/>
                </a:moveTo>
                <a:lnTo>
                  <a:pt x="405167" y="2170981"/>
                </a:lnTo>
                <a:lnTo>
                  <a:pt x="405167" y="2521528"/>
                </a:lnTo>
                <a:lnTo>
                  <a:pt x="741536" y="2521528"/>
                </a:lnTo>
                <a:close/>
                <a:moveTo>
                  <a:pt x="741536" y="1805854"/>
                </a:moveTo>
                <a:lnTo>
                  <a:pt x="405167" y="1805854"/>
                </a:lnTo>
                <a:lnTo>
                  <a:pt x="405167" y="2156401"/>
                </a:lnTo>
                <a:lnTo>
                  <a:pt x="741536" y="2156401"/>
                </a:lnTo>
                <a:close/>
                <a:moveTo>
                  <a:pt x="741536" y="1440727"/>
                </a:moveTo>
                <a:lnTo>
                  <a:pt x="405167" y="1440727"/>
                </a:lnTo>
                <a:lnTo>
                  <a:pt x="405167" y="1791274"/>
                </a:lnTo>
                <a:lnTo>
                  <a:pt x="741536" y="1791274"/>
                </a:lnTo>
                <a:close/>
                <a:moveTo>
                  <a:pt x="741536" y="1075598"/>
                </a:moveTo>
                <a:lnTo>
                  <a:pt x="405167" y="1075598"/>
                </a:lnTo>
                <a:lnTo>
                  <a:pt x="405167" y="1426147"/>
                </a:lnTo>
                <a:lnTo>
                  <a:pt x="741536" y="1426147"/>
                </a:lnTo>
                <a:close/>
                <a:moveTo>
                  <a:pt x="741536" y="710474"/>
                </a:moveTo>
                <a:lnTo>
                  <a:pt x="405167" y="710474"/>
                </a:lnTo>
                <a:lnTo>
                  <a:pt x="405167" y="1061017"/>
                </a:lnTo>
                <a:lnTo>
                  <a:pt x="741536" y="1061017"/>
                </a:lnTo>
                <a:close/>
                <a:moveTo>
                  <a:pt x="741536" y="345347"/>
                </a:moveTo>
                <a:lnTo>
                  <a:pt x="405167" y="345347"/>
                </a:lnTo>
                <a:lnTo>
                  <a:pt x="405167" y="695893"/>
                </a:lnTo>
                <a:lnTo>
                  <a:pt x="741536" y="695893"/>
                </a:lnTo>
                <a:close/>
                <a:moveTo>
                  <a:pt x="1093125" y="12004282"/>
                </a:moveTo>
                <a:lnTo>
                  <a:pt x="756755" y="12004282"/>
                </a:lnTo>
                <a:lnTo>
                  <a:pt x="756755" y="12354830"/>
                </a:lnTo>
                <a:lnTo>
                  <a:pt x="1093125" y="12354830"/>
                </a:lnTo>
                <a:close/>
                <a:moveTo>
                  <a:pt x="1093125" y="11639155"/>
                </a:moveTo>
                <a:lnTo>
                  <a:pt x="756755" y="11639155"/>
                </a:lnTo>
                <a:lnTo>
                  <a:pt x="756755" y="11989703"/>
                </a:lnTo>
                <a:lnTo>
                  <a:pt x="1093125" y="11989703"/>
                </a:lnTo>
                <a:close/>
                <a:moveTo>
                  <a:pt x="1093125" y="11274028"/>
                </a:moveTo>
                <a:lnTo>
                  <a:pt x="756755" y="11274028"/>
                </a:lnTo>
                <a:lnTo>
                  <a:pt x="756755" y="11624575"/>
                </a:lnTo>
                <a:lnTo>
                  <a:pt x="1093125" y="11624575"/>
                </a:lnTo>
                <a:close/>
                <a:moveTo>
                  <a:pt x="1093125" y="10908900"/>
                </a:moveTo>
                <a:lnTo>
                  <a:pt x="756755" y="10908900"/>
                </a:lnTo>
                <a:lnTo>
                  <a:pt x="756755" y="11259448"/>
                </a:lnTo>
                <a:lnTo>
                  <a:pt x="1093125" y="11259448"/>
                </a:lnTo>
                <a:close/>
                <a:moveTo>
                  <a:pt x="1093125" y="10543772"/>
                </a:moveTo>
                <a:lnTo>
                  <a:pt x="756755" y="10543772"/>
                </a:lnTo>
                <a:lnTo>
                  <a:pt x="756755" y="10894320"/>
                </a:lnTo>
                <a:lnTo>
                  <a:pt x="1093125" y="10894320"/>
                </a:lnTo>
                <a:close/>
                <a:moveTo>
                  <a:pt x="1093125" y="10178645"/>
                </a:moveTo>
                <a:lnTo>
                  <a:pt x="756755" y="10178645"/>
                </a:lnTo>
                <a:lnTo>
                  <a:pt x="756755" y="10529192"/>
                </a:lnTo>
                <a:lnTo>
                  <a:pt x="1093125" y="10529192"/>
                </a:lnTo>
                <a:close/>
                <a:moveTo>
                  <a:pt x="1093125" y="9813518"/>
                </a:moveTo>
                <a:lnTo>
                  <a:pt x="756756" y="9813518"/>
                </a:lnTo>
                <a:lnTo>
                  <a:pt x="756755" y="10164065"/>
                </a:lnTo>
                <a:lnTo>
                  <a:pt x="1093125" y="10164065"/>
                </a:lnTo>
                <a:close/>
                <a:moveTo>
                  <a:pt x="1093125" y="9448390"/>
                </a:moveTo>
                <a:lnTo>
                  <a:pt x="756756" y="9448390"/>
                </a:lnTo>
                <a:lnTo>
                  <a:pt x="756756" y="9798938"/>
                </a:lnTo>
                <a:lnTo>
                  <a:pt x="1093125" y="9798938"/>
                </a:lnTo>
                <a:close/>
                <a:moveTo>
                  <a:pt x="1093125" y="9083262"/>
                </a:moveTo>
                <a:lnTo>
                  <a:pt x="756756" y="9083262"/>
                </a:lnTo>
                <a:lnTo>
                  <a:pt x="756756" y="9433810"/>
                </a:lnTo>
                <a:lnTo>
                  <a:pt x="1093125" y="9433810"/>
                </a:lnTo>
                <a:close/>
                <a:moveTo>
                  <a:pt x="1093125" y="8718135"/>
                </a:moveTo>
                <a:lnTo>
                  <a:pt x="756756" y="8718135"/>
                </a:lnTo>
                <a:lnTo>
                  <a:pt x="756756" y="9068682"/>
                </a:lnTo>
                <a:lnTo>
                  <a:pt x="1093125" y="9068682"/>
                </a:lnTo>
                <a:close/>
                <a:moveTo>
                  <a:pt x="1093125" y="8353008"/>
                </a:moveTo>
                <a:lnTo>
                  <a:pt x="756756" y="8353008"/>
                </a:lnTo>
                <a:lnTo>
                  <a:pt x="756756" y="8703555"/>
                </a:lnTo>
                <a:lnTo>
                  <a:pt x="1093125" y="8703555"/>
                </a:lnTo>
                <a:close/>
                <a:moveTo>
                  <a:pt x="1093125" y="7987881"/>
                </a:moveTo>
                <a:lnTo>
                  <a:pt x="756756" y="7987881"/>
                </a:lnTo>
                <a:lnTo>
                  <a:pt x="756756" y="8338428"/>
                </a:lnTo>
                <a:lnTo>
                  <a:pt x="1093125" y="8338428"/>
                </a:lnTo>
                <a:close/>
                <a:moveTo>
                  <a:pt x="1093125" y="7622754"/>
                </a:moveTo>
                <a:lnTo>
                  <a:pt x="756756" y="7622754"/>
                </a:lnTo>
                <a:lnTo>
                  <a:pt x="756756" y="7973301"/>
                </a:lnTo>
                <a:lnTo>
                  <a:pt x="1093125" y="7973301"/>
                </a:lnTo>
                <a:close/>
                <a:moveTo>
                  <a:pt x="1093125" y="7257625"/>
                </a:moveTo>
                <a:lnTo>
                  <a:pt x="756755" y="7257625"/>
                </a:lnTo>
                <a:lnTo>
                  <a:pt x="756756" y="7608174"/>
                </a:lnTo>
                <a:lnTo>
                  <a:pt x="1093125" y="7608174"/>
                </a:lnTo>
                <a:close/>
                <a:moveTo>
                  <a:pt x="1093125" y="6892501"/>
                </a:moveTo>
                <a:lnTo>
                  <a:pt x="756755" y="6892501"/>
                </a:lnTo>
                <a:lnTo>
                  <a:pt x="756755" y="7243044"/>
                </a:lnTo>
                <a:lnTo>
                  <a:pt x="1093125" y="7243044"/>
                </a:lnTo>
                <a:close/>
                <a:moveTo>
                  <a:pt x="1093125" y="6527374"/>
                </a:moveTo>
                <a:lnTo>
                  <a:pt x="756755" y="6527374"/>
                </a:lnTo>
                <a:lnTo>
                  <a:pt x="756755" y="6877920"/>
                </a:lnTo>
                <a:lnTo>
                  <a:pt x="1093125" y="6877920"/>
                </a:lnTo>
                <a:close/>
                <a:moveTo>
                  <a:pt x="1093125" y="6187383"/>
                </a:moveTo>
                <a:lnTo>
                  <a:pt x="756756" y="6187383"/>
                </a:lnTo>
                <a:lnTo>
                  <a:pt x="756756" y="6357302"/>
                </a:lnTo>
                <a:lnTo>
                  <a:pt x="756755" y="6357302"/>
                </a:lnTo>
                <a:lnTo>
                  <a:pt x="756755" y="6512794"/>
                </a:lnTo>
                <a:lnTo>
                  <a:pt x="1093125" y="6512794"/>
                </a:lnTo>
                <a:close/>
                <a:moveTo>
                  <a:pt x="1093126" y="5822255"/>
                </a:moveTo>
                <a:lnTo>
                  <a:pt x="756756" y="5822255"/>
                </a:lnTo>
                <a:lnTo>
                  <a:pt x="756756" y="6172803"/>
                </a:lnTo>
                <a:lnTo>
                  <a:pt x="1093126" y="6172803"/>
                </a:lnTo>
                <a:close/>
                <a:moveTo>
                  <a:pt x="1093126" y="5457129"/>
                </a:moveTo>
                <a:lnTo>
                  <a:pt x="756756" y="5457129"/>
                </a:lnTo>
                <a:lnTo>
                  <a:pt x="756756" y="5807676"/>
                </a:lnTo>
                <a:lnTo>
                  <a:pt x="1093126" y="5807676"/>
                </a:lnTo>
                <a:close/>
                <a:moveTo>
                  <a:pt x="1093126" y="5092001"/>
                </a:moveTo>
                <a:lnTo>
                  <a:pt x="756756" y="5092001"/>
                </a:lnTo>
                <a:lnTo>
                  <a:pt x="756756" y="5442548"/>
                </a:lnTo>
                <a:lnTo>
                  <a:pt x="1093126" y="5442548"/>
                </a:lnTo>
                <a:close/>
                <a:moveTo>
                  <a:pt x="1093126" y="4726873"/>
                </a:moveTo>
                <a:lnTo>
                  <a:pt x="756756" y="4726873"/>
                </a:lnTo>
                <a:lnTo>
                  <a:pt x="756756" y="5077421"/>
                </a:lnTo>
                <a:lnTo>
                  <a:pt x="1093126" y="5077421"/>
                </a:lnTo>
                <a:close/>
                <a:moveTo>
                  <a:pt x="1093126" y="4361745"/>
                </a:moveTo>
                <a:lnTo>
                  <a:pt x="756756" y="4361745"/>
                </a:lnTo>
                <a:lnTo>
                  <a:pt x="756756" y="4712293"/>
                </a:lnTo>
                <a:lnTo>
                  <a:pt x="1093126" y="4712293"/>
                </a:lnTo>
                <a:close/>
                <a:moveTo>
                  <a:pt x="1093126" y="3996618"/>
                </a:moveTo>
                <a:lnTo>
                  <a:pt x="756756" y="3996618"/>
                </a:lnTo>
                <a:lnTo>
                  <a:pt x="756756" y="4347165"/>
                </a:lnTo>
                <a:lnTo>
                  <a:pt x="1093126" y="4347165"/>
                </a:lnTo>
                <a:close/>
                <a:moveTo>
                  <a:pt x="1093126" y="3631491"/>
                </a:moveTo>
                <a:lnTo>
                  <a:pt x="756757" y="3631491"/>
                </a:lnTo>
                <a:lnTo>
                  <a:pt x="756756" y="3982038"/>
                </a:lnTo>
                <a:lnTo>
                  <a:pt x="1093126" y="3982038"/>
                </a:lnTo>
                <a:close/>
                <a:moveTo>
                  <a:pt x="1093126" y="3266363"/>
                </a:moveTo>
                <a:lnTo>
                  <a:pt x="756757" y="3266363"/>
                </a:lnTo>
                <a:lnTo>
                  <a:pt x="756757" y="3616911"/>
                </a:lnTo>
                <a:lnTo>
                  <a:pt x="1093126" y="3616911"/>
                </a:lnTo>
                <a:close/>
                <a:moveTo>
                  <a:pt x="1093126" y="2901235"/>
                </a:moveTo>
                <a:lnTo>
                  <a:pt x="756757" y="2901235"/>
                </a:lnTo>
                <a:lnTo>
                  <a:pt x="756757" y="3251783"/>
                </a:lnTo>
                <a:lnTo>
                  <a:pt x="1093126" y="3251783"/>
                </a:lnTo>
                <a:close/>
                <a:moveTo>
                  <a:pt x="1093126" y="2536108"/>
                </a:moveTo>
                <a:lnTo>
                  <a:pt x="756757" y="2536108"/>
                </a:lnTo>
                <a:lnTo>
                  <a:pt x="756757" y="2886655"/>
                </a:lnTo>
                <a:lnTo>
                  <a:pt x="1093126" y="2886655"/>
                </a:lnTo>
                <a:close/>
                <a:moveTo>
                  <a:pt x="1093126" y="2170981"/>
                </a:moveTo>
                <a:lnTo>
                  <a:pt x="756757" y="2170981"/>
                </a:lnTo>
                <a:lnTo>
                  <a:pt x="756757" y="2521528"/>
                </a:lnTo>
                <a:lnTo>
                  <a:pt x="1093126" y="2521528"/>
                </a:lnTo>
                <a:close/>
                <a:moveTo>
                  <a:pt x="1093126" y="1805854"/>
                </a:moveTo>
                <a:lnTo>
                  <a:pt x="756757" y="1805854"/>
                </a:lnTo>
                <a:lnTo>
                  <a:pt x="756757" y="2156401"/>
                </a:lnTo>
                <a:lnTo>
                  <a:pt x="1093126" y="2156401"/>
                </a:lnTo>
                <a:close/>
                <a:moveTo>
                  <a:pt x="1093126" y="1440727"/>
                </a:moveTo>
                <a:lnTo>
                  <a:pt x="756757" y="1440727"/>
                </a:lnTo>
                <a:lnTo>
                  <a:pt x="756757" y="1791274"/>
                </a:lnTo>
                <a:lnTo>
                  <a:pt x="1093126" y="1791274"/>
                </a:lnTo>
                <a:close/>
                <a:moveTo>
                  <a:pt x="1093126" y="1075598"/>
                </a:moveTo>
                <a:lnTo>
                  <a:pt x="756756" y="1075598"/>
                </a:lnTo>
                <a:lnTo>
                  <a:pt x="756757" y="1426147"/>
                </a:lnTo>
                <a:lnTo>
                  <a:pt x="1093126" y="1426147"/>
                </a:lnTo>
                <a:close/>
                <a:moveTo>
                  <a:pt x="1093126" y="710474"/>
                </a:moveTo>
                <a:lnTo>
                  <a:pt x="756756" y="710474"/>
                </a:lnTo>
                <a:lnTo>
                  <a:pt x="756756" y="1061017"/>
                </a:lnTo>
                <a:lnTo>
                  <a:pt x="1093126" y="1061017"/>
                </a:lnTo>
                <a:close/>
                <a:moveTo>
                  <a:pt x="1093126" y="345347"/>
                </a:moveTo>
                <a:lnTo>
                  <a:pt x="756756" y="345347"/>
                </a:lnTo>
                <a:lnTo>
                  <a:pt x="756756" y="695893"/>
                </a:lnTo>
                <a:lnTo>
                  <a:pt x="1093126" y="695893"/>
                </a:lnTo>
                <a:close/>
                <a:moveTo>
                  <a:pt x="1444715" y="12004284"/>
                </a:moveTo>
                <a:lnTo>
                  <a:pt x="1108345" y="12004282"/>
                </a:lnTo>
                <a:lnTo>
                  <a:pt x="1108345" y="12354830"/>
                </a:lnTo>
                <a:lnTo>
                  <a:pt x="1444715" y="12354830"/>
                </a:lnTo>
                <a:close/>
                <a:moveTo>
                  <a:pt x="1444715" y="11639156"/>
                </a:moveTo>
                <a:lnTo>
                  <a:pt x="1108345" y="11639155"/>
                </a:lnTo>
                <a:lnTo>
                  <a:pt x="1108345" y="11989703"/>
                </a:lnTo>
                <a:lnTo>
                  <a:pt x="1444715" y="11989703"/>
                </a:lnTo>
                <a:close/>
                <a:moveTo>
                  <a:pt x="1444715" y="11274028"/>
                </a:moveTo>
                <a:lnTo>
                  <a:pt x="1108345" y="11274028"/>
                </a:lnTo>
                <a:lnTo>
                  <a:pt x="1108345" y="11624575"/>
                </a:lnTo>
                <a:lnTo>
                  <a:pt x="1444715" y="11624575"/>
                </a:lnTo>
                <a:close/>
                <a:moveTo>
                  <a:pt x="1444715" y="10908901"/>
                </a:moveTo>
                <a:lnTo>
                  <a:pt x="1108345" y="10908900"/>
                </a:lnTo>
                <a:lnTo>
                  <a:pt x="1108345" y="11259448"/>
                </a:lnTo>
                <a:lnTo>
                  <a:pt x="1444715" y="11259448"/>
                </a:lnTo>
                <a:close/>
                <a:moveTo>
                  <a:pt x="1444715" y="10543773"/>
                </a:moveTo>
                <a:lnTo>
                  <a:pt x="1108345" y="10543772"/>
                </a:lnTo>
                <a:lnTo>
                  <a:pt x="1108345" y="10894320"/>
                </a:lnTo>
                <a:lnTo>
                  <a:pt x="1444715" y="10894320"/>
                </a:lnTo>
                <a:close/>
                <a:moveTo>
                  <a:pt x="1444715" y="10178645"/>
                </a:moveTo>
                <a:lnTo>
                  <a:pt x="1108345" y="10178645"/>
                </a:lnTo>
                <a:lnTo>
                  <a:pt x="1108345" y="10529192"/>
                </a:lnTo>
                <a:lnTo>
                  <a:pt x="1444715" y="10529192"/>
                </a:lnTo>
                <a:close/>
                <a:moveTo>
                  <a:pt x="1444715" y="9813518"/>
                </a:moveTo>
                <a:lnTo>
                  <a:pt x="1108346" y="9813518"/>
                </a:lnTo>
                <a:lnTo>
                  <a:pt x="1108345" y="10164065"/>
                </a:lnTo>
                <a:lnTo>
                  <a:pt x="1444715" y="10164065"/>
                </a:lnTo>
                <a:close/>
                <a:moveTo>
                  <a:pt x="1444715" y="9448390"/>
                </a:moveTo>
                <a:lnTo>
                  <a:pt x="1108346" y="9448390"/>
                </a:lnTo>
                <a:lnTo>
                  <a:pt x="1108346" y="9798938"/>
                </a:lnTo>
                <a:lnTo>
                  <a:pt x="1444715" y="9798938"/>
                </a:lnTo>
                <a:close/>
                <a:moveTo>
                  <a:pt x="1444715" y="9083262"/>
                </a:moveTo>
                <a:lnTo>
                  <a:pt x="1108346" y="9083262"/>
                </a:lnTo>
                <a:lnTo>
                  <a:pt x="1108346" y="9433810"/>
                </a:lnTo>
                <a:lnTo>
                  <a:pt x="1444715" y="9433810"/>
                </a:lnTo>
                <a:close/>
                <a:moveTo>
                  <a:pt x="1444715" y="8718135"/>
                </a:moveTo>
                <a:lnTo>
                  <a:pt x="1108346" y="8718135"/>
                </a:lnTo>
                <a:lnTo>
                  <a:pt x="1108346" y="9068682"/>
                </a:lnTo>
                <a:lnTo>
                  <a:pt x="1444715" y="9068682"/>
                </a:lnTo>
                <a:close/>
                <a:moveTo>
                  <a:pt x="1444715" y="8353008"/>
                </a:moveTo>
                <a:lnTo>
                  <a:pt x="1108346" y="8353008"/>
                </a:lnTo>
                <a:lnTo>
                  <a:pt x="1108346" y="8703555"/>
                </a:lnTo>
                <a:lnTo>
                  <a:pt x="1444715" y="8703555"/>
                </a:lnTo>
                <a:close/>
                <a:moveTo>
                  <a:pt x="1444715" y="7987881"/>
                </a:moveTo>
                <a:lnTo>
                  <a:pt x="1108346" y="7987881"/>
                </a:lnTo>
                <a:lnTo>
                  <a:pt x="1108346" y="8338428"/>
                </a:lnTo>
                <a:lnTo>
                  <a:pt x="1444715" y="8338428"/>
                </a:lnTo>
                <a:close/>
                <a:moveTo>
                  <a:pt x="1444715" y="7622754"/>
                </a:moveTo>
                <a:lnTo>
                  <a:pt x="1108346" y="7622754"/>
                </a:lnTo>
                <a:lnTo>
                  <a:pt x="1108346" y="7973301"/>
                </a:lnTo>
                <a:lnTo>
                  <a:pt x="1444715" y="7973301"/>
                </a:lnTo>
                <a:close/>
                <a:moveTo>
                  <a:pt x="1444715" y="7257625"/>
                </a:moveTo>
                <a:lnTo>
                  <a:pt x="1108346" y="7257625"/>
                </a:lnTo>
                <a:lnTo>
                  <a:pt x="1108346" y="7608174"/>
                </a:lnTo>
                <a:lnTo>
                  <a:pt x="1444715" y="7608174"/>
                </a:lnTo>
                <a:close/>
                <a:moveTo>
                  <a:pt x="1444715" y="6892501"/>
                </a:moveTo>
                <a:lnTo>
                  <a:pt x="1108345" y="6892501"/>
                </a:lnTo>
                <a:lnTo>
                  <a:pt x="1108346" y="7243044"/>
                </a:lnTo>
                <a:lnTo>
                  <a:pt x="1444715" y="7243044"/>
                </a:lnTo>
                <a:close/>
                <a:moveTo>
                  <a:pt x="1444715" y="6527374"/>
                </a:moveTo>
                <a:lnTo>
                  <a:pt x="1108345" y="6527374"/>
                </a:lnTo>
                <a:lnTo>
                  <a:pt x="1108345" y="6877920"/>
                </a:lnTo>
                <a:lnTo>
                  <a:pt x="1444715" y="6877920"/>
                </a:lnTo>
                <a:close/>
                <a:moveTo>
                  <a:pt x="1444715" y="6187385"/>
                </a:moveTo>
                <a:lnTo>
                  <a:pt x="1108346" y="6187383"/>
                </a:lnTo>
                <a:lnTo>
                  <a:pt x="1108346" y="6357302"/>
                </a:lnTo>
                <a:lnTo>
                  <a:pt x="1108345" y="6357302"/>
                </a:lnTo>
                <a:lnTo>
                  <a:pt x="1108345" y="6512794"/>
                </a:lnTo>
                <a:lnTo>
                  <a:pt x="1444715" y="6512794"/>
                </a:lnTo>
                <a:close/>
                <a:moveTo>
                  <a:pt x="1444716" y="5822257"/>
                </a:moveTo>
                <a:lnTo>
                  <a:pt x="1108346" y="5822255"/>
                </a:lnTo>
                <a:lnTo>
                  <a:pt x="1108346" y="6172803"/>
                </a:lnTo>
                <a:lnTo>
                  <a:pt x="1444716" y="6172803"/>
                </a:lnTo>
                <a:close/>
                <a:moveTo>
                  <a:pt x="1444716" y="5457129"/>
                </a:moveTo>
                <a:lnTo>
                  <a:pt x="1108346" y="5457129"/>
                </a:lnTo>
                <a:lnTo>
                  <a:pt x="1108346" y="5807676"/>
                </a:lnTo>
                <a:lnTo>
                  <a:pt x="1444716" y="5807676"/>
                </a:lnTo>
                <a:close/>
                <a:moveTo>
                  <a:pt x="1444716" y="5092001"/>
                </a:moveTo>
                <a:lnTo>
                  <a:pt x="1108346" y="5092001"/>
                </a:lnTo>
                <a:lnTo>
                  <a:pt x="1108346" y="5442548"/>
                </a:lnTo>
                <a:lnTo>
                  <a:pt x="1444716" y="5442548"/>
                </a:lnTo>
                <a:close/>
                <a:moveTo>
                  <a:pt x="1444716" y="4726874"/>
                </a:moveTo>
                <a:lnTo>
                  <a:pt x="1108346" y="4726873"/>
                </a:lnTo>
                <a:lnTo>
                  <a:pt x="1108346" y="5077421"/>
                </a:lnTo>
                <a:lnTo>
                  <a:pt x="1444716" y="5077421"/>
                </a:lnTo>
                <a:close/>
                <a:moveTo>
                  <a:pt x="1444716" y="4361746"/>
                </a:moveTo>
                <a:lnTo>
                  <a:pt x="1108346" y="4361745"/>
                </a:lnTo>
                <a:lnTo>
                  <a:pt x="1108346" y="4712293"/>
                </a:lnTo>
                <a:lnTo>
                  <a:pt x="1444716" y="4712293"/>
                </a:lnTo>
                <a:close/>
                <a:moveTo>
                  <a:pt x="1444716" y="3996618"/>
                </a:moveTo>
                <a:lnTo>
                  <a:pt x="1108346" y="3996618"/>
                </a:lnTo>
                <a:lnTo>
                  <a:pt x="1108346" y="4347165"/>
                </a:lnTo>
                <a:lnTo>
                  <a:pt x="1444716" y="4347165"/>
                </a:lnTo>
                <a:close/>
                <a:moveTo>
                  <a:pt x="1444716" y="3631491"/>
                </a:moveTo>
                <a:lnTo>
                  <a:pt x="1108347" y="3631491"/>
                </a:lnTo>
                <a:lnTo>
                  <a:pt x="1108346" y="3982038"/>
                </a:lnTo>
                <a:lnTo>
                  <a:pt x="1444716" y="3982038"/>
                </a:lnTo>
                <a:close/>
                <a:moveTo>
                  <a:pt x="1444716" y="3266363"/>
                </a:moveTo>
                <a:lnTo>
                  <a:pt x="1108347" y="3266363"/>
                </a:lnTo>
                <a:lnTo>
                  <a:pt x="1108347" y="3616911"/>
                </a:lnTo>
                <a:lnTo>
                  <a:pt x="1444716" y="3616911"/>
                </a:lnTo>
                <a:close/>
                <a:moveTo>
                  <a:pt x="1444716" y="2901235"/>
                </a:moveTo>
                <a:lnTo>
                  <a:pt x="1108347" y="2901235"/>
                </a:lnTo>
                <a:lnTo>
                  <a:pt x="1108347" y="3251783"/>
                </a:lnTo>
                <a:lnTo>
                  <a:pt x="1444716" y="3251783"/>
                </a:lnTo>
                <a:close/>
                <a:moveTo>
                  <a:pt x="1444716" y="2536108"/>
                </a:moveTo>
                <a:lnTo>
                  <a:pt x="1108347" y="2536108"/>
                </a:lnTo>
                <a:lnTo>
                  <a:pt x="1108347" y="2886655"/>
                </a:lnTo>
                <a:lnTo>
                  <a:pt x="1444716" y="2886655"/>
                </a:lnTo>
                <a:close/>
                <a:moveTo>
                  <a:pt x="1444716" y="2170981"/>
                </a:moveTo>
                <a:lnTo>
                  <a:pt x="1108347" y="2170981"/>
                </a:lnTo>
                <a:lnTo>
                  <a:pt x="1108347" y="2521528"/>
                </a:lnTo>
                <a:lnTo>
                  <a:pt x="1444716" y="2521528"/>
                </a:lnTo>
                <a:close/>
                <a:moveTo>
                  <a:pt x="1444716" y="1805854"/>
                </a:moveTo>
                <a:lnTo>
                  <a:pt x="1108347" y="1805854"/>
                </a:lnTo>
                <a:lnTo>
                  <a:pt x="1108347" y="2156401"/>
                </a:lnTo>
                <a:lnTo>
                  <a:pt x="1444716" y="2156401"/>
                </a:lnTo>
                <a:close/>
                <a:moveTo>
                  <a:pt x="1444716" y="1440727"/>
                </a:moveTo>
                <a:lnTo>
                  <a:pt x="1108347" y="1440727"/>
                </a:lnTo>
                <a:lnTo>
                  <a:pt x="1108347" y="1791274"/>
                </a:lnTo>
                <a:lnTo>
                  <a:pt x="1444716" y="1791274"/>
                </a:lnTo>
                <a:close/>
                <a:moveTo>
                  <a:pt x="1444716" y="1075598"/>
                </a:moveTo>
                <a:lnTo>
                  <a:pt x="1108347" y="1075598"/>
                </a:lnTo>
                <a:lnTo>
                  <a:pt x="1108347" y="1426147"/>
                </a:lnTo>
                <a:lnTo>
                  <a:pt x="1444716" y="1426147"/>
                </a:lnTo>
                <a:close/>
                <a:moveTo>
                  <a:pt x="1444716" y="710474"/>
                </a:moveTo>
                <a:lnTo>
                  <a:pt x="1108346" y="710474"/>
                </a:lnTo>
                <a:lnTo>
                  <a:pt x="1108347" y="1061017"/>
                </a:lnTo>
                <a:lnTo>
                  <a:pt x="1444716" y="1061017"/>
                </a:lnTo>
                <a:close/>
                <a:moveTo>
                  <a:pt x="1459936" y="0"/>
                </a:moveTo>
                <a:lnTo>
                  <a:pt x="1459936" y="207762"/>
                </a:lnTo>
                <a:lnTo>
                  <a:pt x="1457855" y="210563"/>
                </a:lnTo>
                <a:lnTo>
                  <a:pt x="1444716" y="220832"/>
                </a:lnTo>
                <a:lnTo>
                  <a:pt x="1444716" y="0"/>
                </a:lnTo>
                <a:close/>
                <a:moveTo>
                  <a:pt x="1796305" y="12004284"/>
                </a:moveTo>
                <a:lnTo>
                  <a:pt x="1459935" y="12004284"/>
                </a:lnTo>
                <a:lnTo>
                  <a:pt x="1459935" y="12354830"/>
                </a:lnTo>
                <a:lnTo>
                  <a:pt x="1796305" y="12354830"/>
                </a:lnTo>
                <a:close/>
                <a:moveTo>
                  <a:pt x="1796305" y="11639156"/>
                </a:moveTo>
                <a:lnTo>
                  <a:pt x="1459935" y="11639156"/>
                </a:lnTo>
                <a:lnTo>
                  <a:pt x="1459935" y="11989703"/>
                </a:lnTo>
                <a:lnTo>
                  <a:pt x="1796305" y="11989703"/>
                </a:lnTo>
                <a:close/>
                <a:moveTo>
                  <a:pt x="1796305" y="11274028"/>
                </a:moveTo>
                <a:lnTo>
                  <a:pt x="1459935" y="11274028"/>
                </a:lnTo>
                <a:lnTo>
                  <a:pt x="1459935" y="11624575"/>
                </a:lnTo>
                <a:lnTo>
                  <a:pt x="1796305" y="11624575"/>
                </a:lnTo>
                <a:close/>
                <a:moveTo>
                  <a:pt x="1796305" y="10908901"/>
                </a:moveTo>
                <a:lnTo>
                  <a:pt x="1459935" y="10908901"/>
                </a:lnTo>
                <a:lnTo>
                  <a:pt x="1459935" y="11259448"/>
                </a:lnTo>
                <a:lnTo>
                  <a:pt x="1796305" y="11259448"/>
                </a:lnTo>
                <a:close/>
                <a:moveTo>
                  <a:pt x="1796305" y="10543773"/>
                </a:moveTo>
                <a:lnTo>
                  <a:pt x="1459935" y="10543773"/>
                </a:lnTo>
                <a:lnTo>
                  <a:pt x="1459935" y="10894320"/>
                </a:lnTo>
                <a:lnTo>
                  <a:pt x="1796305" y="10894320"/>
                </a:lnTo>
                <a:close/>
                <a:moveTo>
                  <a:pt x="1796305" y="10178645"/>
                </a:moveTo>
                <a:lnTo>
                  <a:pt x="1459935" y="10178645"/>
                </a:lnTo>
                <a:lnTo>
                  <a:pt x="1459935" y="10529192"/>
                </a:lnTo>
                <a:lnTo>
                  <a:pt x="1796305" y="10529192"/>
                </a:lnTo>
                <a:close/>
                <a:moveTo>
                  <a:pt x="1796305" y="9813518"/>
                </a:moveTo>
                <a:lnTo>
                  <a:pt x="1459935" y="9813518"/>
                </a:lnTo>
                <a:lnTo>
                  <a:pt x="1459935" y="10164065"/>
                </a:lnTo>
                <a:lnTo>
                  <a:pt x="1796305" y="10164065"/>
                </a:lnTo>
                <a:close/>
                <a:moveTo>
                  <a:pt x="1796305" y="9448390"/>
                </a:moveTo>
                <a:lnTo>
                  <a:pt x="1459935" y="9448390"/>
                </a:lnTo>
                <a:lnTo>
                  <a:pt x="1459935" y="9798938"/>
                </a:lnTo>
                <a:lnTo>
                  <a:pt x="1796305" y="9798938"/>
                </a:lnTo>
                <a:close/>
                <a:moveTo>
                  <a:pt x="1796305" y="9083262"/>
                </a:moveTo>
                <a:lnTo>
                  <a:pt x="1459935" y="9083262"/>
                </a:lnTo>
                <a:lnTo>
                  <a:pt x="1459935" y="9433810"/>
                </a:lnTo>
                <a:lnTo>
                  <a:pt x="1796305" y="9433810"/>
                </a:lnTo>
                <a:close/>
                <a:moveTo>
                  <a:pt x="1796305" y="8718135"/>
                </a:moveTo>
                <a:lnTo>
                  <a:pt x="1459935" y="8718135"/>
                </a:lnTo>
                <a:lnTo>
                  <a:pt x="1459935" y="9068682"/>
                </a:lnTo>
                <a:lnTo>
                  <a:pt x="1796305" y="9068682"/>
                </a:lnTo>
                <a:close/>
                <a:moveTo>
                  <a:pt x="1796305" y="8353008"/>
                </a:moveTo>
                <a:lnTo>
                  <a:pt x="1459935" y="8353008"/>
                </a:lnTo>
                <a:lnTo>
                  <a:pt x="1459935" y="8703555"/>
                </a:lnTo>
                <a:lnTo>
                  <a:pt x="1796305" y="8703555"/>
                </a:lnTo>
                <a:close/>
                <a:moveTo>
                  <a:pt x="1796305" y="7987881"/>
                </a:moveTo>
                <a:lnTo>
                  <a:pt x="1459935" y="7987881"/>
                </a:lnTo>
                <a:lnTo>
                  <a:pt x="1459935" y="8338428"/>
                </a:lnTo>
                <a:lnTo>
                  <a:pt x="1796305" y="8338428"/>
                </a:lnTo>
                <a:close/>
                <a:moveTo>
                  <a:pt x="1796305" y="7622754"/>
                </a:moveTo>
                <a:lnTo>
                  <a:pt x="1459935" y="7622754"/>
                </a:lnTo>
                <a:lnTo>
                  <a:pt x="1459935" y="7973301"/>
                </a:lnTo>
                <a:lnTo>
                  <a:pt x="1796305" y="7973301"/>
                </a:lnTo>
                <a:close/>
                <a:moveTo>
                  <a:pt x="1796305" y="7257625"/>
                </a:moveTo>
                <a:lnTo>
                  <a:pt x="1459935" y="7257625"/>
                </a:lnTo>
                <a:lnTo>
                  <a:pt x="1459935" y="7608174"/>
                </a:lnTo>
                <a:lnTo>
                  <a:pt x="1796305" y="7608174"/>
                </a:lnTo>
                <a:close/>
                <a:moveTo>
                  <a:pt x="1796305" y="6892501"/>
                </a:moveTo>
                <a:lnTo>
                  <a:pt x="1459935" y="6892501"/>
                </a:lnTo>
                <a:lnTo>
                  <a:pt x="1459935" y="7243044"/>
                </a:lnTo>
                <a:lnTo>
                  <a:pt x="1796305" y="7243044"/>
                </a:lnTo>
                <a:close/>
                <a:moveTo>
                  <a:pt x="1796305" y="6527374"/>
                </a:moveTo>
                <a:lnTo>
                  <a:pt x="1459935" y="6527374"/>
                </a:lnTo>
                <a:lnTo>
                  <a:pt x="1459935" y="6877920"/>
                </a:lnTo>
                <a:lnTo>
                  <a:pt x="1796305" y="6877920"/>
                </a:lnTo>
                <a:close/>
                <a:moveTo>
                  <a:pt x="1796305" y="6187385"/>
                </a:moveTo>
                <a:lnTo>
                  <a:pt x="1459936" y="6187385"/>
                </a:lnTo>
                <a:lnTo>
                  <a:pt x="1459936" y="6357302"/>
                </a:lnTo>
                <a:lnTo>
                  <a:pt x="1459935" y="6357302"/>
                </a:lnTo>
                <a:lnTo>
                  <a:pt x="1459935" y="6512794"/>
                </a:lnTo>
                <a:lnTo>
                  <a:pt x="1796305" y="6512794"/>
                </a:lnTo>
                <a:close/>
                <a:moveTo>
                  <a:pt x="1796306" y="5822257"/>
                </a:moveTo>
                <a:lnTo>
                  <a:pt x="1459936" y="5822257"/>
                </a:lnTo>
                <a:lnTo>
                  <a:pt x="1459936" y="6172803"/>
                </a:lnTo>
                <a:lnTo>
                  <a:pt x="1796306" y="6172803"/>
                </a:lnTo>
                <a:close/>
                <a:moveTo>
                  <a:pt x="1796306" y="5457129"/>
                </a:moveTo>
                <a:lnTo>
                  <a:pt x="1459936" y="5457129"/>
                </a:lnTo>
                <a:lnTo>
                  <a:pt x="1459936" y="5807676"/>
                </a:lnTo>
                <a:lnTo>
                  <a:pt x="1796306" y="5807676"/>
                </a:lnTo>
                <a:close/>
                <a:moveTo>
                  <a:pt x="1796306" y="5092001"/>
                </a:moveTo>
                <a:lnTo>
                  <a:pt x="1459936" y="5092001"/>
                </a:lnTo>
                <a:lnTo>
                  <a:pt x="1459936" y="5442548"/>
                </a:lnTo>
                <a:lnTo>
                  <a:pt x="1796306" y="5442548"/>
                </a:lnTo>
                <a:close/>
                <a:moveTo>
                  <a:pt x="1796306" y="4726874"/>
                </a:moveTo>
                <a:lnTo>
                  <a:pt x="1459936" y="4726874"/>
                </a:lnTo>
                <a:lnTo>
                  <a:pt x="1459936" y="5077421"/>
                </a:lnTo>
                <a:lnTo>
                  <a:pt x="1796306" y="5077421"/>
                </a:lnTo>
                <a:close/>
                <a:moveTo>
                  <a:pt x="1796306" y="4361746"/>
                </a:moveTo>
                <a:lnTo>
                  <a:pt x="1459936" y="4361746"/>
                </a:lnTo>
                <a:lnTo>
                  <a:pt x="1459936" y="4712293"/>
                </a:lnTo>
                <a:lnTo>
                  <a:pt x="1796306" y="4712293"/>
                </a:lnTo>
                <a:close/>
                <a:moveTo>
                  <a:pt x="1796306" y="3996618"/>
                </a:moveTo>
                <a:lnTo>
                  <a:pt x="1459936" y="3996618"/>
                </a:lnTo>
                <a:lnTo>
                  <a:pt x="1459936" y="4347165"/>
                </a:lnTo>
                <a:lnTo>
                  <a:pt x="1796306" y="4347165"/>
                </a:lnTo>
                <a:close/>
                <a:moveTo>
                  <a:pt x="1796306" y="3631491"/>
                </a:moveTo>
                <a:lnTo>
                  <a:pt x="1459936" y="3631491"/>
                </a:lnTo>
                <a:lnTo>
                  <a:pt x="1459936" y="3982038"/>
                </a:lnTo>
                <a:lnTo>
                  <a:pt x="1796306" y="3982038"/>
                </a:lnTo>
                <a:close/>
                <a:moveTo>
                  <a:pt x="1796306" y="3266363"/>
                </a:moveTo>
                <a:lnTo>
                  <a:pt x="1459936" y="3266363"/>
                </a:lnTo>
                <a:lnTo>
                  <a:pt x="1459936" y="3616911"/>
                </a:lnTo>
                <a:lnTo>
                  <a:pt x="1796306" y="3616911"/>
                </a:lnTo>
                <a:close/>
                <a:moveTo>
                  <a:pt x="1796306" y="2901235"/>
                </a:moveTo>
                <a:lnTo>
                  <a:pt x="1459936" y="2901235"/>
                </a:lnTo>
                <a:lnTo>
                  <a:pt x="1459936" y="3251783"/>
                </a:lnTo>
                <a:lnTo>
                  <a:pt x="1796306" y="3251783"/>
                </a:lnTo>
                <a:close/>
                <a:moveTo>
                  <a:pt x="1796306" y="2536108"/>
                </a:moveTo>
                <a:lnTo>
                  <a:pt x="1459936" y="2536108"/>
                </a:lnTo>
                <a:lnTo>
                  <a:pt x="1459936" y="2886655"/>
                </a:lnTo>
                <a:lnTo>
                  <a:pt x="1796306" y="2886655"/>
                </a:lnTo>
                <a:close/>
                <a:moveTo>
                  <a:pt x="1796306" y="2170981"/>
                </a:moveTo>
                <a:lnTo>
                  <a:pt x="1459936" y="2170981"/>
                </a:lnTo>
                <a:lnTo>
                  <a:pt x="1459936" y="2521528"/>
                </a:lnTo>
                <a:lnTo>
                  <a:pt x="1796306" y="2521528"/>
                </a:lnTo>
                <a:close/>
                <a:moveTo>
                  <a:pt x="1796306" y="1805854"/>
                </a:moveTo>
                <a:lnTo>
                  <a:pt x="1459936" y="1805854"/>
                </a:lnTo>
                <a:lnTo>
                  <a:pt x="1459936" y="2156401"/>
                </a:lnTo>
                <a:lnTo>
                  <a:pt x="1796306" y="2156401"/>
                </a:lnTo>
                <a:close/>
                <a:moveTo>
                  <a:pt x="1796306" y="1440727"/>
                </a:moveTo>
                <a:lnTo>
                  <a:pt x="1459936" y="1440727"/>
                </a:lnTo>
                <a:lnTo>
                  <a:pt x="1459936" y="1791274"/>
                </a:lnTo>
                <a:lnTo>
                  <a:pt x="1796306" y="1791274"/>
                </a:lnTo>
                <a:close/>
                <a:moveTo>
                  <a:pt x="1796306" y="1075598"/>
                </a:moveTo>
                <a:lnTo>
                  <a:pt x="1459936" y="1075598"/>
                </a:lnTo>
                <a:lnTo>
                  <a:pt x="1459936" y="1426147"/>
                </a:lnTo>
                <a:lnTo>
                  <a:pt x="1796306" y="1426147"/>
                </a:lnTo>
                <a:close/>
                <a:moveTo>
                  <a:pt x="2147895" y="12004284"/>
                </a:moveTo>
                <a:lnTo>
                  <a:pt x="1811525" y="12004284"/>
                </a:lnTo>
                <a:lnTo>
                  <a:pt x="1811525" y="12354830"/>
                </a:lnTo>
                <a:lnTo>
                  <a:pt x="2147895" y="12354830"/>
                </a:lnTo>
                <a:close/>
                <a:moveTo>
                  <a:pt x="2147895" y="11639156"/>
                </a:moveTo>
                <a:lnTo>
                  <a:pt x="1811525" y="11639156"/>
                </a:lnTo>
                <a:lnTo>
                  <a:pt x="1811525" y="11989703"/>
                </a:lnTo>
                <a:lnTo>
                  <a:pt x="2147895" y="11989703"/>
                </a:lnTo>
                <a:close/>
                <a:moveTo>
                  <a:pt x="2147895" y="11274028"/>
                </a:moveTo>
                <a:lnTo>
                  <a:pt x="1811525" y="11274028"/>
                </a:lnTo>
                <a:lnTo>
                  <a:pt x="1811525" y="11624575"/>
                </a:lnTo>
                <a:lnTo>
                  <a:pt x="2147895" y="11624575"/>
                </a:lnTo>
                <a:close/>
                <a:moveTo>
                  <a:pt x="2147895" y="10908901"/>
                </a:moveTo>
                <a:lnTo>
                  <a:pt x="1811525" y="10908901"/>
                </a:lnTo>
                <a:lnTo>
                  <a:pt x="1811525" y="11259448"/>
                </a:lnTo>
                <a:lnTo>
                  <a:pt x="2147895" y="11259448"/>
                </a:lnTo>
                <a:close/>
                <a:moveTo>
                  <a:pt x="2147896" y="10543773"/>
                </a:moveTo>
                <a:lnTo>
                  <a:pt x="1811525" y="10543773"/>
                </a:lnTo>
                <a:lnTo>
                  <a:pt x="1811525" y="10894320"/>
                </a:lnTo>
                <a:lnTo>
                  <a:pt x="2147895" y="10894320"/>
                </a:lnTo>
                <a:close/>
                <a:moveTo>
                  <a:pt x="2147896" y="10178645"/>
                </a:moveTo>
                <a:lnTo>
                  <a:pt x="1811525" y="10178645"/>
                </a:lnTo>
                <a:lnTo>
                  <a:pt x="1811525" y="10529192"/>
                </a:lnTo>
                <a:lnTo>
                  <a:pt x="2147896" y="10529192"/>
                </a:lnTo>
                <a:close/>
                <a:moveTo>
                  <a:pt x="2147896" y="9813518"/>
                </a:moveTo>
                <a:lnTo>
                  <a:pt x="1811525" y="9813518"/>
                </a:lnTo>
                <a:lnTo>
                  <a:pt x="1811525" y="10164065"/>
                </a:lnTo>
                <a:lnTo>
                  <a:pt x="2147896" y="10164065"/>
                </a:lnTo>
                <a:close/>
                <a:moveTo>
                  <a:pt x="2147896" y="9448390"/>
                </a:moveTo>
                <a:lnTo>
                  <a:pt x="1811525" y="9448390"/>
                </a:lnTo>
                <a:lnTo>
                  <a:pt x="1811525" y="9798938"/>
                </a:lnTo>
                <a:lnTo>
                  <a:pt x="2147896" y="9798938"/>
                </a:lnTo>
                <a:close/>
                <a:moveTo>
                  <a:pt x="2147896" y="9083262"/>
                </a:moveTo>
                <a:lnTo>
                  <a:pt x="1811525" y="9083262"/>
                </a:lnTo>
                <a:lnTo>
                  <a:pt x="1811525" y="9433810"/>
                </a:lnTo>
                <a:lnTo>
                  <a:pt x="2147896" y="9433810"/>
                </a:lnTo>
                <a:close/>
                <a:moveTo>
                  <a:pt x="2147896" y="8718135"/>
                </a:moveTo>
                <a:lnTo>
                  <a:pt x="1811525" y="8718135"/>
                </a:lnTo>
                <a:lnTo>
                  <a:pt x="1811525" y="9068682"/>
                </a:lnTo>
                <a:lnTo>
                  <a:pt x="2147896" y="9068682"/>
                </a:lnTo>
                <a:close/>
                <a:moveTo>
                  <a:pt x="2147896" y="8353008"/>
                </a:moveTo>
                <a:lnTo>
                  <a:pt x="1811525" y="8353008"/>
                </a:lnTo>
                <a:lnTo>
                  <a:pt x="1811525" y="8703555"/>
                </a:lnTo>
                <a:lnTo>
                  <a:pt x="2147896" y="8703555"/>
                </a:lnTo>
                <a:close/>
                <a:moveTo>
                  <a:pt x="2147896" y="7987881"/>
                </a:moveTo>
                <a:lnTo>
                  <a:pt x="1811525" y="7987881"/>
                </a:lnTo>
                <a:lnTo>
                  <a:pt x="1811525" y="8338428"/>
                </a:lnTo>
                <a:lnTo>
                  <a:pt x="2147896" y="8338428"/>
                </a:lnTo>
                <a:close/>
                <a:moveTo>
                  <a:pt x="2147896" y="7622754"/>
                </a:moveTo>
                <a:lnTo>
                  <a:pt x="1811525" y="7622754"/>
                </a:lnTo>
                <a:lnTo>
                  <a:pt x="1811525" y="7973301"/>
                </a:lnTo>
                <a:lnTo>
                  <a:pt x="2147896" y="7973301"/>
                </a:lnTo>
                <a:close/>
                <a:moveTo>
                  <a:pt x="2147896" y="7257625"/>
                </a:moveTo>
                <a:lnTo>
                  <a:pt x="1811525" y="7257625"/>
                </a:lnTo>
                <a:lnTo>
                  <a:pt x="1811525" y="7608174"/>
                </a:lnTo>
                <a:lnTo>
                  <a:pt x="2147896" y="7608174"/>
                </a:lnTo>
                <a:close/>
                <a:moveTo>
                  <a:pt x="2147896" y="6892501"/>
                </a:moveTo>
                <a:lnTo>
                  <a:pt x="1811525" y="6892501"/>
                </a:lnTo>
                <a:lnTo>
                  <a:pt x="1811525" y="7243044"/>
                </a:lnTo>
                <a:lnTo>
                  <a:pt x="2147896" y="7243044"/>
                </a:lnTo>
                <a:close/>
                <a:moveTo>
                  <a:pt x="2147896" y="6527374"/>
                </a:moveTo>
                <a:lnTo>
                  <a:pt x="1811525" y="6527374"/>
                </a:lnTo>
                <a:lnTo>
                  <a:pt x="1811525" y="6877920"/>
                </a:lnTo>
                <a:lnTo>
                  <a:pt x="2147896" y="6877920"/>
                </a:lnTo>
                <a:close/>
                <a:moveTo>
                  <a:pt x="2147896" y="6187385"/>
                </a:moveTo>
                <a:lnTo>
                  <a:pt x="1811526" y="6187385"/>
                </a:lnTo>
                <a:lnTo>
                  <a:pt x="1811526" y="6357302"/>
                </a:lnTo>
                <a:lnTo>
                  <a:pt x="1811525" y="6357302"/>
                </a:lnTo>
                <a:lnTo>
                  <a:pt x="1811525" y="6512794"/>
                </a:lnTo>
                <a:lnTo>
                  <a:pt x="2147896" y="6512794"/>
                </a:lnTo>
                <a:lnTo>
                  <a:pt x="2147896" y="6357302"/>
                </a:lnTo>
                <a:close/>
                <a:moveTo>
                  <a:pt x="2147896" y="5822257"/>
                </a:moveTo>
                <a:lnTo>
                  <a:pt x="1811526" y="5822257"/>
                </a:lnTo>
                <a:lnTo>
                  <a:pt x="1811526" y="6172803"/>
                </a:lnTo>
                <a:lnTo>
                  <a:pt x="2147896" y="6172803"/>
                </a:lnTo>
                <a:close/>
                <a:moveTo>
                  <a:pt x="2147896" y="5457129"/>
                </a:moveTo>
                <a:lnTo>
                  <a:pt x="1811526" y="5457129"/>
                </a:lnTo>
                <a:lnTo>
                  <a:pt x="1811526" y="5807676"/>
                </a:lnTo>
                <a:lnTo>
                  <a:pt x="2147896" y="5807676"/>
                </a:lnTo>
                <a:close/>
                <a:moveTo>
                  <a:pt x="2147896" y="5092001"/>
                </a:moveTo>
                <a:lnTo>
                  <a:pt x="1811526" y="5092001"/>
                </a:lnTo>
                <a:lnTo>
                  <a:pt x="1811526" y="5442548"/>
                </a:lnTo>
                <a:lnTo>
                  <a:pt x="2147896" y="5442548"/>
                </a:lnTo>
                <a:close/>
                <a:moveTo>
                  <a:pt x="2147896" y="4726874"/>
                </a:moveTo>
                <a:lnTo>
                  <a:pt x="1811526" y="4726874"/>
                </a:lnTo>
                <a:lnTo>
                  <a:pt x="1811526" y="5077421"/>
                </a:lnTo>
                <a:lnTo>
                  <a:pt x="2147896" y="5077421"/>
                </a:lnTo>
                <a:close/>
                <a:moveTo>
                  <a:pt x="2147897" y="4361746"/>
                </a:moveTo>
                <a:lnTo>
                  <a:pt x="1811526" y="4361746"/>
                </a:lnTo>
                <a:lnTo>
                  <a:pt x="1811526" y="4712293"/>
                </a:lnTo>
                <a:lnTo>
                  <a:pt x="2147896" y="4712293"/>
                </a:lnTo>
                <a:close/>
                <a:moveTo>
                  <a:pt x="2147897" y="3996618"/>
                </a:moveTo>
                <a:lnTo>
                  <a:pt x="1811526" y="3996618"/>
                </a:lnTo>
                <a:lnTo>
                  <a:pt x="1811526" y="4347165"/>
                </a:lnTo>
                <a:lnTo>
                  <a:pt x="2147897" y="4347165"/>
                </a:lnTo>
                <a:close/>
                <a:moveTo>
                  <a:pt x="2147897" y="3631491"/>
                </a:moveTo>
                <a:lnTo>
                  <a:pt x="1811526" y="3631491"/>
                </a:lnTo>
                <a:lnTo>
                  <a:pt x="1811526" y="3982038"/>
                </a:lnTo>
                <a:lnTo>
                  <a:pt x="2147897" y="3982038"/>
                </a:lnTo>
                <a:close/>
                <a:moveTo>
                  <a:pt x="2147897" y="3266363"/>
                </a:moveTo>
                <a:lnTo>
                  <a:pt x="1811526" y="3266363"/>
                </a:lnTo>
                <a:lnTo>
                  <a:pt x="1811526" y="3616911"/>
                </a:lnTo>
                <a:lnTo>
                  <a:pt x="2147897" y="3616911"/>
                </a:lnTo>
                <a:close/>
                <a:moveTo>
                  <a:pt x="2147897" y="2901235"/>
                </a:moveTo>
                <a:lnTo>
                  <a:pt x="1811526" y="2901235"/>
                </a:lnTo>
                <a:lnTo>
                  <a:pt x="1811526" y="3251783"/>
                </a:lnTo>
                <a:lnTo>
                  <a:pt x="2147897" y="3251783"/>
                </a:lnTo>
                <a:close/>
                <a:moveTo>
                  <a:pt x="2499484" y="11639156"/>
                </a:moveTo>
                <a:lnTo>
                  <a:pt x="2163115" y="11639156"/>
                </a:lnTo>
                <a:lnTo>
                  <a:pt x="2163115" y="11989703"/>
                </a:lnTo>
                <a:lnTo>
                  <a:pt x="2499484" y="11989703"/>
                </a:lnTo>
                <a:close/>
                <a:moveTo>
                  <a:pt x="2499484" y="11274028"/>
                </a:moveTo>
                <a:lnTo>
                  <a:pt x="2163115" y="11274028"/>
                </a:lnTo>
                <a:lnTo>
                  <a:pt x="2163115" y="11624575"/>
                </a:lnTo>
                <a:lnTo>
                  <a:pt x="2499484" y="11624575"/>
                </a:lnTo>
                <a:close/>
                <a:moveTo>
                  <a:pt x="2499484" y="10908900"/>
                </a:moveTo>
                <a:lnTo>
                  <a:pt x="2163115" y="10908901"/>
                </a:lnTo>
                <a:lnTo>
                  <a:pt x="2163115" y="11259448"/>
                </a:lnTo>
                <a:lnTo>
                  <a:pt x="2499484" y="11259448"/>
                </a:lnTo>
                <a:close/>
                <a:moveTo>
                  <a:pt x="2499484" y="10543773"/>
                </a:moveTo>
                <a:lnTo>
                  <a:pt x="2163115" y="10543773"/>
                </a:lnTo>
                <a:lnTo>
                  <a:pt x="2163115" y="10894320"/>
                </a:lnTo>
                <a:lnTo>
                  <a:pt x="2499484" y="10894320"/>
                </a:lnTo>
                <a:close/>
                <a:moveTo>
                  <a:pt x="2499484" y="10178645"/>
                </a:moveTo>
                <a:lnTo>
                  <a:pt x="2163115" y="10178645"/>
                </a:lnTo>
                <a:lnTo>
                  <a:pt x="2163115" y="10529192"/>
                </a:lnTo>
                <a:lnTo>
                  <a:pt x="2499484" y="10529192"/>
                </a:lnTo>
                <a:close/>
                <a:moveTo>
                  <a:pt x="2499484" y="9813518"/>
                </a:moveTo>
                <a:lnTo>
                  <a:pt x="2163115" y="9813518"/>
                </a:lnTo>
                <a:lnTo>
                  <a:pt x="2163115" y="10164065"/>
                </a:lnTo>
                <a:lnTo>
                  <a:pt x="2499484" y="10164065"/>
                </a:lnTo>
                <a:close/>
                <a:moveTo>
                  <a:pt x="2499484" y="9448390"/>
                </a:moveTo>
                <a:lnTo>
                  <a:pt x="2163115" y="9448390"/>
                </a:lnTo>
                <a:lnTo>
                  <a:pt x="2163115" y="9798938"/>
                </a:lnTo>
                <a:lnTo>
                  <a:pt x="2499484" y="9798938"/>
                </a:lnTo>
                <a:close/>
                <a:moveTo>
                  <a:pt x="2499484" y="9083262"/>
                </a:moveTo>
                <a:lnTo>
                  <a:pt x="2163115" y="9083262"/>
                </a:lnTo>
                <a:lnTo>
                  <a:pt x="2163115" y="9433810"/>
                </a:lnTo>
                <a:lnTo>
                  <a:pt x="2499484" y="9433810"/>
                </a:lnTo>
                <a:close/>
                <a:moveTo>
                  <a:pt x="2499484" y="8718135"/>
                </a:moveTo>
                <a:lnTo>
                  <a:pt x="2163115" y="8718135"/>
                </a:lnTo>
                <a:lnTo>
                  <a:pt x="2163115" y="9068682"/>
                </a:lnTo>
                <a:lnTo>
                  <a:pt x="2499484" y="9068682"/>
                </a:lnTo>
                <a:close/>
                <a:moveTo>
                  <a:pt x="2499484" y="8353008"/>
                </a:moveTo>
                <a:lnTo>
                  <a:pt x="2163115" y="8353008"/>
                </a:lnTo>
                <a:lnTo>
                  <a:pt x="2163115" y="8703555"/>
                </a:lnTo>
                <a:lnTo>
                  <a:pt x="2499484" y="8703555"/>
                </a:lnTo>
                <a:close/>
                <a:moveTo>
                  <a:pt x="2499484" y="7987881"/>
                </a:moveTo>
                <a:lnTo>
                  <a:pt x="2163115" y="7987881"/>
                </a:lnTo>
                <a:lnTo>
                  <a:pt x="2163115" y="8338428"/>
                </a:lnTo>
                <a:lnTo>
                  <a:pt x="2499484" y="8338428"/>
                </a:lnTo>
                <a:close/>
                <a:moveTo>
                  <a:pt x="2499484" y="7622754"/>
                </a:moveTo>
                <a:lnTo>
                  <a:pt x="2163115" y="7622754"/>
                </a:lnTo>
                <a:lnTo>
                  <a:pt x="2163115" y="7973301"/>
                </a:lnTo>
                <a:lnTo>
                  <a:pt x="2499484" y="7973301"/>
                </a:lnTo>
                <a:close/>
                <a:moveTo>
                  <a:pt x="2499484" y="7257625"/>
                </a:moveTo>
                <a:lnTo>
                  <a:pt x="2163115" y="7257625"/>
                </a:lnTo>
                <a:lnTo>
                  <a:pt x="2163115" y="7608174"/>
                </a:lnTo>
                <a:lnTo>
                  <a:pt x="2499484" y="7608174"/>
                </a:lnTo>
                <a:close/>
                <a:moveTo>
                  <a:pt x="2499484" y="6892501"/>
                </a:moveTo>
                <a:lnTo>
                  <a:pt x="2163115" y="6892501"/>
                </a:lnTo>
                <a:lnTo>
                  <a:pt x="2163115" y="7243044"/>
                </a:lnTo>
                <a:lnTo>
                  <a:pt x="2499484" y="7243044"/>
                </a:lnTo>
                <a:close/>
                <a:moveTo>
                  <a:pt x="2499485" y="6527374"/>
                </a:moveTo>
                <a:lnTo>
                  <a:pt x="2163115" y="6527374"/>
                </a:lnTo>
                <a:lnTo>
                  <a:pt x="2163115" y="6877920"/>
                </a:lnTo>
                <a:lnTo>
                  <a:pt x="2499484" y="6877921"/>
                </a:lnTo>
                <a:close/>
                <a:moveTo>
                  <a:pt x="2499485" y="6187384"/>
                </a:moveTo>
                <a:lnTo>
                  <a:pt x="2163116" y="6187385"/>
                </a:lnTo>
                <a:lnTo>
                  <a:pt x="2163116" y="6357302"/>
                </a:lnTo>
                <a:lnTo>
                  <a:pt x="2163115" y="6357302"/>
                </a:lnTo>
                <a:lnTo>
                  <a:pt x="2163115" y="6512794"/>
                </a:lnTo>
                <a:lnTo>
                  <a:pt x="2499485" y="6512794"/>
                </a:lnTo>
                <a:lnTo>
                  <a:pt x="2499485" y="6357302"/>
                </a:lnTo>
                <a:close/>
                <a:moveTo>
                  <a:pt x="2499485" y="5822257"/>
                </a:moveTo>
                <a:lnTo>
                  <a:pt x="2163116" y="5822257"/>
                </a:lnTo>
                <a:lnTo>
                  <a:pt x="2163116" y="6172803"/>
                </a:lnTo>
                <a:lnTo>
                  <a:pt x="2499485" y="6172803"/>
                </a:lnTo>
                <a:close/>
                <a:moveTo>
                  <a:pt x="2499485" y="5457129"/>
                </a:moveTo>
                <a:lnTo>
                  <a:pt x="2163116" y="5457129"/>
                </a:lnTo>
                <a:lnTo>
                  <a:pt x="2163116" y="5807676"/>
                </a:lnTo>
                <a:lnTo>
                  <a:pt x="2499485" y="5807676"/>
                </a:lnTo>
                <a:close/>
                <a:moveTo>
                  <a:pt x="2499485" y="5092001"/>
                </a:moveTo>
                <a:lnTo>
                  <a:pt x="2163116" y="5092001"/>
                </a:lnTo>
                <a:lnTo>
                  <a:pt x="2163116" y="5442548"/>
                </a:lnTo>
                <a:lnTo>
                  <a:pt x="2499485" y="5442548"/>
                </a:lnTo>
                <a:close/>
                <a:moveTo>
                  <a:pt x="2499485" y="4726873"/>
                </a:moveTo>
                <a:lnTo>
                  <a:pt x="2163116" y="4726874"/>
                </a:lnTo>
                <a:lnTo>
                  <a:pt x="2163116" y="5077421"/>
                </a:lnTo>
                <a:lnTo>
                  <a:pt x="2499485" y="5077421"/>
                </a:lnTo>
                <a:close/>
                <a:moveTo>
                  <a:pt x="2499485" y="4361746"/>
                </a:moveTo>
                <a:lnTo>
                  <a:pt x="2163116" y="4361746"/>
                </a:lnTo>
                <a:lnTo>
                  <a:pt x="2163116" y="4712293"/>
                </a:lnTo>
                <a:lnTo>
                  <a:pt x="2499485" y="4712293"/>
                </a:lnTo>
                <a:close/>
                <a:moveTo>
                  <a:pt x="2499485" y="3266363"/>
                </a:moveTo>
                <a:lnTo>
                  <a:pt x="2163116" y="3266363"/>
                </a:lnTo>
                <a:lnTo>
                  <a:pt x="2163116" y="3616911"/>
                </a:lnTo>
                <a:lnTo>
                  <a:pt x="2499485" y="3616911"/>
                </a:lnTo>
                <a:close/>
                <a:moveTo>
                  <a:pt x="2499485" y="2901235"/>
                </a:moveTo>
                <a:lnTo>
                  <a:pt x="2163116" y="2901235"/>
                </a:lnTo>
                <a:lnTo>
                  <a:pt x="2163116" y="3251783"/>
                </a:lnTo>
                <a:lnTo>
                  <a:pt x="2499485" y="3251783"/>
                </a:lnTo>
                <a:close/>
                <a:moveTo>
                  <a:pt x="2851074" y="11639156"/>
                </a:moveTo>
                <a:lnTo>
                  <a:pt x="2514704" y="11639156"/>
                </a:lnTo>
                <a:lnTo>
                  <a:pt x="2514704" y="11989703"/>
                </a:lnTo>
                <a:lnTo>
                  <a:pt x="2851074" y="11989703"/>
                </a:lnTo>
                <a:close/>
                <a:moveTo>
                  <a:pt x="2851074" y="11274028"/>
                </a:moveTo>
                <a:lnTo>
                  <a:pt x="2514704" y="11274028"/>
                </a:lnTo>
                <a:lnTo>
                  <a:pt x="2514704" y="11624575"/>
                </a:lnTo>
                <a:lnTo>
                  <a:pt x="2851074" y="11624575"/>
                </a:lnTo>
                <a:close/>
                <a:moveTo>
                  <a:pt x="2851074" y="10908900"/>
                </a:moveTo>
                <a:lnTo>
                  <a:pt x="2514704" y="10908900"/>
                </a:lnTo>
                <a:lnTo>
                  <a:pt x="2514704" y="11259448"/>
                </a:lnTo>
                <a:lnTo>
                  <a:pt x="2851074" y="11259448"/>
                </a:lnTo>
                <a:close/>
                <a:moveTo>
                  <a:pt x="2851074" y="10543773"/>
                </a:moveTo>
                <a:lnTo>
                  <a:pt x="2514704" y="10543773"/>
                </a:lnTo>
                <a:lnTo>
                  <a:pt x="2514704" y="10894320"/>
                </a:lnTo>
                <a:lnTo>
                  <a:pt x="2851074" y="10894320"/>
                </a:lnTo>
                <a:close/>
                <a:moveTo>
                  <a:pt x="2851074" y="10178645"/>
                </a:moveTo>
                <a:lnTo>
                  <a:pt x="2514704" y="10178645"/>
                </a:lnTo>
                <a:lnTo>
                  <a:pt x="2514704" y="10529192"/>
                </a:lnTo>
                <a:lnTo>
                  <a:pt x="2851074" y="10529192"/>
                </a:lnTo>
                <a:close/>
                <a:moveTo>
                  <a:pt x="2851074" y="9813518"/>
                </a:moveTo>
                <a:lnTo>
                  <a:pt x="2514704" y="9813518"/>
                </a:lnTo>
                <a:lnTo>
                  <a:pt x="2514704" y="10164065"/>
                </a:lnTo>
                <a:lnTo>
                  <a:pt x="2851074" y="10164065"/>
                </a:lnTo>
                <a:close/>
                <a:moveTo>
                  <a:pt x="2851074" y="9448390"/>
                </a:moveTo>
                <a:lnTo>
                  <a:pt x="2514704" y="9448390"/>
                </a:lnTo>
                <a:lnTo>
                  <a:pt x="2514704" y="9798938"/>
                </a:lnTo>
                <a:lnTo>
                  <a:pt x="2851074" y="9798938"/>
                </a:lnTo>
                <a:close/>
                <a:moveTo>
                  <a:pt x="2851074" y="9083262"/>
                </a:moveTo>
                <a:lnTo>
                  <a:pt x="2514704" y="9083262"/>
                </a:lnTo>
                <a:lnTo>
                  <a:pt x="2514704" y="9433810"/>
                </a:lnTo>
                <a:lnTo>
                  <a:pt x="2851074" y="9433810"/>
                </a:lnTo>
                <a:close/>
                <a:moveTo>
                  <a:pt x="2851074" y="8718135"/>
                </a:moveTo>
                <a:lnTo>
                  <a:pt x="2514704" y="8718135"/>
                </a:lnTo>
                <a:lnTo>
                  <a:pt x="2514704" y="9068682"/>
                </a:lnTo>
                <a:lnTo>
                  <a:pt x="2851074" y="9068682"/>
                </a:lnTo>
                <a:close/>
                <a:moveTo>
                  <a:pt x="2851074" y="8353008"/>
                </a:moveTo>
                <a:lnTo>
                  <a:pt x="2514704" y="8353008"/>
                </a:lnTo>
                <a:lnTo>
                  <a:pt x="2514704" y="8703555"/>
                </a:lnTo>
                <a:lnTo>
                  <a:pt x="2851074" y="8703555"/>
                </a:lnTo>
                <a:close/>
                <a:moveTo>
                  <a:pt x="2851074" y="7987881"/>
                </a:moveTo>
                <a:lnTo>
                  <a:pt x="2514704" y="7987881"/>
                </a:lnTo>
                <a:lnTo>
                  <a:pt x="2514704" y="8338428"/>
                </a:lnTo>
                <a:lnTo>
                  <a:pt x="2851074" y="8338428"/>
                </a:lnTo>
                <a:close/>
                <a:moveTo>
                  <a:pt x="2851074" y="7622754"/>
                </a:moveTo>
                <a:lnTo>
                  <a:pt x="2514704" y="7622754"/>
                </a:lnTo>
                <a:lnTo>
                  <a:pt x="2514704" y="7973301"/>
                </a:lnTo>
                <a:lnTo>
                  <a:pt x="2851074" y="7973301"/>
                </a:lnTo>
                <a:close/>
                <a:moveTo>
                  <a:pt x="2851074" y="7257625"/>
                </a:moveTo>
                <a:lnTo>
                  <a:pt x="2514704" y="7257625"/>
                </a:lnTo>
                <a:lnTo>
                  <a:pt x="2514704" y="7608174"/>
                </a:lnTo>
                <a:lnTo>
                  <a:pt x="2851074" y="7608174"/>
                </a:lnTo>
                <a:close/>
                <a:moveTo>
                  <a:pt x="2851074" y="6892501"/>
                </a:moveTo>
                <a:lnTo>
                  <a:pt x="2514704" y="6892501"/>
                </a:lnTo>
                <a:lnTo>
                  <a:pt x="2514704" y="7243044"/>
                </a:lnTo>
                <a:lnTo>
                  <a:pt x="2851074" y="7243044"/>
                </a:lnTo>
                <a:close/>
                <a:moveTo>
                  <a:pt x="2851075" y="6527374"/>
                </a:moveTo>
                <a:lnTo>
                  <a:pt x="2514705" y="6527374"/>
                </a:lnTo>
                <a:lnTo>
                  <a:pt x="2514704" y="6877921"/>
                </a:lnTo>
                <a:lnTo>
                  <a:pt x="2851074" y="6877921"/>
                </a:lnTo>
                <a:close/>
                <a:moveTo>
                  <a:pt x="2851075" y="6187384"/>
                </a:moveTo>
                <a:lnTo>
                  <a:pt x="2514705" y="6187384"/>
                </a:lnTo>
                <a:lnTo>
                  <a:pt x="2514705" y="6357302"/>
                </a:lnTo>
                <a:lnTo>
                  <a:pt x="2514705" y="6512794"/>
                </a:lnTo>
                <a:lnTo>
                  <a:pt x="2851075" y="6512794"/>
                </a:lnTo>
                <a:lnTo>
                  <a:pt x="2851075" y="6357302"/>
                </a:lnTo>
                <a:close/>
                <a:moveTo>
                  <a:pt x="2851075" y="5822257"/>
                </a:moveTo>
                <a:lnTo>
                  <a:pt x="2514705" y="5822257"/>
                </a:lnTo>
                <a:lnTo>
                  <a:pt x="2514705" y="6172803"/>
                </a:lnTo>
                <a:lnTo>
                  <a:pt x="2851075" y="6172803"/>
                </a:lnTo>
                <a:close/>
                <a:moveTo>
                  <a:pt x="2851075" y="5457129"/>
                </a:moveTo>
                <a:lnTo>
                  <a:pt x="2514705" y="5457129"/>
                </a:lnTo>
                <a:lnTo>
                  <a:pt x="2514705" y="5807676"/>
                </a:lnTo>
                <a:lnTo>
                  <a:pt x="2851075" y="5807676"/>
                </a:lnTo>
                <a:close/>
                <a:moveTo>
                  <a:pt x="3202664" y="11639156"/>
                </a:moveTo>
                <a:lnTo>
                  <a:pt x="2866294" y="11639156"/>
                </a:lnTo>
                <a:lnTo>
                  <a:pt x="2866294" y="11989703"/>
                </a:lnTo>
                <a:lnTo>
                  <a:pt x="3202664" y="11989703"/>
                </a:lnTo>
                <a:close/>
                <a:moveTo>
                  <a:pt x="3202665" y="11274028"/>
                </a:moveTo>
                <a:lnTo>
                  <a:pt x="2866294" y="11274028"/>
                </a:lnTo>
                <a:lnTo>
                  <a:pt x="2866294" y="11624575"/>
                </a:lnTo>
                <a:lnTo>
                  <a:pt x="3202664" y="11624575"/>
                </a:lnTo>
                <a:close/>
                <a:moveTo>
                  <a:pt x="3202665" y="10908900"/>
                </a:moveTo>
                <a:lnTo>
                  <a:pt x="2866294" y="10908900"/>
                </a:lnTo>
                <a:lnTo>
                  <a:pt x="2866294" y="11259448"/>
                </a:lnTo>
                <a:lnTo>
                  <a:pt x="3202665" y="11259448"/>
                </a:lnTo>
                <a:close/>
                <a:moveTo>
                  <a:pt x="3202665" y="10543773"/>
                </a:moveTo>
                <a:lnTo>
                  <a:pt x="2866294" y="10543773"/>
                </a:lnTo>
                <a:lnTo>
                  <a:pt x="2866294" y="10894320"/>
                </a:lnTo>
                <a:lnTo>
                  <a:pt x="3202665" y="10894320"/>
                </a:lnTo>
                <a:close/>
                <a:moveTo>
                  <a:pt x="3202665" y="10178645"/>
                </a:moveTo>
                <a:lnTo>
                  <a:pt x="2866294" y="10178645"/>
                </a:lnTo>
                <a:lnTo>
                  <a:pt x="2866294" y="10529192"/>
                </a:lnTo>
                <a:lnTo>
                  <a:pt x="3202665" y="10529192"/>
                </a:lnTo>
                <a:close/>
                <a:moveTo>
                  <a:pt x="3202665" y="9813518"/>
                </a:moveTo>
                <a:lnTo>
                  <a:pt x="2866294" y="9813518"/>
                </a:lnTo>
                <a:lnTo>
                  <a:pt x="2866294" y="10164065"/>
                </a:lnTo>
                <a:lnTo>
                  <a:pt x="3202665" y="10164065"/>
                </a:lnTo>
                <a:close/>
                <a:moveTo>
                  <a:pt x="3202665" y="9448390"/>
                </a:moveTo>
                <a:lnTo>
                  <a:pt x="2866294" y="9448390"/>
                </a:lnTo>
                <a:lnTo>
                  <a:pt x="2866294" y="9798938"/>
                </a:lnTo>
                <a:lnTo>
                  <a:pt x="3202665" y="9798938"/>
                </a:lnTo>
                <a:close/>
                <a:moveTo>
                  <a:pt x="3202665" y="8353008"/>
                </a:moveTo>
                <a:lnTo>
                  <a:pt x="2866294" y="8353008"/>
                </a:lnTo>
                <a:lnTo>
                  <a:pt x="2866294" y="8703555"/>
                </a:lnTo>
                <a:lnTo>
                  <a:pt x="3202665" y="8703555"/>
                </a:lnTo>
                <a:close/>
                <a:moveTo>
                  <a:pt x="3202665" y="7987881"/>
                </a:moveTo>
                <a:lnTo>
                  <a:pt x="2866294" y="7987881"/>
                </a:lnTo>
                <a:lnTo>
                  <a:pt x="2866294" y="8338428"/>
                </a:lnTo>
                <a:lnTo>
                  <a:pt x="3202665" y="8338428"/>
                </a:lnTo>
                <a:close/>
                <a:moveTo>
                  <a:pt x="3202665" y="7622754"/>
                </a:moveTo>
                <a:lnTo>
                  <a:pt x="2866294" y="7622754"/>
                </a:lnTo>
                <a:lnTo>
                  <a:pt x="2866294" y="7973301"/>
                </a:lnTo>
                <a:lnTo>
                  <a:pt x="3202665" y="7973301"/>
                </a:lnTo>
                <a:close/>
                <a:moveTo>
                  <a:pt x="3571906" y="11639155"/>
                </a:moveTo>
                <a:lnTo>
                  <a:pt x="3393038" y="11639155"/>
                </a:lnTo>
                <a:lnTo>
                  <a:pt x="3393038" y="11639156"/>
                </a:lnTo>
                <a:lnTo>
                  <a:pt x="3217884" y="11639156"/>
                </a:lnTo>
                <a:lnTo>
                  <a:pt x="3217884" y="11989703"/>
                </a:lnTo>
                <a:lnTo>
                  <a:pt x="3340430" y="11989703"/>
                </a:lnTo>
                <a:lnTo>
                  <a:pt x="3393038" y="11989703"/>
                </a:lnTo>
                <a:lnTo>
                  <a:pt x="3571906" y="11989703"/>
                </a:lnTo>
                <a:close/>
                <a:moveTo>
                  <a:pt x="3571906" y="11274028"/>
                </a:moveTo>
                <a:lnTo>
                  <a:pt x="3393038" y="11274028"/>
                </a:lnTo>
                <a:lnTo>
                  <a:pt x="3340430" y="11274028"/>
                </a:lnTo>
                <a:lnTo>
                  <a:pt x="3217885" y="11274028"/>
                </a:lnTo>
                <a:lnTo>
                  <a:pt x="3217884" y="11624575"/>
                </a:lnTo>
                <a:lnTo>
                  <a:pt x="3340430" y="11624575"/>
                </a:lnTo>
                <a:lnTo>
                  <a:pt x="3393038" y="11624575"/>
                </a:lnTo>
                <a:lnTo>
                  <a:pt x="3571906" y="11624575"/>
                </a:lnTo>
                <a:close/>
                <a:moveTo>
                  <a:pt x="3571906" y="10908900"/>
                </a:moveTo>
                <a:lnTo>
                  <a:pt x="3393038" y="10908900"/>
                </a:lnTo>
                <a:lnTo>
                  <a:pt x="3340430" y="10908900"/>
                </a:lnTo>
                <a:lnTo>
                  <a:pt x="3217885" y="10908900"/>
                </a:lnTo>
                <a:lnTo>
                  <a:pt x="3217885" y="11259448"/>
                </a:lnTo>
                <a:lnTo>
                  <a:pt x="3340430" y="11259448"/>
                </a:lnTo>
                <a:lnTo>
                  <a:pt x="3393038" y="11259448"/>
                </a:lnTo>
                <a:lnTo>
                  <a:pt x="3571906" y="11259448"/>
                </a:lnTo>
                <a:close/>
                <a:moveTo>
                  <a:pt x="3571906" y="10543772"/>
                </a:moveTo>
                <a:lnTo>
                  <a:pt x="3393038" y="10543772"/>
                </a:lnTo>
                <a:lnTo>
                  <a:pt x="3393038" y="10543773"/>
                </a:lnTo>
                <a:lnTo>
                  <a:pt x="3217885" y="10543773"/>
                </a:lnTo>
                <a:lnTo>
                  <a:pt x="3217885" y="10894320"/>
                </a:lnTo>
                <a:lnTo>
                  <a:pt x="3340430" y="10894320"/>
                </a:lnTo>
                <a:lnTo>
                  <a:pt x="3393038" y="10894320"/>
                </a:lnTo>
                <a:lnTo>
                  <a:pt x="3571906" y="10894320"/>
                </a:lnTo>
                <a:close/>
                <a:moveTo>
                  <a:pt x="3571906" y="10178645"/>
                </a:moveTo>
                <a:lnTo>
                  <a:pt x="3393038" y="10178645"/>
                </a:lnTo>
                <a:lnTo>
                  <a:pt x="3340430" y="10178645"/>
                </a:lnTo>
                <a:lnTo>
                  <a:pt x="3217885" y="10178645"/>
                </a:lnTo>
                <a:lnTo>
                  <a:pt x="3217885" y="10529192"/>
                </a:lnTo>
                <a:lnTo>
                  <a:pt x="3340430" y="10529192"/>
                </a:lnTo>
                <a:lnTo>
                  <a:pt x="3393038" y="10529192"/>
                </a:lnTo>
                <a:lnTo>
                  <a:pt x="3571906" y="10529192"/>
                </a:lnTo>
                <a:close/>
                <a:moveTo>
                  <a:pt x="3923499" y="11639155"/>
                </a:moveTo>
                <a:lnTo>
                  <a:pt x="3587126" y="11639155"/>
                </a:lnTo>
                <a:lnTo>
                  <a:pt x="3587126" y="11989703"/>
                </a:lnTo>
                <a:lnTo>
                  <a:pt x="3923499" y="11989703"/>
                </a:lnTo>
                <a:close/>
                <a:moveTo>
                  <a:pt x="4128156" y="11989703"/>
                </a:moveTo>
                <a:lnTo>
                  <a:pt x="4116441" y="12004282"/>
                </a:lnTo>
                <a:lnTo>
                  <a:pt x="3938719" y="12004282"/>
                </a:lnTo>
                <a:lnTo>
                  <a:pt x="3938719" y="12350495"/>
                </a:lnTo>
                <a:lnTo>
                  <a:pt x="3923499" y="12350612"/>
                </a:lnTo>
                <a:lnTo>
                  <a:pt x="3923499" y="12004282"/>
                </a:lnTo>
                <a:lnTo>
                  <a:pt x="3587126" y="12004282"/>
                </a:lnTo>
                <a:lnTo>
                  <a:pt x="3587126" y="12353198"/>
                </a:lnTo>
                <a:lnTo>
                  <a:pt x="3571906" y="12353316"/>
                </a:lnTo>
                <a:lnTo>
                  <a:pt x="3571906" y="12004282"/>
                </a:lnTo>
                <a:lnTo>
                  <a:pt x="3393038" y="12004282"/>
                </a:lnTo>
                <a:lnTo>
                  <a:pt x="3393038" y="12004284"/>
                </a:lnTo>
                <a:lnTo>
                  <a:pt x="3217884" y="12004284"/>
                </a:lnTo>
                <a:lnTo>
                  <a:pt x="3217884" y="12352903"/>
                </a:lnTo>
                <a:lnTo>
                  <a:pt x="3202664" y="12352858"/>
                </a:lnTo>
                <a:lnTo>
                  <a:pt x="3202664" y="12004284"/>
                </a:lnTo>
                <a:lnTo>
                  <a:pt x="2866294" y="12004284"/>
                </a:lnTo>
                <a:lnTo>
                  <a:pt x="2866294" y="12351872"/>
                </a:lnTo>
                <a:lnTo>
                  <a:pt x="2851074" y="12351827"/>
                </a:lnTo>
                <a:lnTo>
                  <a:pt x="2851074" y="12004284"/>
                </a:lnTo>
                <a:lnTo>
                  <a:pt x="2514704" y="12004284"/>
                </a:lnTo>
                <a:lnTo>
                  <a:pt x="2514704" y="12352982"/>
                </a:lnTo>
                <a:lnTo>
                  <a:pt x="2499484" y="12353158"/>
                </a:lnTo>
                <a:lnTo>
                  <a:pt x="2499484" y="12004284"/>
                </a:lnTo>
                <a:lnTo>
                  <a:pt x="2163115" y="12004284"/>
                </a:lnTo>
                <a:lnTo>
                  <a:pt x="2163115" y="12354830"/>
                </a:lnTo>
                <a:lnTo>
                  <a:pt x="2354998" y="12354830"/>
                </a:lnTo>
                <a:lnTo>
                  <a:pt x="1724187" y="12362130"/>
                </a:lnTo>
                <a:cubicBezTo>
                  <a:pt x="1341034" y="12362130"/>
                  <a:pt x="957734" y="12358608"/>
                  <a:pt x="574581" y="12355968"/>
                </a:cubicBezTo>
                <a:lnTo>
                  <a:pt x="423655" y="12354830"/>
                </a:lnTo>
                <a:lnTo>
                  <a:pt x="741535" y="12354830"/>
                </a:lnTo>
                <a:lnTo>
                  <a:pt x="741535" y="12004282"/>
                </a:lnTo>
                <a:lnTo>
                  <a:pt x="405166" y="12004282"/>
                </a:lnTo>
                <a:lnTo>
                  <a:pt x="405166" y="12354690"/>
                </a:lnTo>
                <a:lnTo>
                  <a:pt x="389946" y="12354576"/>
                </a:lnTo>
                <a:lnTo>
                  <a:pt x="389946" y="12004282"/>
                </a:lnTo>
                <a:lnTo>
                  <a:pt x="53573" y="12004282"/>
                </a:lnTo>
                <a:lnTo>
                  <a:pt x="53573" y="12350861"/>
                </a:lnTo>
                <a:lnTo>
                  <a:pt x="38353" y="12349591"/>
                </a:lnTo>
                <a:lnTo>
                  <a:pt x="38353" y="12004282"/>
                </a:lnTo>
                <a:lnTo>
                  <a:pt x="734" y="12004282"/>
                </a:lnTo>
                <a:lnTo>
                  <a:pt x="734" y="11989703"/>
                </a:lnTo>
                <a:lnTo>
                  <a:pt x="38353" y="11989703"/>
                </a:lnTo>
                <a:lnTo>
                  <a:pt x="38353" y="11639155"/>
                </a:lnTo>
                <a:lnTo>
                  <a:pt x="734" y="11639155"/>
                </a:lnTo>
                <a:lnTo>
                  <a:pt x="734" y="11624575"/>
                </a:lnTo>
                <a:lnTo>
                  <a:pt x="38353" y="11624575"/>
                </a:lnTo>
                <a:lnTo>
                  <a:pt x="38353" y="11274028"/>
                </a:lnTo>
                <a:lnTo>
                  <a:pt x="734" y="11274028"/>
                </a:lnTo>
                <a:lnTo>
                  <a:pt x="734" y="11259448"/>
                </a:lnTo>
                <a:lnTo>
                  <a:pt x="38353" y="11259448"/>
                </a:lnTo>
                <a:lnTo>
                  <a:pt x="38353" y="10908900"/>
                </a:lnTo>
                <a:lnTo>
                  <a:pt x="623" y="10908900"/>
                </a:lnTo>
                <a:lnTo>
                  <a:pt x="611" y="10894320"/>
                </a:lnTo>
                <a:lnTo>
                  <a:pt x="38353" y="10894320"/>
                </a:lnTo>
                <a:lnTo>
                  <a:pt x="38353" y="10543772"/>
                </a:lnTo>
                <a:lnTo>
                  <a:pt x="335" y="10543772"/>
                </a:lnTo>
                <a:lnTo>
                  <a:pt x="323" y="10529192"/>
                </a:lnTo>
                <a:lnTo>
                  <a:pt x="38353" y="10529192"/>
                </a:lnTo>
                <a:lnTo>
                  <a:pt x="38353" y="10178645"/>
                </a:lnTo>
                <a:lnTo>
                  <a:pt x="47" y="10178645"/>
                </a:lnTo>
                <a:lnTo>
                  <a:pt x="35" y="10164065"/>
                </a:lnTo>
                <a:lnTo>
                  <a:pt x="38353" y="10164065"/>
                </a:lnTo>
                <a:lnTo>
                  <a:pt x="38353" y="9813518"/>
                </a:lnTo>
                <a:lnTo>
                  <a:pt x="0" y="9813518"/>
                </a:lnTo>
                <a:lnTo>
                  <a:pt x="0" y="9798938"/>
                </a:lnTo>
                <a:lnTo>
                  <a:pt x="38353" y="9798938"/>
                </a:lnTo>
                <a:lnTo>
                  <a:pt x="38353" y="9448390"/>
                </a:lnTo>
                <a:lnTo>
                  <a:pt x="0" y="9448390"/>
                </a:lnTo>
                <a:lnTo>
                  <a:pt x="0" y="9433810"/>
                </a:lnTo>
                <a:lnTo>
                  <a:pt x="38353" y="9433810"/>
                </a:lnTo>
                <a:lnTo>
                  <a:pt x="38353" y="9083262"/>
                </a:lnTo>
                <a:lnTo>
                  <a:pt x="0" y="9083262"/>
                </a:lnTo>
                <a:lnTo>
                  <a:pt x="0" y="9068682"/>
                </a:lnTo>
                <a:lnTo>
                  <a:pt x="38353" y="9068682"/>
                </a:lnTo>
                <a:lnTo>
                  <a:pt x="38353" y="8718135"/>
                </a:lnTo>
                <a:lnTo>
                  <a:pt x="0" y="8718135"/>
                </a:lnTo>
                <a:lnTo>
                  <a:pt x="0" y="8703555"/>
                </a:lnTo>
                <a:lnTo>
                  <a:pt x="38353" y="8703555"/>
                </a:lnTo>
                <a:lnTo>
                  <a:pt x="38353" y="8353008"/>
                </a:lnTo>
                <a:lnTo>
                  <a:pt x="0" y="8353008"/>
                </a:lnTo>
                <a:lnTo>
                  <a:pt x="0" y="8338428"/>
                </a:lnTo>
                <a:lnTo>
                  <a:pt x="38353" y="8338428"/>
                </a:lnTo>
                <a:lnTo>
                  <a:pt x="38353" y="7987881"/>
                </a:lnTo>
                <a:lnTo>
                  <a:pt x="0" y="7987881"/>
                </a:lnTo>
                <a:lnTo>
                  <a:pt x="0" y="7980077"/>
                </a:lnTo>
                <a:lnTo>
                  <a:pt x="0" y="7973301"/>
                </a:lnTo>
                <a:lnTo>
                  <a:pt x="38353" y="7973301"/>
                </a:lnTo>
                <a:lnTo>
                  <a:pt x="38353" y="7622754"/>
                </a:lnTo>
                <a:lnTo>
                  <a:pt x="0" y="7622754"/>
                </a:lnTo>
                <a:lnTo>
                  <a:pt x="0" y="7608174"/>
                </a:lnTo>
                <a:lnTo>
                  <a:pt x="38353" y="7608174"/>
                </a:lnTo>
                <a:lnTo>
                  <a:pt x="38353" y="7257625"/>
                </a:lnTo>
                <a:lnTo>
                  <a:pt x="0" y="7257625"/>
                </a:lnTo>
                <a:lnTo>
                  <a:pt x="0" y="7243044"/>
                </a:lnTo>
                <a:lnTo>
                  <a:pt x="38353" y="7243044"/>
                </a:lnTo>
                <a:lnTo>
                  <a:pt x="38353" y="6892501"/>
                </a:lnTo>
                <a:lnTo>
                  <a:pt x="7" y="6892501"/>
                </a:lnTo>
                <a:lnTo>
                  <a:pt x="10" y="6877920"/>
                </a:lnTo>
                <a:lnTo>
                  <a:pt x="38353" y="6877920"/>
                </a:lnTo>
                <a:lnTo>
                  <a:pt x="38353" y="6527374"/>
                </a:lnTo>
                <a:lnTo>
                  <a:pt x="79" y="6527374"/>
                </a:lnTo>
                <a:lnTo>
                  <a:pt x="82" y="6512794"/>
                </a:lnTo>
                <a:lnTo>
                  <a:pt x="38353" y="6512794"/>
                </a:lnTo>
                <a:lnTo>
                  <a:pt x="38353" y="6187383"/>
                </a:lnTo>
                <a:lnTo>
                  <a:pt x="146" y="6187383"/>
                </a:lnTo>
                <a:lnTo>
                  <a:pt x="148" y="6178585"/>
                </a:lnTo>
                <a:lnTo>
                  <a:pt x="148" y="6172803"/>
                </a:lnTo>
                <a:lnTo>
                  <a:pt x="38354" y="6172803"/>
                </a:lnTo>
                <a:lnTo>
                  <a:pt x="38354" y="5822255"/>
                </a:lnTo>
                <a:lnTo>
                  <a:pt x="148" y="5822255"/>
                </a:lnTo>
                <a:lnTo>
                  <a:pt x="148" y="5807676"/>
                </a:lnTo>
                <a:lnTo>
                  <a:pt x="38354" y="5807676"/>
                </a:lnTo>
                <a:lnTo>
                  <a:pt x="38354" y="5457129"/>
                </a:lnTo>
                <a:lnTo>
                  <a:pt x="148" y="5457129"/>
                </a:lnTo>
                <a:lnTo>
                  <a:pt x="148" y="5442548"/>
                </a:lnTo>
                <a:lnTo>
                  <a:pt x="38354" y="5442548"/>
                </a:lnTo>
                <a:lnTo>
                  <a:pt x="38354" y="5092001"/>
                </a:lnTo>
                <a:lnTo>
                  <a:pt x="148" y="5092001"/>
                </a:lnTo>
                <a:lnTo>
                  <a:pt x="148" y="5077421"/>
                </a:lnTo>
                <a:lnTo>
                  <a:pt x="38354" y="5077421"/>
                </a:lnTo>
                <a:lnTo>
                  <a:pt x="38354" y="4726873"/>
                </a:lnTo>
                <a:lnTo>
                  <a:pt x="148" y="4726873"/>
                </a:lnTo>
                <a:lnTo>
                  <a:pt x="148" y="4712293"/>
                </a:lnTo>
                <a:lnTo>
                  <a:pt x="38354" y="4712293"/>
                </a:lnTo>
                <a:lnTo>
                  <a:pt x="38354" y="4361745"/>
                </a:lnTo>
                <a:lnTo>
                  <a:pt x="148" y="4361745"/>
                </a:lnTo>
                <a:lnTo>
                  <a:pt x="148" y="4347165"/>
                </a:lnTo>
                <a:lnTo>
                  <a:pt x="38354" y="4347165"/>
                </a:lnTo>
                <a:lnTo>
                  <a:pt x="38354" y="3996618"/>
                </a:lnTo>
                <a:lnTo>
                  <a:pt x="148" y="3996618"/>
                </a:lnTo>
                <a:lnTo>
                  <a:pt x="148" y="3982038"/>
                </a:lnTo>
                <a:lnTo>
                  <a:pt x="38354" y="3982038"/>
                </a:lnTo>
                <a:lnTo>
                  <a:pt x="38354" y="3631491"/>
                </a:lnTo>
                <a:lnTo>
                  <a:pt x="148" y="3631491"/>
                </a:lnTo>
                <a:lnTo>
                  <a:pt x="148" y="3616911"/>
                </a:lnTo>
                <a:lnTo>
                  <a:pt x="38354" y="3616911"/>
                </a:lnTo>
                <a:lnTo>
                  <a:pt x="38354" y="3266363"/>
                </a:lnTo>
                <a:lnTo>
                  <a:pt x="148" y="3266363"/>
                </a:lnTo>
                <a:lnTo>
                  <a:pt x="148" y="3251783"/>
                </a:lnTo>
                <a:lnTo>
                  <a:pt x="38354" y="3251783"/>
                </a:lnTo>
                <a:lnTo>
                  <a:pt x="38354" y="2901235"/>
                </a:lnTo>
                <a:lnTo>
                  <a:pt x="148" y="2901235"/>
                </a:lnTo>
                <a:lnTo>
                  <a:pt x="148" y="2886655"/>
                </a:lnTo>
                <a:lnTo>
                  <a:pt x="38354" y="2886655"/>
                </a:lnTo>
                <a:lnTo>
                  <a:pt x="38354" y="2536108"/>
                </a:lnTo>
                <a:lnTo>
                  <a:pt x="148" y="2536108"/>
                </a:lnTo>
                <a:lnTo>
                  <a:pt x="148" y="2521528"/>
                </a:lnTo>
                <a:lnTo>
                  <a:pt x="38354" y="2521528"/>
                </a:lnTo>
                <a:lnTo>
                  <a:pt x="38354" y="2170981"/>
                </a:lnTo>
                <a:lnTo>
                  <a:pt x="148" y="2170981"/>
                </a:lnTo>
                <a:lnTo>
                  <a:pt x="148" y="2156401"/>
                </a:lnTo>
                <a:lnTo>
                  <a:pt x="38354" y="2156401"/>
                </a:lnTo>
                <a:lnTo>
                  <a:pt x="38354" y="1805854"/>
                </a:lnTo>
                <a:lnTo>
                  <a:pt x="148" y="1805854"/>
                </a:lnTo>
                <a:lnTo>
                  <a:pt x="148" y="1791274"/>
                </a:lnTo>
                <a:lnTo>
                  <a:pt x="38354" y="1791274"/>
                </a:lnTo>
                <a:lnTo>
                  <a:pt x="38354" y="1440727"/>
                </a:lnTo>
                <a:lnTo>
                  <a:pt x="148" y="1440727"/>
                </a:lnTo>
                <a:lnTo>
                  <a:pt x="148" y="1426147"/>
                </a:lnTo>
                <a:lnTo>
                  <a:pt x="38354" y="1426147"/>
                </a:lnTo>
                <a:lnTo>
                  <a:pt x="38354" y="1075598"/>
                </a:lnTo>
                <a:lnTo>
                  <a:pt x="148" y="1075598"/>
                </a:lnTo>
                <a:lnTo>
                  <a:pt x="148" y="1061017"/>
                </a:lnTo>
                <a:lnTo>
                  <a:pt x="38354" y="1061017"/>
                </a:lnTo>
                <a:lnTo>
                  <a:pt x="38354" y="710474"/>
                </a:lnTo>
                <a:lnTo>
                  <a:pt x="148" y="710474"/>
                </a:lnTo>
                <a:lnTo>
                  <a:pt x="148" y="695893"/>
                </a:lnTo>
                <a:lnTo>
                  <a:pt x="38354" y="695893"/>
                </a:lnTo>
                <a:lnTo>
                  <a:pt x="38354" y="345347"/>
                </a:lnTo>
                <a:lnTo>
                  <a:pt x="148" y="345347"/>
                </a:lnTo>
                <a:lnTo>
                  <a:pt x="148" y="330767"/>
                </a:lnTo>
                <a:lnTo>
                  <a:pt x="38354" y="330767"/>
                </a:lnTo>
                <a:lnTo>
                  <a:pt x="38354" y="0"/>
                </a:lnTo>
                <a:lnTo>
                  <a:pt x="53574" y="0"/>
                </a:lnTo>
                <a:lnTo>
                  <a:pt x="53574" y="330767"/>
                </a:lnTo>
                <a:lnTo>
                  <a:pt x="389947" y="330767"/>
                </a:lnTo>
                <a:lnTo>
                  <a:pt x="389947" y="0"/>
                </a:lnTo>
                <a:lnTo>
                  <a:pt x="405167" y="0"/>
                </a:lnTo>
                <a:lnTo>
                  <a:pt x="405167" y="330767"/>
                </a:lnTo>
                <a:lnTo>
                  <a:pt x="741536" y="330767"/>
                </a:lnTo>
                <a:lnTo>
                  <a:pt x="741536" y="0"/>
                </a:lnTo>
                <a:lnTo>
                  <a:pt x="756756" y="0"/>
                </a:lnTo>
                <a:lnTo>
                  <a:pt x="756756" y="330767"/>
                </a:lnTo>
                <a:lnTo>
                  <a:pt x="1093126" y="330767"/>
                </a:lnTo>
                <a:lnTo>
                  <a:pt x="1093126" y="0"/>
                </a:lnTo>
                <a:lnTo>
                  <a:pt x="1108346" y="0"/>
                </a:lnTo>
                <a:lnTo>
                  <a:pt x="1108346" y="330767"/>
                </a:lnTo>
                <a:lnTo>
                  <a:pt x="1280279" y="330767"/>
                </a:lnTo>
                <a:lnTo>
                  <a:pt x="1255606" y="345347"/>
                </a:lnTo>
                <a:lnTo>
                  <a:pt x="1108346" y="345347"/>
                </a:lnTo>
                <a:lnTo>
                  <a:pt x="1108346" y="447031"/>
                </a:lnTo>
                <a:lnTo>
                  <a:pt x="1099790" y="456350"/>
                </a:lnTo>
                <a:cubicBezTo>
                  <a:pt x="1093386" y="468700"/>
                  <a:pt x="1091571" y="481095"/>
                  <a:pt x="1094083" y="492830"/>
                </a:cubicBezTo>
                <a:lnTo>
                  <a:pt x="1108346" y="515727"/>
                </a:lnTo>
                <a:lnTo>
                  <a:pt x="1108346" y="695893"/>
                </a:lnTo>
                <a:lnTo>
                  <a:pt x="1437398" y="695893"/>
                </a:lnTo>
                <a:lnTo>
                  <a:pt x="1456919" y="726726"/>
                </a:lnTo>
                <a:lnTo>
                  <a:pt x="1459936" y="730975"/>
                </a:lnTo>
                <a:lnTo>
                  <a:pt x="1459936" y="1061017"/>
                </a:lnTo>
                <a:lnTo>
                  <a:pt x="1796306" y="1061017"/>
                </a:lnTo>
                <a:lnTo>
                  <a:pt x="1796306" y="1041554"/>
                </a:lnTo>
                <a:lnTo>
                  <a:pt x="1811526" y="1049239"/>
                </a:lnTo>
                <a:lnTo>
                  <a:pt x="1811526" y="1061017"/>
                </a:lnTo>
                <a:lnTo>
                  <a:pt x="1834851" y="1061017"/>
                </a:lnTo>
                <a:lnTo>
                  <a:pt x="1863728" y="1075598"/>
                </a:lnTo>
                <a:lnTo>
                  <a:pt x="1811526" y="1075598"/>
                </a:lnTo>
                <a:lnTo>
                  <a:pt x="1811526" y="1426147"/>
                </a:lnTo>
                <a:lnTo>
                  <a:pt x="1954322" y="1426147"/>
                </a:lnTo>
                <a:lnTo>
                  <a:pt x="1955113" y="1429552"/>
                </a:lnTo>
                <a:lnTo>
                  <a:pt x="1960617" y="1440727"/>
                </a:lnTo>
                <a:lnTo>
                  <a:pt x="1811526" y="1440727"/>
                </a:lnTo>
                <a:lnTo>
                  <a:pt x="1811526" y="1791274"/>
                </a:lnTo>
                <a:lnTo>
                  <a:pt x="2055573" y="1791274"/>
                </a:lnTo>
                <a:lnTo>
                  <a:pt x="2049707" y="1805319"/>
                </a:lnTo>
                <a:lnTo>
                  <a:pt x="2049551" y="1805854"/>
                </a:lnTo>
                <a:lnTo>
                  <a:pt x="1811526" y="1805854"/>
                </a:lnTo>
                <a:lnTo>
                  <a:pt x="1811526" y="2156401"/>
                </a:lnTo>
                <a:lnTo>
                  <a:pt x="2001943" y="2156401"/>
                </a:lnTo>
                <a:lnTo>
                  <a:pt x="1999648" y="2170981"/>
                </a:lnTo>
                <a:lnTo>
                  <a:pt x="1811526" y="2170981"/>
                </a:lnTo>
                <a:lnTo>
                  <a:pt x="1811526" y="2521528"/>
                </a:lnTo>
                <a:lnTo>
                  <a:pt x="2111703" y="2521528"/>
                </a:lnTo>
                <a:lnTo>
                  <a:pt x="2110714" y="2525139"/>
                </a:lnTo>
                <a:lnTo>
                  <a:pt x="2107323" y="2536108"/>
                </a:lnTo>
                <a:lnTo>
                  <a:pt x="1811526" y="2536108"/>
                </a:lnTo>
                <a:lnTo>
                  <a:pt x="1811526" y="2886655"/>
                </a:lnTo>
                <a:lnTo>
                  <a:pt x="2147897" y="2886655"/>
                </a:lnTo>
                <a:lnTo>
                  <a:pt x="2147897" y="2701130"/>
                </a:lnTo>
                <a:lnTo>
                  <a:pt x="2152264" y="2706667"/>
                </a:lnTo>
                <a:lnTo>
                  <a:pt x="2163116" y="2714842"/>
                </a:lnTo>
                <a:lnTo>
                  <a:pt x="2163116" y="2886655"/>
                </a:lnTo>
                <a:lnTo>
                  <a:pt x="2499485" y="2886655"/>
                </a:lnTo>
                <a:lnTo>
                  <a:pt x="2499485" y="2860290"/>
                </a:lnTo>
                <a:lnTo>
                  <a:pt x="2514705" y="2864995"/>
                </a:lnTo>
                <a:lnTo>
                  <a:pt x="2514705" y="2886655"/>
                </a:lnTo>
                <a:lnTo>
                  <a:pt x="2580888" y="2886655"/>
                </a:lnTo>
                <a:lnTo>
                  <a:pt x="2613485" y="2901235"/>
                </a:lnTo>
                <a:lnTo>
                  <a:pt x="2514705" y="2901235"/>
                </a:lnTo>
                <a:lnTo>
                  <a:pt x="2514705" y="3251783"/>
                </a:lnTo>
                <a:lnTo>
                  <a:pt x="2551435" y="3251783"/>
                </a:lnTo>
                <a:lnTo>
                  <a:pt x="2548640" y="3266363"/>
                </a:lnTo>
                <a:lnTo>
                  <a:pt x="2514705" y="3266363"/>
                </a:lnTo>
                <a:lnTo>
                  <a:pt x="2514705" y="3616911"/>
                </a:lnTo>
                <a:lnTo>
                  <a:pt x="2654528" y="3616911"/>
                </a:lnTo>
                <a:lnTo>
                  <a:pt x="2654381" y="3627326"/>
                </a:lnTo>
                <a:lnTo>
                  <a:pt x="2653119" y="3631491"/>
                </a:lnTo>
                <a:lnTo>
                  <a:pt x="2514705" y="3631491"/>
                </a:lnTo>
                <a:lnTo>
                  <a:pt x="2514705" y="3815822"/>
                </a:lnTo>
                <a:lnTo>
                  <a:pt x="2499735" y="3829914"/>
                </a:lnTo>
                <a:lnTo>
                  <a:pt x="2499485" y="3830197"/>
                </a:lnTo>
                <a:lnTo>
                  <a:pt x="2499485" y="3631491"/>
                </a:lnTo>
                <a:lnTo>
                  <a:pt x="2163116" y="3631491"/>
                </a:lnTo>
                <a:lnTo>
                  <a:pt x="2163116" y="3982038"/>
                </a:lnTo>
                <a:lnTo>
                  <a:pt x="2463988" y="3982038"/>
                </a:lnTo>
                <a:lnTo>
                  <a:pt x="2468349" y="3990126"/>
                </a:lnTo>
                <a:lnTo>
                  <a:pt x="2473430" y="3996618"/>
                </a:lnTo>
                <a:lnTo>
                  <a:pt x="2163116" y="3996618"/>
                </a:lnTo>
                <a:lnTo>
                  <a:pt x="2163116" y="4347165"/>
                </a:lnTo>
                <a:lnTo>
                  <a:pt x="2499485" y="4347165"/>
                </a:lnTo>
                <a:lnTo>
                  <a:pt x="2499485" y="4029734"/>
                </a:lnTo>
                <a:lnTo>
                  <a:pt x="2514705" y="4046208"/>
                </a:lnTo>
                <a:lnTo>
                  <a:pt x="2514705" y="4347165"/>
                </a:lnTo>
                <a:lnTo>
                  <a:pt x="2593338" y="4347165"/>
                </a:lnTo>
                <a:lnTo>
                  <a:pt x="2594208" y="4361746"/>
                </a:lnTo>
                <a:lnTo>
                  <a:pt x="2514705" y="4361746"/>
                </a:lnTo>
                <a:lnTo>
                  <a:pt x="2514705" y="4712293"/>
                </a:lnTo>
                <a:lnTo>
                  <a:pt x="2637416" y="4712293"/>
                </a:lnTo>
                <a:lnTo>
                  <a:pt x="2637684" y="4716263"/>
                </a:lnTo>
                <a:lnTo>
                  <a:pt x="2641336" y="4726873"/>
                </a:lnTo>
                <a:lnTo>
                  <a:pt x="2514705" y="4726873"/>
                </a:lnTo>
                <a:lnTo>
                  <a:pt x="2514705" y="5077421"/>
                </a:lnTo>
                <a:lnTo>
                  <a:pt x="2851075" y="5077421"/>
                </a:lnTo>
                <a:lnTo>
                  <a:pt x="2851075" y="4944617"/>
                </a:lnTo>
                <a:lnTo>
                  <a:pt x="2866146" y="4967663"/>
                </a:lnTo>
                <a:lnTo>
                  <a:pt x="2866295" y="4968125"/>
                </a:lnTo>
                <a:lnTo>
                  <a:pt x="2866295" y="5077421"/>
                </a:lnTo>
                <a:lnTo>
                  <a:pt x="2870263" y="5077421"/>
                </a:lnTo>
                <a:lnTo>
                  <a:pt x="2869851" y="5079551"/>
                </a:lnTo>
                <a:cubicBezTo>
                  <a:pt x="2865410" y="5094760"/>
                  <a:pt x="2859233" y="5111052"/>
                  <a:pt x="2851202" y="5128582"/>
                </a:cubicBezTo>
                <a:lnTo>
                  <a:pt x="2851075" y="5128951"/>
                </a:lnTo>
                <a:lnTo>
                  <a:pt x="2851075" y="5092001"/>
                </a:lnTo>
                <a:lnTo>
                  <a:pt x="2514705" y="5092001"/>
                </a:lnTo>
                <a:lnTo>
                  <a:pt x="2514705" y="5442548"/>
                </a:lnTo>
                <a:lnTo>
                  <a:pt x="2851075" y="5442548"/>
                </a:lnTo>
                <a:lnTo>
                  <a:pt x="2851075" y="5304769"/>
                </a:lnTo>
                <a:lnTo>
                  <a:pt x="2866295" y="5343843"/>
                </a:lnTo>
                <a:lnTo>
                  <a:pt x="2866295" y="5442548"/>
                </a:lnTo>
                <a:lnTo>
                  <a:pt x="2924155" y="5442548"/>
                </a:lnTo>
                <a:lnTo>
                  <a:pt x="2934061" y="5457129"/>
                </a:lnTo>
                <a:lnTo>
                  <a:pt x="2866295" y="5457129"/>
                </a:lnTo>
                <a:lnTo>
                  <a:pt x="2866295" y="5807676"/>
                </a:lnTo>
                <a:lnTo>
                  <a:pt x="3023397" y="5807676"/>
                </a:lnTo>
                <a:lnTo>
                  <a:pt x="3027431" y="5813860"/>
                </a:lnTo>
                <a:lnTo>
                  <a:pt x="3032298" y="5822257"/>
                </a:lnTo>
                <a:lnTo>
                  <a:pt x="2866295" y="5822257"/>
                </a:lnTo>
                <a:lnTo>
                  <a:pt x="2866295" y="6172803"/>
                </a:lnTo>
                <a:lnTo>
                  <a:pt x="3090340" y="6172803"/>
                </a:lnTo>
                <a:lnTo>
                  <a:pt x="3090527" y="6187384"/>
                </a:lnTo>
                <a:lnTo>
                  <a:pt x="2866295" y="6187384"/>
                </a:lnTo>
                <a:lnTo>
                  <a:pt x="2866295" y="6357302"/>
                </a:lnTo>
                <a:lnTo>
                  <a:pt x="2866295" y="6512794"/>
                </a:lnTo>
                <a:lnTo>
                  <a:pt x="3104637" y="6512794"/>
                </a:lnTo>
                <a:lnTo>
                  <a:pt x="3105246" y="6515005"/>
                </a:lnTo>
                <a:lnTo>
                  <a:pt x="3110739" y="6527374"/>
                </a:lnTo>
                <a:lnTo>
                  <a:pt x="2866295" y="6527374"/>
                </a:lnTo>
                <a:lnTo>
                  <a:pt x="2866294" y="6877921"/>
                </a:lnTo>
                <a:lnTo>
                  <a:pt x="3148990" y="6877921"/>
                </a:lnTo>
                <a:lnTo>
                  <a:pt x="3146520" y="6892501"/>
                </a:lnTo>
                <a:lnTo>
                  <a:pt x="2866294" y="6892501"/>
                </a:lnTo>
                <a:lnTo>
                  <a:pt x="2866294" y="7243044"/>
                </a:lnTo>
                <a:lnTo>
                  <a:pt x="3160314" y="7243044"/>
                </a:lnTo>
                <a:lnTo>
                  <a:pt x="3161353" y="7246541"/>
                </a:lnTo>
                <a:lnTo>
                  <a:pt x="3166530" y="7257625"/>
                </a:lnTo>
                <a:lnTo>
                  <a:pt x="2866294" y="7257625"/>
                </a:lnTo>
                <a:lnTo>
                  <a:pt x="2866294" y="7608174"/>
                </a:lnTo>
                <a:lnTo>
                  <a:pt x="3202665" y="7608174"/>
                </a:lnTo>
                <a:lnTo>
                  <a:pt x="3202665" y="7328068"/>
                </a:lnTo>
                <a:lnTo>
                  <a:pt x="3217885" y="7350848"/>
                </a:lnTo>
                <a:lnTo>
                  <a:pt x="3217885" y="7608174"/>
                </a:lnTo>
                <a:lnTo>
                  <a:pt x="3270982" y="7608174"/>
                </a:lnTo>
                <a:lnTo>
                  <a:pt x="3269899" y="7622754"/>
                </a:lnTo>
                <a:lnTo>
                  <a:pt x="3217885" y="7622754"/>
                </a:lnTo>
                <a:lnTo>
                  <a:pt x="3217885" y="7973301"/>
                </a:lnTo>
                <a:lnTo>
                  <a:pt x="3331977" y="7973301"/>
                </a:lnTo>
                <a:lnTo>
                  <a:pt x="3336654" y="7987881"/>
                </a:lnTo>
                <a:lnTo>
                  <a:pt x="3217885" y="7987881"/>
                </a:lnTo>
                <a:lnTo>
                  <a:pt x="3217885" y="8338428"/>
                </a:lnTo>
                <a:lnTo>
                  <a:pt x="3338136" y="8338428"/>
                </a:lnTo>
                <a:lnTo>
                  <a:pt x="3337757" y="8353008"/>
                </a:lnTo>
                <a:lnTo>
                  <a:pt x="3217885" y="8353008"/>
                </a:lnTo>
                <a:lnTo>
                  <a:pt x="3217885" y="8703555"/>
                </a:lnTo>
                <a:lnTo>
                  <a:pt x="3340430" y="8703555"/>
                </a:lnTo>
                <a:lnTo>
                  <a:pt x="3393038" y="8703555"/>
                </a:lnTo>
                <a:lnTo>
                  <a:pt x="3428649" y="8703555"/>
                </a:lnTo>
                <a:lnTo>
                  <a:pt x="3424826" y="8718135"/>
                </a:lnTo>
                <a:lnTo>
                  <a:pt x="3393038" y="8718135"/>
                </a:lnTo>
                <a:lnTo>
                  <a:pt x="3340430" y="8718135"/>
                </a:lnTo>
                <a:lnTo>
                  <a:pt x="3217885" y="8718135"/>
                </a:lnTo>
                <a:lnTo>
                  <a:pt x="3217885" y="8857785"/>
                </a:lnTo>
                <a:lnTo>
                  <a:pt x="3208683" y="8861828"/>
                </a:lnTo>
                <a:lnTo>
                  <a:pt x="3202665" y="8864334"/>
                </a:lnTo>
                <a:lnTo>
                  <a:pt x="3202665" y="8718135"/>
                </a:lnTo>
                <a:lnTo>
                  <a:pt x="2866294" y="8718135"/>
                </a:lnTo>
                <a:lnTo>
                  <a:pt x="2866294" y="9068682"/>
                </a:lnTo>
                <a:lnTo>
                  <a:pt x="3185710" y="9068682"/>
                </a:lnTo>
                <a:lnTo>
                  <a:pt x="3191811" y="9083262"/>
                </a:lnTo>
                <a:lnTo>
                  <a:pt x="2866294" y="9083262"/>
                </a:lnTo>
                <a:lnTo>
                  <a:pt x="2866294" y="9433810"/>
                </a:lnTo>
                <a:lnTo>
                  <a:pt x="3202665" y="9433810"/>
                </a:lnTo>
                <a:lnTo>
                  <a:pt x="3202665" y="9109418"/>
                </a:lnTo>
                <a:lnTo>
                  <a:pt x="3217885" y="9146117"/>
                </a:lnTo>
                <a:lnTo>
                  <a:pt x="3217885" y="9433810"/>
                </a:lnTo>
                <a:lnTo>
                  <a:pt x="3340430" y="9433810"/>
                </a:lnTo>
                <a:lnTo>
                  <a:pt x="3365835" y="9433810"/>
                </a:lnTo>
                <a:lnTo>
                  <a:pt x="3373562" y="9448390"/>
                </a:lnTo>
                <a:lnTo>
                  <a:pt x="3340430" y="9448390"/>
                </a:lnTo>
                <a:lnTo>
                  <a:pt x="3217885" y="9448390"/>
                </a:lnTo>
                <a:lnTo>
                  <a:pt x="3217885" y="9798938"/>
                </a:lnTo>
                <a:lnTo>
                  <a:pt x="3340430" y="9798938"/>
                </a:lnTo>
                <a:lnTo>
                  <a:pt x="3393038" y="9798938"/>
                </a:lnTo>
                <a:lnTo>
                  <a:pt x="3507876" y="9798938"/>
                </a:lnTo>
                <a:lnTo>
                  <a:pt x="3513919" y="9808519"/>
                </a:lnTo>
                <a:lnTo>
                  <a:pt x="3517340" y="9813518"/>
                </a:lnTo>
                <a:lnTo>
                  <a:pt x="3393038" y="9813518"/>
                </a:lnTo>
                <a:lnTo>
                  <a:pt x="3340430" y="9813518"/>
                </a:lnTo>
                <a:lnTo>
                  <a:pt x="3217885" y="9813518"/>
                </a:lnTo>
                <a:lnTo>
                  <a:pt x="3217885" y="10164065"/>
                </a:lnTo>
                <a:lnTo>
                  <a:pt x="3340430" y="10164065"/>
                </a:lnTo>
                <a:lnTo>
                  <a:pt x="3393038" y="10164065"/>
                </a:lnTo>
                <a:lnTo>
                  <a:pt x="3571906" y="10164065"/>
                </a:lnTo>
                <a:lnTo>
                  <a:pt x="3571906" y="9893263"/>
                </a:lnTo>
                <a:lnTo>
                  <a:pt x="3578488" y="9902882"/>
                </a:lnTo>
                <a:lnTo>
                  <a:pt x="3587127" y="9918782"/>
                </a:lnTo>
                <a:lnTo>
                  <a:pt x="3587127" y="10164065"/>
                </a:lnTo>
                <a:lnTo>
                  <a:pt x="3685007" y="10164065"/>
                </a:lnTo>
                <a:lnTo>
                  <a:pt x="3695196" y="10178645"/>
                </a:lnTo>
                <a:lnTo>
                  <a:pt x="3587127" y="10178645"/>
                </a:lnTo>
                <a:lnTo>
                  <a:pt x="3587127" y="10529192"/>
                </a:lnTo>
                <a:lnTo>
                  <a:pt x="3923499" y="10529192"/>
                </a:lnTo>
                <a:lnTo>
                  <a:pt x="3923499" y="10415433"/>
                </a:lnTo>
                <a:lnTo>
                  <a:pt x="3938719" y="10422078"/>
                </a:lnTo>
                <a:lnTo>
                  <a:pt x="3938719" y="10529192"/>
                </a:lnTo>
                <a:lnTo>
                  <a:pt x="4089210" y="10529192"/>
                </a:lnTo>
                <a:lnTo>
                  <a:pt x="4068174" y="10543772"/>
                </a:lnTo>
                <a:lnTo>
                  <a:pt x="3938719" y="10543772"/>
                </a:lnTo>
                <a:lnTo>
                  <a:pt x="3938719" y="10601182"/>
                </a:lnTo>
                <a:lnTo>
                  <a:pt x="3923499" y="10603997"/>
                </a:lnTo>
                <a:lnTo>
                  <a:pt x="3923499" y="10543772"/>
                </a:lnTo>
                <a:lnTo>
                  <a:pt x="3587127" y="10543772"/>
                </a:lnTo>
                <a:lnTo>
                  <a:pt x="3587127" y="10894320"/>
                </a:lnTo>
                <a:lnTo>
                  <a:pt x="3664670" y="10894320"/>
                </a:lnTo>
                <a:lnTo>
                  <a:pt x="3666282" y="10908900"/>
                </a:lnTo>
                <a:lnTo>
                  <a:pt x="3587127" y="10908900"/>
                </a:lnTo>
                <a:lnTo>
                  <a:pt x="3587127" y="11259448"/>
                </a:lnTo>
                <a:lnTo>
                  <a:pt x="3671077" y="11259448"/>
                </a:lnTo>
                <a:lnTo>
                  <a:pt x="3674421" y="11266508"/>
                </a:lnTo>
                <a:lnTo>
                  <a:pt x="3680008" y="11274028"/>
                </a:lnTo>
                <a:lnTo>
                  <a:pt x="3587127" y="11274028"/>
                </a:lnTo>
                <a:lnTo>
                  <a:pt x="3587126" y="11624575"/>
                </a:lnTo>
                <a:lnTo>
                  <a:pt x="3923011" y="11624575"/>
                </a:lnTo>
                <a:lnTo>
                  <a:pt x="3955511" y="11639155"/>
                </a:lnTo>
                <a:lnTo>
                  <a:pt x="3938719" y="11639155"/>
                </a:lnTo>
                <a:lnTo>
                  <a:pt x="3938719" y="1198970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 name="Google Shape;63;p6"/>
          <p:cNvSpPr/>
          <p:nvPr/>
        </p:nvSpPr>
        <p:spPr>
          <a:xfrm>
            <a:off x="1042052" y="629900"/>
            <a:ext cx="9146700" cy="51447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 name="Google Shape;64;p6"/>
          <p:cNvSpPr/>
          <p:nvPr/>
        </p:nvSpPr>
        <p:spPr>
          <a:xfrm rot="8712581">
            <a:off x="8952284" y="5239647"/>
            <a:ext cx="1939107" cy="5401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5" name="Google Shape;65;p6"/>
          <p:cNvSpPr/>
          <p:nvPr/>
        </p:nvSpPr>
        <p:spPr>
          <a:xfrm rot="8712581">
            <a:off x="444577" y="628554"/>
            <a:ext cx="1939107" cy="5401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6" name="Google Shape;66;p6"/>
          <p:cNvSpPr txBox="1">
            <a:spLocks noGrp="1"/>
          </p:cNvSpPr>
          <p:nvPr>
            <p:ph type="title"/>
          </p:nvPr>
        </p:nvSpPr>
        <p:spPr>
          <a:xfrm>
            <a:off x="1486700" y="821977"/>
            <a:ext cx="81753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7" name="Google Shape;67;p6"/>
          <p:cNvSpPr txBox="1">
            <a:spLocks noGrp="1"/>
          </p:cNvSpPr>
          <p:nvPr>
            <p:ph type="body" idx="1"/>
          </p:nvPr>
        </p:nvSpPr>
        <p:spPr>
          <a:xfrm>
            <a:off x="1542125" y="1922350"/>
            <a:ext cx="8175300" cy="3408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68" name="Google Shape;68;p6"/>
          <p:cNvSpPr/>
          <p:nvPr/>
        </p:nvSpPr>
        <p:spPr>
          <a:xfrm flipH="1">
            <a:off x="8478898" y="0"/>
            <a:ext cx="3713102" cy="2808122"/>
          </a:xfrm>
          <a:custGeom>
            <a:avLst/>
            <a:gdLst/>
            <a:ahLst/>
            <a:cxnLst/>
            <a:rect l="l" t="t" r="r" b="b"/>
            <a:pathLst>
              <a:path w="3713102" h="2808122" extrusionOk="0">
                <a:moveTo>
                  <a:pt x="3713102" y="0"/>
                </a:moveTo>
                <a:lnTo>
                  <a:pt x="0" y="0"/>
                </a:lnTo>
                <a:lnTo>
                  <a:pt x="0" y="2808122"/>
                </a:lnTo>
                <a:lnTo>
                  <a:pt x="10930" y="2793746"/>
                </a:lnTo>
                <a:cubicBezTo>
                  <a:pt x="49199" y="2756861"/>
                  <a:pt x="97545" y="2745107"/>
                  <a:pt x="152130" y="2745762"/>
                </a:cubicBezTo>
                <a:cubicBezTo>
                  <a:pt x="237746" y="2746634"/>
                  <a:pt x="282486" y="2714356"/>
                  <a:pt x="319874" y="2631855"/>
                </a:cubicBezTo>
                <a:cubicBezTo>
                  <a:pt x="351653" y="2560446"/>
                  <a:pt x="420944" y="2504490"/>
                  <a:pt x="478769" y="2446789"/>
                </a:cubicBezTo>
                <a:cubicBezTo>
                  <a:pt x="495842" y="2430215"/>
                  <a:pt x="517152" y="2420991"/>
                  <a:pt x="528619" y="2396067"/>
                </a:cubicBezTo>
                <a:cubicBezTo>
                  <a:pt x="546938" y="2356936"/>
                  <a:pt x="581085" y="2334005"/>
                  <a:pt x="623707" y="2322291"/>
                </a:cubicBezTo>
                <a:cubicBezTo>
                  <a:pt x="740865" y="2289987"/>
                  <a:pt x="853812" y="2243976"/>
                  <a:pt x="960191" y="2185205"/>
                </a:cubicBezTo>
                <a:cubicBezTo>
                  <a:pt x="1003809" y="2161526"/>
                  <a:pt x="1033220" y="2113670"/>
                  <a:pt x="1051416" y="2073043"/>
                </a:cubicBezTo>
                <a:cubicBezTo>
                  <a:pt x="1080327" y="2009110"/>
                  <a:pt x="1146627" y="1971723"/>
                  <a:pt x="1162330" y="1896949"/>
                </a:cubicBezTo>
                <a:cubicBezTo>
                  <a:pt x="1169184" y="1863550"/>
                  <a:pt x="1221153" y="1835510"/>
                  <a:pt x="1253805" y="1810585"/>
                </a:cubicBezTo>
                <a:cubicBezTo>
                  <a:pt x="1291192" y="1781422"/>
                  <a:pt x="1315368" y="1745406"/>
                  <a:pt x="1341041" y="1709016"/>
                </a:cubicBezTo>
                <a:cubicBezTo>
                  <a:pt x="1384322" y="1645421"/>
                  <a:pt x="1446161" y="1596718"/>
                  <a:pt x="1518130" y="1569562"/>
                </a:cubicBezTo>
                <a:cubicBezTo>
                  <a:pt x="1565238" y="1551492"/>
                  <a:pt x="1589789" y="1503388"/>
                  <a:pt x="1628796" y="1473602"/>
                </a:cubicBezTo>
                <a:cubicBezTo>
                  <a:pt x="1649733" y="1457651"/>
                  <a:pt x="1662195" y="1429983"/>
                  <a:pt x="1693228" y="1428488"/>
                </a:cubicBezTo>
                <a:cubicBezTo>
                  <a:pt x="1699658" y="1417546"/>
                  <a:pt x="1711584" y="1411029"/>
                  <a:pt x="1724258" y="1411539"/>
                </a:cubicBezTo>
                <a:lnTo>
                  <a:pt x="1751676" y="1386614"/>
                </a:lnTo>
                <a:cubicBezTo>
                  <a:pt x="1751987" y="1373940"/>
                  <a:pt x="1760375" y="1362899"/>
                  <a:pt x="1772488" y="1359197"/>
                </a:cubicBezTo>
                <a:cubicBezTo>
                  <a:pt x="1823958" y="1310220"/>
                  <a:pt x="1899230" y="1302743"/>
                  <a:pt x="1952195" y="1255634"/>
                </a:cubicBezTo>
                <a:cubicBezTo>
                  <a:pt x="1995315" y="1217250"/>
                  <a:pt x="2041052" y="1183228"/>
                  <a:pt x="2080310" y="1139361"/>
                </a:cubicBezTo>
                <a:cubicBezTo>
                  <a:pt x="2166174" y="1043401"/>
                  <a:pt x="2254034" y="948936"/>
                  <a:pt x="2345882" y="857961"/>
                </a:cubicBezTo>
                <a:cubicBezTo>
                  <a:pt x="2434988" y="770725"/>
                  <a:pt x="2537180" y="702305"/>
                  <a:pt x="2629900" y="621176"/>
                </a:cubicBezTo>
                <a:cubicBezTo>
                  <a:pt x="2664296" y="590644"/>
                  <a:pt x="2702306" y="553505"/>
                  <a:pt x="2717136" y="511756"/>
                </a:cubicBezTo>
                <a:cubicBezTo>
                  <a:pt x="2752404" y="412805"/>
                  <a:pt x="2837896" y="387257"/>
                  <a:pt x="2918776" y="353359"/>
                </a:cubicBezTo>
                <a:cubicBezTo>
                  <a:pt x="3010251" y="314976"/>
                  <a:pt x="3103594" y="281202"/>
                  <a:pt x="3195442" y="243815"/>
                </a:cubicBezTo>
                <a:cubicBezTo>
                  <a:pt x="3207531" y="239079"/>
                  <a:pt x="3215631" y="224000"/>
                  <a:pt x="3225850" y="214154"/>
                </a:cubicBezTo>
                <a:cubicBezTo>
                  <a:pt x="3319442" y="124301"/>
                  <a:pt x="3419017" y="50773"/>
                  <a:pt x="3560091" y="56880"/>
                </a:cubicBezTo>
                <a:cubicBezTo>
                  <a:pt x="3603709" y="58749"/>
                  <a:pt x="3648699" y="38684"/>
                  <a:pt x="3690946" y="22982"/>
                </a:cubicBezTo>
                <a:cubicBezTo>
                  <a:pt x="3699763" y="19710"/>
                  <a:pt x="3705729" y="15021"/>
                  <a:pt x="3709719" y="9396"/>
                </a:cubicBezTo>
                <a:close/>
              </a:path>
            </a:pathLst>
          </a:custGeom>
          <a:solidFill>
            <a:srgbClr val="FFFFFF"/>
          </a:solidFill>
          <a:ln>
            <a:noFill/>
          </a:ln>
          <a:effectLst>
            <a:outerShdw blurRad="101600" dist="38100" dir="912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 name="Google Shape;69;p6"/>
          <p:cNvSpPr/>
          <p:nvPr/>
        </p:nvSpPr>
        <p:spPr>
          <a:xfrm flipH="1">
            <a:off x="8539150" y="0"/>
            <a:ext cx="3713102" cy="2808122"/>
          </a:xfrm>
          <a:custGeom>
            <a:avLst/>
            <a:gdLst/>
            <a:ahLst/>
            <a:cxnLst/>
            <a:rect l="l" t="t" r="r" b="b"/>
            <a:pathLst>
              <a:path w="3713102" h="2808122" extrusionOk="0">
                <a:moveTo>
                  <a:pt x="3713102" y="0"/>
                </a:moveTo>
                <a:lnTo>
                  <a:pt x="0" y="0"/>
                </a:lnTo>
                <a:lnTo>
                  <a:pt x="0" y="2808122"/>
                </a:lnTo>
                <a:lnTo>
                  <a:pt x="10930" y="2793746"/>
                </a:lnTo>
                <a:cubicBezTo>
                  <a:pt x="49199" y="2756861"/>
                  <a:pt x="97545" y="2745107"/>
                  <a:pt x="152130" y="2745762"/>
                </a:cubicBezTo>
                <a:cubicBezTo>
                  <a:pt x="237746" y="2746634"/>
                  <a:pt x="282486" y="2714356"/>
                  <a:pt x="319874" y="2631855"/>
                </a:cubicBezTo>
                <a:cubicBezTo>
                  <a:pt x="351653" y="2560446"/>
                  <a:pt x="420944" y="2504490"/>
                  <a:pt x="478769" y="2446789"/>
                </a:cubicBezTo>
                <a:cubicBezTo>
                  <a:pt x="495842" y="2430215"/>
                  <a:pt x="517152" y="2420991"/>
                  <a:pt x="528619" y="2396067"/>
                </a:cubicBezTo>
                <a:cubicBezTo>
                  <a:pt x="546938" y="2356936"/>
                  <a:pt x="581085" y="2334005"/>
                  <a:pt x="623707" y="2322291"/>
                </a:cubicBezTo>
                <a:cubicBezTo>
                  <a:pt x="740865" y="2289987"/>
                  <a:pt x="853812" y="2243976"/>
                  <a:pt x="960191" y="2185205"/>
                </a:cubicBezTo>
                <a:cubicBezTo>
                  <a:pt x="1003809" y="2161526"/>
                  <a:pt x="1033220" y="2113670"/>
                  <a:pt x="1051416" y="2073043"/>
                </a:cubicBezTo>
                <a:cubicBezTo>
                  <a:pt x="1080327" y="2009110"/>
                  <a:pt x="1146627" y="1971723"/>
                  <a:pt x="1162330" y="1896949"/>
                </a:cubicBezTo>
                <a:cubicBezTo>
                  <a:pt x="1169184" y="1863550"/>
                  <a:pt x="1221153" y="1835510"/>
                  <a:pt x="1253805" y="1810585"/>
                </a:cubicBezTo>
                <a:cubicBezTo>
                  <a:pt x="1291192" y="1781422"/>
                  <a:pt x="1315368" y="1745406"/>
                  <a:pt x="1341041" y="1709016"/>
                </a:cubicBezTo>
                <a:cubicBezTo>
                  <a:pt x="1384322" y="1645421"/>
                  <a:pt x="1446161" y="1596718"/>
                  <a:pt x="1518130" y="1569562"/>
                </a:cubicBezTo>
                <a:cubicBezTo>
                  <a:pt x="1565238" y="1551492"/>
                  <a:pt x="1589789" y="1503388"/>
                  <a:pt x="1628796" y="1473602"/>
                </a:cubicBezTo>
                <a:cubicBezTo>
                  <a:pt x="1649733" y="1457651"/>
                  <a:pt x="1662195" y="1429983"/>
                  <a:pt x="1693228" y="1428488"/>
                </a:cubicBezTo>
                <a:cubicBezTo>
                  <a:pt x="1699658" y="1417546"/>
                  <a:pt x="1711584" y="1411029"/>
                  <a:pt x="1724258" y="1411539"/>
                </a:cubicBezTo>
                <a:lnTo>
                  <a:pt x="1751676" y="1386614"/>
                </a:lnTo>
                <a:cubicBezTo>
                  <a:pt x="1751987" y="1373940"/>
                  <a:pt x="1760375" y="1362899"/>
                  <a:pt x="1772488" y="1359197"/>
                </a:cubicBezTo>
                <a:cubicBezTo>
                  <a:pt x="1823958" y="1310220"/>
                  <a:pt x="1899230" y="1302743"/>
                  <a:pt x="1952195" y="1255634"/>
                </a:cubicBezTo>
                <a:cubicBezTo>
                  <a:pt x="1995315" y="1217250"/>
                  <a:pt x="2041052" y="1183228"/>
                  <a:pt x="2080310" y="1139361"/>
                </a:cubicBezTo>
                <a:cubicBezTo>
                  <a:pt x="2166174" y="1043401"/>
                  <a:pt x="2254034" y="948936"/>
                  <a:pt x="2345882" y="857961"/>
                </a:cubicBezTo>
                <a:cubicBezTo>
                  <a:pt x="2434988" y="770725"/>
                  <a:pt x="2537180" y="702305"/>
                  <a:pt x="2629900" y="621176"/>
                </a:cubicBezTo>
                <a:cubicBezTo>
                  <a:pt x="2664296" y="590644"/>
                  <a:pt x="2702306" y="553505"/>
                  <a:pt x="2717136" y="511756"/>
                </a:cubicBezTo>
                <a:cubicBezTo>
                  <a:pt x="2752404" y="412805"/>
                  <a:pt x="2837896" y="387257"/>
                  <a:pt x="2918776" y="353359"/>
                </a:cubicBezTo>
                <a:cubicBezTo>
                  <a:pt x="3010251" y="314976"/>
                  <a:pt x="3103594" y="281202"/>
                  <a:pt x="3195442" y="243815"/>
                </a:cubicBezTo>
                <a:cubicBezTo>
                  <a:pt x="3207531" y="239079"/>
                  <a:pt x="3215631" y="224000"/>
                  <a:pt x="3225850" y="214154"/>
                </a:cubicBezTo>
                <a:cubicBezTo>
                  <a:pt x="3319442" y="124301"/>
                  <a:pt x="3419017" y="50773"/>
                  <a:pt x="3560091" y="56880"/>
                </a:cubicBezTo>
                <a:cubicBezTo>
                  <a:pt x="3603709" y="58749"/>
                  <a:pt x="3648699" y="38684"/>
                  <a:pt x="3690946" y="22982"/>
                </a:cubicBezTo>
                <a:cubicBezTo>
                  <a:pt x="3699763" y="19710"/>
                  <a:pt x="3705729" y="15021"/>
                  <a:pt x="3709719" y="9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0" name="Google Shape;70;p6"/>
          <p:cNvGrpSpPr/>
          <p:nvPr/>
        </p:nvGrpSpPr>
        <p:grpSpPr>
          <a:xfrm>
            <a:off x="5514975" y="5391711"/>
            <a:ext cx="6677447" cy="1466527"/>
            <a:chOff x="-2474" y="4177944"/>
            <a:chExt cx="12202937" cy="2680057"/>
          </a:xfrm>
        </p:grpSpPr>
        <p:sp>
          <p:nvSpPr>
            <p:cNvPr id="71" name="Google Shape;71;p6"/>
            <p:cNvSpPr/>
            <p:nvPr/>
          </p:nvSpPr>
          <p:spPr>
            <a:xfrm>
              <a:off x="7648" y="4177944"/>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0800" dist="38100" dir="16200000" rotWithShape="0">
                <a:srgbClr val="000000">
                  <a:alpha val="1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6"/>
            <p:cNvSpPr/>
            <p:nvPr/>
          </p:nvSpPr>
          <p:spPr>
            <a:xfrm>
              <a:off x="-2474" y="4245677"/>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3" name="Google Shape;73;p6"/>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Barlow Condensed"/>
                <a:ea typeface="Barlow Condensed"/>
                <a:cs typeface="Barlow Condensed"/>
                <a:sym typeface="Barlow Condensed"/>
              </a:rPr>
              <a:t>SLIDESMANIA.COM</a:t>
            </a:r>
            <a:endParaRPr sz="1200" b="0" i="0" u="none" strike="noStrike" cap="none">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87"/>
        <p:cNvGrpSpPr/>
        <p:nvPr/>
      </p:nvGrpSpPr>
      <p:grpSpPr>
        <a:xfrm>
          <a:off x="0" y="0"/>
          <a:ext cx="0" cy="0"/>
          <a:chOff x="0" y="0"/>
          <a:chExt cx="0" cy="0"/>
        </a:xfrm>
      </p:grpSpPr>
      <p:sp>
        <p:nvSpPr>
          <p:cNvPr id="88" name="Google Shape;88;p8"/>
          <p:cNvSpPr/>
          <p:nvPr/>
        </p:nvSpPr>
        <p:spPr>
          <a:xfrm>
            <a:off x="560975" y="1489950"/>
            <a:ext cx="11095500" cy="38781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9" name="Google Shape;89;p8"/>
          <p:cNvGrpSpPr/>
          <p:nvPr/>
        </p:nvGrpSpPr>
        <p:grpSpPr>
          <a:xfrm>
            <a:off x="5514975" y="5391711"/>
            <a:ext cx="6677447" cy="1466527"/>
            <a:chOff x="-2474" y="4177944"/>
            <a:chExt cx="12202937" cy="2680057"/>
          </a:xfrm>
        </p:grpSpPr>
        <p:sp>
          <p:nvSpPr>
            <p:cNvPr id="90" name="Google Shape;90;p8"/>
            <p:cNvSpPr/>
            <p:nvPr/>
          </p:nvSpPr>
          <p:spPr>
            <a:xfrm>
              <a:off x="7648" y="4177944"/>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0800" dist="38100" dir="16200000" rotWithShape="0">
                <a:srgbClr val="000000">
                  <a:alpha val="1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8"/>
            <p:cNvSpPr/>
            <p:nvPr/>
          </p:nvSpPr>
          <p:spPr>
            <a:xfrm>
              <a:off x="-2474" y="4245677"/>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2" name="Google Shape;92;p8"/>
          <p:cNvSpPr/>
          <p:nvPr/>
        </p:nvSpPr>
        <p:spPr>
          <a:xfrm rot="10800000">
            <a:off x="1" y="1349"/>
            <a:ext cx="12191999" cy="1284036"/>
          </a:xfrm>
          <a:custGeom>
            <a:avLst/>
            <a:gdLst/>
            <a:ahLst/>
            <a:cxnLst/>
            <a:rect l="l" t="t" r="r" b="b"/>
            <a:pathLst>
              <a:path w="12191999" h="1284036" extrusionOk="0">
                <a:moveTo>
                  <a:pt x="12191999" y="1284036"/>
                </a:moveTo>
                <a:lnTo>
                  <a:pt x="0" y="1284036"/>
                </a:lnTo>
                <a:lnTo>
                  <a:pt x="0" y="429324"/>
                </a:lnTo>
                <a:lnTo>
                  <a:pt x="49292" y="421841"/>
                </a:lnTo>
                <a:cubicBezTo>
                  <a:pt x="171732" y="417229"/>
                  <a:pt x="287456" y="378200"/>
                  <a:pt x="399598" y="337576"/>
                </a:cubicBezTo>
                <a:cubicBezTo>
                  <a:pt x="483986" y="307062"/>
                  <a:pt x="564344" y="271759"/>
                  <a:pt x="665516" y="295353"/>
                </a:cubicBezTo>
                <a:cubicBezTo>
                  <a:pt x="723491" y="308835"/>
                  <a:pt x="763333" y="271405"/>
                  <a:pt x="789747" y="234680"/>
                </a:cubicBezTo>
                <a:cubicBezTo>
                  <a:pt x="831605" y="176138"/>
                  <a:pt x="892040" y="154849"/>
                  <a:pt x="975084" y="157688"/>
                </a:cubicBezTo>
                <a:cubicBezTo>
                  <a:pt x="1064619" y="160526"/>
                  <a:pt x="1151694" y="148463"/>
                  <a:pt x="1224889" y="97725"/>
                </a:cubicBezTo>
                <a:cubicBezTo>
                  <a:pt x="1271445" y="65438"/>
                  <a:pt x="1328524" y="71648"/>
                  <a:pt x="1384036" y="87436"/>
                </a:cubicBezTo>
                <a:cubicBezTo>
                  <a:pt x="1472452" y="112982"/>
                  <a:pt x="1568701" y="110146"/>
                  <a:pt x="1656894" y="126998"/>
                </a:cubicBezTo>
                <a:cubicBezTo>
                  <a:pt x="1807088" y="155915"/>
                  <a:pt x="1992651" y="150946"/>
                  <a:pt x="2057562" y="304401"/>
                </a:cubicBezTo>
                <a:cubicBezTo>
                  <a:pt x="2066965" y="326043"/>
                  <a:pt x="2094048" y="331189"/>
                  <a:pt x="2119565" y="337929"/>
                </a:cubicBezTo>
                <a:cubicBezTo>
                  <a:pt x="2145084" y="344672"/>
                  <a:pt x="2184926" y="350170"/>
                  <a:pt x="2199251" y="366670"/>
                </a:cubicBezTo>
                <a:cubicBezTo>
                  <a:pt x="2323705" y="510009"/>
                  <a:pt x="2519563" y="508592"/>
                  <a:pt x="2691694" y="485352"/>
                </a:cubicBezTo>
                <a:cubicBezTo>
                  <a:pt x="2893147" y="458740"/>
                  <a:pt x="3100645" y="416341"/>
                  <a:pt x="3262929" y="302628"/>
                </a:cubicBezTo>
                <a:cubicBezTo>
                  <a:pt x="3306352" y="272289"/>
                  <a:pt x="3345748" y="246034"/>
                  <a:pt x="3407304" y="244616"/>
                </a:cubicBezTo>
                <a:cubicBezTo>
                  <a:pt x="3488555" y="242841"/>
                  <a:pt x="3539367" y="192813"/>
                  <a:pt x="3598460" y="158753"/>
                </a:cubicBezTo>
                <a:cubicBezTo>
                  <a:pt x="3745297" y="73777"/>
                  <a:pt x="3859456" y="74309"/>
                  <a:pt x="4020842" y="139238"/>
                </a:cubicBezTo>
                <a:cubicBezTo>
                  <a:pt x="4157607" y="194234"/>
                  <a:pt x="4302205" y="241243"/>
                  <a:pt x="4464489" y="185364"/>
                </a:cubicBezTo>
                <a:cubicBezTo>
                  <a:pt x="4527967" y="163719"/>
                  <a:pt x="4601499" y="172943"/>
                  <a:pt x="4653408" y="209136"/>
                </a:cubicBezTo>
                <a:cubicBezTo>
                  <a:pt x="4772264" y="283112"/>
                  <a:pt x="4888436" y="283289"/>
                  <a:pt x="5008413" y="211974"/>
                </a:cubicBezTo>
                <a:cubicBezTo>
                  <a:pt x="5054748" y="184299"/>
                  <a:pt x="5097948" y="173655"/>
                  <a:pt x="5153236" y="188911"/>
                </a:cubicBezTo>
                <a:cubicBezTo>
                  <a:pt x="5208525" y="204166"/>
                  <a:pt x="5267169" y="216940"/>
                  <a:pt x="5321785" y="235391"/>
                </a:cubicBezTo>
                <a:cubicBezTo>
                  <a:pt x="5437958" y="274243"/>
                  <a:pt x="5551218" y="297305"/>
                  <a:pt x="5677463" y="254728"/>
                </a:cubicBezTo>
                <a:cubicBezTo>
                  <a:pt x="5744614" y="232374"/>
                  <a:pt x="5820495" y="239114"/>
                  <a:pt x="5896600" y="243197"/>
                </a:cubicBezTo>
                <a:cubicBezTo>
                  <a:pt x="6213107" y="260937"/>
                  <a:pt x="6530285" y="292336"/>
                  <a:pt x="6847685" y="248518"/>
                </a:cubicBezTo>
                <a:cubicBezTo>
                  <a:pt x="6899550" y="244084"/>
                  <a:pt x="6950361" y="233795"/>
                  <a:pt x="6998552" y="218005"/>
                </a:cubicBezTo>
                <a:cubicBezTo>
                  <a:pt x="7068859" y="187138"/>
                  <a:pt x="7154902" y="189444"/>
                  <a:pt x="7222390" y="224036"/>
                </a:cubicBezTo>
                <a:cubicBezTo>
                  <a:pt x="7308567" y="264130"/>
                  <a:pt x="7404146" y="250291"/>
                  <a:pt x="7495248" y="239647"/>
                </a:cubicBezTo>
                <a:cubicBezTo>
                  <a:pt x="7587267" y="228293"/>
                  <a:pt x="7680943" y="228826"/>
                  <a:pt x="7772807" y="240714"/>
                </a:cubicBezTo>
                <a:cubicBezTo>
                  <a:pt x="7907109" y="258455"/>
                  <a:pt x="8037605" y="252776"/>
                  <a:pt x="8162058" y="195830"/>
                </a:cubicBezTo>
                <a:cubicBezTo>
                  <a:pt x="8238835" y="160349"/>
                  <a:pt x="8326356" y="140657"/>
                  <a:pt x="8408280" y="113692"/>
                </a:cubicBezTo>
                <a:cubicBezTo>
                  <a:pt x="8490206" y="86727"/>
                  <a:pt x="8563624" y="76794"/>
                  <a:pt x="8635699" y="145448"/>
                </a:cubicBezTo>
                <a:cubicBezTo>
                  <a:pt x="8689420" y="196540"/>
                  <a:pt x="8780971" y="186782"/>
                  <a:pt x="8856850" y="165317"/>
                </a:cubicBezTo>
                <a:cubicBezTo>
                  <a:pt x="8975708" y="131432"/>
                  <a:pt x="9095462" y="97548"/>
                  <a:pt x="9201113" y="40069"/>
                </a:cubicBezTo>
                <a:cubicBezTo>
                  <a:pt x="9296916" y="-12086"/>
                  <a:pt x="9381525" y="-15634"/>
                  <a:pt x="9485611" y="43087"/>
                </a:cubicBezTo>
                <a:cubicBezTo>
                  <a:pt x="9578279" y="96307"/>
                  <a:pt x="9687065" y="114048"/>
                  <a:pt x="9818233" y="104111"/>
                </a:cubicBezTo>
                <a:cubicBezTo>
                  <a:pt x="9993049" y="91517"/>
                  <a:pt x="10169659" y="75373"/>
                  <a:pt x="10346266" y="73421"/>
                </a:cubicBezTo>
                <a:cubicBezTo>
                  <a:pt x="10397524" y="73421"/>
                  <a:pt x="10433787" y="105886"/>
                  <a:pt x="10480569" y="115288"/>
                </a:cubicBezTo>
                <a:cubicBezTo>
                  <a:pt x="10573462" y="134450"/>
                  <a:pt x="10667248" y="160349"/>
                  <a:pt x="10763722" y="121675"/>
                </a:cubicBezTo>
                <a:cubicBezTo>
                  <a:pt x="10818788" y="99677"/>
                  <a:pt x="10884395" y="102871"/>
                  <a:pt x="10935853" y="129659"/>
                </a:cubicBezTo>
                <a:cubicBezTo>
                  <a:pt x="11140441" y="230601"/>
                  <a:pt x="11364502" y="251889"/>
                  <a:pt x="11599084" y="249228"/>
                </a:cubicBezTo>
                <a:cubicBezTo>
                  <a:pt x="11741445" y="247809"/>
                  <a:pt x="11863661" y="193345"/>
                  <a:pt x="11998187" y="174009"/>
                </a:cubicBezTo>
                <a:cubicBezTo>
                  <a:pt x="12056441" y="165760"/>
                  <a:pt x="12114191" y="140447"/>
                  <a:pt x="12173609" y="145369"/>
                </a:cubicBezTo>
                <a:lnTo>
                  <a:pt x="12191999" y="148572"/>
                </a:lnTo>
                <a:close/>
              </a:path>
            </a:pathLst>
          </a:custGeom>
          <a:solidFill>
            <a:srgbClr val="FFFFFF"/>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8"/>
          <p:cNvSpPr/>
          <p:nvPr/>
        </p:nvSpPr>
        <p:spPr>
          <a:xfrm rot="10800000">
            <a:off x="1" y="1350"/>
            <a:ext cx="12191999" cy="1250175"/>
          </a:xfrm>
          <a:custGeom>
            <a:avLst/>
            <a:gdLst/>
            <a:ahLst/>
            <a:cxnLst/>
            <a:rect l="l" t="t" r="r" b="b"/>
            <a:pathLst>
              <a:path w="12191999" h="1250175" extrusionOk="0">
                <a:moveTo>
                  <a:pt x="12191999" y="1250175"/>
                </a:moveTo>
                <a:lnTo>
                  <a:pt x="0" y="1250175"/>
                </a:lnTo>
                <a:lnTo>
                  <a:pt x="0" y="428449"/>
                </a:lnTo>
                <a:lnTo>
                  <a:pt x="43527" y="421841"/>
                </a:lnTo>
                <a:cubicBezTo>
                  <a:pt x="165967" y="417229"/>
                  <a:pt x="281691" y="378200"/>
                  <a:pt x="393833" y="337575"/>
                </a:cubicBezTo>
                <a:cubicBezTo>
                  <a:pt x="478221" y="307062"/>
                  <a:pt x="558579" y="271759"/>
                  <a:pt x="659752" y="295353"/>
                </a:cubicBezTo>
                <a:cubicBezTo>
                  <a:pt x="717726" y="308835"/>
                  <a:pt x="757568" y="271405"/>
                  <a:pt x="783982" y="234680"/>
                </a:cubicBezTo>
                <a:cubicBezTo>
                  <a:pt x="825840" y="176138"/>
                  <a:pt x="886275" y="154849"/>
                  <a:pt x="969319" y="157688"/>
                </a:cubicBezTo>
                <a:cubicBezTo>
                  <a:pt x="1058854" y="160526"/>
                  <a:pt x="1145929" y="148463"/>
                  <a:pt x="1219124" y="97725"/>
                </a:cubicBezTo>
                <a:cubicBezTo>
                  <a:pt x="1265680" y="65438"/>
                  <a:pt x="1322759" y="71648"/>
                  <a:pt x="1378271" y="87436"/>
                </a:cubicBezTo>
                <a:cubicBezTo>
                  <a:pt x="1466687" y="112982"/>
                  <a:pt x="1562936" y="110146"/>
                  <a:pt x="1651130" y="126998"/>
                </a:cubicBezTo>
                <a:cubicBezTo>
                  <a:pt x="1801323" y="155915"/>
                  <a:pt x="1986886" y="150946"/>
                  <a:pt x="2051798" y="304401"/>
                </a:cubicBezTo>
                <a:cubicBezTo>
                  <a:pt x="2061200" y="326043"/>
                  <a:pt x="2088284" y="331189"/>
                  <a:pt x="2113800" y="337929"/>
                </a:cubicBezTo>
                <a:cubicBezTo>
                  <a:pt x="2139318" y="344672"/>
                  <a:pt x="2179160" y="350170"/>
                  <a:pt x="2193486" y="366670"/>
                </a:cubicBezTo>
                <a:cubicBezTo>
                  <a:pt x="2317940" y="510009"/>
                  <a:pt x="2513798" y="508592"/>
                  <a:pt x="2685928" y="485352"/>
                </a:cubicBezTo>
                <a:cubicBezTo>
                  <a:pt x="2887382" y="458740"/>
                  <a:pt x="3094880" y="416341"/>
                  <a:pt x="3257164" y="302628"/>
                </a:cubicBezTo>
                <a:cubicBezTo>
                  <a:pt x="3300588" y="272289"/>
                  <a:pt x="3339983" y="246034"/>
                  <a:pt x="3401539" y="244616"/>
                </a:cubicBezTo>
                <a:cubicBezTo>
                  <a:pt x="3482790" y="242841"/>
                  <a:pt x="3533602" y="192813"/>
                  <a:pt x="3592695" y="158753"/>
                </a:cubicBezTo>
                <a:cubicBezTo>
                  <a:pt x="3739532" y="73777"/>
                  <a:pt x="3853691" y="74309"/>
                  <a:pt x="4015077" y="139238"/>
                </a:cubicBezTo>
                <a:cubicBezTo>
                  <a:pt x="4151842" y="194234"/>
                  <a:pt x="4296440" y="241243"/>
                  <a:pt x="4458724" y="185364"/>
                </a:cubicBezTo>
                <a:cubicBezTo>
                  <a:pt x="4522202" y="163719"/>
                  <a:pt x="4595734" y="172943"/>
                  <a:pt x="4647643" y="209136"/>
                </a:cubicBezTo>
                <a:cubicBezTo>
                  <a:pt x="4766499" y="283112"/>
                  <a:pt x="4882671" y="283289"/>
                  <a:pt x="5002648" y="211974"/>
                </a:cubicBezTo>
                <a:cubicBezTo>
                  <a:pt x="5048983" y="184299"/>
                  <a:pt x="5092183" y="173655"/>
                  <a:pt x="5147471" y="188911"/>
                </a:cubicBezTo>
                <a:cubicBezTo>
                  <a:pt x="5202760" y="204167"/>
                  <a:pt x="5261404" y="216940"/>
                  <a:pt x="5316020" y="235391"/>
                </a:cubicBezTo>
                <a:cubicBezTo>
                  <a:pt x="5432193" y="274243"/>
                  <a:pt x="5545453" y="297304"/>
                  <a:pt x="5671698" y="254728"/>
                </a:cubicBezTo>
                <a:cubicBezTo>
                  <a:pt x="5738849" y="232374"/>
                  <a:pt x="5814730" y="239115"/>
                  <a:pt x="5890835" y="243197"/>
                </a:cubicBezTo>
                <a:cubicBezTo>
                  <a:pt x="6207342" y="260937"/>
                  <a:pt x="6524519" y="292335"/>
                  <a:pt x="6841920" y="248518"/>
                </a:cubicBezTo>
                <a:cubicBezTo>
                  <a:pt x="6893785" y="244084"/>
                  <a:pt x="6944596" y="233795"/>
                  <a:pt x="6992788" y="218005"/>
                </a:cubicBezTo>
                <a:cubicBezTo>
                  <a:pt x="7063095" y="187138"/>
                  <a:pt x="7149137" y="189443"/>
                  <a:pt x="7216625" y="224036"/>
                </a:cubicBezTo>
                <a:cubicBezTo>
                  <a:pt x="7302802" y="264130"/>
                  <a:pt x="7398381" y="250291"/>
                  <a:pt x="7489483" y="239647"/>
                </a:cubicBezTo>
                <a:cubicBezTo>
                  <a:pt x="7581502" y="228293"/>
                  <a:pt x="7675178" y="228826"/>
                  <a:pt x="7767042" y="240714"/>
                </a:cubicBezTo>
                <a:cubicBezTo>
                  <a:pt x="7901345" y="258455"/>
                  <a:pt x="8031840" y="252776"/>
                  <a:pt x="8156293" y="195830"/>
                </a:cubicBezTo>
                <a:cubicBezTo>
                  <a:pt x="8233070" y="160349"/>
                  <a:pt x="8320591" y="140657"/>
                  <a:pt x="8402515" y="113692"/>
                </a:cubicBezTo>
                <a:cubicBezTo>
                  <a:pt x="8484441" y="86727"/>
                  <a:pt x="8557859" y="76794"/>
                  <a:pt x="8629934" y="145448"/>
                </a:cubicBezTo>
                <a:cubicBezTo>
                  <a:pt x="8683655" y="196540"/>
                  <a:pt x="8775206" y="186782"/>
                  <a:pt x="8851085" y="165317"/>
                </a:cubicBezTo>
                <a:cubicBezTo>
                  <a:pt x="8969943" y="131432"/>
                  <a:pt x="9089697" y="97548"/>
                  <a:pt x="9195348" y="40069"/>
                </a:cubicBezTo>
                <a:cubicBezTo>
                  <a:pt x="9291151" y="-12086"/>
                  <a:pt x="9375760" y="-15634"/>
                  <a:pt x="9479846" y="43086"/>
                </a:cubicBezTo>
                <a:cubicBezTo>
                  <a:pt x="9572514" y="96307"/>
                  <a:pt x="9681300" y="114048"/>
                  <a:pt x="9812468" y="104111"/>
                </a:cubicBezTo>
                <a:cubicBezTo>
                  <a:pt x="9987284" y="91517"/>
                  <a:pt x="10163894" y="75373"/>
                  <a:pt x="10340501" y="73421"/>
                </a:cubicBezTo>
                <a:cubicBezTo>
                  <a:pt x="10391759" y="73421"/>
                  <a:pt x="10428022" y="105886"/>
                  <a:pt x="10474804" y="115288"/>
                </a:cubicBezTo>
                <a:cubicBezTo>
                  <a:pt x="10567697" y="134450"/>
                  <a:pt x="10661483" y="160349"/>
                  <a:pt x="10757957" y="121675"/>
                </a:cubicBezTo>
                <a:cubicBezTo>
                  <a:pt x="10813023" y="99677"/>
                  <a:pt x="10878630" y="102871"/>
                  <a:pt x="10930088" y="129659"/>
                </a:cubicBezTo>
                <a:cubicBezTo>
                  <a:pt x="11134676" y="230601"/>
                  <a:pt x="11358737" y="251889"/>
                  <a:pt x="11593319" y="249228"/>
                </a:cubicBezTo>
                <a:cubicBezTo>
                  <a:pt x="11735680" y="247809"/>
                  <a:pt x="11857896" y="193345"/>
                  <a:pt x="11992422" y="174009"/>
                </a:cubicBezTo>
                <a:cubicBezTo>
                  <a:pt x="12050676" y="165761"/>
                  <a:pt x="12108426" y="140447"/>
                  <a:pt x="12167844" y="145369"/>
                </a:cubicBezTo>
                <a:lnTo>
                  <a:pt x="12191999" y="1495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8"/>
          <p:cNvSpPr/>
          <p:nvPr/>
        </p:nvSpPr>
        <p:spPr>
          <a:xfrm rot="-5400000">
            <a:off x="5543523" y="-5396953"/>
            <a:ext cx="1250175" cy="12046781"/>
          </a:xfrm>
          <a:custGeom>
            <a:avLst/>
            <a:gdLst/>
            <a:ahLst/>
            <a:cxnLst/>
            <a:rect l="l" t="t" r="r" b="b"/>
            <a:pathLst>
              <a:path w="1250175" h="12046781" extrusionOk="0">
                <a:moveTo>
                  <a:pt x="906371" y="11229223"/>
                </a:moveTo>
                <a:lnTo>
                  <a:pt x="508563" y="11229223"/>
                </a:lnTo>
                <a:lnTo>
                  <a:pt x="508563" y="11661995"/>
                </a:lnTo>
                <a:lnTo>
                  <a:pt x="906371" y="11661995"/>
                </a:lnTo>
                <a:close/>
                <a:moveTo>
                  <a:pt x="906371" y="10778457"/>
                </a:moveTo>
                <a:lnTo>
                  <a:pt x="508563" y="10778457"/>
                </a:lnTo>
                <a:lnTo>
                  <a:pt x="508563" y="11211223"/>
                </a:lnTo>
                <a:lnTo>
                  <a:pt x="906371" y="11211223"/>
                </a:lnTo>
                <a:close/>
                <a:moveTo>
                  <a:pt x="906371" y="10327693"/>
                </a:moveTo>
                <a:lnTo>
                  <a:pt x="508563" y="10327693"/>
                </a:lnTo>
                <a:lnTo>
                  <a:pt x="508563" y="10760457"/>
                </a:lnTo>
                <a:lnTo>
                  <a:pt x="906371" y="10760457"/>
                </a:lnTo>
                <a:close/>
                <a:moveTo>
                  <a:pt x="906371" y="9876927"/>
                </a:moveTo>
                <a:lnTo>
                  <a:pt x="508563" y="9876927"/>
                </a:lnTo>
                <a:lnTo>
                  <a:pt x="508563" y="10309693"/>
                </a:lnTo>
                <a:lnTo>
                  <a:pt x="906371" y="10309693"/>
                </a:lnTo>
                <a:close/>
                <a:moveTo>
                  <a:pt x="906371" y="9426163"/>
                </a:moveTo>
                <a:lnTo>
                  <a:pt x="508563" y="9426163"/>
                </a:lnTo>
                <a:lnTo>
                  <a:pt x="508563" y="9858927"/>
                </a:lnTo>
                <a:lnTo>
                  <a:pt x="906371" y="9858927"/>
                </a:lnTo>
                <a:close/>
                <a:moveTo>
                  <a:pt x="906371" y="8975397"/>
                </a:moveTo>
                <a:lnTo>
                  <a:pt x="508563" y="8975397"/>
                </a:lnTo>
                <a:lnTo>
                  <a:pt x="508563" y="9408163"/>
                </a:lnTo>
                <a:lnTo>
                  <a:pt x="906371" y="9408163"/>
                </a:lnTo>
                <a:close/>
                <a:moveTo>
                  <a:pt x="906371" y="8524633"/>
                </a:moveTo>
                <a:lnTo>
                  <a:pt x="508563" y="8524633"/>
                </a:lnTo>
                <a:lnTo>
                  <a:pt x="508563" y="8957397"/>
                </a:lnTo>
                <a:lnTo>
                  <a:pt x="906371" y="8957397"/>
                </a:lnTo>
                <a:close/>
                <a:moveTo>
                  <a:pt x="906371" y="8073867"/>
                </a:moveTo>
                <a:lnTo>
                  <a:pt x="508563" y="8073867"/>
                </a:lnTo>
                <a:lnTo>
                  <a:pt x="508563" y="8506633"/>
                </a:lnTo>
                <a:lnTo>
                  <a:pt x="906371" y="8506633"/>
                </a:lnTo>
                <a:close/>
                <a:moveTo>
                  <a:pt x="906371" y="7623102"/>
                </a:moveTo>
                <a:lnTo>
                  <a:pt x="508563" y="7623102"/>
                </a:lnTo>
                <a:lnTo>
                  <a:pt x="508563" y="8055867"/>
                </a:lnTo>
                <a:lnTo>
                  <a:pt x="906371" y="8055867"/>
                </a:lnTo>
                <a:close/>
                <a:moveTo>
                  <a:pt x="906371" y="7172337"/>
                </a:moveTo>
                <a:lnTo>
                  <a:pt x="508563" y="7172337"/>
                </a:lnTo>
                <a:lnTo>
                  <a:pt x="508563" y="7605102"/>
                </a:lnTo>
                <a:lnTo>
                  <a:pt x="906371" y="7605102"/>
                </a:lnTo>
                <a:close/>
                <a:moveTo>
                  <a:pt x="906371" y="6721572"/>
                </a:moveTo>
                <a:lnTo>
                  <a:pt x="508563" y="6721572"/>
                </a:lnTo>
                <a:lnTo>
                  <a:pt x="508563" y="7154337"/>
                </a:lnTo>
                <a:lnTo>
                  <a:pt x="906371" y="7154337"/>
                </a:lnTo>
                <a:close/>
                <a:moveTo>
                  <a:pt x="906371" y="6270807"/>
                </a:moveTo>
                <a:lnTo>
                  <a:pt x="508563" y="6270807"/>
                </a:lnTo>
                <a:lnTo>
                  <a:pt x="508563" y="6703572"/>
                </a:lnTo>
                <a:lnTo>
                  <a:pt x="906371" y="6703572"/>
                </a:lnTo>
                <a:close/>
                <a:moveTo>
                  <a:pt x="906371" y="5820044"/>
                </a:moveTo>
                <a:lnTo>
                  <a:pt x="508563" y="5820044"/>
                </a:lnTo>
                <a:lnTo>
                  <a:pt x="508563" y="6252807"/>
                </a:lnTo>
                <a:lnTo>
                  <a:pt x="906371" y="6252807"/>
                </a:lnTo>
                <a:close/>
                <a:moveTo>
                  <a:pt x="906371" y="5369278"/>
                </a:moveTo>
                <a:lnTo>
                  <a:pt x="508563" y="5369278"/>
                </a:lnTo>
                <a:lnTo>
                  <a:pt x="508563" y="5802043"/>
                </a:lnTo>
                <a:lnTo>
                  <a:pt x="906371" y="5802043"/>
                </a:lnTo>
                <a:close/>
                <a:moveTo>
                  <a:pt x="906371" y="4918514"/>
                </a:moveTo>
                <a:lnTo>
                  <a:pt x="508563" y="4918514"/>
                </a:lnTo>
                <a:lnTo>
                  <a:pt x="508563" y="5351279"/>
                </a:lnTo>
                <a:lnTo>
                  <a:pt x="906371" y="5351279"/>
                </a:lnTo>
                <a:close/>
                <a:moveTo>
                  <a:pt x="906371" y="4467749"/>
                </a:moveTo>
                <a:lnTo>
                  <a:pt x="508563" y="4467749"/>
                </a:lnTo>
                <a:lnTo>
                  <a:pt x="508563" y="4900515"/>
                </a:lnTo>
                <a:lnTo>
                  <a:pt x="906371" y="4900515"/>
                </a:lnTo>
                <a:close/>
                <a:moveTo>
                  <a:pt x="906371" y="4016986"/>
                </a:moveTo>
                <a:lnTo>
                  <a:pt x="508563" y="4016986"/>
                </a:lnTo>
                <a:lnTo>
                  <a:pt x="508563" y="4449748"/>
                </a:lnTo>
                <a:lnTo>
                  <a:pt x="906371" y="4449748"/>
                </a:lnTo>
                <a:close/>
                <a:moveTo>
                  <a:pt x="906371" y="3566224"/>
                </a:moveTo>
                <a:lnTo>
                  <a:pt x="508563" y="3566224"/>
                </a:lnTo>
                <a:lnTo>
                  <a:pt x="508563" y="3998986"/>
                </a:lnTo>
                <a:lnTo>
                  <a:pt x="906371" y="3998986"/>
                </a:lnTo>
                <a:close/>
                <a:moveTo>
                  <a:pt x="906371" y="3115457"/>
                </a:moveTo>
                <a:lnTo>
                  <a:pt x="508563" y="3115457"/>
                </a:lnTo>
                <a:lnTo>
                  <a:pt x="508563" y="3548223"/>
                </a:lnTo>
                <a:lnTo>
                  <a:pt x="906371" y="3548223"/>
                </a:lnTo>
                <a:close/>
                <a:moveTo>
                  <a:pt x="906371" y="2664692"/>
                </a:moveTo>
                <a:lnTo>
                  <a:pt x="508563" y="2664692"/>
                </a:lnTo>
                <a:lnTo>
                  <a:pt x="508563" y="3097456"/>
                </a:lnTo>
                <a:lnTo>
                  <a:pt x="906371" y="3097456"/>
                </a:lnTo>
                <a:close/>
                <a:moveTo>
                  <a:pt x="906371" y="2213928"/>
                </a:moveTo>
                <a:lnTo>
                  <a:pt x="508564" y="2213928"/>
                </a:lnTo>
                <a:lnTo>
                  <a:pt x="508563" y="2646692"/>
                </a:lnTo>
                <a:lnTo>
                  <a:pt x="906371" y="2646692"/>
                </a:lnTo>
                <a:close/>
                <a:moveTo>
                  <a:pt x="906371" y="1763161"/>
                </a:moveTo>
                <a:lnTo>
                  <a:pt x="508564" y="1763161"/>
                </a:lnTo>
                <a:lnTo>
                  <a:pt x="508564" y="2195928"/>
                </a:lnTo>
                <a:lnTo>
                  <a:pt x="906371" y="2195928"/>
                </a:lnTo>
                <a:close/>
                <a:moveTo>
                  <a:pt x="906371" y="1312397"/>
                </a:moveTo>
                <a:lnTo>
                  <a:pt x="508564" y="1312397"/>
                </a:lnTo>
                <a:lnTo>
                  <a:pt x="508564" y="1745161"/>
                </a:lnTo>
                <a:lnTo>
                  <a:pt x="906371" y="1745161"/>
                </a:lnTo>
                <a:close/>
                <a:moveTo>
                  <a:pt x="906371" y="861632"/>
                </a:moveTo>
                <a:lnTo>
                  <a:pt x="508564" y="861632"/>
                </a:lnTo>
                <a:lnTo>
                  <a:pt x="508564" y="1294397"/>
                </a:lnTo>
                <a:lnTo>
                  <a:pt x="906371" y="1294397"/>
                </a:lnTo>
                <a:close/>
                <a:moveTo>
                  <a:pt x="906371" y="410868"/>
                </a:moveTo>
                <a:lnTo>
                  <a:pt x="508564" y="410868"/>
                </a:lnTo>
                <a:lnTo>
                  <a:pt x="508564" y="843632"/>
                </a:lnTo>
                <a:lnTo>
                  <a:pt x="906371" y="843632"/>
                </a:lnTo>
                <a:close/>
                <a:moveTo>
                  <a:pt x="1250175" y="392868"/>
                </a:moveTo>
                <a:lnTo>
                  <a:pt x="1250175" y="410868"/>
                </a:lnTo>
                <a:lnTo>
                  <a:pt x="924371" y="410868"/>
                </a:lnTo>
                <a:lnTo>
                  <a:pt x="924371" y="843632"/>
                </a:lnTo>
                <a:lnTo>
                  <a:pt x="1250175" y="843632"/>
                </a:lnTo>
                <a:lnTo>
                  <a:pt x="1250175" y="861632"/>
                </a:lnTo>
                <a:lnTo>
                  <a:pt x="924371" y="861632"/>
                </a:lnTo>
                <a:lnTo>
                  <a:pt x="924371" y="1294397"/>
                </a:lnTo>
                <a:lnTo>
                  <a:pt x="1250175" y="1294397"/>
                </a:lnTo>
                <a:lnTo>
                  <a:pt x="1250175" y="1312397"/>
                </a:lnTo>
                <a:lnTo>
                  <a:pt x="924371" y="1312397"/>
                </a:lnTo>
                <a:lnTo>
                  <a:pt x="924371" y="1745161"/>
                </a:lnTo>
                <a:lnTo>
                  <a:pt x="1250175" y="1745161"/>
                </a:lnTo>
                <a:lnTo>
                  <a:pt x="1250175" y="1763161"/>
                </a:lnTo>
                <a:lnTo>
                  <a:pt x="924371" y="1763161"/>
                </a:lnTo>
                <a:lnTo>
                  <a:pt x="924371" y="2195928"/>
                </a:lnTo>
                <a:lnTo>
                  <a:pt x="1250175" y="2195928"/>
                </a:lnTo>
                <a:lnTo>
                  <a:pt x="1250175" y="2213928"/>
                </a:lnTo>
                <a:lnTo>
                  <a:pt x="924371" y="2213928"/>
                </a:lnTo>
                <a:lnTo>
                  <a:pt x="924371" y="2646692"/>
                </a:lnTo>
                <a:lnTo>
                  <a:pt x="1250175" y="2646693"/>
                </a:lnTo>
                <a:lnTo>
                  <a:pt x="1250175" y="2664693"/>
                </a:lnTo>
                <a:lnTo>
                  <a:pt x="924371" y="2664692"/>
                </a:lnTo>
                <a:lnTo>
                  <a:pt x="924371" y="3097456"/>
                </a:lnTo>
                <a:lnTo>
                  <a:pt x="1250175" y="3097456"/>
                </a:lnTo>
                <a:lnTo>
                  <a:pt x="1250175" y="3115457"/>
                </a:lnTo>
                <a:lnTo>
                  <a:pt x="924371" y="3115457"/>
                </a:lnTo>
                <a:lnTo>
                  <a:pt x="924371" y="3548223"/>
                </a:lnTo>
                <a:lnTo>
                  <a:pt x="1250175" y="3548223"/>
                </a:lnTo>
                <a:lnTo>
                  <a:pt x="1250175" y="3566224"/>
                </a:lnTo>
                <a:lnTo>
                  <a:pt x="924371" y="3566224"/>
                </a:lnTo>
                <a:lnTo>
                  <a:pt x="924371" y="3998986"/>
                </a:lnTo>
                <a:lnTo>
                  <a:pt x="1250175" y="3998987"/>
                </a:lnTo>
                <a:lnTo>
                  <a:pt x="1250175" y="4016987"/>
                </a:lnTo>
                <a:lnTo>
                  <a:pt x="924371" y="4016986"/>
                </a:lnTo>
                <a:lnTo>
                  <a:pt x="924371" y="4449748"/>
                </a:lnTo>
                <a:lnTo>
                  <a:pt x="1250175" y="4449748"/>
                </a:lnTo>
                <a:lnTo>
                  <a:pt x="1250175" y="4467749"/>
                </a:lnTo>
                <a:lnTo>
                  <a:pt x="924371" y="4467749"/>
                </a:lnTo>
                <a:lnTo>
                  <a:pt x="924371" y="4900515"/>
                </a:lnTo>
                <a:lnTo>
                  <a:pt x="1250175" y="4900515"/>
                </a:lnTo>
                <a:lnTo>
                  <a:pt x="1250175" y="4918514"/>
                </a:lnTo>
                <a:lnTo>
                  <a:pt x="924371" y="4918514"/>
                </a:lnTo>
                <a:lnTo>
                  <a:pt x="924371" y="5351279"/>
                </a:lnTo>
                <a:lnTo>
                  <a:pt x="1250175" y="5351279"/>
                </a:lnTo>
                <a:lnTo>
                  <a:pt x="1250175" y="5369278"/>
                </a:lnTo>
                <a:lnTo>
                  <a:pt x="924371" y="5369278"/>
                </a:lnTo>
                <a:lnTo>
                  <a:pt x="924371" y="5802043"/>
                </a:lnTo>
                <a:lnTo>
                  <a:pt x="1250175" y="5802043"/>
                </a:lnTo>
                <a:lnTo>
                  <a:pt x="1250175" y="5820044"/>
                </a:lnTo>
                <a:lnTo>
                  <a:pt x="924371" y="5820044"/>
                </a:lnTo>
                <a:lnTo>
                  <a:pt x="924371" y="6252807"/>
                </a:lnTo>
                <a:lnTo>
                  <a:pt x="1250175" y="6252807"/>
                </a:lnTo>
                <a:lnTo>
                  <a:pt x="1250175" y="6270807"/>
                </a:lnTo>
                <a:lnTo>
                  <a:pt x="924371" y="6270807"/>
                </a:lnTo>
                <a:lnTo>
                  <a:pt x="924371" y="6703572"/>
                </a:lnTo>
                <a:lnTo>
                  <a:pt x="1250175" y="6703572"/>
                </a:lnTo>
                <a:lnTo>
                  <a:pt x="1250175" y="6721572"/>
                </a:lnTo>
                <a:lnTo>
                  <a:pt x="924371" y="6721572"/>
                </a:lnTo>
                <a:lnTo>
                  <a:pt x="924371" y="7154337"/>
                </a:lnTo>
                <a:lnTo>
                  <a:pt x="1250175" y="7154337"/>
                </a:lnTo>
                <a:lnTo>
                  <a:pt x="1250175" y="7172337"/>
                </a:lnTo>
                <a:lnTo>
                  <a:pt x="924371" y="7172337"/>
                </a:lnTo>
                <a:lnTo>
                  <a:pt x="924371" y="7605102"/>
                </a:lnTo>
                <a:lnTo>
                  <a:pt x="1250175" y="7605102"/>
                </a:lnTo>
                <a:lnTo>
                  <a:pt x="1250175" y="7623102"/>
                </a:lnTo>
                <a:lnTo>
                  <a:pt x="924371" y="7623102"/>
                </a:lnTo>
                <a:lnTo>
                  <a:pt x="924371" y="8055867"/>
                </a:lnTo>
                <a:lnTo>
                  <a:pt x="1250175" y="8055867"/>
                </a:lnTo>
                <a:lnTo>
                  <a:pt x="1250175" y="8073867"/>
                </a:lnTo>
                <a:lnTo>
                  <a:pt x="924371" y="8073867"/>
                </a:lnTo>
                <a:lnTo>
                  <a:pt x="924371" y="8506633"/>
                </a:lnTo>
                <a:lnTo>
                  <a:pt x="1250175" y="8506633"/>
                </a:lnTo>
                <a:lnTo>
                  <a:pt x="1250175" y="8524633"/>
                </a:lnTo>
                <a:lnTo>
                  <a:pt x="924371" y="8524633"/>
                </a:lnTo>
                <a:lnTo>
                  <a:pt x="924371" y="8957397"/>
                </a:lnTo>
                <a:lnTo>
                  <a:pt x="1250175" y="8957397"/>
                </a:lnTo>
                <a:lnTo>
                  <a:pt x="1250175" y="8975397"/>
                </a:lnTo>
                <a:lnTo>
                  <a:pt x="924371" y="8975397"/>
                </a:lnTo>
                <a:lnTo>
                  <a:pt x="924371" y="9408163"/>
                </a:lnTo>
                <a:lnTo>
                  <a:pt x="1250175" y="9408163"/>
                </a:lnTo>
                <a:lnTo>
                  <a:pt x="1250175" y="9426163"/>
                </a:lnTo>
                <a:lnTo>
                  <a:pt x="924371" y="9426163"/>
                </a:lnTo>
                <a:lnTo>
                  <a:pt x="924371" y="9858927"/>
                </a:lnTo>
                <a:lnTo>
                  <a:pt x="1250175" y="9858927"/>
                </a:lnTo>
                <a:lnTo>
                  <a:pt x="1250175" y="9876927"/>
                </a:lnTo>
                <a:lnTo>
                  <a:pt x="924371" y="9876927"/>
                </a:lnTo>
                <a:lnTo>
                  <a:pt x="924371" y="10309693"/>
                </a:lnTo>
                <a:lnTo>
                  <a:pt x="1250175" y="10309693"/>
                </a:lnTo>
                <a:lnTo>
                  <a:pt x="1250175" y="10327693"/>
                </a:lnTo>
                <a:lnTo>
                  <a:pt x="924371" y="10327693"/>
                </a:lnTo>
                <a:lnTo>
                  <a:pt x="924371" y="10760457"/>
                </a:lnTo>
                <a:lnTo>
                  <a:pt x="1250175" y="10760457"/>
                </a:lnTo>
                <a:lnTo>
                  <a:pt x="1250175" y="10778457"/>
                </a:lnTo>
                <a:lnTo>
                  <a:pt x="924371" y="10778457"/>
                </a:lnTo>
                <a:lnTo>
                  <a:pt x="924371" y="11211223"/>
                </a:lnTo>
                <a:lnTo>
                  <a:pt x="1250175" y="11211223"/>
                </a:lnTo>
                <a:lnTo>
                  <a:pt x="1250175" y="11229223"/>
                </a:lnTo>
                <a:lnTo>
                  <a:pt x="924371" y="11229223"/>
                </a:lnTo>
                <a:lnTo>
                  <a:pt x="924371" y="11661995"/>
                </a:lnTo>
                <a:lnTo>
                  <a:pt x="1250175" y="11661995"/>
                </a:lnTo>
                <a:lnTo>
                  <a:pt x="1250175" y="11679995"/>
                </a:lnTo>
                <a:lnTo>
                  <a:pt x="924371" y="11679995"/>
                </a:lnTo>
                <a:lnTo>
                  <a:pt x="924371" y="12046781"/>
                </a:lnTo>
                <a:lnTo>
                  <a:pt x="906371" y="12046781"/>
                </a:lnTo>
                <a:lnTo>
                  <a:pt x="906371" y="11679995"/>
                </a:lnTo>
                <a:lnTo>
                  <a:pt x="508563" y="11679995"/>
                </a:lnTo>
                <a:lnTo>
                  <a:pt x="508563" y="12046781"/>
                </a:lnTo>
                <a:lnTo>
                  <a:pt x="490563" y="12046781"/>
                </a:lnTo>
                <a:lnTo>
                  <a:pt x="490563" y="11679995"/>
                </a:lnTo>
                <a:lnTo>
                  <a:pt x="362151" y="11679995"/>
                </a:lnTo>
                <a:lnTo>
                  <a:pt x="356301" y="11661995"/>
                </a:lnTo>
                <a:lnTo>
                  <a:pt x="490563" y="11661995"/>
                </a:lnTo>
                <a:lnTo>
                  <a:pt x="490563" y="11229223"/>
                </a:lnTo>
                <a:lnTo>
                  <a:pt x="252228" y="11229223"/>
                </a:lnTo>
                <a:lnTo>
                  <a:pt x="234787" y="11214687"/>
                </a:lnTo>
                <a:lnTo>
                  <a:pt x="231104" y="11211223"/>
                </a:lnTo>
                <a:lnTo>
                  <a:pt x="490563" y="11211223"/>
                </a:lnTo>
                <a:lnTo>
                  <a:pt x="490563" y="10778457"/>
                </a:lnTo>
                <a:lnTo>
                  <a:pt x="97256" y="10778457"/>
                </a:lnTo>
                <a:lnTo>
                  <a:pt x="80314" y="10742837"/>
                </a:lnTo>
                <a:lnTo>
                  <a:pt x="74756" y="10704487"/>
                </a:lnTo>
                <a:lnTo>
                  <a:pt x="74756" y="10701211"/>
                </a:lnTo>
                <a:lnTo>
                  <a:pt x="77879" y="10662129"/>
                </a:lnTo>
                <a:cubicBezTo>
                  <a:pt x="80178" y="10648243"/>
                  <a:pt x="83528" y="10634267"/>
                  <a:pt x="87477" y="10620389"/>
                </a:cubicBezTo>
                <a:lnTo>
                  <a:pt x="92756" y="10595963"/>
                </a:lnTo>
                <a:lnTo>
                  <a:pt x="92756" y="10760457"/>
                </a:lnTo>
                <a:lnTo>
                  <a:pt x="490563" y="10760457"/>
                </a:lnTo>
                <a:lnTo>
                  <a:pt x="490563" y="10327693"/>
                </a:lnTo>
                <a:lnTo>
                  <a:pt x="130171" y="10327693"/>
                </a:lnTo>
                <a:lnTo>
                  <a:pt x="132997" y="10309693"/>
                </a:lnTo>
                <a:lnTo>
                  <a:pt x="490563" y="10309693"/>
                </a:lnTo>
                <a:lnTo>
                  <a:pt x="490563" y="9876927"/>
                </a:lnTo>
                <a:lnTo>
                  <a:pt x="340011" y="9876927"/>
                </a:lnTo>
                <a:lnTo>
                  <a:pt x="344391" y="9858927"/>
                </a:lnTo>
                <a:lnTo>
                  <a:pt x="490563" y="9858927"/>
                </a:lnTo>
                <a:lnTo>
                  <a:pt x="490563" y="9560191"/>
                </a:lnTo>
                <a:lnTo>
                  <a:pt x="496033" y="9511355"/>
                </a:lnTo>
                <a:cubicBezTo>
                  <a:pt x="497336" y="9489287"/>
                  <a:pt x="497576" y="9467031"/>
                  <a:pt x="496995" y="9444775"/>
                </a:cubicBezTo>
                <a:lnTo>
                  <a:pt x="490563" y="9370407"/>
                </a:lnTo>
                <a:lnTo>
                  <a:pt x="490563" y="8975397"/>
                </a:lnTo>
                <a:lnTo>
                  <a:pt x="413444" y="8975397"/>
                </a:lnTo>
                <a:lnTo>
                  <a:pt x="406924" y="8957397"/>
                </a:lnTo>
                <a:lnTo>
                  <a:pt x="490563" y="8957397"/>
                </a:lnTo>
                <a:lnTo>
                  <a:pt x="490563" y="8524633"/>
                </a:lnTo>
                <a:lnTo>
                  <a:pt x="227926" y="8524633"/>
                </a:lnTo>
                <a:lnTo>
                  <a:pt x="219887" y="8506633"/>
                </a:lnTo>
                <a:lnTo>
                  <a:pt x="490563" y="8506633"/>
                </a:lnTo>
                <a:lnTo>
                  <a:pt x="490563" y="8073867"/>
                </a:lnTo>
                <a:lnTo>
                  <a:pt x="110391" y="8073867"/>
                </a:lnTo>
                <a:lnTo>
                  <a:pt x="116152" y="8055867"/>
                </a:lnTo>
                <a:lnTo>
                  <a:pt x="490563" y="8055867"/>
                </a:lnTo>
                <a:lnTo>
                  <a:pt x="490563" y="7623102"/>
                </a:lnTo>
                <a:lnTo>
                  <a:pt x="204857" y="7623102"/>
                </a:lnTo>
                <a:lnTo>
                  <a:pt x="202461" y="7605102"/>
                </a:lnTo>
                <a:lnTo>
                  <a:pt x="490563" y="7605102"/>
                </a:lnTo>
                <a:lnTo>
                  <a:pt x="490563" y="7172337"/>
                </a:lnTo>
                <a:lnTo>
                  <a:pt x="264933" y="7172337"/>
                </a:lnTo>
                <a:lnTo>
                  <a:pt x="262285" y="7154337"/>
                </a:lnTo>
                <a:lnTo>
                  <a:pt x="490563" y="7154337"/>
                </a:lnTo>
                <a:lnTo>
                  <a:pt x="490563" y="6721572"/>
                </a:lnTo>
                <a:lnTo>
                  <a:pt x="224153" y="6721572"/>
                </a:lnTo>
                <a:lnTo>
                  <a:pt x="229390" y="6703572"/>
                </a:lnTo>
                <a:lnTo>
                  <a:pt x="490563" y="6703572"/>
                </a:lnTo>
                <a:lnTo>
                  <a:pt x="490563" y="6270807"/>
                </a:lnTo>
                <a:lnTo>
                  <a:pt x="242732" y="6270807"/>
                </a:lnTo>
                <a:lnTo>
                  <a:pt x="241448" y="6252807"/>
                </a:lnTo>
                <a:lnTo>
                  <a:pt x="490563" y="6252807"/>
                </a:lnTo>
                <a:lnTo>
                  <a:pt x="490563" y="5820044"/>
                </a:lnTo>
                <a:lnTo>
                  <a:pt x="260173" y="5820044"/>
                </a:lnTo>
                <a:lnTo>
                  <a:pt x="261027" y="5802043"/>
                </a:lnTo>
                <a:lnTo>
                  <a:pt x="490563" y="5802043"/>
                </a:lnTo>
                <a:lnTo>
                  <a:pt x="490563" y="5369278"/>
                </a:lnTo>
                <a:lnTo>
                  <a:pt x="266640" y="5369278"/>
                </a:lnTo>
                <a:lnTo>
                  <a:pt x="265115" y="5351279"/>
                </a:lnTo>
                <a:lnTo>
                  <a:pt x="490563" y="5351279"/>
                </a:lnTo>
                <a:lnTo>
                  <a:pt x="490563" y="4918514"/>
                </a:lnTo>
                <a:lnTo>
                  <a:pt x="198603" y="4918514"/>
                </a:lnTo>
                <a:lnTo>
                  <a:pt x="197175" y="4900515"/>
                </a:lnTo>
                <a:lnTo>
                  <a:pt x="490563" y="4900515"/>
                </a:lnTo>
                <a:lnTo>
                  <a:pt x="490563" y="4467749"/>
                </a:lnTo>
                <a:lnTo>
                  <a:pt x="237320" y="4467749"/>
                </a:lnTo>
                <a:lnTo>
                  <a:pt x="236258" y="4449748"/>
                </a:lnTo>
                <a:lnTo>
                  <a:pt x="490563" y="4449748"/>
                </a:lnTo>
                <a:lnTo>
                  <a:pt x="490563" y="4016986"/>
                </a:lnTo>
                <a:lnTo>
                  <a:pt x="243549" y="4016986"/>
                </a:lnTo>
                <a:lnTo>
                  <a:pt x="240391" y="3998986"/>
                </a:lnTo>
                <a:lnTo>
                  <a:pt x="490563" y="3998986"/>
                </a:lnTo>
                <a:lnTo>
                  <a:pt x="490563" y="3566224"/>
                </a:lnTo>
                <a:lnTo>
                  <a:pt x="105751" y="3566224"/>
                </a:lnTo>
                <a:lnTo>
                  <a:pt x="100925" y="3548223"/>
                </a:lnTo>
                <a:lnTo>
                  <a:pt x="490563" y="3548223"/>
                </a:lnTo>
                <a:lnTo>
                  <a:pt x="490563" y="3115457"/>
                </a:lnTo>
                <a:lnTo>
                  <a:pt x="155670" y="3115457"/>
                </a:lnTo>
                <a:lnTo>
                  <a:pt x="150201" y="3097456"/>
                </a:lnTo>
                <a:lnTo>
                  <a:pt x="490563" y="3097456"/>
                </a:lnTo>
                <a:lnTo>
                  <a:pt x="490563" y="2664692"/>
                </a:lnTo>
                <a:lnTo>
                  <a:pt x="92756" y="2664692"/>
                </a:lnTo>
                <a:lnTo>
                  <a:pt x="92756" y="2920699"/>
                </a:lnTo>
                <a:lnTo>
                  <a:pt x="79160" y="2884842"/>
                </a:lnTo>
                <a:lnTo>
                  <a:pt x="74756" y="2875639"/>
                </a:lnTo>
                <a:lnTo>
                  <a:pt x="74756" y="2664692"/>
                </a:lnTo>
                <a:lnTo>
                  <a:pt x="97" y="2664692"/>
                </a:lnTo>
                <a:lnTo>
                  <a:pt x="0" y="2664047"/>
                </a:lnTo>
                <a:lnTo>
                  <a:pt x="2590" y="2646692"/>
                </a:lnTo>
                <a:lnTo>
                  <a:pt x="74756" y="2646692"/>
                </a:lnTo>
                <a:lnTo>
                  <a:pt x="74756" y="2449874"/>
                </a:lnTo>
                <a:lnTo>
                  <a:pt x="76507" y="2446068"/>
                </a:lnTo>
                <a:lnTo>
                  <a:pt x="92757" y="2384216"/>
                </a:lnTo>
                <a:lnTo>
                  <a:pt x="92756" y="2646692"/>
                </a:lnTo>
                <a:lnTo>
                  <a:pt x="490563" y="2646692"/>
                </a:lnTo>
                <a:lnTo>
                  <a:pt x="490564" y="2213928"/>
                </a:lnTo>
                <a:lnTo>
                  <a:pt x="104793" y="2213928"/>
                </a:lnTo>
                <a:lnTo>
                  <a:pt x="104384" y="2195928"/>
                </a:lnTo>
                <a:lnTo>
                  <a:pt x="490564" y="2195928"/>
                </a:lnTo>
                <a:lnTo>
                  <a:pt x="490564" y="1763161"/>
                </a:lnTo>
                <a:lnTo>
                  <a:pt x="92757" y="1763161"/>
                </a:lnTo>
                <a:lnTo>
                  <a:pt x="92757" y="2030838"/>
                </a:lnTo>
                <a:lnTo>
                  <a:pt x="84815" y="1922714"/>
                </a:lnTo>
                <a:lnTo>
                  <a:pt x="74757" y="1688355"/>
                </a:lnTo>
                <a:lnTo>
                  <a:pt x="74757" y="1649040"/>
                </a:lnTo>
                <a:lnTo>
                  <a:pt x="78677" y="1621991"/>
                </a:lnTo>
                <a:cubicBezTo>
                  <a:pt x="81869" y="1610653"/>
                  <a:pt x="86223" y="1599851"/>
                  <a:pt x="90871" y="1589191"/>
                </a:cubicBezTo>
                <a:lnTo>
                  <a:pt x="92757" y="1584872"/>
                </a:lnTo>
                <a:lnTo>
                  <a:pt x="92757" y="1745161"/>
                </a:lnTo>
                <a:lnTo>
                  <a:pt x="490564" y="1745161"/>
                </a:lnTo>
                <a:lnTo>
                  <a:pt x="490564" y="1312397"/>
                </a:lnTo>
                <a:lnTo>
                  <a:pt x="139741" y="1312397"/>
                </a:lnTo>
                <a:lnTo>
                  <a:pt x="135228" y="1294397"/>
                </a:lnTo>
                <a:lnTo>
                  <a:pt x="490564" y="1294397"/>
                </a:lnTo>
                <a:lnTo>
                  <a:pt x="490564" y="861632"/>
                </a:lnTo>
                <a:lnTo>
                  <a:pt x="202676" y="861632"/>
                </a:lnTo>
                <a:lnTo>
                  <a:pt x="206753" y="843632"/>
                </a:lnTo>
                <a:lnTo>
                  <a:pt x="490564" y="843632"/>
                </a:lnTo>
                <a:lnTo>
                  <a:pt x="490564" y="410868"/>
                </a:lnTo>
                <a:lnTo>
                  <a:pt x="249232" y="410869"/>
                </a:lnTo>
                <a:lnTo>
                  <a:pt x="249342" y="405185"/>
                </a:lnTo>
                <a:lnTo>
                  <a:pt x="248195" y="392868"/>
                </a:lnTo>
                <a:lnTo>
                  <a:pt x="490564" y="392868"/>
                </a:lnTo>
                <a:lnTo>
                  <a:pt x="490564" y="1"/>
                </a:lnTo>
                <a:lnTo>
                  <a:pt x="508564" y="1"/>
                </a:lnTo>
                <a:lnTo>
                  <a:pt x="508564" y="392868"/>
                </a:lnTo>
                <a:lnTo>
                  <a:pt x="906371" y="392868"/>
                </a:lnTo>
                <a:lnTo>
                  <a:pt x="906371" y="0"/>
                </a:lnTo>
                <a:lnTo>
                  <a:pt x="924371" y="0"/>
                </a:lnTo>
                <a:lnTo>
                  <a:pt x="924371" y="39286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 name="Google Shape;95;p8"/>
          <p:cNvSpPr/>
          <p:nvPr/>
        </p:nvSpPr>
        <p:spPr>
          <a:xfrm rot="-8712581">
            <a:off x="-19161" y="4781198"/>
            <a:ext cx="1939107" cy="54000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96" name="Google Shape;96;p8"/>
          <p:cNvGrpSpPr/>
          <p:nvPr/>
        </p:nvGrpSpPr>
        <p:grpSpPr>
          <a:xfrm rot="-2272770">
            <a:off x="5440199" y="4730209"/>
            <a:ext cx="1331312" cy="1244288"/>
            <a:chOff x="4700221" y="341179"/>
            <a:chExt cx="1331318" cy="1244294"/>
          </a:xfrm>
        </p:grpSpPr>
        <p:sp>
          <p:nvSpPr>
            <p:cNvPr id="97" name="Google Shape;97;p8"/>
            <p:cNvSpPr/>
            <p:nvPr/>
          </p:nvSpPr>
          <p:spPr>
            <a:xfrm rot="2495343">
              <a:off x="4651198" y="765775"/>
              <a:ext cx="1429364" cy="395101"/>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solidFill>
            <a:ln>
              <a:noFill/>
            </a:ln>
            <a:effectLst>
              <a:outerShdw blurRad="42863" dist="1905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8"/>
            <p:cNvSpPr/>
            <p:nvPr/>
          </p:nvSpPr>
          <p:spPr>
            <a:xfrm rot="-2900561">
              <a:off x="5168051" y="255523"/>
              <a:ext cx="395396" cy="1417585"/>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99" name="Google Shape;99;p8"/>
          <p:cNvSpPr txBox="1">
            <a:spLocks noGrp="1"/>
          </p:cNvSpPr>
          <p:nvPr>
            <p:ph type="title"/>
          </p:nvPr>
        </p:nvSpPr>
        <p:spPr>
          <a:xfrm>
            <a:off x="558100" y="1873525"/>
            <a:ext cx="110955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00" name="Google Shape;100;p8"/>
          <p:cNvSpPr txBox="1">
            <a:spLocks noGrp="1"/>
          </p:cNvSpPr>
          <p:nvPr>
            <p:ph type="subTitle" idx="1"/>
          </p:nvPr>
        </p:nvSpPr>
        <p:spPr>
          <a:xfrm>
            <a:off x="632875" y="5919475"/>
            <a:ext cx="11379900" cy="7179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101"/>
        <p:cNvGrpSpPr/>
        <p:nvPr/>
      </p:nvGrpSpPr>
      <p:grpSpPr>
        <a:xfrm>
          <a:off x="0" y="0"/>
          <a:ext cx="0" cy="0"/>
          <a:chOff x="0" y="0"/>
          <a:chExt cx="0" cy="0"/>
        </a:xfrm>
      </p:grpSpPr>
      <p:sp>
        <p:nvSpPr>
          <p:cNvPr id="102" name="Google Shape;102;p9"/>
          <p:cNvSpPr/>
          <p:nvPr/>
        </p:nvSpPr>
        <p:spPr>
          <a:xfrm rot="-5400000">
            <a:off x="2688684" y="-2694265"/>
            <a:ext cx="6817129" cy="12194497"/>
          </a:xfrm>
          <a:custGeom>
            <a:avLst/>
            <a:gdLst/>
            <a:ahLst/>
            <a:cxnLst/>
            <a:rect l="l" t="t" r="r" b="b"/>
            <a:pathLst>
              <a:path w="7119717" h="12539329" extrusionOk="0">
                <a:moveTo>
                  <a:pt x="583070" y="12004282"/>
                </a:moveTo>
                <a:lnTo>
                  <a:pt x="246697" y="12004282"/>
                </a:lnTo>
                <a:lnTo>
                  <a:pt x="246697" y="12354830"/>
                </a:lnTo>
                <a:lnTo>
                  <a:pt x="583070" y="12354830"/>
                </a:lnTo>
                <a:close/>
                <a:moveTo>
                  <a:pt x="583070" y="11639155"/>
                </a:moveTo>
                <a:lnTo>
                  <a:pt x="246697" y="11639155"/>
                </a:lnTo>
                <a:lnTo>
                  <a:pt x="246697" y="11989703"/>
                </a:lnTo>
                <a:lnTo>
                  <a:pt x="583070" y="11989703"/>
                </a:lnTo>
                <a:close/>
                <a:moveTo>
                  <a:pt x="583070" y="11274028"/>
                </a:moveTo>
                <a:lnTo>
                  <a:pt x="246697" y="11274028"/>
                </a:lnTo>
                <a:lnTo>
                  <a:pt x="246697" y="11624575"/>
                </a:lnTo>
                <a:lnTo>
                  <a:pt x="583070" y="11624575"/>
                </a:lnTo>
                <a:close/>
                <a:moveTo>
                  <a:pt x="583070" y="10908900"/>
                </a:moveTo>
                <a:lnTo>
                  <a:pt x="246697" y="10908900"/>
                </a:lnTo>
                <a:lnTo>
                  <a:pt x="246697" y="11259448"/>
                </a:lnTo>
                <a:lnTo>
                  <a:pt x="583070" y="11259448"/>
                </a:lnTo>
                <a:close/>
                <a:moveTo>
                  <a:pt x="583070" y="10543772"/>
                </a:moveTo>
                <a:lnTo>
                  <a:pt x="246697" y="10543772"/>
                </a:lnTo>
                <a:lnTo>
                  <a:pt x="246697" y="10894320"/>
                </a:lnTo>
                <a:lnTo>
                  <a:pt x="583070" y="10894320"/>
                </a:lnTo>
                <a:close/>
                <a:moveTo>
                  <a:pt x="583070" y="10178645"/>
                </a:moveTo>
                <a:lnTo>
                  <a:pt x="246697" y="10178645"/>
                </a:lnTo>
                <a:lnTo>
                  <a:pt x="246697" y="10529192"/>
                </a:lnTo>
                <a:lnTo>
                  <a:pt x="583070" y="10529192"/>
                </a:lnTo>
                <a:close/>
                <a:moveTo>
                  <a:pt x="583070" y="9813518"/>
                </a:moveTo>
                <a:lnTo>
                  <a:pt x="246697" y="9813518"/>
                </a:lnTo>
                <a:lnTo>
                  <a:pt x="246697" y="10164065"/>
                </a:lnTo>
                <a:lnTo>
                  <a:pt x="583070" y="10164065"/>
                </a:lnTo>
                <a:close/>
                <a:moveTo>
                  <a:pt x="583070" y="9448390"/>
                </a:moveTo>
                <a:lnTo>
                  <a:pt x="246697" y="9448390"/>
                </a:lnTo>
                <a:lnTo>
                  <a:pt x="246697" y="9798938"/>
                </a:lnTo>
                <a:lnTo>
                  <a:pt x="583070" y="9798938"/>
                </a:lnTo>
                <a:close/>
                <a:moveTo>
                  <a:pt x="583070" y="9083262"/>
                </a:moveTo>
                <a:lnTo>
                  <a:pt x="246697" y="9083262"/>
                </a:lnTo>
                <a:lnTo>
                  <a:pt x="246697" y="9433810"/>
                </a:lnTo>
                <a:lnTo>
                  <a:pt x="583070" y="9433810"/>
                </a:lnTo>
                <a:close/>
                <a:moveTo>
                  <a:pt x="583070" y="8718135"/>
                </a:moveTo>
                <a:lnTo>
                  <a:pt x="246697" y="8718135"/>
                </a:lnTo>
                <a:lnTo>
                  <a:pt x="246697" y="9068682"/>
                </a:lnTo>
                <a:lnTo>
                  <a:pt x="583070" y="9068682"/>
                </a:lnTo>
                <a:close/>
                <a:moveTo>
                  <a:pt x="583070" y="8353008"/>
                </a:moveTo>
                <a:lnTo>
                  <a:pt x="246697" y="8353008"/>
                </a:lnTo>
                <a:lnTo>
                  <a:pt x="246697" y="8703555"/>
                </a:lnTo>
                <a:lnTo>
                  <a:pt x="583070" y="8703555"/>
                </a:lnTo>
                <a:close/>
                <a:moveTo>
                  <a:pt x="583070" y="7987881"/>
                </a:moveTo>
                <a:lnTo>
                  <a:pt x="246697" y="7987881"/>
                </a:lnTo>
                <a:lnTo>
                  <a:pt x="246697" y="8338428"/>
                </a:lnTo>
                <a:lnTo>
                  <a:pt x="583070" y="8338428"/>
                </a:lnTo>
                <a:close/>
                <a:moveTo>
                  <a:pt x="583070" y="7622754"/>
                </a:moveTo>
                <a:lnTo>
                  <a:pt x="246697" y="7622754"/>
                </a:lnTo>
                <a:lnTo>
                  <a:pt x="246697" y="7973301"/>
                </a:lnTo>
                <a:lnTo>
                  <a:pt x="583070" y="7973301"/>
                </a:lnTo>
                <a:close/>
                <a:moveTo>
                  <a:pt x="583070" y="7257625"/>
                </a:moveTo>
                <a:lnTo>
                  <a:pt x="246697" y="7257625"/>
                </a:lnTo>
                <a:lnTo>
                  <a:pt x="246697" y="7608174"/>
                </a:lnTo>
                <a:lnTo>
                  <a:pt x="583070" y="7608174"/>
                </a:lnTo>
                <a:close/>
                <a:moveTo>
                  <a:pt x="583070" y="6892501"/>
                </a:moveTo>
                <a:lnTo>
                  <a:pt x="246697" y="6892501"/>
                </a:lnTo>
                <a:lnTo>
                  <a:pt x="246697" y="7243044"/>
                </a:lnTo>
                <a:lnTo>
                  <a:pt x="583070" y="7243044"/>
                </a:lnTo>
                <a:close/>
                <a:moveTo>
                  <a:pt x="583070" y="6527374"/>
                </a:moveTo>
                <a:lnTo>
                  <a:pt x="246697" y="6527374"/>
                </a:lnTo>
                <a:lnTo>
                  <a:pt x="246697" y="6877920"/>
                </a:lnTo>
                <a:lnTo>
                  <a:pt x="583070" y="6877920"/>
                </a:lnTo>
                <a:close/>
                <a:moveTo>
                  <a:pt x="583070" y="6187383"/>
                </a:moveTo>
                <a:lnTo>
                  <a:pt x="246698" y="6187383"/>
                </a:lnTo>
                <a:lnTo>
                  <a:pt x="246698" y="6357302"/>
                </a:lnTo>
                <a:lnTo>
                  <a:pt x="246697" y="6357302"/>
                </a:lnTo>
                <a:lnTo>
                  <a:pt x="246697" y="6512794"/>
                </a:lnTo>
                <a:lnTo>
                  <a:pt x="583070" y="6512794"/>
                </a:lnTo>
                <a:close/>
                <a:moveTo>
                  <a:pt x="583071" y="5822255"/>
                </a:moveTo>
                <a:lnTo>
                  <a:pt x="246698" y="5822255"/>
                </a:lnTo>
                <a:lnTo>
                  <a:pt x="246698" y="6172803"/>
                </a:lnTo>
                <a:lnTo>
                  <a:pt x="583071" y="6172803"/>
                </a:lnTo>
                <a:close/>
                <a:moveTo>
                  <a:pt x="583071" y="5457129"/>
                </a:moveTo>
                <a:lnTo>
                  <a:pt x="246698" y="5457129"/>
                </a:lnTo>
                <a:lnTo>
                  <a:pt x="246698" y="5807676"/>
                </a:lnTo>
                <a:lnTo>
                  <a:pt x="583071" y="5807676"/>
                </a:lnTo>
                <a:close/>
                <a:moveTo>
                  <a:pt x="583071" y="5092001"/>
                </a:moveTo>
                <a:lnTo>
                  <a:pt x="246698" y="5092001"/>
                </a:lnTo>
                <a:lnTo>
                  <a:pt x="246698" y="5442548"/>
                </a:lnTo>
                <a:lnTo>
                  <a:pt x="583071" y="5442548"/>
                </a:lnTo>
                <a:close/>
                <a:moveTo>
                  <a:pt x="583071" y="4726873"/>
                </a:moveTo>
                <a:lnTo>
                  <a:pt x="246698" y="4726873"/>
                </a:lnTo>
                <a:lnTo>
                  <a:pt x="246698" y="5077421"/>
                </a:lnTo>
                <a:lnTo>
                  <a:pt x="583071" y="5077421"/>
                </a:lnTo>
                <a:close/>
                <a:moveTo>
                  <a:pt x="583071" y="4361745"/>
                </a:moveTo>
                <a:lnTo>
                  <a:pt x="246698" y="4361745"/>
                </a:lnTo>
                <a:lnTo>
                  <a:pt x="246698" y="4712293"/>
                </a:lnTo>
                <a:lnTo>
                  <a:pt x="583071" y="4712293"/>
                </a:lnTo>
                <a:close/>
                <a:moveTo>
                  <a:pt x="583071" y="3996618"/>
                </a:moveTo>
                <a:lnTo>
                  <a:pt x="246698" y="3996618"/>
                </a:lnTo>
                <a:lnTo>
                  <a:pt x="246698" y="4347165"/>
                </a:lnTo>
                <a:lnTo>
                  <a:pt x="583071" y="4347165"/>
                </a:lnTo>
                <a:close/>
                <a:moveTo>
                  <a:pt x="583071" y="3631491"/>
                </a:moveTo>
                <a:lnTo>
                  <a:pt x="246698" y="3631491"/>
                </a:lnTo>
                <a:lnTo>
                  <a:pt x="246698" y="3982038"/>
                </a:lnTo>
                <a:lnTo>
                  <a:pt x="583071" y="3982038"/>
                </a:lnTo>
                <a:close/>
                <a:moveTo>
                  <a:pt x="583071" y="3266363"/>
                </a:moveTo>
                <a:lnTo>
                  <a:pt x="246698" y="3266363"/>
                </a:lnTo>
                <a:lnTo>
                  <a:pt x="246698" y="3616911"/>
                </a:lnTo>
                <a:lnTo>
                  <a:pt x="583071" y="3616911"/>
                </a:lnTo>
                <a:close/>
                <a:moveTo>
                  <a:pt x="583071" y="2901235"/>
                </a:moveTo>
                <a:lnTo>
                  <a:pt x="246698" y="2901235"/>
                </a:lnTo>
                <a:lnTo>
                  <a:pt x="246698" y="3251783"/>
                </a:lnTo>
                <a:lnTo>
                  <a:pt x="583071" y="3251783"/>
                </a:lnTo>
                <a:close/>
                <a:moveTo>
                  <a:pt x="583071" y="2536108"/>
                </a:moveTo>
                <a:lnTo>
                  <a:pt x="246698" y="2536108"/>
                </a:lnTo>
                <a:lnTo>
                  <a:pt x="246698" y="2886655"/>
                </a:lnTo>
                <a:lnTo>
                  <a:pt x="583071" y="2886655"/>
                </a:lnTo>
                <a:close/>
                <a:moveTo>
                  <a:pt x="583071" y="2170981"/>
                </a:moveTo>
                <a:lnTo>
                  <a:pt x="246698" y="2170981"/>
                </a:lnTo>
                <a:lnTo>
                  <a:pt x="246698" y="2521528"/>
                </a:lnTo>
                <a:lnTo>
                  <a:pt x="583071" y="2521528"/>
                </a:lnTo>
                <a:close/>
                <a:moveTo>
                  <a:pt x="583071" y="1805854"/>
                </a:moveTo>
                <a:lnTo>
                  <a:pt x="246698" y="1805854"/>
                </a:lnTo>
                <a:lnTo>
                  <a:pt x="246698" y="2156401"/>
                </a:lnTo>
                <a:lnTo>
                  <a:pt x="583071" y="2156401"/>
                </a:lnTo>
                <a:close/>
                <a:moveTo>
                  <a:pt x="583071" y="1440727"/>
                </a:moveTo>
                <a:lnTo>
                  <a:pt x="246698" y="1440727"/>
                </a:lnTo>
                <a:lnTo>
                  <a:pt x="246698" y="1791274"/>
                </a:lnTo>
                <a:lnTo>
                  <a:pt x="583071" y="1791274"/>
                </a:lnTo>
                <a:close/>
                <a:moveTo>
                  <a:pt x="583071" y="1075598"/>
                </a:moveTo>
                <a:lnTo>
                  <a:pt x="246698" y="1075598"/>
                </a:lnTo>
                <a:lnTo>
                  <a:pt x="246698" y="1426147"/>
                </a:lnTo>
                <a:lnTo>
                  <a:pt x="583071" y="1426147"/>
                </a:lnTo>
                <a:close/>
                <a:moveTo>
                  <a:pt x="583071" y="710474"/>
                </a:moveTo>
                <a:lnTo>
                  <a:pt x="246698" y="710474"/>
                </a:lnTo>
                <a:lnTo>
                  <a:pt x="246698" y="1061017"/>
                </a:lnTo>
                <a:lnTo>
                  <a:pt x="583071" y="1061017"/>
                </a:lnTo>
                <a:close/>
                <a:moveTo>
                  <a:pt x="583071" y="345347"/>
                </a:moveTo>
                <a:lnTo>
                  <a:pt x="246698" y="345347"/>
                </a:lnTo>
                <a:lnTo>
                  <a:pt x="246698" y="695893"/>
                </a:lnTo>
                <a:lnTo>
                  <a:pt x="583071" y="695893"/>
                </a:lnTo>
                <a:close/>
                <a:moveTo>
                  <a:pt x="934659" y="12004282"/>
                </a:moveTo>
                <a:lnTo>
                  <a:pt x="598290" y="12004282"/>
                </a:lnTo>
                <a:lnTo>
                  <a:pt x="598290" y="12354830"/>
                </a:lnTo>
                <a:lnTo>
                  <a:pt x="934659" y="12354830"/>
                </a:lnTo>
                <a:close/>
                <a:moveTo>
                  <a:pt x="934659" y="11639155"/>
                </a:moveTo>
                <a:lnTo>
                  <a:pt x="598290" y="11639155"/>
                </a:lnTo>
                <a:lnTo>
                  <a:pt x="598290" y="11989703"/>
                </a:lnTo>
                <a:lnTo>
                  <a:pt x="934659" y="11989703"/>
                </a:lnTo>
                <a:close/>
                <a:moveTo>
                  <a:pt x="934659" y="11274028"/>
                </a:moveTo>
                <a:lnTo>
                  <a:pt x="598290" y="11274028"/>
                </a:lnTo>
                <a:lnTo>
                  <a:pt x="598290" y="11624575"/>
                </a:lnTo>
                <a:lnTo>
                  <a:pt x="934659" y="11624575"/>
                </a:lnTo>
                <a:close/>
                <a:moveTo>
                  <a:pt x="934659" y="10908900"/>
                </a:moveTo>
                <a:lnTo>
                  <a:pt x="598290" y="10908900"/>
                </a:lnTo>
                <a:lnTo>
                  <a:pt x="598290" y="11259448"/>
                </a:lnTo>
                <a:lnTo>
                  <a:pt x="934659" y="11259448"/>
                </a:lnTo>
                <a:close/>
                <a:moveTo>
                  <a:pt x="934659" y="10543772"/>
                </a:moveTo>
                <a:lnTo>
                  <a:pt x="598290" y="10543772"/>
                </a:lnTo>
                <a:lnTo>
                  <a:pt x="598290" y="10894320"/>
                </a:lnTo>
                <a:lnTo>
                  <a:pt x="934659" y="10894320"/>
                </a:lnTo>
                <a:close/>
                <a:moveTo>
                  <a:pt x="934659" y="10178645"/>
                </a:moveTo>
                <a:lnTo>
                  <a:pt x="598290" y="10178645"/>
                </a:lnTo>
                <a:lnTo>
                  <a:pt x="598290" y="10529192"/>
                </a:lnTo>
                <a:lnTo>
                  <a:pt x="934659" y="10529192"/>
                </a:lnTo>
                <a:close/>
                <a:moveTo>
                  <a:pt x="934659" y="9813518"/>
                </a:moveTo>
                <a:lnTo>
                  <a:pt x="598290" y="9813518"/>
                </a:lnTo>
                <a:lnTo>
                  <a:pt x="598290" y="10164065"/>
                </a:lnTo>
                <a:lnTo>
                  <a:pt x="934659" y="10164065"/>
                </a:lnTo>
                <a:close/>
                <a:moveTo>
                  <a:pt x="934659" y="9448390"/>
                </a:moveTo>
                <a:lnTo>
                  <a:pt x="598290" y="9448390"/>
                </a:lnTo>
                <a:lnTo>
                  <a:pt x="598290" y="9798938"/>
                </a:lnTo>
                <a:lnTo>
                  <a:pt x="934659" y="9798938"/>
                </a:lnTo>
                <a:close/>
                <a:moveTo>
                  <a:pt x="934659" y="9083262"/>
                </a:moveTo>
                <a:lnTo>
                  <a:pt x="598290" y="9083262"/>
                </a:lnTo>
                <a:lnTo>
                  <a:pt x="598290" y="9433810"/>
                </a:lnTo>
                <a:lnTo>
                  <a:pt x="934659" y="9433810"/>
                </a:lnTo>
                <a:close/>
                <a:moveTo>
                  <a:pt x="934659" y="8718135"/>
                </a:moveTo>
                <a:lnTo>
                  <a:pt x="598290" y="8718135"/>
                </a:lnTo>
                <a:lnTo>
                  <a:pt x="598290" y="9068682"/>
                </a:lnTo>
                <a:lnTo>
                  <a:pt x="934659" y="9068682"/>
                </a:lnTo>
                <a:close/>
                <a:moveTo>
                  <a:pt x="934659" y="8353008"/>
                </a:moveTo>
                <a:lnTo>
                  <a:pt x="598290" y="8353008"/>
                </a:lnTo>
                <a:lnTo>
                  <a:pt x="598290" y="8703555"/>
                </a:lnTo>
                <a:lnTo>
                  <a:pt x="934659" y="8703555"/>
                </a:lnTo>
                <a:close/>
                <a:moveTo>
                  <a:pt x="934659" y="7987881"/>
                </a:moveTo>
                <a:lnTo>
                  <a:pt x="598290" y="7987881"/>
                </a:lnTo>
                <a:lnTo>
                  <a:pt x="598290" y="8338428"/>
                </a:lnTo>
                <a:lnTo>
                  <a:pt x="934659" y="8338428"/>
                </a:lnTo>
                <a:close/>
                <a:moveTo>
                  <a:pt x="934659" y="7622754"/>
                </a:moveTo>
                <a:lnTo>
                  <a:pt x="598290" y="7622754"/>
                </a:lnTo>
                <a:lnTo>
                  <a:pt x="598290" y="7973301"/>
                </a:lnTo>
                <a:lnTo>
                  <a:pt x="934659" y="7973301"/>
                </a:lnTo>
                <a:close/>
                <a:moveTo>
                  <a:pt x="934659" y="7257625"/>
                </a:moveTo>
                <a:lnTo>
                  <a:pt x="598290" y="7257625"/>
                </a:lnTo>
                <a:lnTo>
                  <a:pt x="598290" y="7608174"/>
                </a:lnTo>
                <a:lnTo>
                  <a:pt x="934659" y="7608174"/>
                </a:lnTo>
                <a:close/>
                <a:moveTo>
                  <a:pt x="934659" y="6892501"/>
                </a:moveTo>
                <a:lnTo>
                  <a:pt x="598290" y="6892501"/>
                </a:lnTo>
                <a:lnTo>
                  <a:pt x="598290" y="7243044"/>
                </a:lnTo>
                <a:lnTo>
                  <a:pt x="934659" y="7243044"/>
                </a:lnTo>
                <a:close/>
                <a:moveTo>
                  <a:pt x="934659" y="6527374"/>
                </a:moveTo>
                <a:lnTo>
                  <a:pt x="598290" y="6527374"/>
                </a:lnTo>
                <a:lnTo>
                  <a:pt x="598290" y="6877920"/>
                </a:lnTo>
                <a:lnTo>
                  <a:pt x="934659" y="6877920"/>
                </a:lnTo>
                <a:close/>
                <a:moveTo>
                  <a:pt x="934659" y="6187383"/>
                </a:moveTo>
                <a:lnTo>
                  <a:pt x="598291" y="6187383"/>
                </a:lnTo>
                <a:lnTo>
                  <a:pt x="598291" y="6357302"/>
                </a:lnTo>
                <a:lnTo>
                  <a:pt x="598290" y="6357302"/>
                </a:lnTo>
                <a:lnTo>
                  <a:pt x="598290" y="6512794"/>
                </a:lnTo>
                <a:lnTo>
                  <a:pt x="934659" y="6512794"/>
                </a:lnTo>
                <a:close/>
                <a:moveTo>
                  <a:pt x="934660" y="5822255"/>
                </a:moveTo>
                <a:lnTo>
                  <a:pt x="598291" y="5822255"/>
                </a:lnTo>
                <a:lnTo>
                  <a:pt x="598291" y="6172803"/>
                </a:lnTo>
                <a:lnTo>
                  <a:pt x="934660" y="6172803"/>
                </a:lnTo>
                <a:close/>
                <a:moveTo>
                  <a:pt x="934660" y="5457129"/>
                </a:moveTo>
                <a:lnTo>
                  <a:pt x="598291" y="5457129"/>
                </a:lnTo>
                <a:lnTo>
                  <a:pt x="598291" y="5807676"/>
                </a:lnTo>
                <a:lnTo>
                  <a:pt x="934660" y="5807676"/>
                </a:lnTo>
                <a:close/>
                <a:moveTo>
                  <a:pt x="934660" y="5092001"/>
                </a:moveTo>
                <a:lnTo>
                  <a:pt x="598291" y="5092001"/>
                </a:lnTo>
                <a:lnTo>
                  <a:pt x="598291" y="5442548"/>
                </a:lnTo>
                <a:lnTo>
                  <a:pt x="934660" y="5442548"/>
                </a:lnTo>
                <a:close/>
                <a:moveTo>
                  <a:pt x="934660" y="4726873"/>
                </a:moveTo>
                <a:lnTo>
                  <a:pt x="598291" y="4726873"/>
                </a:lnTo>
                <a:lnTo>
                  <a:pt x="598291" y="5077421"/>
                </a:lnTo>
                <a:lnTo>
                  <a:pt x="934660" y="5077421"/>
                </a:lnTo>
                <a:close/>
                <a:moveTo>
                  <a:pt x="934660" y="4361745"/>
                </a:moveTo>
                <a:lnTo>
                  <a:pt x="598291" y="4361745"/>
                </a:lnTo>
                <a:lnTo>
                  <a:pt x="598291" y="4712293"/>
                </a:lnTo>
                <a:lnTo>
                  <a:pt x="934660" y="4712293"/>
                </a:lnTo>
                <a:close/>
                <a:moveTo>
                  <a:pt x="934660" y="3996618"/>
                </a:moveTo>
                <a:lnTo>
                  <a:pt x="598291" y="3996618"/>
                </a:lnTo>
                <a:lnTo>
                  <a:pt x="598291" y="4347165"/>
                </a:lnTo>
                <a:lnTo>
                  <a:pt x="934660" y="4347165"/>
                </a:lnTo>
                <a:close/>
                <a:moveTo>
                  <a:pt x="934660" y="3631491"/>
                </a:moveTo>
                <a:lnTo>
                  <a:pt x="598291" y="3631491"/>
                </a:lnTo>
                <a:lnTo>
                  <a:pt x="598291" y="3982038"/>
                </a:lnTo>
                <a:lnTo>
                  <a:pt x="934660" y="3982038"/>
                </a:lnTo>
                <a:close/>
                <a:moveTo>
                  <a:pt x="934660" y="3266363"/>
                </a:moveTo>
                <a:lnTo>
                  <a:pt x="598291" y="3266363"/>
                </a:lnTo>
                <a:lnTo>
                  <a:pt x="598291" y="3616911"/>
                </a:lnTo>
                <a:lnTo>
                  <a:pt x="934660" y="3616911"/>
                </a:lnTo>
                <a:close/>
                <a:moveTo>
                  <a:pt x="934660" y="2901235"/>
                </a:moveTo>
                <a:lnTo>
                  <a:pt x="598291" y="2901235"/>
                </a:lnTo>
                <a:lnTo>
                  <a:pt x="598291" y="3251783"/>
                </a:lnTo>
                <a:lnTo>
                  <a:pt x="934660" y="3251783"/>
                </a:lnTo>
                <a:close/>
                <a:moveTo>
                  <a:pt x="934660" y="2536108"/>
                </a:moveTo>
                <a:lnTo>
                  <a:pt x="598291" y="2536108"/>
                </a:lnTo>
                <a:lnTo>
                  <a:pt x="598291" y="2886655"/>
                </a:lnTo>
                <a:lnTo>
                  <a:pt x="934660" y="2886655"/>
                </a:lnTo>
                <a:close/>
                <a:moveTo>
                  <a:pt x="934660" y="2170981"/>
                </a:moveTo>
                <a:lnTo>
                  <a:pt x="598291" y="2170981"/>
                </a:lnTo>
                <a:lnTo>
                  <a:pt x="598291" y="2521528"/>
                </a:lnTo>
                <a:lnTo>
                  <a:pt x="934660" y="2521528"/>
                </a:lnTo>
                <a:close/>
                <a:moveTo>
                  <a:pt x="934660" y="1805854"/>
                </a:moveTo>
                <a:lnTo>
                  <a:pt x="598291" y="1805854"/>
                </a:lnTo>
                <a:lnTo>
                  <a:pt x="598291" y="2156401"/>
                </a:lnTo>
                <a:lnTo>
                  <a:pt x="934660" y="2156401"/>
                </a:lnTo>
                <a:close/>
                <a:moveTo>
                  <a:pt x="934660" y="1440727"/>
                </a:moveTo>
                <a:lnTo>
                  <a:pt x="598291" y="1440727"/>
                </a:lnTo>
                <a:lnTo>
                  <a:pt x="598291" y="1791274"/>
                </a:lnTo>
                <a:lnTo>
                  <a:pt x="934660" y="1791274"/>
                </a:lnTo>
                <a:close/>
                <a:moveTo>
                  <a:pt x="934660" y="1075598"/>
                </a:moveTo>
                <a:lnTo>
                  <a:pt x="598291" y="1075598"/>
                </a:lnTo>
                <a:lnTo>
                  <a:pt x="598291" y="1426147"/>
                </a:lnTo>
                <a:lnTo>
                  <a:pt x="934660" y="1426147"/>
                </a:lnTo>
                <a:close/>
                <a:moveTo>
                  <a:pt x="934660" y="710474"/>
                </a:moveTo>
                <a:lnTo>
                  <a:pt x="598291" y="710474"/>
                </a:lnTo>
                <a:lnTo>
                  <a:pt x="598291" y="1061017"/>
                </a:lnTo>
                <a:lnTo>
                  <a:pt x="934660" y="1061017"/>
                </a:lnTo>
                <a:close/>
                <a:moveTo>
                  <a:pt x="934660" y="345347"/>
                </a:moveTo>
                <a:lnTo>
                  <a:pt x="598291" y="345347"/>
                </a:lnTo>
                <a:lnTo>
                  <a:pt x="598291" y="695893"/>
                </a:lnTo>
                <a:lnTo>
                  <a:pt x="934660" y="695893"/>
                </a:lnTo>
                <a:close/>
                <a:moveTo>
                  <a:pt x="1286249" y="12004282"/>
                </a:moveTo>
                <a:lnTo>
                  <a:pt x="949879" y="12004282"/>
                </a:lnTo>
                <a:lnTo>
                  <a:pt x="949879" y="12354830"/>
                </a:lnTo>
                <a:lnTo>
                  <a:pt x="1286249" y="12354830"/>
                </a:lnTo>
                <a:close/>
                <a:moveTo>
                  <a:pt x="1286249" y="11639155"/>
                </a:moveTo>
                <a:lnTo>
                  <a:pt x="949879" y="11639155"/>
                </a:lnTo>
                <a:lnTo>
                  <a:pt x="949879" y="11989703"/>
                </a:lnTo>
                <a:lnTo>
                  <a:pt x="1286249" y="11989703"/>
                </a:lnTo>
                <a:close/>
                <a:moveTo>
                  <a:pt x="1286249" y="11274028"/>
                </a:moveTo>
                <a:lnTo>
                  <a:pt x="949879" y="11274028"/>
                </a:lnTo>
                <a:lnTo>
                  <a:pt x="949879" y="11624575"/>
                </a:lnTo>
                <a:lnTo>
                  <a:pt x="1286249" y="11624575"/>
                </a:lnTo>
                <a:close/>
                <a:moveTo>
                  <a:pt x="1286249" y="10908900"/>
                </a:moveTo>
                <a:lnTo>
                  <a:pt x="949879" y="10908900"/>
                </a:lnTo>
                <a:lnTo>
                  <a:pt x="949879" y="11259448"/>
                </a:lnTo>
                <a:lnTo>
                  <a:pt x="1286249" y="11259448"/>
                </a:lnTo>
                <a:close/>
                <a:moveTo>
                  <a:pt x="1286249" y="10543772"/>
                </a:moveTo>
                <a:lnTo>
                  <a:pt x="949879" y="10543772"/>
                </a:lnTo>
                <a:lnTo>
                  <a:pt x="949879" y="10894320"/>
                </a:lnTo>
                <a:lnTo>
                  <a:pt x="1286249" y="10894320"/>
                </a:lnTo>
                <a:close/>
                <a:moveTo>
                  <a:pt x="1286249" y="10178645"/>
                </a:moveTo>
                <a:lnTo>
                  <a:pt x="949879" y="10178645"/>
                </a:lnTo>
                <a:lnTo>
                  <a:pt x="949879" y="10529192"/>
                </a:lnTo>
                <a:lnTo>
                  <a:pt x="1286249" y="10529192"/>
                </a:lnTo>
                <a:close/>
                <a:moveTo>
                  <a:pt x="1286249" y="9813518"/>
                </a:moveTo>
                <a:lnTo>
                  <a:pt x="949880" y="9813518"/>
                </a:lnTo>
                <a:lnTo>
                  <a:pt x="949879" y="10164065"/>
                </a:lnTo>
                <a:lnTo>
                  <a:pt x="1286249" y="10164065"/>
                </a:lnTo>
                <a:close/>
                <a:moveTo>
                  <a:pt x="1286249" y="9448390"/>
                </a:moveTo>
                <a:lnTo>
                  <a:pt x="949880" y="9448390"/>
                </a:lnTo>
                <a:lnTo>
                  <a:pt x="949880" y="9798938"/>
                </a:lnTo>
                <a:lnTo>
                  <a:pt x="1286249" y="9798938"/>
                </a:lnTo>
                <a:close/>
                <a:moveTo>
                  <a:pt x="1286249" y="9083262"/>
                </a:moveTo>
                <a:lnTo>
                  <a:pt x="949880" y="9083262"/>
                </a:lnTo>
                <a:lnTo>
                  <a:pt x="949880" y="9433810"/>
                </a:lnTo>
                <a:lnTo>
                  <a:pt x="1286249" y="9433810"/>
                </a:lnTo>
                <a:close/>
                <a:moveTo>
                  <a:pt x="1286249" y="8718135"/>
                </a:moveTo>
                <a:lnTo>
                  <a:pt x="949880" y="8718135"/>
                </a:lnTo>
                <a:lnTo>
                  <a:pt x="949880" y="9068682"/>
                </a:lnTo>
                <a:lnTo>
                  <a:pt x="1286249" y="9068682"/>
                </a:lnTo>
                <a:close/>
                <a:moveTo>
                  <a:pt x="1286249" y="8353008"/>
                </a:moveTo>
                <a:lnTo>
                  <a:pt x="949880" y="8353008"/>
                </a:lnTo>
                <a:lnTo>
                  <a:pt x="949880" y="8703555"/>
                </a:lnTo>
                <a:lnTo>
                  <a:pt x="1286249" y="8703555"/>
                </a:lnTo>
                <a:close/>
                <a:moveTo>
                  <a:pt x="1286249" y="7987881"/>
                </a:moveTo>
                <a:lnTo>
                  <a:pt x="949880" y="7987881"/>
                </a:lnTo>
                <a:lnTo>
                  <a:pt x="949880" y="8338428"/>
                </a:lnTo>
                <a:lnTo>
                  <a:pt x="1286249" y="8338428"/>
                </a:lnTo>
                <a:close/>
                <a:moveTo>
                  <a:pt x="1286249" y="7622754"/>
                </a:moveTo>
                <a:lnTo>
                  <a:pt x="949880" y="7622754"/>
                </a:lnTo>
                <a:lnTo>
                  <a:pt x="949880" y="7973301"/>
                </a:lnTo>
                <a:lnTo>
                  <a:pt x="1286249" y="7973301"/>
                </a:lnTo>
                <a:close/>
                <a:moveTo>
                  <a:pt x="1286249" y="7257625"/>
                </a:moveTo>
                <a:lnTo>
                  <a:pt x="949879" y="7257625"/>
                </a:lnTo>
                <a:lnTo>
                  <a:pt x="949880" y="7608174"/>
                </a:lnTo>
                <a:lnTo>
                  <a:pt x="1286249" y="7608174"/>
                </a:lnTo>
                <a:close/>
                <a:moveTo>
                  <a:pt x="1286249" y="6892501"/>
                </a:moveTo>
                <a:lnTo>
                  <a:pt x="949879" y="6892501"/>
                </a:lnTo>
                <a:lnTo>
                  <a:pt x="949879" y="7243044"/>
                </a:lnTo>
                <a:lnTo>
                  <a:pt x="1286249" y="7243044"/>
                </a:lnTo>
                <a:close/>
                <a:moveTo>
                  <a:pt x="1286249" y="6527374"/>
                </a:moveTo>
                <a:lnTo>
                  <a:pt x="949879" y="6527374"/>
                </a:lnTo>
                <a:lnTo>
                  <a:pt x="949879" y="6877920"/>
                </a:lnTo>
                <a:lnTo>
                  <a:pt x="1286249" y="6877920"/>
                </a:lnTo>
                <a:close/>
                <a:moveTo>
                  <a:pt x="1286249" y="6187383"/>
                </a:moveTo>
                <a:lnTo>
                  <a:pt x="949880" y="6187383"/>
                </a:lnTo>
                <a:lnTo>
                  <a:pt x="949880" y="6357302"/>
                </a:lnTo>
                <a:lnTo>
                  <a:pt x="949879" y="6357302"/>
                </a:lnTo>
                <a:lnTo>
                  <a:pt x="949879" y="6512794"/>
                </a:lnTo>
                <a:lnTo>
                  <a:pt x="1286249" y="6512794"/>
                </a:lnTo>
                <a:close/>
                <a:moveTo>
                  <a:pt x="1286250" y="5822255"/>
                </a:moveTo>
                <a:lnTo>
                  <a:pt x="949880" y="5822255"/>
                </a:lnTo>
                <a:lnTo>
                  <a:pt x="949880" y="6172803"/>
                </a:lnTo>
                <a:lnTo>
                  <a:pt x="1286250" y="6172803"/>
                </a:lnTo>
                <a:close/>
                <a:moveTo>
                  <a:pt x="1286250" y="5457129"/>
                </a:moveTo>
                <a:lnTo>
                  <a:pt x="949880" y="5457129"/>
                </a:lnTo>
                <a:lnTo>
                  <a:pt x="949880" y="5807676"/>
                </a:lnTo>
                <a:lnTo>
                  <a:pt x="1286250" y="5807676"/>
                </a:lnTo>
                <a:close/>
                <a:moveTo>
                  <a:pt x="1286250" y="5092001"/>
                </a:moveTo>
                <a:lnTo>
                  <a:pt x="949880" y="5092001"/>
                </a:lnTo>
                <a:lnTo>
                  <a:pt x="949880" y="5442548"/>
                </a:lnTo>
                <a:lnTo>
                  <a:pt x="1286250" y="5442548"/>
                </a:lnTo>
                <a:close/>
                <a:moveTo>
                  <a:pt x="1286250" y="4726873"/>
                </a:moveTo>
                <a:lnTo>
                  <a:pt x="949880" y="4726873"/>
                </a:lnTo>
                <a:lnTo>
                  <a:pt x="949880" y="5077421"/>
                </a:lnTo>
                <a:lnTo>
                  <a:pt x="1286250" y="5077421"/>
                </a:lnTo>
                <a:close/>
                <a:moveTo>
                  <a:pt x="1286250" y="4361745"/>
                </a:moveTo>
                <a:lnTo>
                  <a:pt x="949880" y="4361745"/>
                </a:lnTo>
                <a:lnTo>
                  <a:pt x="949880" y="4712293"/>
                </a:lnTo>
                <a:lnTo>
                  <a:pt x="1286250" y="4712293"/>
                </a:lnTo>
                <a:close/>
                <a:moveTo>
                  <a:pt x="1286250" y="3996618"/>
                </a:moveTo>
                <a:lnTo>
                  <a:pt x="949880" y="3996618"/>
                </a:lnTo>
                <a:lnTo>
                  <a:pt x="949880" y="4347165"/>
                </a:lnTo>
                <a:lnTo>
                  <a:pt x="1286250" y="4347165"/>
                </a:lnTo>
                <a:close/>
                <a:moveTo>
                  <a:pt x="1286250" y="3631491"/>
                </a:moveTo>
                <a:lnTo>
                  <a:pt x="949881" y="3631491"/>
                </a:lnTo>
                <a:lnTo>
                  <a:pt x="949880" y="3982038"/>
                </a:lnTo>
                <a:lnTo>
                  <a:pt x="1286250" y="3982038"/>
                </a:lnTo>
                <a:close/>
                <a:moveTo>
                  <a:pt x="1286250" y="3266363"/>
                </a:moveTo>
                <a:lnTo>
                  <a:pt x="949881" y="3266363"/>
                </a:lnTo>
                <a:lnTo>
                  <a:pt x="949881" y="3616911"/>
                </a:lnTo>
                <a:lnTo>
                  <a:pt x="1286250" y="3616911"/>
                </a:lnTo>
                <a:close/>
                <a:moveTo>
                  <a:pt x="1286250" y="2901235"/>
                </a:moveTo>
                <a:lnTo>
                  <a:pt x="949881" y="2901235"/>
                </a:lnTo>
                <a:lnTo>
                  <a:pt x="949881" y="3251783"/>
                </a:lnTo>
                <a:lnTo>
                  <a:pt x="1286250" y="3251783"/>
                </a:lnTo>
                <a:close/>
                <a:moveTo>
                  <a:pt x="1286250" y="2536108"/>
                </a:moveTo>
                <a:lnTo>
                  <a:pt x="949881" y="2536108"/>
                </a:lnTo>
                <a:lnTo>
                  <a:pt x="949881" y="2886655"/>
                </a:lnTo>
                <a:lnTo>
                  <a:pt x="1286250" y="2886655"/>
                </a:lnTo>
                <a:close/>
                <a:moveTo>
                  <a:pt x="1286250" y="2170981"/>
                </a:moveTo>
                <a:lnTo>
                  <a:pt x="949881" y="2170981"/>
                </a:lnTo>
                <a:lnTo>
                  <a:pt x="949881" y="2521528"/>
                </a:lnTo>
                <a:lnTo>
                  <a:pt x="1286250" y="2521528"/>
                </a:lnTo>
                <a:close/>
                <a:moveTo>
                  <a:pt x="1286250" y="1805854"/>
                </a:moveTo>
                <a:lnTo>
                  <a:pt x="949881" y="1805854"/>
                </a:lnTo>
                <a:lnTo>
                  <a:pt x="949881" y="2156401"/>
                </a:lnTo>
                <a:lnTo>
                  <a:pt x="1286250" y="2156401"/>
                </a:lnTo>
                <a:close/>
                <a:moveTo>
                  <a:pt x="1286250" y="1440727"/>
                </a:moveTo>
                <a:lnTo>
                  <a:pt x="949881" y="1440727"/>
                </a:lnTo>
                <a:lnTo>
                  <a:pt x="949881" y="1791274"/>
                </a:lnTo>
                <a:lnTo>
                  <a:pt x="1286250" y="1791274"/>
                </a:lnTo>
                <a:close/>
                <a:moveTo>
                  <a:pt x="1286250" y="1075598"/>
                </a:moveTo>
                <a:lnTo>
                  <a:pt x="949880" y="1075598"/>
                </a:lnTo>
                <a:lnTo>
                  <a:pt x="949881" y="1426147"/>
                </a:lnTo>
                <a:lnTo>
                  <a:pt x="1286250" y="1426147"/>
                </a:lnTo>
                <a:close/>
                <a:moveTo>
                  <a:pt x="1286250" y="710474"/>
                </a:moveTo>
                <a:lnTo>
                  <a:pt x="949880" y="710474"/>
                </a:lnTo>
                <a:lnTo>
                  <a:pt x="949880" y="1061017"/>
                </a:lnTo>
                <a:lnTo>
                  <a:pt x="1286250" y="1061017"/>
                </a:lnTo>
                <a:close/>
                <a:moveTo>
                  <a:pt x="1286250" y="345347"/>
                </a:moveTo>
                <a:lnTo>
                  <a:pt x="949880" y="345347"/>
                </a:lnTo>
                <a:lnTo>
                  <a:pt x="949880" y="695893"/>
                </a:lnTo>
                <a:lnTo>
                  <a:pt x="1286250" y="695893"/>
                </a:lnTo>
                <a:close/>
                <a:moveTo>
                  <a:pt x="1637839" y="12004284"/>
                </a:moveTo>
                <a:lnTo>
                  <a:pt x="1301469" y="12004282"/>
                </a:lnTo>
                <a:lnTo>
                  <a:pt x="1301469" y="12354830"/>
                </a:lnTo>
                <a:lnTo>
                  <a:pt x="1637839" y="12354830"/>
                </a:lnTo>
                <a:close/>
                <a:moveTo>
                  <a:pt x="1637839" y="11639156"/>
                </a:moveTo>
                <a:lnTo>
                  <a:pt x="1301469" y="11639155"/>
                </a:lnTo>
                <a:lnTo>
                  <a:pt x="1301469" y="11989703"/>
                </a:lnTo>
                <a:lnTo>
                  <a:pt x="1637839" y="11989703"/>
                </a:lnTo>
                <a:close/>
                <a:moveTo>
                  <a:pt x="1637839" y="11274028"/>
                </a:moveTo>
                <a:lnTo>
                  <a:pt x="1301469" y="11274028"/>
                </a:lnTo>
                <a:lnTo>
                  <a:pt x="1301469" y="11624575"/>
                </a:lnTo>
                <a:lnTo>
                  <a:pt x="1637839" y="11624575"/>
                </a:lnTo>
                <a:close/>
                <a:moveTo>
                  <a:pt x="1637839" y="10908901"/>
                </a:moveTo>
                <a:lnTo>
                  <a:pt x="1301469" y="10908900"/>
                </a:lnTo>
                <a:lnTo>
                  <a:pt x="1301469" y="11259448"/>
                </a:lnTo>
                <a:lnTo>
                  <a:pt x="1637839" y="11259448"/>
                </a:lnTo>
                <a:close/>
                <a:moveTo>
                  <a:pt x="1637839" y="10543773"/>
                </a:moveTo>
                <a:lnTo>
                  <a:pt x="1301469" y="10543772"/>
                </a:lnTo>
                <a:lnTo>
                  <a:pt x="1301469" y="10894320"/>
                </a:lnTo>
                <a:lnTo>
                  <a:pt x="1637839" y="10894320"/>
                </a:lnTo>
                <a:close/>
                <a:moveTo>
                  <a:pt x="1637839" y="10178645"/>
                </a:moveTo>
                <a:lnTo>
                  <a:pt x="1301469" y="10178645"/>
                </a:lnTo>
                <a:lnTo>
                  <a:pt x="1301469" y="10529192"/>
                </a:lnTo>
                <a:lnTo>
                  <a:pt x="1637839" y="10529192"/>
                </a:lnTo>
                <a:close/>
                <a:moveTo>
                  <a:pt x="1637839" y="9813518"/>
                </a:moveTo>
                <a:lnTo>
                  <a:pt x="1301470" y="9813518"/>
                </a:lnTo>
                <a:lnTo>
                  <a:pt x="1301469" y="10164065"/>
                </a:lnTo>
                <a:lnTo>
                  <a:pt x="1637839" y="10164065"/>
                </a:lnTo>
                <a:close/>
                <a:moveTo>
                  <a:pt x="1637839" y="9448390"/>
                </a:moveTo>
                <a:lnTo>
                  <a:pt x="1301470" y="9448390"/>
                </a:lnTo>
                <a:lnTo>
                  <a:pt x="1301470" y="9798938"/>
                </a:lnTo>
                <a:lnTo>
                  <a:pt x="1637839" y="9798938"/>
                </a:lnTo>
                <a:close/>
                <a:moveTo>
                  <a:pt x="1637839" y="9083262"/>
                </a:moveTo>
                <a:lnTo>
                  <a:pt x="1301470" y="9083262"/>
                </a:lnTo>
                <a:lnTo>
                  <a:pt x="1301470" y="9433810"/>
                </a:lnTo>
                <a:lnTo>
                  <a:pt x="1637839" y="9433810"/>
                </a:lnTo>
                <a:close/>
                <a:moveTo>
                  <a:pt x="1637839" y="8718135"/>
                </a:moveTo>
                <a:lnTo>
                  <a:pt x="1301470" y="8718135"/>
                </a:lnTo>
                <a:lnTo>
                  <a:pt x="1301470" y="9068682"/>
                </a:lnTo>
                <a:lnTo>
                  <a:pt x="1637839" y="9068682"/>
                </a:lnTo>
                <a:close/>
                <a:moveTo>
                  <a:pt x="1637839" y="8353008"/>
                </a:moveTo>
                <a:lnTo>
                  <a:pt x="1301470" y="8353008"/>
                </a:lnTo>
                <a:lnTo>
                  <a:pt x="1301470" y="8703555"/>
                </a:lnTo>
                <a:lnTo>
                  <a:pt x="1637839" y="8703555"/>
                </a:lnTo>
                <a:close/>
                <a:moveTo>
                  <a:pt x="1637839" y="7987881"/>
                </a:moveTo>
                <a:lnTo>
                  <a:pt x="1301470" y="7987881"/>
                </a:lnTo>
                <a:lnTo>
                  <a:pt x="1301470" y="8338428"/>
                </a:lnTo>
                <a:lnTo>
                  <a:pt x="1637839" y="8338428"/>
                </a:lnTo>
                <a:close/>
                <a:moveTo>
                  <a:pt x="1637839" y="7622754"/>
                </a:moveTo>
                <a:lnTo>
                  <a:pt x="1301470" y="7622754"/>
                </a:lnTo>
                <a:lnTo>
                  <a:pt x="1301470" y="7973301"/>
                </a:lnTo>
                <a:lnTo>
                  <a:pt x="1637839" y="7973301"/>
                </a:lnTo>
                <a:close/>
                <a:moveTo>
                  <a:pt x="1637839" y="7257625"/>
                </a:moveTo>
                <a:lnTo>
                  <a:pt x="1301470" y="7257625"/>
                </a:lnTo>
                <a:lnTo>
                  <a:pt x="1301470" y="7608174"/>
                </a:lnTo>
                <a:lnTo>
                  <a:pt x="1637839" y="7608174"/>
                </a:lnTo>
                <a:close/>
                <a:moveTo>
                  <a:pt x="1637839" y="6892501"/>
                </a:moveTo>
                <a:lnTo>
                  <a:pt x="1301469" y="6892501"/>
                </a:lnTo>
                <a:lnTo>
                  <a:pt x="1301470" y="7243044"/>
                </a:lnTo>
                <a:lnTo>
                  <a:pt x="1637839" y="7243044"/>
                </a:lnTo>
                <a:close/>
                <a:moveTo>
                  <a:pt x="1637839" y="6527374"/>
                </a:moveTo>
                <a:lnTo>
                  <a:pt x="1301469" y="6527374"/>
                </a:lnTo>
                <a:lnTo>
                  <a:pt x="1301469" y="6877920"/>
                </a:lnTo>
                <a:lnTo>
                  <a:pt x="1637839" y="6877920"/>
                </a:lnTo>
                <a:close/>
                <a:moveTo>
                  <a:pt x="1637839" y="6187385"/>
                </a:moveTo>
                <a:lnTo>
                  <a:pt x="1301470" y="6187383"/>
                </a:lnTo>
                <a:lnTo>
                  <a:pt x="1301470" y="6357302"/>
                </a:lnTo>
                <a:lnTo>
                  <a:pt x="1301469" y="6357302"/>
                </a:lnTo>
                <a:lnTo>
                  <a:pt x="1301469" y="6512794"/>
                </a:lnTo>
                <a:lnTo>
                  <a:pt x="1637839" y="6512794"/>
                </a:lnTo>
                <a:close/>
                <a:moveTo>
                  <a:pt x="1637840" y="5822257"/>
                </a:moveTo>
                <a:lnTo>
                  <a:pt x="1301470" y="5822255"/>
                </a:lnTo>
                <a:lnTo>
                  <a:pt x="1301470" y="6172803"/>
                </a:lnTo>
                <a:lnTo>
                  <a:pt x="1637840" y="6172803"/>
                </a:lnTo>
                <a:close/>
                <a:moveTo>
                  <a:pt x="1637840" y="5457129"/>
                </a:moveTo>
                <a:lnTo>
                  <a:pt x="1301470" y="5457129"/>
                </a:lnTo>
                <a:lnTo>
                  <a:pt x="1301470" y="5807676"/>
                </a:lnTo>
                <a:lnTo>
                  <a:pt x="1637840" y="5807676"/>
                </a:lnTo>
                <a:close/>
                <a:moveTo>
                  <a:pt x="1637840" y="5092001"/>
                </a:moveTo>
                <a:lnTo>
                  <a:pt x="1301470" y="5092001"/>
                </a:lnTo>
                <a:lnTo>
                  <a:pt x="1301470" y="5442548"/>
                </a:lnTo>
                <a:lnTo>
                  <a:pt x="1637840" y="5442548"/>
                </a:lnTo>
                <a:close/>
                <a:moveTo>
                  <a:pt x="1637840" y="4726874"/>
                </a:moveTo>
                <a:lnTo>
                  <a:pt x="1301470" y="4726873"/>
                </a:lnTo>
                <a:lnTo>
                  <a:pt x="1301470" y="5077421"/>
                </a:lnTo>
                <a:lnTo>
                  <a:pt x="1637840" y="5077421"/>
                </a:lnTo>
                <a:close/>
                <a:moveTo>
                  <a:pt x="1637840" y="4361746"/>
                </a:moveTo>
                <a:lnTo>
                  <a:pt x="1301470" y="4361745"/>
                </a:lnTo>
                <a:lnTo>
                  <a:pt x="1301470" y="4712293"/>
                </a:lnTo>
                <a:lnTo>
                  <a:pt x="1637840" y="4712293"/>
                </a:lnTo>
                <a:close/>
                <a:moveTo>
                  <a:pt x="1637840" y="3996618"/>
                </a:moveTo>
                <a:lnTo>
                  <a:pt x="1301470" y="3996618"/>
                </a:lnTo>
                <a:lnTo>
                  <a:pt x="1301470" y="4347165"/>
                </a:lnTo>
                <a:lnTo>
                  <a:pt x="1637840" y="4347165"/>
                </a:lnTo>
                <a:close/>
                <a:moveTo>
                  <a:pt x="1637840" y="3631491"/>
                </a:moveTo>
                <a:lnTo>
                  <a:pt x="1301471" y="3631491"/>
                </a:lnTo>
                <a:lnTo>
                  <a:pt x="1301470" y="3982038"/>
                </a:lnTo>
                <a:lnTo>
                  <a:pt x="1637840" y="3982038"/>
                </a:lnTo>
                <a:close/>
                <a:moveTo>
                  <a:pt x="1637840" y="3266363"/>
                </a:moveTo>
                <a:lnTo>
                  <a:pt x="1301471" y="3266363"/>
                </a:lnTo>
                <a:lnTo>
                  <a:pt x="1301471" y="3616911"/>
                </a:lnTo>
                <a:lnTo>
                  <a:pt x="1637840" y="3616911"/>
                </a:lnTo>
                <a:close/>
                <a:moveTo>
                  <a:pt x="1637840" y="2901235"/>
                </a:moveTo>
                <a:lnTo>
                  <a:pt x="1301471" y="2901235"/>
                </a:lnTo>
                <a:lnTo>
                  <a:pt x="1301471" y="3251783"/>
                </a:lnTo>
                <a:lnTo>
                  <a:pt x="1637840" y="3251783"/>
                </a:lnTo>
                <a:close/>
                <a:moveTo>
                  <a:pt x="1637840" y="2536108"/>
                </a:moveTo>
                <a:lnTo>
                  <a:pt x="1301471" y="2536108"/>
                </a:lnTo>
                <a:lnTo>
                  <a:pt x="1301471" y="2886655"/>
                </a:lnTo>
                <a:lnTo>
                  <a:pt x="1637840" y="2886655"/>
                </a:lnTo>
                <a:close/>
                <a:moveTo>
                  <a:pt x="1637840" y="2170981"/>
                </a:moveTo>
                <a:lnTo>
                  <a:pt x="1301471" y="2170981"/>
                </a:lnTo>
                <a:lnTo>
                  <a:pt x="1301471" y="2521528"/>
                </a:lnTo>
                <a:lnTo>
                  <a:pt x="1637840" y="2521528"/>
                </a:lnTo>
                <a:close/>
                <a:moveTo>
                  <a:pt x="1637840" y="1805854"/>
                </a:moveTo>
                <a:lnTo>
                  <a:pt x="1301471" y="1805854"/>
                </a:lnTo>
                <a:lnTo>
                  <a:pt x="1301471" y="2156401"/>
                </a:lnTo>
                <a:lnTo>
                  <a:pt x="1637840" y="2156401"/>
                </a:lnTo>
                <a:close/>
                <a:moveTo>
                  <a:pt x="1637840" y="1440727"/>
                </a:moveTo>
                <a:lnTo>
                  <a:pt x="1301471" y="1440727"/>
                </a:lnTo>
                <a:lnTo>
                  <a:pt x="1301471" y="1791274"/>
                </a:lnTo>
                <a:lnTo>
                  <a:pt x="1637840" y="1791274"/>
                </a:lnTo>
                <a:close/>
                <a:moveTo>
                  <a:pt x="1637840" y="1075598"/>
                </a:moveTo>
                <a:lnTo>
                  <a:pt x="1301471" y="1075598"/>
                </a:lnTo>
                <a:lnTo>
                  <a:pt x="1301471" y="1426147"/>
                </a:lnTo>
                <a:lnTo>
                  <a:pt x="1637840" y="1426147"/>
                </a:lnTo>
                <a:close/>
                <a:moveTo>
                  <a:pt x="1637840" y="710474"/>
                </a:moveTo>
                <a:lnTo>
                  <a:pt x="1301470" y="710474"/>
                </a:lnTo>
                <a:lnTo>
                  <a:pt x="1301471" y="1061017"/>
                </a:lnTo>
                <a:lnTo>
                  <a:pt x="1637840" y="1061017"/>
                </a:lnTo>
                <a:close/>
                <a:moveTo>
                  <a:pt x="1637840" y="345347"/>
                </a:moveTo>
                <a:lnTo>
                  <a:pt x="1301470" y="345347"/>
                </a:lnTo>
                <a:lnTo>
                  <a:pt x="1301470" y="695893"/>
                </a:lnTo>
                <a:lnTo>
                  <a:pt x="1637840" y="695893"/>
                </a:lnTo>
                <a:close/>
                <a:moveTo>
                  <a:pt x="1989429" y="12004284"/>
                </a:moveTo>
                <a:lnTo>
                  <a:pt x="1653059" y="12004284"/>
                </a:lnTo>
                <a:lnTo>
                  <a:pt x="1653059" y="12354830"/>
                </a:lnTo>
                <a:lnTo>
                  <a:pt x="1989429" y="12354830"/>
                </a:lnTo>
                <a:close/>
                <a:moveTo>
                  <a:pt x="1989429" y="11639156"/>
                </a:moveTo>
                <a:lnTo>
                  <a:pt x="1653059" y="11639156"/>
                </a:lnTo>
                <a:lnTo>
                  <a:pt x="1653059" y="11989703"/>
                </a:lnTo>
                <a:lnTo>
                  <a:pt x="1989429" y="11989703"/>
                </a:lnTo>
                <a:close/>
                <a:moveTo>
                  <a:pt x="1989429" y="11274028"/>
                </a:moveTo>
                <a:lnTo>
                  <a:pt x="1653059" y="11274028"/>
                </a:lnTo>
                <a:lnTo>
                  <a:pt x="1653059" y="11624575"/>
                </a:lnTo>
                <a:lnTo>
                  <a:pt x="1989429" y="11624575"/>
                </a:lnTo>
                <a:close/>
                <a:moveTo>
                  <a:pt x="1989429" y="10908901"/>
                </a:moveTo>
                <a:lnTo>
                  <a:pt x="1653059" y="10908901"/>
                </a:lnTo>
                <a:lnTo>
                  <a:pt x="1653059" y="11259448"/>
                </a:lnTo>
                <a:lnTo>
                  <a:pt x="1989429" y="11259448"/>
                </a:lnTo>
                <a:close/>
                <a:moveTo>
                  <a:pt x="1989429" y="10543773"/>
                </a:moveTo>
                <a:lnTo>
                  <a:pt x="1653059" y="10543773"/>
                </a:lnTo>
                <a:lnTo>
                  <a:pt x="1653059" y="10894320"/>
                </a:lnTo>
                <a:lnTo>
                  <a:pt x="1989429" y="10894320"/>
                </a:lnTo>
                <a:close/>
                <a:moveTo>
                  <a:pt x="1989429" y="10178645"/>
                </a:moveTo>
                <a:lnTo>
                  <a:pt x="1653059" y="10178645"/>
                </a:lnTo>
                <a:lnTo>
                  <a:pt x="1653059" y="10529192"/>
                </a:lnTo>
                <a:lnTo>
                  <a:pt x="1989429" y="10529192"/>
                </a:lnTo>
                <a:close/>
                <a:moveTo>
                  <a:pt x="1989429" y="9813518"/>
                </a:moveTo>
                <a:lnTo>
                  <a:pt x="1653059" y="9813518"/>
                </a:lnTo>
                <a:lnTo>
                  <a:pt x="1653059" y="10164065"/>
                </a:lnTo>
                <a:lnTo>
                  <a:pt x="1989429" y="10164065"/>
                </a:lnTo>
                <a:close/>
                <a:moveTo>
                  <a:pt x="1989429" y="9448390"/>
                </a:moveTo>
                <a:lnTo>
                  <a:pt x="1653059" y="9448390"/>
                </a:lnTo>
                <a:lnTo>
                  <a:pt x="1653059" y="9798938"/>
                </a:lnTo>
                <a:lnTo>
                  <a:pt x="1989429" y="9798938"/>
                </a:lnTo>
                <a:close/>
                <a:moveTo>
                  <a:pt x="1989429" y="9083262"/>
                </a:moveTo>
                <a:lnTo>
                  <a:pt x="1653059" y="9083262"/>
                </a:lnTo>
                <a:lnTo>
                  <a:pt x="1653059" y="9433810"/>
                </a:lnTo>
                <a:lnTo>
                  <a:pt x="1989429" y="9433810"/>
                </a:lnTo>
                <a:close/>
                <a:moveTo>
                  <a:pt x="1989429" y="8718135"/>
                </a:moveTo>
                <a:lnTo>
                  <a:pt x="1653059" y="8718135"/>
                </a:lnTo>
                <a:lnTo>
                  <a:pt x="1653059" y="9068682"/>
                </a:lnTo>
                <a:lnTo>
                  <a:pt x="1989429" y="9068682"/>
                </a:lnTo>
                <a:close/>
                <a:moveTo>
                  <a:pt x="1989429" y="8353008"/>
                </a:moveTo>
                <a:lnTo>
                  <a:pt x="1653059" y="8353008"/>
                </a:lnTo>
                <a:lnTo>
                  <a:pt x="1653059" y="8703555"/>
                </a:lnTo>
                <a:lnTo>
                  <a:pt x="1989429" y="8703555"/>
                </a:lnTo>
                <a:close/>
                <a:moveTo>
                  <a:pt x="1989429" y="7987881"/>
                </a:moveTo>
                <a:lnTo>
                  <a:pt x="1653059" y="7987881"/>
                </a:lnTo>
                <a:lnTo>
                  <a:pt x="1653059" y="8338428"/>
                </a:lnTo>
                <a:lnTo>
                  <a:pt x="1989429" y="8338428"/>
                </a:lnTo>
                <a:close/>
                <a:moveTo>
                  <a:pt x="1989429" y="7622754"/>
                </a:moveTo>
                <a:lnTo>
                  <a:pt x="1653059" y="7622754"/>
                </a:lnTo>
                <a:lnTo>
                  <a:pt x="1653059" y="7973301"/>
                </a:lnTo>
                <a:lnTo>
                  <a:pt x="1989429" y="7973301"/>
                </a:lnTo>
                <a:close/>
                <a:moveTo>
                  <a:pt x="1989429" y="7257625"/>
                </a:moveTo>
                <a:lnTo>
                  <a:pt x="1653059" y="7257625"/>
                </a:lnTo>
                <a:lnTo>
                  <a:pt x="1653059" y="7608174"/>
                </a:lnTo>
                <a:lnTo>
                  <a:pt x="1989429" y="7608174"/>
                </a:lnTo>
                <a:close/>
                <a:moveTo>
                  <a:pt x="1989429" y="6892501"/>
                </a:moveTo>
                <a:lnTo>
                  <a:pt x="1653059" y="6892501"/>
                </a:lnTo>
                <a:lnTo>
                  <a:pt x="1653059" y="7243044"/>
                </a:lnTo>
                <a:lnTo>
                  <a:pt x="1989429" y="7243044"/>
                </a:lnTo>
                <a:close/>
                <a:moveTo>
                  <a:pt x="1989429" y="6527374"/>
                </a:moveTo>
                <a:lnTo>
                  <a:pt x="1653059" y="6527374"/>
                </a:lnTo>
                <a:lnTo>
                  <a:pt x="1653059" y="6877920"/>
                </a:lnTo>
                <a:lnTo>
                  <a:pt x="1989429" y="6877920"/>
                </a:lnTo>
                <a:close/>
                <a:moveTo>
                  <a:pt x="1989429" y="6187385"/>
                </a:moveTo>
                <a:lnTo>
                  <a:pt x="1653060" y="6187385"/>
                </a:lnTo>
                <a:lnTo>
                  <a:pt x="1653060" y="6357302"/>
                </a:lnTo>
                <a:lnTo>
                  <a:pt x="1653059" y="6357302"/>
                </a:lnTo>
                <a:lnTo>
                  <a:pt x="1653059" y="6512794"/>
                </a:lnTo>
                <a:lnTo>
                  <a:pt x="1989429" y="6512794"/>
                </a:lnTo>
                <a:close/>
                <a:moveTo>
                  <a:pt x="1989430" y="5822257"/>
                </a:moveTo>
                <a:lnTo>
                  <a:pt x="1653060" y="5822257"/>
                </a:lnTo>
                <a:lnTo>
                  <a:pt x="1653060" y="6172803"/>
                </a:lnTo>
                <a:lnTo>
                  <a:pt x="1989430" y="6172803"/>
                </a:lnTo>
                <a:close/>
                <a:moveTo>
                  <a:pt x="1989430" y="5457129"/>
                </a:moveTo>
                <a:lnTo>
                  <a:pt x="1653060" y="5457129"/>
                </a:lnTo>
                <a:lnTo>
                  <a:pt x="1653060" y="5807676"/>
                </a:lnTo>
                <a:lnTo>
                  <a:pt x="1989430" y="5807676"/>
                </a:lnTo>
                <a:close/>
                <a:moveTo>
                  <a:pt x="1989430" y="5092001"/>
                </a:moveTo>
                <a:lnTo>
                  <a:pt x="1653060" y="5092001"/>
                </a:lnTo>
                <a:lnTo>
                  <a:pt x="1653060" y="5442548"/>
                </a:lnTo>
                <a:lnTo>
                  <a:pt x="1989430" y="5442548"/>
                </a:lnTo>
                <a:close/>
                <a:moveTo>
                  <a:pt x="1989430" y="4726874"/>
                </a:moveTo>
                <a:lnTo>
                  <a:pt x="1653060" y="4726874"/>
                </a:lnTo>
                <a:lnTo>
                  <a:pt x="1653060" y="5077421"/>
                </a:lnTo>
                <a:lnTo>
                  <a:pt x="1989430" y="5077421"/>
                </a:lnTo>
                <a:close/>
                <a:moveTo>
                  <a:pt x="1989430" y="4361746"/>
                </a:moveTo>
                <a:lnTo>
                  <a:pt x="1653060" y="4361746"/>
                </a:lnTo>
                <a:lnTo>
                  <a:pt x="1653060" y="4712293"/>
                </a:lnTo>
                <a:lnTo>
                  <a:pt x="1989430" y="4712293"/>
                </a:lnTo>
                <a:close/>
                <a:moveTo>
                  <a:pt x="1989430" y="3996618"/>
                </a:moveTo>
                <a:lnTo>
                  <a:pt x="1653060" y="3996618"/>
                </a:lnTo>
                <a:lnTo>
                  <a:pt x="1653060" y="4347165"/>
                </a:lnTo>
                <a:lnTo>
                  <a:pt x="1989430" y="4347165"/>
                </a:lnTo>
                <a:close/>
                <a:moveTo>
                  <a:pt x="1989430" y="3631491"/>
                </a:moveTo>
                <a:lnTo>
                  <a:pt x="1653060" y="3631491"/>
                </a:lnTo>
                <a:lnTo>
                  <a:pt x="1653060" y="3982038"/>
                </a:lnTo>
                <a:lnTo>
                  <a:pt x="1989430" y="3982038"/>
                </a:lnTo>
                <a:close/>
                <a:moveTo>
                  <a:pt x="1989430" y="3266363"/>
                </a:moveTo>
                <a:lnTo>
                  <a:pt x="1653060" y="3266363"/>
                </a:lnTo>
                <a:lnTo>
                  <a:pt x="1653060" y="3616911"/>
                </a:lnTo>
                <a:lnTo>
                  <a:pt x="1989430" y="3616911"/>
                </a:lnTo>
                <a:close/>
                <a:moveTo>
                  <a:pt x="1989430" y="2901235"/>
                </a:moveTo>
                <a:lnTo>
                  <a:pt x="1653060" y="2901235"/>
                </a:lnTo>
                <a:lnTo>
                  <a:pt x="1653060" y="3251783"/>
                </a:lnTo>
                <a:lnTo>
                  <a:pt x="1989430" y="3251783"/>
                </a:lnTo>
                <a:close/>
                <a:moveTo>
                  <a:pt x="1989430" y="2536108"/>
                </a:moveTo>
                <a:lnTo>
                  <a:pt x="1653060" y="2536108"/>
                </a:lnTo>
                <a:lnTo>
                  <a:pt x="1653060" y="2886655"/>
                </a:lnTo>
                <a:lnTo>
                  <a:pt x="1989430" y="2886655"/>
                </a:lnTo>
                <a:close/>
                <a:moveTo>
                  <a:pt x="1989430" y="2170981"/>
                </a:moveTo>
                <a:lnTo>
                  <a:pt x="1653060" y="2170981"/>
                </a:lnTo>
                <a:lnTo>
                  <a:pt x="1653060" y="2521528"/>
                </a:lnTo>
                <a:lnTo>
                  <a:pt x="1989430" y="2521528"/>
                </a:lnTo>
                <a:close/>
                <a:moveTo>
                  <a:pt x="1989430" y="1805854"/>
                </a:moveTo>
                <a:lnTo>
                  <a:pt x="1653060" y="1805854"/>
                </a:lnTo>
                <a:lnTo>
                  <a:pt x="1653060" y="2156401"/>
                </a:lnTo>
                <a:lnTo>
                  <a:pt x="1989430" y="2156401"/>
                </a:lnTo>
                <a:close/>
                <a:moveTo>
                  <a:pt x="1989430" y="1440727"/>
                </a:moveTo>
                <a:lnTo>
                  <a:pt x="1653060" y="1440727"/>
                </a:lnTo>
                <a:lnTo>
                  <a:pt x="1653060" y="1791274"/>
                </a:lnTo>
                <a:lnTo>
                  <a:pt x="1989430" y="1791274"/>
                </a:lnTo>
                <a:close/>
                <a:moveTo>
                  <a:pt x="1989430" y="1075598"/>
                </a:moveTo>
                <a:lnTo>
                  <a:pt x="1653060" y="1075598"/>
                </a:lnTo>
                <a:lnTo>
                  <a:pt x="1653060" y="1426147"/>
                </a:lnTo>
                <a:lnTo>
                  <a:pt x="1989430" y="1426147"/>
                </a:lnTo>
                <a:close/>
                <a:moveTo>
                  <a:pt x="1989430" y="710474"/>
                </a:moveTo>
                <a:lnTo>
                  <a:pt x="1653060" y="710474"/>
                </a:lnTo>
                <a:lnTo>
                  <a:pt x="1653060" y="1061017"/>
                </a:lnTo>
                <a:lnTo>
                  <a:pt x="1989430" y="1061017"/>
                </a:lnTo>
                <a:close/>
                <a:moveTo>
                  <a:pt x="1989430" y="345347"/>
                </a:moveTo>
                <a:lnTo>
                  <a:pt x="1653060" y="345347"/>
                </a:lnTo>
                <a:lnTo>
                  <a:pt x="1653060" y="695893"/>
                </a:lnTo>
                <a:lnTo>
                  <a:pt x="1989430" y="695893"/>
                </a:lnTo>
                <a:close/>
                <a:moveTo>
                  <a:pt x="2341019" y="12004284"/>
                </a:moveTo>
                <a:lnTo>
                  <a:pt x="2004649" y="12004284"/>
                </a:lnTo>
                <a:lnTo>
                  <a:pt x="2004649" y="12354830"/>
                </a:lnTo>
                <a:lnTo>
                  <a:pt x="2341019" y="12354830"/>
                </a:lnTo>
                <a:close/>
                <a:moveTo>
                  <a:pt x="2341019" y="11639156"/>
                </a:moveTo>
                <a:lnTo>
                  <a:pt x="2004649" y="11639156"/>
                </a:lnTo>
                <a:lnTo>
                  <a:pt x="2004649" y="11989703"/>
                </a:lnTo>
                <a:lnTo>
                  <a:pt x="2341019" y="11989703"/>
                </a:lnTo>
                <a:close/>
                <a:moveTo>
                  <a:pt x="2341019" y="11274028"/>
                </a:moveTo>
                <a:lnTo>
                  <a:pt x="2004649" y="11274028"/>
                </a:lnTo>
                <a:lnTo>
                  <a:pt x="2004649" y="11624575"/>
                </a:lnTo>
                <a:lnTo>
                  <a:pt x="2341019" y="11624575"/>
                </a:lnTo>
                <a:close/>
                <a:moveTo>
                  <a:pt x="2341019" y="10908901"/>
                </a:moveTo>
                <a:lnTo>
                  <a:pt x="2004649" y="10908901"/>
                </a:lnTo>
                <a:lnTo>
                  <a:pt x="2004649" y="11259448"/>
                </a:lnTo>
                <a:lnTo>
                  <a:pt x="2341019" y="11259448"/>
                </a:lnTo>
                <a:close/>
                <a:moveTo>
                  <a:pt x="2341020" y="10543773"/>
                </a:moveTo>
                <a:lnTo>
                  <a:pt x="2004649" y="10543773"/>
                </a:lnTo>
                <a:lnTo>
                  <a:pt x="2004649" y="10894320"/>
                </a:lnTo>
                <a:lnTo>
                  <a:pt x="2341019" y="10894320"/>
                </a:lnTo>
                <a:close/>
                <a:moveTo>
                  <a:pt x="2341020" y="10178645"/>
                </a:moveTo>
                <a:lnTo>
                  <a:pt x="2004649" y="10178645"/>
                </a:lnTo>
                <a:lnTo>
                  <a:pt x="2004649" y="10529192"/>
                </a:lnTo>
                <a:lnTo>
                  <a:pt x="2341020" y="10529192"/>
                </a:lnTo>
                <a:close/>
                <a:moveTo>
                  <a:pt x="2341020" y="9813518"/>
                </a:moveTo>
                <a:lnTo>
                  <a:pt x="2004649" y="9813518"/>
                </a:lnTo>
                <a:lnTo>
                  <a:pt x="2004649" y="10164065"/>
                </a:lnTo>
                <a:lnTo>
                  <a:pt x="2341020" y="10164065"/>
                </a:lnTo>
                <a:close/>
                <a:moveTo>
                  <a:pt x="2341020" y="9448390"/>
                </a:moveTo>
                <a:lnTo>
                  <a:pt x="2004649" y="9448390"/>
                </a:lnTo>
                <a:lnTo>
                  <a:pt x="2004649" y="9798938"/>
                </a:lnTo>
                <a:lnTo>
                  <a:pt x="2341020" y="9798938"/>
                </a:lnTo>
                <a:close/>
                <a:moveTo>
                  <a:pt x="2341020" y="9083262"/>
                </a:moveTo>
                <a:lnTo>
                  <a:pt x="2004649" y="9083262"/>
                </a:lnTo>
                <a:lnTo>
                  <a:pt x="2004649" y="9433810"/>
                </a:lnTo>
                <a:lnTo>
                  <a:pt x="2341020" y="9433810"/>
                </a:lnTo>
                <a:close/>
                <a:moveTo>
                  <a:pt x="2341020" y="8718135"/>
                </a:moveTo>
                <a:lnTo>
                  <a:pt x="2004649" y="8718135"/>
                </a:lnTo>
                <a:lnTo>
                  <a:pt x="2004649" y="9068682"/>
                </a:lnTo>
                <a:lnTo>
                  <a:pt x="2341020" y="9068682"/>
                </a:lnTo>
                <a:close/>
                <a:moveTo>
                  <a:pt x="2341020" y="8353008"/>
                </a:moveTo>
                <a:lnTo>
                  <a:pt x="2004649" y="8353008"/>
                </a:lnTo>
                <a:lnTo>
                  <a:pt x="2004649" y="8703555"/>
                </a:lnTo>
                <a:lnTo>
                  <a:pt x="2341020" y="8703555"/>
                </a:lnTo>
                <a:close/>
                <a:moveTo>
                  <a:pt x="2341020" y="7987881"/>
                </a:moveTo>
                <a:lnTo>
                  <a:pt x="2004649" y="7987881"/>
                </a:lnTo>
                <a:lnTo>
                  <a:pt x="2004649" y="8338428"/>
                </a:lnTo>
                <a:lnTo>
                  <a:pt x="2341020" y="8338428"/>
                </a:lnTo>
                <a:close/>
                <a:moveTo>
                  <a:pt x="2341020" y="7622754"/>
                </a:moveTo>
                <a:lnTo>
                  <a:pt x="2004649" y="7622754"/>
                </a:lnTo>
                <a:lnTo>
                  <a:pt x="2004649" y="7973301"/>
                </a:lnTo>
                <a:lnTo>
                  <a:pt x="2341020" y="7973301"/>
                </a:lnTo>
                <a:close/>
                <a:moveTo>
                  <a:pt x="2341020" y="7257625"/>
                </a:moveTo>
                <a:lnTo>
                  <a:pt x="2004649" y="7257625"/>
                </a:lnTo>
                <a:lnTo>
                  <a:pt x="2004649" y="7608174"/>
                </a:lnTo>
                <a:lnTo>
                  <a:pt x="2341020" y="7608174"/>
                </a:lnTo>
                <a:close/>
                <a:moveTo>
                  <a:pt x="2341020" y="6892501"/>
                </a:moveTo>
                <a:lnTo>
                  <a:pt x="2004649" y="6892501"/>
                </a:lnTo>
                <a:lnTo>
                  <a:pt x="2004649" y="7243044"/>
                </a:lnTo>
                <a:lnTo>
                  <a:pt x="2341020" y="7243044"/>
                </a:lnTo>
                <a:close/>
                <a:moveTo>
                  <a:pt x="2341020" y="6527374"/>
                </a:moveTo>
                <a:lnTo>
                  <a:pt x="2004649" y="6527374"/>
                </a:lnTo>
                <a:lnTo>
                  <a:pt x="2004649" y="6877920"/>
                </a:lnTo>
                <a:lnTo>
                  <a:pt x="2341020" y="6877920"/>
                </a:lnTo>
                <a:close/>
                <a:moveTo>
                  <a:pt x="2341020" y="6187385"/>
                </a:moveTo>
                <a:lnTo>
                  <a:pt x="2004650" y="6187385"/>
                </a:lnTo>
                <a:lnTo>
                  <a:pt x="2004650" y="6357302"/>
                </a:lnTo>
                <a:lnTo>
                  <a:pt x="2004649" y="6357302"/>
                </a:lnTo>
                <a:lnTo>
                  <a:pt x="2004649" y="6512794"/>
                </a:lnTo>
                <a:lnTo>
                  <a:pt x="2341020" y="6512794"/>
                </a:lnTo>
                <a:lnTo>
                  <a:pt x="2341020" y="6357302"/>
                </a:lnTo>
                <a:close/>
                <a:moveTo>
                  <a:pt x="2341020" y="5822257"/>
                </a:moveTo>
                <a:lnTo>
                  <a:pt x="2004650" y="5822257"/>
                </a:lnTo>
                <a:lnTo>
                  <a:pt x="2004650" y="6172803"/>
                </a:lnTo>
                <a:lnTo>
                  <a:pt x="2341020" y="6172803"/>
                </a:lnTo>
                <a:close/>
                <a:moveTo>
                  <a:pt x="2341020" y="5457129"/>
                </a:moveTo>
                <a:lnTo>
                  <a:pt x="2004650" y="5457129"/>
                </a:lnTo>
                <a:lnTo>
                  <a:pt x="2004650" y="5807676"/>
                </a:lnTo>
                <a:lnTo>
                  <a:pt x="2341020" y="5807676"/>
                </a:lnTo>
                <a:close/>
                <a:moveTo>
                  <a:pt x="2341020" y="5092001"/>
                </a:moveTo>
                <a:lnTo>
                  <a:pt x="2004650" y="5092001"/>
                </a:lnTo>
                <a:lnTo>
                  <a:pt x="2004650" y="5442548"/>
                </a:lnTo>
                <a:lnTo>
                  <a:pt x="2341020" y="5442548"/>
                </a:lnTo>
                <a:close/>
                <a:moveTo>
                  <a:pt x="2341020" y="4726874"/>
                </a:moveTo>
                <a:lnTo>
                  <a:pt x="2004650" y="4726874"/>
                </a:lnTo>
                <a:lnTo>
                  <a:pt x="2004650" y="5077421"/>
                </a:lnTo>
                <a:lnTo>
                  <a:pt x="2341020" y="5077421"/>
                </a:lnTo>
                <a:close/>
                <a:moveTo>
                  <a:pt x="2341021" y="4361746"/>
                </a:moveTo>
                <a:lnTo>
                  <a:pt x="2004650" y="4361746"/>
                </a:lnTo>
                <a:lnTo>
                  <a:pt x="2004650" y="4712293"/>
                </a:lnTo>
                <a:lnTo>
                  <a:pt x="2341020" y="4712293"/>
                </a:lnTo>
                <a:close/>
                <a:moveTo>
                  <a:pt x="2341021" y="3996618"/>
                </a:moveTo>
                <a:lnTo>
                  <a:pt x="2004650" y="3996618"/>
                </a:lnTo>
                <a:lnTo>
                  <a:pt x="2004650" y="4347165"/>
                </a:lnTo>
                <a:lnTo>
                  <a:pt x="2341021" y="4347165"/>
                </a:lnTo>
                <a:close/>
                <a:moveTo>
                  <a:pt x="2341021" y="3631491"/>
                </a:moveTo>
                <a:lnTo>
                  <a:pt x="2004650" y="3631491"/>
                </a:lnTo>
                <a:lnTo>
                  <a:pt x="2004650" y="3982038"/>
                </a:lnTo>
                <a:lnTo>
                  <a:pt x="2341021" y="3982038"/>
                </a:lnTo>
                <a:close/>
                <a:moveTo>
                  <a:pt x="2341021" y="3266363"/>
                </a:moveTo>
                <a:lnTo>
                  <a:pt x="2004650" y="3266363"/>
                </a:lnTo>
                <a:lnTo>
                  <a:pt x="2004650" y="3616911"/>
                </a:lnTo>
                <a:lnTo>
                  <a:pt x="2341021" y="3616911"/>
                </a:lnTo>
                <a:close/>
                <a:moveTo>
                  <a:pt x="2341021" y="2901235"/>
                </a:moveTo>
                <a:lnTo>
                  <a:pt x="2004650" y="2901235"/>
                </a:lnTo>
                <a:lnTo>
                  <a:pt x="2004650" y="3251783"/>
                </a:lnTo>
                <a:lnTo>
                  <a:pt x="2341021" y="3251783"/>
                </a:lnTo>
                <a:close/>
                <a:moveTo>
                  <a:pt x="2341021" y="2536108"/>
                </a:moveTo>
                <a:lnTo>
                  <a:pt x="2004650" y="2536108"/>
                </a:lnTo>
                <a:lnTo>
                  <a:pt x="2004650" y="2886655"/>
                </a:lnTo>
                <a:lnTo>
                  <a:pt x="2341021" y="2886655"/>
                </a:lnTo>
                <a:close/>
                <a:moveTo>
                  <a:pt x="2341021" y="2170981"/>
                </a:moveTo>
                <a:lnTo>
                  <a:pt x="2004650" y="2170981"/>
                </a:lnTo>
                <a:lnTo>
                  <a:pt x="2004650" y="2521528"/>
                </a:lnTo>
                <a:lnTo>
                  <a:pt x="2341021" y="2521528"/>
                </a:lnTo>
                <a:close/>
                <a:moveTo>
                  <a:pt x="2341021" y="1805854"/>
                </a:moveTo>
                <a:lnTo>
                  <a:pt x="2004650" y="1805854"/>
                </a:lnTo>
                <a:lnTo>
                  <a:pt x="2004650" y="2156401"/>
                </a:lnTo>
                <a:lnTo>
                  <a:pt x="2341021" y="2156401"/>
                </a:lnTo>
                <a:close/>
                <a:moveTo>
                  <a:pt x="2341021" y="1440727"/>
                </a:moveTo>
                <a:lnTo>
                  <a:pt x="2004650" y="1440727"/>
                </a:lnTo>
                <a:lnTo>
                  <a:pt x="2004650" y="1791274"/>
                </a:lnTo>
                <a:lnTo>
                  <a:pt x="2341021" y="1791274"/>
                </a:lnTo>
                <a:close/>
                <a:moveTo>
                  <a:pt x="2341021" y="1075598"/>
                </a:moveTo>
                <a:lnTo>
                  <a:pt x="2004650" y="1075598"/>
                </a:lnTo>
                <a:lnTo>
                  <a:pt x="2004650" y="1426147"/>
                </a:lnTo>
                <a:lnTo>
                  <a:pt x="2341021" y="1426147"/>
                </a:lnTo>
                <a:close/>
                <a:moveTo>
                  <a:pt x="2341021" y="710474"/>
                </a:moveTo>
                <a:lnTo>
                  <a:pt x="2004650" y="710474"/>
                </a:lnTo>
                <a:lnTo>
                  <a:pt x="2004650" y="1061017"/>
                </a:lnTo>
                <a:lnTo>
                  <a:pt x="2341021" y="1061017"/>
                </a:lnTo>
                <a:close/>
                <a:moveTo>
                  <a:pt x="2341021" y="345347"/>
                </a:moveTo>
                <a:lnTo>
                  <a:pt x="2004650" y="345347"/>
                </a:lnTo>
                <a:lnTo>
                  <a:pt x="2004650" y="695893"/>
                </a:lnTo>
                <a:lnTo>
                  <a:pt x="2341021" y="695893"/>
                </a:lnTo>
                <a:close/>
                <a:moveTo>
                  <a:pt x="2692608" y="12004284"/>
                </a:moveTo>
                <a:lnTo>
                  <a:pt x="2356239" y="12004284"/>
                </a:lnTo>
                <a:lnTo>
                  <a:pt x="2356239" y="12354830"/>
                </a:lnTo>
                <a:lnTo>
                  <a:pt x="2692608" y="12354830"/>
                </a:lnTo>
                <a:close/>
                <a:moveTo>
                  <a:pt x="2692608" y="11639156"/>
                </a:moveTo>
                <a:lnTo>
                  <a:pt x="2356239" y="11639156"/>
                </a:lnTo>
                <a:lnTo>
                  <a:pt x="2356239" y="11989703"/>
                </a:lnTo>
                <a:lnTo>
                  <a:pt x="2692608" y="11989703"/>
                </a:lnTo>
                <a:close/>
                <a:moveTo>
                  <a:pt x="2692608" y="11274028"/>
                </a:moveTo>
                <a:lnTo>
                  <a:pt x="2356239" y="11274028"/>
                </a:lnTo>
                <a:lnTo>
                  <a:pt x="2356239" y="11624575"/>
                </a:lnTo>
                <a:lnTo>
                  <a:pt x="2692608" y="11624575"/>
                </a:lnTo>
                <a:close/>
                <a:moveTo>
                  <a:pt x="2692608" y="10908900"/>
                </a:moveTo>
                <a:lnTo>
                  <a:pt x="2356239" y="10908901"/>
                </a:lnTo>
                <a:lnTo>
                  <a:pt x="2356239" y="11259448"/>
                </a:lnTo>
                <a:lnTo>
                  <a:pt x="2692608" y="11259448"/>
                </a:lnTo>
                <a:close/>
                <a:moveTo>
                  <a:pt x="2692608" y="10543773"/>
                </a:moveTo>
                <a:lnTo>
                  <a:pt x="2356239" y="10543773"/>
                </a:lnTo>
                <a:lnTo>
                  <a:pt x="2356239" y="10894320"/>
                </a:lnTo>
                <a:lnTo>
                  <a:pt x="2692608" y="10894320"/>
                </a:lnTo>
                <a:close/>
                <a:moveTo>
                  <a:pt x="2692608" y="10178645"/>
                </a:moveTo>
                <a:lnTo>
                  <a:pt x="2356239" y="10178645"/>
                </a:lnTo>
                <a:lnTo>
                  <a:pt x="2356239" y="10529192"/>
                </a:lnTo>
                <a:lnTo>
                  <a:pt x="2692608" y="10529192"/>
                </a:lnTo>
                <a:close/>
                <a:moveTo>
                  <a:pt x="2692608" y="9813518"/>
                </a:moveTo>
                <a:lnTo>
                  <a:pt x="2356239" y="9813518"/>
                </a:lnTo>
                <a:lnTo>
                  <a:pt x="2356239" y="10164065"/>
                </a:lnTo>
                <a:lnTo>
                  <a:pt x="2692608" y="10164065"/>
                </a:lnTo>
                <a:close/>
                <a:moveTo>
                  <a:pt x="2692608" y="9448390"/>
                </a:moveTo>
                <a:lnTo>
                  <a:pt x="2356239" y="9448390"/>
                </a:lnTo>
                <a:lnTo>
                  <a:pt x="2356239" y="9798938"/>
                </a:lnTo>
                <a:lnTo>
                  <a:pt x="2692608" y="9798938"/>
                </a:lnTo>
                <a:close/>
                <a:moveTo>
                  <a:pt x="2692608" y="9083262"/>
                </a:moveTo>
                <a:lnTo>
                  <a:pt x="2356239" y="9083262"/>
                </a:lnTo>
                <a:lnTo>
                  <a:pt x="2356239" y="9433810"/>
                </a:lnTo>
                <a:lnTo>
                  <a:pt x="2692608" y="9433810"/>
                </a:lnTo>
                <a:close/>
                <a:moveTo>
                  <a:pt x="2692608" y="8718135"/>
                </a:moveTo>
                <a:lnTo>
                  <a:pt x="2356239" y="8718135"/>
                </a:lnTo>
                <a:lnTo>
                  <a:pt x="2356239" y="9068682"/>
                </a:lnTo>
                <a:lnTo>
                  <a:pt x="2692608" y="9068682"/>
                </a:lnTo>
                <a:close/>
                <a:moveTo>
                  <a:pt x="2692608" y="8353008"/>
                </a:moveTo>
                <a:lnTo>
                  <a:pt x="2356239" y="8353008"/>
                </a:lnTo>
                <a:lnTo>
                  <a:pt x="2356239" y="8703555"/>
                </a:lnTo>
                <a:lnTo>
                  <a:pt x="2692608" y="8703555"/>
                </a:lnTo>
                <a:close/>
                <a:moveTo>
                  <a:pt x="2692608" y="7987881"/>
                </a:moveTo>
                <a:lnTo>
                  <a:pt x="2356239" y="7987881"/>
                </a:lnTo>
                <a:lnTo>
                  <a:pt x="2356239" y="8338428"/>
                </a:lnTo>
                <a:lnTo>
                  <a:pt x="2692608" y="8338428"/>
                </a:lnTo>
                <a:close/>
                <a:moveTo>
                  <a:pt x="2692608" y="7622754"/>
                </a:moveTo>
                <a:lnTo>
                  <a:pt x="2356239" y="7622754"/>
                </a:lnTo>
                <a:lnTo>
                  <a:pt x="2356239" y="7973301"/>
                </a:lnTo>
                <a:lnTo>
                  <a:pt x="2692608" y="7973301"/>
                </a:lnTo>
                <a:close/>
                <a:moveTo>
                  <a:pt x="2692608" y="7257625"/>
                </a:moveTo>
                <a:lnTo>
                  <a:pt x="2356239" y="7257625"/>
                </a:lnTo>
                <a:lnTo>
                  <a:pt x="2356239" y="7608174"/>
                </a:lnTo>
                <a:lnTo>
                  <a:pt x="2692608" y="7608174"/>
                </a:lnTo>
                <a:close/>
                <a:moveTo>
                  <a:pt x="2692608" y="6892501"/>
                </a:moveTo>
                <a:lnTo>
                  <a:pt x="2356239" y="6892501"/>
                </a:lnTo>
                <a:lnTo>
                  <a:pt x="2356239" y="7243044"/>
                </a:lnTo>
                <a:lnTo>
                  <a:pt x="2692608" y="7243044"/>
                </a:lnTo>
                <a:close/>
                <a:moveTo>
                  <a:pt x="2692609" y="6527374"/>
                </a:moveTo>
                <a:lnTo>
                  <a:pt x="2356239" y="6527374"/>
                </a:lnTo>
                <a:lnTo>
                  <a:pt x="2356239" y="6877920"/>
                </a:lnTo>
                <a:lnTo>
                  <a:pt x="2692608" y="6877921"/>
                </a:lnTo>
                <a:close/>
                <a:moveTo>
                  <a:pt x="2692609" y="6187384"/>
                </a:moveTo>
                <a:lnTo>
                  <a:pt x="2356240" y="6187385"/>
                </a:lnTo>
                <a:lnTo>
                  <a:pt x="2356240" y="6357302"/>
                </a:lnTo>
                <a:lnTo>
                  <a:pt x="2356239" y="6357302"/>
                </a:lnTo>
                <a:lnTo>
                  <a:pt x="2356239" y="6512794"/>
                </a:lnTo>
                <a:lnTo>
                  <a:pt x="2692609" y="6512794"/>
                </a:lnTo>
                <a:lnTo>
                  <a:pt x="2692609" y="6357302"/>
                </a:lnTo>
                <a:close/>
                <a:moveTo>
                  <a:pt x="2692609" y="5822257"/>
                </a:moveTo>
                <a:lnTo>
                  <a:pt x="2356240" y="5822257"/>
                </a:lnTo>
                <a:lnTo>
                  <a:pt x="2356240" y="6172803"/>
                </a:lnTo>
                <a:lnTo>
                  <a:pt x="2692609" y="6172803"/>
                </a:lnTo>
                <a:close/>
                <a:moveTo>
                  <a:pt x="2692609" y="5457129"/>
                </a:moveTo>
                <a:lnTo>
                  <a:pt x="2356240" y="5457129"/>
                </a:lnTo>
                <a:lnTo>
                  <a:pt x="2356240" y="5807676"/>
                </a:lnTo>
                <a:lnTo>
                  <a:pt x="2692609" y="5807676"/>
                </a:lnTo>
                <a:close/>
                <a:moveTo>
                  <a:pt x="2692609" y="5092001"/>
                </a:moveTo>
                <a:lnTo>
                  <a:pt x="2356240" y="5092001"/>
                </a:lnTo>
                <a:lnTo>
                  <a:pt x="2356240" y="5442548"/>
                </a:lnTo>
                <a:lnTo>
                  <a:pt x="2692609" y="5442548"/>
                </a:lnTo>
                <a:close/>
                <a:moveTo>
                  <a:pt x="2692609" y="4726873"/>
                </a:moveTo>
                <a:lnTo>
                  <a:pt x="2356240" y="4726874"/>
                </a:lnTo>
                <a:lnTo>
                  <a:pt x="2356240" y="5077421"/>
                </a:lnTo>
                <a:lnTo>
                  <a:pt x="2692609" y="5077421"/>
                </a:lnTo>
                <a:close/>
                <a:moveTo>
                  <a:pt x="2692609" y="4361746"/>
                </a:moveTo>
                <a:lnTo>
                  <a:pt x="2356240" y="4361746"/>
                </a:lnTo>
                <a:lnTo>
                  <a:pt x="2356240" y="4712293"/>
                </a:lnTo>
                <a:lnTo>
                  <a:pt x="2692609" y="4712293"/>
                </a:lnTo>
                <a:close/>
                <a:moveTo>
                  <a:pt x="2692609" y="3996618"/>
                </a:moveTo>
                <a:lnTo>
                  <a:pt x="2356240" y="3996618"/>
                </a:lnTo>
                <a:lnTo>
                  <a:pt x="2356240" y="4347165"/>
                </a:lnTo>
                <a:lnTo>
                  <a:pt x="2692609" y="4347165"/>
                </a:lnTo>
                <a:close/>
                <a:moveTo>
                  <a:pt x="2692609" y="3631491"/>
                </a:moveTo>
                <a:lnTo>
                  <a:pt x="2356240" y="3631491"/>
                </a:lnTo>
                <a:lnTo>
                  <a:pt x="2356240" y="3982038"/>
                </a:lnTo>
                <a:lnTo>
                  <a:pt x="2692609" y="3982038"/>
                </a:lnTo>
                <a:close/>
                <a:moveTo>
                  <a:pt x="2692609" y="3266363"/>
                </a:moveTo>
                <a:lnTo>
                  <a:pt x="2356240" y="3266363"/>
                </a:lnTo>
                <a:lnTo>
                  <a:pt x="2356240" y="3616911"/>
                </a:lnTo>
                <a:lnTo>
                  <a:pt x="2692609" y="3616911"/>
                </a:lnTo>
                <a:close/>
                <a:moveTo>
                  <a:pt x="2692609" y="2901235"/>
                </a:moveTo>
                <a:lnTo>
                  <a:pt x="2356240" y="2901235"/>
                </a:lnTo>
                <a:lnTo>
                  <a:pt x="2356240" y="3251783"/>
                </a:lnTo>
                <a:lnTo>
                  <a:pt x="2692609" y="3251783"/>
                </a:lnTo>
                <a:close/>
                <a:moveTo>
                  <a:pt x="2692609" y="2536108"/>
                </a:moveTo>
                <a:lnTo>
                  <a:pt x="2356240" y="2536108"/>
                </a:lnTo>
                <a:lnTo>
                  <a:pt x="2356240" y="2886655"/>
                </a:lnTo>
                <a:lnTo>
                  <a:pt x="2692609" y="2886655"/>
                </a:lnTo>
                <a:close/>
                <a:moveTo>
                  <a:pt x="2692609" y="2170981"/>
                </a:moveTo>
                <a:lnTo>
                  <a:pt x="2356240" y="2170981"/>
                </a:lnTo>
                <a:lnTo>
                  <a:pt x="2356240" y="2521528"/>
                </a:lnTo>
                <a:lnTo>
                  <a:pt x="2692609" y="2521528"/>
                </a:lnTo>
                <a:close/>
                <a:moveTo>
                  <a:pt x="2692609" y="1805854"/>
                </a:moveTo>
                <a:lnTo>
                  <a:pt x="2356240" y="1805854"/>
                </a:lnTo>
                <a:lnTo>
                  <a:pt x="2356240" y="2156401"/>
                </a:lnTo>
                <a:lnTo>
                  <a:pt x="2692609" y="2156401"/>
                </a:lnTo>
                <a:close/>
                <a:moveTo>
                  <a:pt x="2692609" y="1440727"/>
                </a:moveTo>
                <a:lnTo>
                  <a:pt x="2356240" y="1440727"/>
                </a:lnTo>
                <a:lnTo>
                  <a:pt x="2356240" y="1791274"/>
                </a:lnTo>
                <a:lnTo>
                  <a:pt x="2692609" y="1791274"/>
                </a:lnTo>
                <a:close/>
                <a:moveTo>
                  <a:pt x="2692609" y="1075598"/>
                </a:moveTo>
                <a:lnTo>
                  <a:pt x="2356240" y="1075598"/>
                </a:lnTo>
                <a:lnTo>
                  <a:pt x="2356240" y="1426147"/>
                </a:lnTo>
                <a:lnTo>
                  <a:pt x="2692609" y="1426147"/>
                </a:lnTo>
                <a:close/>
                <a:moveTo>
                  <a:pt x="2692609" y="710474"/>
                </a:moveTo>
                <a:lnTo>
                  <a:pt x="2356240" y="710474"/>
                </a:lnTo>
                <a:lnTo>
                  <a:pt x="2356240" y="1061017"/>
                </a:lnTo>
                <a:lnTo>
                  <a:pt x="2692609" y="1061017"/>
                </a:lnTo>
                <a:close/>
                <a:moveTo>
                  <a:pt x="2692610" y="345347"/>
                </a:moveTo>
                <a:lnTo>
                  <a:pt x="2356240" y="345347"/>
                </a:lnTo>
                <a:lnTo>
                  <a:pt x="2356240" y="695893"/>
                </a:lnTo>
                <a:lnTo>
                  <a:pt x="2692609" y="695894"/>
                </a:lnTo>
                <a:close/>
                <a:moveTo>
                  <a:pt x="3044198" y="12004284"/>
                </a:moveTo>
                <a:lnTo>
                  <a:pt x="2707828" y="12004284"/>
                </a:lnTo>
                <a:lnTo>
                  <a:pt x="2707828" y="12354830"/>
                </a:lnTo>
                <a:lnTo>
                  <a:pt x="3044198" y="12354830"/>
                </a:lnTo>
                <a:close/>
                <a:moveTo>
                  <a:pt x="3044198" y="11639156"/>
                </a:moveTo>
                <a:lnTo>
                  <a:pt x="2707828" y="11639156"/>
                </a:lnTo>
                <a:lnTo>
                  <a:pt x="2707828" y="11989703"/>
                </a:lnTo>
                <a:lnTo>
                  <a:pt x="3044198" y="11989703"/>
                </a:lnTo>
                <a:close/>
                <a:moveTo>
                  <a:pt x="3044198" y="11274028"/>
                </a:moveTo>
                <a:lnTo>
                  <a:pt x="2707828" y="11274028"/>
                </a:lnTo>
                <a:lnTo>
                  <a:pt x="2707828" y="11624575"/>
                </a:lnTo>
                <a:lnTo>
                  <a:pt x="3044198" y="11624575"/>
                </a:lnTo>
                <a:close/>
                <a:moveTo>
                  <a:pt x="3044198" y="10908900"/>
                </a:moveTo>
                <a:lnTo>
                  <a:pt x="2707828" y="10908900"/>
                </a:lnTo>
                <a:lnTo>
                  <a:pt x="2707828" y="11259448"/>
                </a:lnTo>
                <a:lnTo>
                  <a:pt x="3044198" y="11259448"/>
                </a:lnTo>
                <a:close/>
                <a:moveTo>
                  <a:pt x="3044198" y="10543773"/>
                </a:moveTo>
                <a:lnTo>
                  <a:pt x="2707828" y="10543773"/>
                </a:lnTo>
                <a:lnTo>
                  <a:pt x="2707828" y="10894320"/>
                </a:lnTo>
                <a:lnTo>
                  <a:pt x="3044198" y="10894320"/>
                </a:lnTo>
                <a:close/>
                <a:moveTo>
                  <a:pt x="3044198" y="10178645"/>
                </a:moveTo>
                <a:lnTo>
                  <a:pt x="2707828" y="10178645"/>
                </a:lnTo>
                <a:lnTo>
                  <a:pt x="2707828" y="10529192"/>
                </a:lnTo>
                <a:lnTo>
                  <a:pt x="3044198" y="10529192"/>
                </a:lnTo>
                <a:close/>
                <a:moveTo>
                  <a:pt x="3044198" y="9813518"/>
                </a:moveTo>
                <a:lnTo>
                  <a:pt x="2707828" y="9813518"/>
                </a:lnTo>
                <a:lnTo>
                  <a:pt x="2707828" y="10164065"/>
                </a:lnTo>
                <a:lnTo>
                  <a:pt x="3044198" y="10164065"/>
                </a:lnTo>
                <a:close/>
                <a:moveTo>
                  <a:pt x="3044198" y="9448390"/>
                </a:moveTo>
                <a:lnTo>
                  <a:pt x="2707828" y="9448390"/>
                </a:lnTo>
                <a:lnTo>
                  <a:pt x="2707828" y="9798938"/>
                </a:lnTo>
                <a:lnTo>
                  <a:pt x="3044198" y="9798938"/>
                </a:lnTo>
                <a:close/>
                <a:moveTo>
                  <a:pt x="3044198" y="9083262"/>
                </a:moveTo>
                <a:lnTo>
                  <a:pt x="2707828" y="9083262"/>
                </a:lnTo>
                <a:lnTo>
                  <a:pt x="2707828" y="9433810"/>
                </a:lnTo>
                <a:lnTo>
                  <a:pt x="3044198" y="9433810"/>
                </a:lnTo>
                <a:close/>
                <a:moveTo>
                  <a:pt x="3044198" y="8718135"/>
                </a:moveTo>
                <a:lnTo>
                  <a:pt x="2707828" y="8718135"/>
                </a:lnTo>
                <a:lnTo>
                  <a:pt x="2707828" y="9068682"/>
                </a:lnTo>
                <a:lnTo>
                  <a:pt x="3044198" y="9068682"/>
                </a:lnTo>
                <a:close/>
                <a:moveTo>
                  <a:pt x="3044198" y="8353008"/>
                </a:moveTo>
                <a:lnTo>
                  <a:pt x="2707828" y="8353008"/>
                </a:lnTo>
                <a:lnTo>
                  <a:pt x="2707828" y="8703555"/>
                </a:lnTo>
                <a:lnTo>
                  <a:pt x="3044198" y="8703555"/>
                </a:lnTo>
                <a:close/>
                <a:moveTo>
                  <a:pt x="3044198" y="7987881"/>
                </a:moveTo>
                <a:lnTo>
                  <a:pt x="2707828" y="7987881"/>
                </a:lnTo>
                <a:lnTo>
                  <a:pt x="2707828" y="8338428"/>
                </a:lnTo>
                <a:lnTo>
                  <a:pt x="3044198" y="8338428"/>
                </a:lnTo>
                <a:close/>
                <a:moveTo>
                  <a:pt x="3044198" y="7622754"/>
                </a:moveTo>
                <a:lnTo>
                  <a:pt x="2707828" y="7622754"/>
                </a:lnTo>
                <a:lnTo>
                  <a:pt x="2707828" y="7973301"/>
                </a:lnTo>
                <a:lnTo>
                  <a:pt x="3044198" y="7973301"/>
                </a:lnTo>
                <a:close/>
                <a:moveTo>
                  <a:pt x="3044198" y="7257625"/>
                </a:moveTo>
                <a:lnTo>
                  <a:pt x="2707828" y="7257625"/>
                </a:lnTo>
                <a:lnTo>
                  <a:pt x="2707828" y="7608174"/>
                </a:lnTo>
                <a:lnTo>
                  <a:pt x="3044198" y="7608174"/>
                </a:lnTo>
                <a:close/>
                <a:moveTo>
                  <a:pt x="3044198" y="6892501"/>
                </a:moveTo>
                <a:lnTo>
                  <a:pt x="2707828" y="6892501"/>
                </a:lnTo>
                <a:lnTo>
                  <a:pt x="2707828" y="7243044"/>
                </a:lnTo>
                <a:lnTo>
                  <a:pt x="3044198" y="7243044"/>
                </a:lnTo>
                <a:close/>
                <a:moveTo>
                  <a:pt x="3044199" y="6527374"/>
                </a:moveTo>
                <a:lnTo>
                  <a:pt x="2707829" y="6527374"/>
                </a:lnTo>
                <a:lnTo>
                  <a:pt x="2707828" y="6877921"/>
                </a:lnTo>
                <a:lnTo>
                  <a:pt x="3044198" y="6877921"/>
                </a:lnTo>
                <a:close/>
                <a:moveTo>
                  <a:pt x="3044199" y="6187384"/>
                </a:moveTo>
                <a:lnTo>
                  <a:pt x="2707829" y="6187384"/>
                </a:lnTo>
                <a:lnTo>
                  <a:pt x="2707829" y="6357302"/>
                </a:lnTo>
                <a:lnTo>
                  <a:pt x="2707829" y="6512794"/>
                </a:lnTo>
                <a:lnTo>
                  <a:pt x="3044199" y="6512794"/>
                </a:lnTo>
                <a:lnTo>
                  <a:pt x="3044199" y="6357302"/>
                </a:lnTo>
                <a:close/>
                <a:moveTo>
                  <a:pt x="3044199" y="5822257"/>
                </a:moveTo>
                <a:lnTo>
                  <a:pt x="2707829" y="5822257"/>
                </a:lnTo>
                <a:lnTo>
                  <a:pt x="2707829" y="6172803"/>
                </a:lnTo>
                <a:lnTo>
                  <a:pt x="3044199" y="6172803"/>
                </a:lnTo>
                <a:close/>
                <a:moveTo>
                  <a:pt x="3044199" y="5457129"/>
                </a:moveTo>
                <a:lnTo>
                  <a:pt x="2707829" y="5457129"/>
                </a:lnTo>
                <a:lnTo>
                  <a:pt x="2707829" y="5807676"/>
                </a:lnTo>
                <a:lnTo>
                  <a:pt x="3044199" y="5807676"/>
                </a:lnTo>
                <a:close/>
                <a:moveTo>
                  <a:pt x="3044199" y="5092001"/>
                </a:moveTo>
                <a:lnTo>
                  <a:pt x="2707829" y="5092001"/>
                </a:lnTo>
                <a:lnTo>
                  <a:pt x="2707829" y="5442548"/>
                </a:lnTo>
                <a:lnTo>
                  <a:pt x="3044199" y="5442548"/>
                </a:lnTo>
                <a:close/>
                <a:moveTo>
                  <a:pt x="3044199" y="4726873"/>
                </a:moveTo>
                <a:lnTo>
                  <a:pt x="2707829" y="4726873"/>
                </a:lnTo>
                <a:lnTo>
                  <a:pt x="2707829" y="5077421"/>
                </a:lnTo>
                <a:lnTo>
                  <a:pt x="3044199" y="5077421"/>
                </a:lnTo>
                <a:close/>
                <a:moveTo>
                  <a:pt x="3044199" y="4361746"/>
                </a:moveTo>
                <a:lnTo>
                  <a:pt x="2707829" y="4361746"/>
                </a:lnTo>
                <a:lnTo>
                  <a:pt x="2707829" y="4712293"/>
                </a:lnTo>
                <a:lnTo>
                  <a:pt x="3044199" y="4712293"/>
                </a:lnTo>
                <a:close/>
                <a:moveTo>
                  <a:pt x="3044199" y="3996618"/>
                </a:moveTo>
                <a:lnTo>
                  <a:pt x="2707829" y="3996618"/>
                </a:lnTo>
                <a:lnTo>
                  <a:pt x="2707829" y="4347165"/>
                </a:lnTo>
                <a:lnTo>
                  <a:pt x="3044199" y="4347165"/>
                </a:lnTo>
                <a:close/>
                <a:moveTo>
                  <a:pt x="3044199" y="3631491"/>
                </a:moveTo>
                <a:lnTo>
                  <a:pt x="2707829" y="3631491"/>
                </a:lnTo>
                <a:lnTo>
                  <a:pt x="2707829" y="3982038"/>
                </a:lnTo>
                <a:lnTo>
                  <a:pt x="3044199" y="3982038"/>
                </a:lnTo>
                <a:close/>
                <a:moveTo>
                  <a:pt x="3044199" y="3266363"/>
                </a:moveTo>
                <a:lnTo>
                  <a:pt x="2707829" y="3266363"/>
                </a:lnTo>
                <a:lnTo>
                  <a:pt x="2707829" y="3616911"/>
                </a:lnTo>
                <a:lnTo>
                  <a:pt x="3044199" y="3616911"/>
                </a:lnTo>
                <a:close/>
                <a:moveTo>
                  <a:pt x="3044199" y="2901235"/>
                </a:moveTo>
                <a:lnTo>
                  <a:pt x="2707829" y="2901235"/>
                </a:lnTo>
                <a:lnTo>
                  <a:pt x="2707829" y="3251783"/>
                </a:lnTo>
                <a:lnTo>
                  <a:pt x="3044199" y="3251783"/>
                </a:lnTo>
                <a:close/>
                <a:moveTo>
                  <a:pt x="3044199" y="2536108"/>
                </a:moveTo>
                <a:lnTo>
                  <a:pt x="2707829" y="2536108"/>
                </a:lnTo>
                <a:lnTo>
                  <a:pt x="2707829" y="2886655"/>
                </a:lnTo>
                <a:lnTo>
                  <a:pt x="3044199" y="2886655"/>
                </a:lnTo>
                <a:close/>
                <a:moveTo>
                  <a:pt x="3044199" y="2170981"/>
                </a:moveTo>
                <a:lnTo>
                  <a:pt x="2707829" y="2170981"/>
                </a:lnTo>
                <a:lnTo>
                  <a:pt x="2707829" y="2521528"/>
                </a:lnTo>
                <a:lnTo>
                  <a:pt x="3044199" y="2521528"/>
                </a:lnTo>
                <a:close/>
                <a:moveTo>
                  <a:pt x="3044199" y="1805854"/>
                </a:moveTo>
                <a:lnTo>
                  <a:pt x="2707829" y="1805854"/>
                </a:lnTo>
                <a:lnTo>
                  <a:pt x="2707829" y="2156401"/>
                </a:lnTo>
                <a:lnTo>
                  <a:pt x="3044199" y="2156401"/>
                </a:lnTo>
                <a:close/>
                <a:moveTo>
                  <a:pt x="3044199" y="1440727"/>
                </a:moveTo>
                <a:lnTo>
                  <a:pt x="2707829" y="1440727"/>
                </a:lnTo>
                <a:lnTo>
                  <a:pt x="2707829" y="1791274"/>
                </a:lnTo>
                <a:lnTo>
                  <a:pt x="3044199" y="1791274"/>
                </a:lnTo>
                <a:close/>
                <a:moveTo>
                  <a:pt x="3044199" y="1075598"/>
                </a:moveTo>
                <a:lnTo>
                  <a:pt x="2707829" y="1075598"/>
                </a:lnTo>
                <a:lnTo>
                  <a:pt x="2707829" y="1426147"/>
                </a:lnTo>
                <a:lnTo>
                  <a:pt x="3044199" y="1426147"/>
                </a:lnTo>
                <a:close/>
                <a:moveTo>
                  <a:pt x="3044199" y="710474"/>
                </a:moveTo>
                <a:lnTo>
                  <a:pt x="2707829" y="710474"/>
                </a:lnTo>
                <a:lnTo>
                  <a:pt x="2707829" y="1061017"/>
                </a:lnTo>
                <a:lnTo>
                  <a:pt x="3044199" y="1061017"/>
                </a:lnTo>
                <a:close/>
                <a:moveTo>
                  <a:pt x="3044200" y="345347"/>
                </a:moveTo>
                <a:lnTo>
                  <a:pt x="2707830" y="345347"/>
                </a:lnTo>
                <a:lnTo>
                  <a:pt x="2707829" y="695894"/>
                </a:lnTo>
                <a:lnTo>
                  <a:pt x="3044199" y="695894"/>
                </a:lnTo>
                <a:close/>
                <a:moveTo>
                  <a:pt x="3395788" y="12004284"/>
                </a:moveTo>
                <a:lnTo>
                  <a:pt x="3059418" y="12004284"/>
                </a:lnTo>
                <a:lnTo>
                  <a:pt x="3059418" y="12354830"/>
                </a:lnTo>
                <a:lnTo>
                  <a:pt x="3395788" y="12354830"/>
                </a:lnTo>
                <a:close/>
                <a:moveTo>
                  <a:pt x="3395788" y="11639156"/>
                </a:moveTo>
                <a:lnTo>
                  <a:pt x="3059418" y="11639156"/>
                </a:lnTo>
                <a:lnTo>
                  <a:pt x="3059418" y="11989703"/>
                </a:lnTo>
                <a:lnTo>
                  <a:pt x="3395788" y="11989703"/>
                </a:lnTo>
                <a:close/>
                <a:moveTo>
                  <a:pt x="3395789" y="11274028"/>
                </a:moveTo>
                <a:lnTo>
                  <a:pt x="3059418" y="11274028"/>
                </a:lnTo>
                <a:lnTo>
                  <a:pt x="3059418" y="11624575"/>
                </a:lnTo>
                <a:lnTo>
                  <a:pt x="3395788" y="11624575"/>
                </a:lnTo>
                <a:close/>
                <a:moveTo>
                  <a:pt x="3395789" y="10908900"/>
                </a:moveTo>
                <a:lnTo>
                  <a:pt x="3059418" y="10908900"/>
                </a:lnTo>
                <a:lnTo>
                  <a:pt x="3059418" y="11259448"/>
                </a:lnTo>
                <a:lnTo>
                  <a:pt x="3395789" y="11259448"/>
                </a:lnTo>
                <a:close/>
                <a:moveTo>
                  <a:pt x="3395789" y="10543773"/>
                </a:moveTo>
                <a:lnTo>
                  <a:pt x="3059418" y="10543773"/>
                </a:lnTo>
                <a:lnTo>
                  <a:pt x="3059418" y="10894320"/>
                </a:lnTo>
                <a:lnTo>
                  <a:pt x="3395789" y="10894320"/>
                </a:lnTo>
                <a:close/>
                <a:moveTo>
                  <a:pt x="3395789" y="10178645"/>
                </a:moveTo>
                <a:lnTo>
                  <a:pt x="3059418" y="10178645"/>
                </a:lnTo>
                <a:lnTo>
                  <a:pt x="3059418" y="10529192"/>
                </a:lnTo>
                <a:lnTo>
                  <a:pt x="3395789" y="10529192"/>
                </a:lnTo>
                <a:close/>
                <a:moveTo>
                  <a:pt x="3395789" y="9813518"/>
                </a:moveTo>
                <a:lnTo>
                  <a:pt x="3059418" y="9813518"/>
                </a:lnTo>
                <a:lnTo>
                  <a:pt x="3059418" y="10164065"/>
                </a:lnTo>
                <a:lnTo>
                  <a:pt x="3395789" y="10164065"/>
                </a:lnTo>
                <a:close/>
                <a:moveTo>
                  <a:pt x="3395789" y="9448390"/>
                </a:moveTo>
                <a:lnTo>
                  <a:pt x="3059418" y="9448390"/>
                </a:lnTo>
                <a:lnTo>
                  <a:pt x="3059418" y="9798938"/>
                </a:lnTo>
                <a:lnTo>
                  <a:pt x="3395789" y="9798938"/>
                </a:lnTo>
                <a:close/>
                <a:moveTo>
                  <a:pt x="3395789" y="9083262"/>
                </a:moveTo>
                <a:lnTo>
                  <a:pt x="3059418" y="9083262"/>
                </a:lnTo>
                <a:lnTo>
                  <a:pt x="3059418" y="9433810"/>
                </a:lnTo>
                <a:lnTo>
                  <a:pt x="3395789" y="9433810"/>
                </a:lnTo>
                <a:close/>
                <a:moveTo>
                  <a:pt x="3395789" y="8718135"/>
                </a:moveTo>
                <a:lnTo>
                  <a:pt x="3059418" y="8718135"/>
                </a:lnTo>
                <a:lnTo>
                  <a:pt x="3059418" y="9068682"/>
                </a:lnTo>
                <a:lnTo>
                  <a:pt x="3395789" y="9068682"/>
                </a:lnTo>
                <a:close/>
                <a:moveTo>
                  <a:pt x="3395789" y="8353008"/>
                </a:moveTo>
                <a:lnTo>
                  <a:pt x="3059418" y="8353008"/>
                </a:lnTo>
                <a:lnTo>
                  <a:pt x="3059418" y="8703555"/>
                </a:lnTo>
                <a:lnTo>
                  <a:pt x="3395789" y="8703555"/>
                </a:lnTo>
                <a:close/>
                <a:moveTo>
                  <a:pt x="3395789" y="7987881"/>
                </a:moveTo>
                <a:lnTo>
                  <a:pt x="3059418" y="7987881"/>
                </a:lnTo>
                <a:lnTo>
                  <a:pt x="3059418" y="8338428"/>
                </a:lnTo>
                <a:lnTo>
                  <a:pt x="3395789" y="8338428"/>
                </a:lnTo>
                <a:close/>
                <a:moveTo>
                  <a:pt x="3395789" y="7622754"/>
                </a:moveTo>
                <a:lnTo>
                  <a:pt x="3059418" y="7622754"/>
                </a:lnTo>
                <a:lnTo>
                  <a:pt x="3059418" y="7973301"/>
                </a:lnTo>
                <a:lnTo>
                  <a:pt x="3395789" y="7973301"/>
                </a:lnTo>
                <a:close/>
                <a:moveTo>
                  <a:pt x="3395789" y="7257625"/>
                </a:moveTo>
                <a:lnTo>
                  <a:pt x="3059418" y="7257625"/>
                </a:lnTo>
                <a:lnTo>
                  <a:pt x="3059418" y="7608174"/>
                </a:lnTo>
                <a:lnTo>
                  <a:pt x="3395789" y="7608174"/>
                </a:lnTo>
                <a:close/>
                <a:moveTo>
                  <a:pt x="3395789" y="6892501"/>
                </a:moveTo>
                <a:lnTo>
                  <a:pt x="3059418" y="6892501"/>
                </a:lnTo>
                <a:lnTo>
                  <a:pt x="3059418" y="7243044"/>
                </a:lnTo>
                <a:lnTo>
                  <a:pt x="3395789" y="7243044"/>
                </a:lnTo>
                <a:close/>
                <a:moveTo>
                  <a:pt x="3395789" y="6527374"/>
                </a:moveTo>
                <a:lnTo>
                  <a:pt x="3059419" y="6527374"/>
                </a:lnTo>
                <a:lnTo>
                  <a:pt x="3059418" y="6877921"/>
                </a:lnTo>
                <a:lnTo>
                  <a:pt x="3395789" y="6877921"/>
                </a:lnTo>
                <a:close/>
                <a:moveTo>
                  <a:pt x="3395789" y="6187384"/>
                </a:moveTo>
                <a:lnTo>
                  <a:pt x="3059419" y="6187384"/>
                </a:lnTo>
                <a:lnTo>
                  <a:pt x="3059419" y="6357302"/>
                </a:lnTo>
                <a:lnTo>
                  <a:pt x="3059419" y="6512794"/>
                </a:lnTo>
                <a:lnTo>
                  <a:pt x="3395789" y="6512794"/>
                </a:lnTo>
                <a:lnTo>
                  <a:pt x="3395789" y="6357302"/>
                </a:lnTo>
                <a:close/>
                <a:moveTo>
                  <a:pt x="3395789" y="5822257"/>
                </a:moveTo>
                <a:lnTo>
                  <a:pt x="3059419" y="5822257"/>
                </a:lnTo>
                <a:lnTo>
                  <a:pt x="3059419" y="6172803"/>
                </a:lnTo>
                <a:lnTo>
                  <a:pt x="3395789" y="6172803"/>
                </a:lnTo>
                <a:close/>
                <a:moveTo>
                  <a:pt x="3395789" y="5457129"/>
                </a:moveTo>
                <a:lnTo>
                  <a:pt x="3059419" y="5457129"/>
                </a:lnTo>
                <a:lnTo>
                  <a:pt x="3059419" y="5807676"/>
                </a:lnTo>
                <a:lnTo>
                  <a:pt x="3395789" y="5807676"/>
                </a:lnTo>
                <a:close/>
                <a:moveTo>
                  <a:pt x="3395790" y="5092001"/>
                </a:moveTo>
                <a:lnTo>
                  <a:pt x="3059419" y="5092001"/>
                </a:lnTo>
                <a:lnTo>
                  <a:pt x="3059419" y="5442548"/>
                </a:lnTo>
                <a:lnTo>
                  <a:pt x="3395789" y="5442548"/>
                </a:lnTo>
                <a:close/>
                <a:moveTo>
                  <a:pt x="3395790" y="4726873"/>
                </a:moveTo>
                <a:lnTo>
                  <a:pt x="3059419" y="4726873"/>
                </a:lnTo>
                <a:lnTo>
                  <a:pt x="3059419" y="5077421"/>
                </a:lnTo>
                <a:lnTo>
                  <a:pt x="3395790" y="5077421"/>
                </a:lnTo>
                <a:close/>
                <a:moveTo>
                  <a:pt x="3395790" y="4361746"/>
                </a:moveTo>
                <a:lnTo>
                  <a:pt x="3059419" y="4361746"/>
                </a:lnTo>
                <a:lnTo>
                  <a:pt x="3059419" y="4712293"/>
                </a:lnTo>
                <a:lnTo>
                  <a:pt x="3395790" y="4712293"/>
                </a:lnTo>
                <a:close/>
                <a:moveTo>
                  <a:pt x="3395790" y="3996618"/>
                </a:moveTo>
                <a:lnTo>
                  <a:pt x="3059419" y="3996618"/>
                </a:lnTo>
                <a:lnTo>
                  <a:pt x="3059419" y="4347165"/>
                </a:lnTo>
                <a:lnTo>
                  <a:pt x="3395790" y="4347165"/>
                </a:lnTo>
                <a:close/>
                <a:moveTo>
                  <a:pt x="3395790" y="3631491"/>
                </a:moveTo>
                <a:lnTo>
                  <a:pt x="3059419" y="3631491"/>
                </a:lnTo>
                <a:lnTo>
                  <a:pt x="3059419" y="3982038"/>
                </a:lnTo>
                <a:lnTo>
                  <a:pt x="3395790" y="3982038"/>
                </a:lnTo>
                <a:close/>
                <a:moveTo>
                  <a:pt x="3395790" y="3266363"/>
                </a:moveTo>
                <a:lnTo>
                  <a:pt x="3059419" y="3266363"/>
                </a:lnTo>
                <a:lnTo>
                  <a:pt x="3059419" y="3616911"/>
                </a:lnTo>
                <a:lnTo>
                  <a:pt x="3395790" y="3616911"/>
                </a:lnTo>
                <a:close/>
                <a:moveTo>
                  <a:pt x="3395790" y="2901235"/>
                </a:moveTo>
                <a:lnTo>
                  <a:pt x="3059419" y="2901235"/>
                </a:lnTo>
                <a:lnTo>
                  <a:pt x="3059419" y="3251783"/>
                </a:lnTo>
                <a:lnTo>
                  <a:pt x="3395790" y="3251783"/>
                </a:lnTo>
                <a:close/>
                <a:moveTo>
                  <a:pt x="3395790" y="2536108"/>
                </a:moveTo>
                <a:lnTo>
                  <a:pt x="3059419" y="2536108"/>
                </a:lnTo>
                <a:lnTo>
                  <a:pt x="3059419" y="2886655"/>
                </a:lnTo>
                <a:lnTo>
                  <a:pt x="3395790" y="2886655"/>
                </a:lnTo>
                <a:close/>
                <a:moveTo>
                  <a:pt x="3395790" y="2170981"/>
                </a:moveTo>
                <a:lnTo>
                  <a:pt x="3059419" y="2170981"/>
                </a:lnTo>
                <a:lnTo>
                  <a:pt x="3059419" y="2521528"/>
                </a:lnTo>
                <a:lnTo>
                  <a:pt x="3395790" y="2521528"/>
                </a:lnTo>
                <a:close/>
                <a:moveTo>
                  <a:pt x="3395790" y="1805854"/>
                </a:moveTo>
                <a:lnTo>
                  <a:pt x="3059419" y="1805854"/>
                </a:lnTo>
                <a:lnTo>
                  <a:pt x="3059419" y="2156401"/>
                </a:lnTo>
                <a:lnTo>
                  <a:pt x="3395790" y="2156401"/>
                </a:lnTo>
                <a:close/>
                <a:moveTo>
                  <a:pt x="3395790" y="1440727"/>
                </a:moveTo>
                <a:lnTo>
                  <a:pt x="3059419" y="1440727"/>
                </a:lnTo>
                <a:lnTo>
                  <a:pt x="3059419" y="1791274"/>
                </a:lnTo>
                <a:lnTo>
                  <a:pt x="3395790" y="1791274"/>
                </a:lnTo>
                <a:close/>
                <a:moveTo>
                  <a:pt x="3395790" y="1075598"/>
                </a:moveTo>
                <a:lnTo>
                  <a:pt x="3059419" y="1075598"/>
                </a:lnTo>
                <a:lnTo>
                  <a:pt x="3059419" y="1426147"/>
                </a:lnTo>
                <a:lnTo>
                  <a:pt x="3395790" y="1426147"/>
                </a:lnTo>
                <a:close/>
                <a:moveTo>
                  <a:pt x="3395790" y="710474"/>
                </a:moveTo>
                <a:lnTo>
                  <a:pt x="3059419" y="710474"/>
                </a:lnTo>
                <a:lnTo>
                  <a:pt x="3059419" y="1061017"/>
                </a:lnTo>
                <a:lnTo>
                  <a:pt x="3395790" y="1061017"/>
                </a:lnTo>
                <a:close/>
                <a:moveTo>
                  <a:pt x="3395790" y="345347"/>
                </a:moveTo>
                <a:lnTo>
                  <a:pt x="3059420" y="345347"/>
                </a:lnTo>
                <a:lnTo>
                  <a:pt x="3059419" y="695894"/>
                </a:lnTo>
                <a:lnTo>
                  <a:pt x="3395790" y="695894"/>
                </a:lnTo>
                <a:close/>
                <a:moveTo>
                  <a:pt x="3765030" y="12004282"/>
                </a:moveTo>
                <a:lnTo>
                  <a:pt x="3586162" y="12004282"/>
                </a:lnTo>
                <a:lnTo>
                  <a:pt x="3586162" y="12004284"/>
                </a:lnTo>
                <a:lnTo>
                  <a:pt x="3411008" y="12004284"/>
                </a:lnTo>
                <a:lnTo>
                  <a:pt x="3411008" y="12354830"/>
                </a:lnTo>
                <a:lnTo>
                  <a:pt x="3533554" y="12354830"/>
                </a:lnTo>
                <a:lnTo>
                  <a:pt x="3586162" y="12354830"/>
                </a:lnTo>
                <a:lnTo>
                  <a:pt x="3765030" y="12354830"/>
                </a:lnTo>
                <a:close/>
                <a:moveTo>
                  <a:pt x="3765030" y="11639155"/>
                </a:moveTo>
                <a:lnTo>
                  <a:pt x="3586162" y="11639155"/>
                </a:lnTo>
                <a:lnTo>
                  <a:pt x="3586162" y="11639156"/>
                </a:lnTo>
                <a:lnTo>
                  <a:pt x="3411008" y="11639156"/>
                </a:lnTo>
                <a:lnTo>
                  <a:pt x="3411008" y="11989703"/>
                </a:lnTo>
                <a:lnTo>
                  <a:pt x="3533554" y="11989703"/>
                </a:lnTo>
                <a:lnTo>
                  <a:pt x="3586162" y="11989703"/>
                </a:lnTo>
                <a:lnTo>
                  <a:pt x="3765030" y="11989703"/>
                </a:lnTo>
                <a:close/>
                <a:moveTo>
                  <a:pt x="3765030" y="11274028"/>
                </a:moveTo>
                <a:lnTo>
                  <a:pt x="3586162" y="11274028"/>
                </a:lnTo>
                <a:lnTo>
                  <a:pt x="3533554" y="11274028"/>
                </a:lnTo>
                <a:lnTo>
                  <a:pt x="3411009" y="11274028"/>
                </a:lnTo>
                <a:lnTo>
                  <a:pt x="3411008" y="11624575"/>
                </a:lnTo>
                <a:lnTo>
                  <a:pt x="3533554" y="11624575"/>
                </a:lnTo>
                <a:lnTo>
                  <a:pt x="3586162" y="11624575"/>
                </a:lnTo>
                <a:lnTo>
                  <a:pt x="3765030" y="11624575"/>
                </a:lnTo>
                <a:close/>
                <a:moveTo>
                  <a:pt x="3765030" y="10908900"/>
                </a:moveTo>
                <a:lnTo>
                  <a:pt x="3586162" y="10908900"/>
                </a:lnTo>
                <a:lnTo>
                  <a:pt x="3533554" y="10908900"/>
                </a:lnTo>
                <a:lnTo>
                  <a:pt x="3411009" y="10908900"/>
                </a:lnTo>
                <a:lnTo>
                  <a:pt x="3411009" y="11259448"/>
                </a:lnTo>
                <a:lnTo>
                  <a:pt x="3533554" y="11259448"/>
                </a:lnTo>
                <a:lnTo>
                  <a:pt x="3586162" y="11259448"/>
                </a:lnTo>
                <a:lnTo>
                  <a:pt x="3765030" y="11259448"/>
                </a:lnTo>
                <a:close/>
                <a:moveTo>
                  <a:pt x="3765030" y="10543772"/>
                </a:moveTo>
                <a:lnTo>
                  <a:pt x="3586162" y="10543772"/>
                </a:lnTo>
                <a:lnTo>
                  <a:pt x="3586162" y="10543773"/>
                </a:lnTo>
                <a:lnTo>
                  <a:pt x="3411009" y="10543773"/>
                </a:lnTo>
                <a:lnTo>
                  <a:pt x="3411009" y="10894320"/>
                </a:lnTo>
                <a:lnTo>
                  <a:pt x="3533554" y="10894320"/>
                </a:lnTo>
                <a:lnTo>
                  <a:pt x="3586162" y="10894320"/>
                </a:lnTo>
                <a:lnTo>
                  <a:pt x="3765030" y="10894320"/>
                </a:lnTo>
                <a:close/>
                <a:moveTo>
                  <a:pt x="3765030" y="10178645"/>
                </a:moveTo>
                <a:lnTo>
                  <a:pt x="3586162" y="10178645"/>
                </a:lnTo>
                <a:lnTo>
                  <a:pt x="3533554" y="10178645"/>
                </a:lnTo>
                <a:lnTo>
                  <a:pt x="3411009" y="10178645"/>
                </a:lnTo>
                <a:lnTo>
                  <a:pt x="3411009" y="10529192"/>
                </a:lnTo>
                <a:lnTo>
                  <a:pt x="3533554" y="10529192"/>
                </a:lnTo>
                <a:lnTo>
                  <a:pt x="3586162" y="10529192"/>
                </a:lnTo>
                <a:lnTo>
                  <a:pt x="3765030" y="10529192"/>
                </a:lnTo>
                <a:close/>
                <a:moveTo>
                  <a:pt x="3765030" y="9813518"/>
                </a:moveTo>
                <a:lnTo>
                  <a:pt x="3586162" y="9813518"/>
                </a:lnTo>
                <a:lnTo>
                  <a:pt x="3533554" y="9813518"/>
                </a:lnTo>
                <a:lnTo>
                  <a:pt x="3411009" y="9813518"/>
                </a:lnTo>
                <a:lnTo>
                  <a:pt x="3411009" y="10164065"/>
                </a:lnTo>
                <a:lnTo>
                  <a:pt x="3533554" y="10164065"/>
                </a:lnTo>
                <a:lnTo>
                  <a:pt x="3586162" y="10164065"/>
                </a:lnTo>
                <a:lnTo>
                  <a:pt x="3765030" y="10164065"/>
                </a:lnTo>
                <a:close/>
                <a:moveTo>
                  <a:pt x="3765030" y="9448390"/>
                </a:moveTo>
                <a:lnTo>
                  <a:pt x="3586162" y="9448390"/>
                </a:lnTo>
                <a:lnTo>
                  <a:pt x="3533554" y="9448390"/>
                </a:lnTo>
                <a:lnTo>
                  <a:pt x="3411009" y="9448390"/>
                </a:lnTo>
                <a:lnTo>
                  <a:pt x="3411009" y="9798938"/>
                </a:lnTo>
                <a:lnTo>
                  <a:pt x="3533554" y="9798938"/>
                </a:lnTo>
                <a:lnTo>
                  <a:pt x="3586162" y="9798938"/>
                </a:lnTo>
                <a:lnTo>
                  <a:pt x="3765030" y="9798938"/>
                </a:lnTo>
                <a:close/>
                <a:moveTo>
                  <a:pt x="3765030" y="9083262"/>
                </a:moveTo>
                <a:lnTo>
                  <a:pt x="3586162" y="9083262"/>
                </a:lnTo>
                <a:lnTo>
                  <a:pt x="3533554" y="9083262"/>
                </a:lnTo>
                <a:lnTo>
                  <a:pt x="3411009" y="9083262"/>
                </a:lnTo>
                <a:lnTo>
                  <a:pt x="3411009" y="9433810"/>
                </a:lnTo>
                <a:lnTo>
                  <a:pt x="3533554" y="9433810"/>
                </a:lnTo>
                <a:lnTo>
                  <a:pt x="3586162" y="9433810"/>
                </a:lnTo>
                <a:lnTo>
                  <a:pt x="3765030" y="9433810"/>
                </a:lnTo>
                <a:close/>
                <a:moveTo>
                  <a:pt x="3765030" y="8718135"/>
                </a:moveTo>
                <a:lnTo>
                  <a:pt x="3586162" y="8718135"/>
                </a:lnTo>
                <a:lnTo>
                  <a:pt x="3533554" y="8718135"/>
                </a:lnTo>
                <a:lnTo>
                  <a:pt x="3411009" y="8718135"/>
                </a:lnTo>
                <a:lnTo>
                  <a:pt x="3411009" y="9068682"/>
                </a:lnTo>
                <a:lnTo>
                  <a:pt x="3533554" y="9068682"/>
                </a:lnTo>
                <a:lnTo>
                  <a:pt x="3586162" y="9068682"/>
                </a:lnTo>
                <a:lnTo>
                  <a:pt x="3765030" y="9068682"/>
                </a:lnTo>
                <a:close/>
                <a:moveTo>
                  <a:pt x="3765030" y="8353008"/>
                </a:moveTo>
                <a:lnTo>
                  <a:pt x="3586162" y="8353008"/>
                </a:lnTo>
                <a:lnTo>
                  <a:pt x="3533554" y="8353008"/>
                </a:lnTo>
                <a:lnTo>
                  <a:pt x="3411009" y="8353008"/>
                </a:lnTo>
                <a:lnTo>
                  <a:pt x="3411009" y="8703555"/>
                </a:lnTo>
                <a:lnTo>
                  <a:pt x="3533554" y="8703555"/>
                </a:lnTo>
                <a:lnTo>
                  <a:pt x="3586162" y="8703555"/>
                </a:lnTo>
                <a:lnTo>
                  <a:pt x="3765030" y="8703555"/>
                </a:lnTo>
                <a:close/>
                <a:moveTo>
                  <a:pt x="3765030" y="7987881"/>
                </a:moveTo>
                <a:lnTo>
                  <a:pt x="3586162" y="7987881"/>
                </a:lnTo>
                <a:lnTo>
                  <a:pt x="3533554" y="7987881"/>
                </a:lnTo>
                <a:lnTo>
                  <a:pt x="3411009" y="7987881"/>
                </a:lnTo>
                <a:lnTo>
                  <a:pt x="3411009" y="8338428"/>
                </a:lnTo>
                <a:lnTo>
                  <a:pt x="3533554" y="8338428"/>
                </a:lnTo>
                <a:lnTo>
                  <a:pt x="3586162" y="8338428"/>
                </a:lnTo>
                <a:lnTo>
                  <a:pt x="3765030" y="8338428"/>
                </a:lnTo>
                <a:close/>
                <a:moveTo>
                  <a:pt x="3765030" y="7622754"/>
                </a:moveTo>
                <a:lnTo>
                  <a:pt x="3586162" y="7622754"/>
                </a:lnTo>
                <a:lnTo>
                  <a:pt x="3533554" y="7622754"/>
                </a:lnTo>
                <a:lnTo>
                  <a:pt x="3411009" y="7622754"/>
                </a:lnTo>
                <a:lnTo>
                  <a:pt x="3411009" y="7973301"/>
                </a:lnTo>
                <a:lnTo>
                  <a:pt x="3533554" y="7973301"/>
                </a:lnTo>
                <a:lnTo>
                  <a:pt x="3586162" y="7973301"/>
                </a:lnTo>
                <a:lnTo>
                  <a:pt x="3765030" y="7973301"/>
                </a:lnTo>
                <a:close/>
                <a:moveTo>
                  <a:pt x="3765030" y="7257625"/>
                </a:moveTo>
                <a:lnTo>
                  <a:pt x="3586162" y="7257625"/>
                </a:lnTo>
                <a:lnTo>
                  <a:pt x="3533554" y="7257625"/>
                </a:lnTo>
                <a:lnTo>
                  <a:pt x="3411009" y="7257625"/>
                </a:lnTo>
                <a:lnTo>
                  <a:pt x="3411009" y="7608174"/>
                </a:lnTo>
                <a:lnTo>
                  <a:pt x="3533554" y="7608174"/>
                </a:lnTo>
                <a:lnTo>
                  <a:pt x="3586162" y="7608174"/>
                </a:lnTo>
                <a:lnTo>
                  <a:pt x="3765030" y="7608174"/>
                </a:lnTo>
                <a:close/>
                <a:moveTo>
                  <a:pt x="3765030" y="6892501"/>
                </a:moveTo>
                <a:lnTo>
                  <a:pt x="3586162" y="6892501"/>
                </a:lnTo>
                <a:lnTo>
                  <a:pt x="3411009" y="6892501"/>
                </a:lnTo>
                <a:lnTo>
                  <a:pt x="3411009" y="7243044"/>
                </a:lnTo>
                <a:lnTo>
                  <a:pt x="3533554" y="7243044"/>
                </a:lnTo>
                <a:lnTo>
                  <a:pt x="3586162" y="7243044"/>
                </a:lnTo>
                <a:lnTo>
                  <a:pt x="3765030" y="7243044"/>
                </a:lnTo>
                <a:close/>
                <a:moveTo>
                  <a:pt x="3765030" y="6527374"/>
                </a:moveTo>
                <a:lnTo>
                  <a:pt x="3586162" y="6527374"/>
                </a:lnTo>
                <a:lnTo>
                  <a:pt x="3533554" y="6527374"/>
                </a:lnTo>
                <a:lnTo>
                  <a:pt x="3411009" y="6527374"/>
                </a:lnTo>
                <a:lnTo>
                  <a:pt x="3411009" y="6877921"/>
                </a:lnTo>
                <a:lnTo>
                  <a:pt x="3533554" y="6877921"/>
                </a:lnTo>
                <a:lnTo>
                  <a:pt x="3533554" y="6877920"/>
                </a:lnTo>
                <a:lnTo>
                  <a:pt x="3765030" y="6877920"/>
                </a:lnTo>
                <a:close/>
                <a:moveTo>
                  <a:pt x="3765030" y="6187383"/>
                </a:moveTo>
                <a:lnTo>
                  <a:pt x="3586163" y="6187383"/>
                </a:lnTo>
                <a:lnTo>
                  <a:pt x="3586163" y="6187384"/>
                </a:lnTo>
                <a:lnTo>
                  <a:pt x="3411009" y="6187384"/>
                </a:lnTo>
                <a:lnTo>
                  <a:pt x="3411009" y="6357302"/>
                </a:lnTo>
                <a:lnTo>
                  <a:pt x="3411009" y="6512794"/>
                </a:lnTo>
                <a:lnTo>
                  <a:pt x="3586162" y="6512794"/>
                </a:lnTo>
                <a:lnTo>
                  <a:pt x="3765030" y="6512794"/>
                </a:lnTo>
                <a:close/>
                <a:moveTo>
                  <a:pt x="3765031" y="5822255"/>
                </a:moveTo>
                <a:lnTo>
                  <a:pt x="3586163" y="5822255"/>
                </a:lnTo>
                <a:lnTo>
                  <a:pt x="3586163" y="5822257"/>
                </a:lnTo>
                <a:lnTo>
                  <a:pt x="3411009" y="5822257"/>
                </a:lnTo>
                <a:lnTo>
                  <a:pt x="3411009" y="6172803"/>
                </a:lnTo>
                <a:lnTo>
                  <a:pt x="3533555" y="6172803"/>
                </a:lnTo>
                <a:lnTo>
                  <a:pt x="3586163" y="6172803"/>
                </a:lnTo>
                <a:lnTo>
                  <a:pt x="3765031" y="6172803"/>
                </a:lnTo>
                <a:close/>
                <a:moveTo>
                  <a:pt x="3765031" y="5457129"/>
                </a:moveTo>
                <a:lnTo>
                  <a:pt x="3586163" y="5457129"/>
                </a:lnTo>
                <a:lnTo>
                  <a:pt x="3586163" y="5457129"/>
                </a:lnTo>
                <a:lnTo>
                  <a:pt x="3411009" y="5457129"/>
                </a:lnTo>
                <a:lnTo>
                  <a:pt x="3411009" y="5807676"/>
                </a:lnTo>
                <a:lnTo>
                  <a:pt x="3533555" y="5807676"/>
                </a:lnTo>
                <a:lnTo>
                  <a:pt x="3586163" y="5807676"/>
                </a:lnTo>
                <a:lnTo>
                  <a:pt x="3765031" y="5807676"/>
                </a:lnTo>
                <a:close/>
                <a:moveTo>
                  <a:pt x="3765031" y="5092001"/>
                </a:moveTo>
                <a:lnTo>
                  <a:pt x="3586163" y="5092001"/>
                </a:lnTo>
                <a:lnTo>
                  <a:pt x="3533555" y="5092001"/>
                </a:lnTo>
                <a:lnTo>
                  <a:pt x="3411010" y="5092001"/>
                </a:lnTo>
                <a:lnTo>
                  <a:pt x="3411009" y="5442548"/>
                </a:lnTo>
                <a:lnTo>
                  <a:pt x="3533555" y="5442548"/>
                </a:lnTo>
                <a:lnTo>
                  <a:pt x="3586163" y="5442548"/>
                </a:lnTo>
                <a:lnTo>
                  <a:pt x="3765031" y="5442548"/>
                </a:lnTo>
                <a:close/>
                <a:moveTo>
                  <a:pt x="3765031" y="4726873"/>
                </a:moveTo>
                <a:lnTo>
                  <a:pt x="3586163" y="4726873"/>
                </a:lnTo>
                <a:lnTo>
                  <a:pt x="3533555" y="4726873"/>
                </a:lnTo>
                <a:lnTo>
                  <a:pt x="3411010" y="4726873"/>
                </a:lnTo>
                <a:lnTo>
                  <a:pt x="3411010" y="5077421"/>
                </a:lnTo>
                <a:lnTo>
                  <a:pt x="3533555" y="5077421"/>
                </a:lnTo>
                <a:lnTo>
                  <a:pt x="3586163" y="5077421"/>
                </a:lnTo>
                <a:lnTo>
                  <a:pt x="3765031" y="5077421"/>
                </a:lnTo>
                <a:close/>
                <a:moveTo>
                  <a:pt x="3765031" y="4361745"/>
                </a:moveTo>
                <a:lnTo>
                  <a:pt x="3586163" y="4361745"/>
                </a:lnTo>
                <a:lnTo>
                  <a:pt x="3586163" y="4361746"/>
                </a:lnTo>
                <a:lnTo>
                  <a:pt x="3411010" y="4361746"/>
                </a:lnTo>
                <a:lnTo>
                  <a:pt x="3411010" y="4712293"/>
                </a:lnTo>
                <a:lnTo>
                  <a:pt x="3533555" y="4712293"/>
                </a:lnTo>
                <a:lnTo>
                  <a:pt x="3586163" y="4712293"/>
                </a:lnTo>
                <a:lnTo>
                  <a:pt x="3765031" y="4712293"/>
                </a:lnTo>
                <a:close/>
                <a:moveTo>
                  <a:pt x="3765031" y="3996618"/>
                </a:moveTo>
                <a:lnTo>
                  <a:pt x="3586163" y="3996618"/>
                </a:lnTo>
                <a:lnTo>
                  <a:pt x="3533555" y="3996618"/>
                </a:lnTo>
                <a:lnTo>
                  <a:pt x="3411010" y="3996618"/>
                </a:lnTo>
                <a:lnTo>
                  <a:pt x="3411010" y="4347165"/>
                </a:lnTo>
                <a:lnTo>
                  <a:pt x="3533555" y="4347165"/>
                </a:lnTo>
                <a:lnTo>
                  <a:pt x="3586163" y="4347165"/>
                </a:lnTo>
                <a:lnTo>
                  <a:pt x="3765031" y="4347165"/>
                </a:lnTo>
                <a:close/>
                <a:moveTo>
                  <a:pt x="3765031" y="3631491"/>
                </a:moveTo>
                <a:lnTo>
                  <a:pt x="3586163" y="3631491"/>
                </a:lnTo>
                <a:lnTo>
                  <a:pt x="3533555" y="3631491"/>
                </a:lnTo>
                <a:lnTo>
                  <a:pt x="3411010" y="3631491"/>
                </a:lnTo>
                <a:lnTo>
                  <a:pt x="3411010" y="3982038"/>
                </a:lnTo>
                <a:lnTo>
                  <a:pt x="3533555" y="3982038"/>
                </a:lnTo>
                <a:lnTo>
                  <a:pt x="3586163" y="3982038"/>
                </a:lnTo>
                <a:lnTo>
                  <a:pt x="3765031" y="3982038"/>
                </a:lnTo>
                <a:close/>
                <a:moveTo>
                  <a:pt x="3765031" y="3266363"/>
                </a:moveTo>
                <a:lnTo>
                  <a:pt x="3586163" y="3266363"/>
                </a:lnTo>
                <a:lnTo>
                  <a:pt x="3533555" y="3266363"/>
                </a:lnTo>
                <a:lnTo>
                  <a:pt x="3411010" y="3266363"/>
                </a:lnTo>
                <a:lnTo>
                  <a:pt x="3411010" y="3616911"/>
                </a:lnTo>
                <a:lnTo>
                  <a:pt x="3533555" y="3616911"/>
                </a:lnTo>
                <a:lnTo>
                  <a:pt x="3586163" y="3616911"/>
                </a:lnTo>
                <a:lnTo>
                  <a:pt x="3765031" y="3616911"/>
                </a:lnTo>
                <a:close/>
                <a:moveTo>
                  <a:pt x="3765031" y="2901235"/>
                </a:moveTo>
                <a:lnTo>
                  <a:pt x="3586163" y="2901235"/>
                </a:lnTo>
                <a:lnTo>
                  <a:pt x="3533555" y="2901235"/>
                </a:lnTo>
                <a:lnTo>
                  <a:pt x="3411010" y="2901235"/>
                </a:lnTo>
                <a:lnTo>
                  <a:pt x="3411010" y="3251783"/>
                </a:lnTo>
                <a:lnTo>
                  <a:pt x="3533555" y="3251783"/>
                </a:lnTo>
                <a:lnTo>
                  <a:pt x="3586163" y="3251783"/>
                </a:lnTo>
                <a:lnTo>
                  <a:pt x="3765031" y="3251783"/>
                </a:lnTo>
                <a:close/>
                <a:moveTo>
                  <a:pt x="3765031" y="2536108"/>
                </a:moveTo>
                <a:lnTo>
                  <a:pt x="3586163" y="2536108"/>
                </a:lnTo>
                <a:lnTo>
                  <a:pt x="3533555" y="2536108"/>
                </a:lnTo>
                <a:lnTo>
                  <a:pt x="3411010" y="2536108"/>
                </a:lnTo>
                <a:lnTo>
                  <a:pt x="3411010" y="2886655"/>
                </a:lnTo>
                <a:lnTo>
                  <a:pt x="3533555" y="2886655"/>
                </a:lnTo>
                <a:lnTo>
                  <a:pt x="3586163" y="2886655"/>
                </a:lnTo>
                <a:lnTo>
                  <a:pt x="3765031" y="2886655"/>
                </a:lnTo>
                <a:close/>
                <a:moveTo>
                  <a:pt x="3765031" y="2170981"/>
                </a:moveTo>
                <a:lnTo>
                  <a:pt x="3586163" y="2170981"/>
                </a:lnTo>
                <a:lnTo>
                  <a:pt x="3533555" y="2170981"/>
                </a:lnTo>
                <a:lnTo>
                  <a:pt x="3411010" y="2170981"/>
                </a:lnTo>
                <a:lnTo>
                  <a:pt x="3411010" y="2521528"/>
                </a:lnTo>
                <a:lnTo>
                  <a:pt x="3533555" y="2521528"/>
                </a:lnTo>
                <a:lnTo>
                  <a:pt x="3586163" y="2521528"/>
                </a:lnTo>
                <a:lnTo>
                  <a:pt x="3765031" y="2521528"/>
                </a:lnTo>
                <a:close/>
                <a:moveTo>
                  <a:pt x="3765031" y="1805854"/>
                </a:moveTo>
                <a:lnTo>
                  <a:pt x="3586163" y="1805854"/>
                </a:lnTo>
                <a:lnTo>
                  <a:pt x="3533555" y="1805854"/>
                </a:lnTo>
                <a:lnTo>
                  <a:pt x="3411010" y="1805854"/>
                </a:lnTo>
                <a:lnTo>
                  <a:pt x="3411010" y="2156401"/>
                </a:lnTo>
                <a:lnTo>
                  <a:pt x="3533555" y="2156401"/>
                </a:lnTo>
                <a:lnTo>
                  <a:pt x="3586163" y="2156401"/>
                </a:lnTo>
                <a:lnTo>
                  <a:pt x="3765031" y="2156401"/>
                </a:lnTo>
                <a:close/>
                <a:moveTo>
                  <a:pt x="3765031" y="1440727"/>
                </a:moveTo>
                <a:lnTo>
                  <a:pt x="3586163" y="1440727"/>
                </a:lnTo>
                <a:lnTo>
                  <a:pt x="3533555" y="1440727"/>
                </a:lnTo>
                <a:lnTo>
                  <a:pt x="3411010" y="1440727"/>
                </a:lnTo>
                <a:lnTo>
                  <a:pt x="3411010" y="1791274"/>
                </a:lnTo>
                <a:lnTo>
                  <a:pt x="3533555" y="1791274"/>
                </a:lnTo>
                <a:lnTo>
                  <a:pt x="3586163" y="1791274"/>
                </a:lnTo>
                <a:lnTo>
                  <a:pt x="3765031" y="1791274"/>
                </a:lnTo>
                <a:close/>
                <a:moveTo>
                  <a:pt x="3765031" y="1075598"/>
                </a:moveTo>
                <a:lnTo>
                  <a:pt x="3586163" y="1075598"/>
                </a:lnTo>
                <a:lnTo>
                  <a:pt x="3533555" y="1075598"/>
                </a:lnTo>
                <a:lnTo>
                  <a:pt x="3411010" y="1075598"/>
                </a:lnTo>
                <a:lnTo>
                  <a:pt x="3411010" y="1426147"/>
                </a:lnTo>
                <a:lnTo>
                  <a:pt x="3533555" y="1426147"/>
                </a:lnTo>
                <a:lnTo>
                  <a:pt x="3586163" y="1426147"/>
                </a:lnTo>
                <a:lnTo>
                  <a:pt x="3765031" y="1426147"/>
                </a:lnTo>
                <a:close/>
                <a:moveTo>
                  <a:pt x="3765031" y="710474"/>
                </a:moveTo>
                <a:lnTo>
                  <a:pt x="3586163" y="710474"/>
                </a:lnTo>
                <a:lnTo>
                  <a:pt x="3411010" y="710474"/>
                </a:lnTo>
                <a:lnTo>
                  <a:pt x="3411010" y="1061017"/>
                </a:lnTo>
                <a:lnTo>
                  <a:pt x="3533555" y="1061017"/>
                </a:lnTo>
                <a:lnTo>
                  <a:pt x="3586163" y="1061017"/>
                </a:lnTo>
                <a:lnTo>
                  <a:pt x="3765031" y="1061017"/>
                </a:lnTo>
                <a:close/>
                <a:moveTo>
                  <a:pt x="3765031" y="345347"/>
                </a:moveTo>
                <a:lnTo>
                  <a:pt x="3586163" y="345347"/>
                </a:lnTo>
                <a:lnTo>
                  <a:pt x="3533555" y="345347"/>
                </a:lnTo>
                <a:lnTo>
                  <a:pt x="3411010" y="345347"/>
                </a:lnTo>
                <a:lnTo>
                  <a:pt x="3411010" y="695894"/>
                </a:lnTo>
                <a:lnTo>
                  <a:pt x="3533555" y="695894"/>
                </a:lnTo>
                <a:lnTo>
                  <a:pt x="3533555" y="695893"/>
                </a:lnTo>
                <a:lnTo>
                  <a:pt x="3765031" y="695893"/>
                </a:lnTo>
                <a:close/>
                <a:moveTo>
                  <a:pt x="4116623" y="12004282"/>
                </a:moveTo>
                <a:lnTo>
                  <a:pt x="3780250" y="12004282"/>
                </a:lnTo>
                <a:lnTo>
                  <a:pt x="3780250" y="12354830"/>
                </a:lnTo>
                <a:lnTo>
                  <a:pt x="4116623" y="12354830"/>
                </a:lnTo>
                <a:close/>
                <a:moveTo>
                  <a:pt x="4116623" y="11639155"/>
                </a:moveTo>
                <a:lnTo>
                  <a:pt x="3780250" y="11639155"/>
                </a:lnTo>
                <a:lnTo>
                  <a:pt x="3780250" y="11989703"/>
                </a:lnTo>
                <a:lnTo>
                  <a:pt x="4116623" y="11989703"/>
                </a:lnTo>
                <a:close/>
                <a:moveTo>
                  <a:pt x="4116623" y="11274028"/>
                </a:moveTo>
                <a:lnTo>
                  <a:pt x="3780251" y="11274028"/>
                </a:lnTo>
                <a:lnTo>
                  <a:pt x="3780250" y="11624575"/>
                </a:lnTo>
                <a:lnTo>
                  <a:pt x="4116623" y="11624575"/>
                </a:lnTo>
                <a:close/>
                <a:moveTo>
                  <a:pt x="4116623" y="10908900"/>
                </a:moveTo>
                <a:lnTo>
                  <a:pt x="3780251" y="10908900"/>
                </a:lnTo>
                <a:lnTo>
                  <a:pt x="3780251" y="11259448"/>
                </a:lnTo>
                <a:lnTo>
                  <a:pt x="4116623" y="11259448"/>
                </a:lnTo>
                <a:close/>
                <a:moveTo>
                  <a:pt x="4116623" y="10543772"/>
                </a:moveTo>
                <a:lnTo>
                  <a:pt x="3780251" y="10543772"/>
                </a:lnTo>
                <a:lnTo>
                  <a:pt x="3780251" y="10894320"/>
                </a:lnTo>
                <a:lnTo>
                  <a:pt x="4116623" y="10894320"/>
                </a:lnTo>
                <a:close/>
                <a:moveTo>
                  <a:pt x="4116623" y="10178645"/>
                </a:moveTo>
                <a:lnTo>
                  <a:pt x="3780251" y="10178645"/>
                </a:lnTo>
                <a:lnTo>
                  <a:pt x="3780251" y="10529192"/>
                </a:lnTo>
                <a:lnTo>
                  <a:pt x="4116623" y="10529192"/>
                </a:lnTo>
                <a:close/>
                <a:moveTo>
                  <a:pt x="4116623" y="9813518"/>
                </a:moveTo>
                <a:lnTo>
                  <a:pt x="3780251" y="9813518"/>
                </a:lnTo>
                <a:lnTo>
                  <a:pt x="3780251" y="10164065"/>
                </a:lnTo>
                <a:lnTo>
                  <a:pt x="4116623" y="10164065"/>
                </a:lnTo>
                <a:close/>
                <a:moveTo>
                  <a:pt x="4116623" y="9448390"/>
                </a:moveTo>
                <a:lnTo>
                  <a:pt x="3780251" y="9448390"/>
                </a:lnTo>
                <a:lnTo>
                  <a:pt x="3780251" y="9798938"/>
                </a:lnTo>
                <a:lnTo>
                  <a:pt x="4116623" y="9798938"/>
                </a:lnTo>
                <a:close/>
                <a:moveTo>
                  <a:pt x="4116623" y="9083262"/>
                </a:moveTo>
                <a:lnTo>
                  <a:pt x="3780251" y="9083262"/>
                </a:lnTo>
                <a:lnTo>
                  <a:pt x="3780251" y="9433810"/>
                </a:lnTo>
                <a:lnTo>
                  <a:pt x="4116623" y="9433810"/>
                </a:lnTo>
                <a:close/>
                <a:moveTo>
                  <a:pt x="4116623" y="8718135"/>
                </a:moveTo>
                <a:lnTo>
                  <a:pt x="3780251" y="8718135"/>
                </a:lnTo>
                <a:lnTo>
                  <a:pt x="3780251" y="9068682"/>
                </a:lnTo>
                <a:lnTo>
                  <a:pt x="4116623" y="9068682"/>
                </a:lnTo>
                <a:close/>
                <a:moveTo>
                  <a:pt x="4116623" y="8353008"/>
                </a:moveTo>
                <a:lnTo>
                  <a:pt x="3780251" y="8353008"/>
                </a:lnTo>
                <a:lnTo>
                  <a:pt x="3780251" y="8703555"/>
                </a:lnTo>
                <a:lnTo>
                  <a:pt x="4116623" y="8703555"/>
                </a:lnTo>
                <a:close/>
                <a:moveTo>
                  <a:pt x="4116623" y="7987881"/>
                </a:moveTo>
                <a:lnTo>
                  <a:pt x="3780251" y="7987881"/>
                </a:lnTo>
                <a:lnTo>
                  <a:pt x="3780251" y="8338428"/>
                </a:lnTo>
                <a:lnTo>
                  <a:pt x="4116623" y="8338428"/>
                </a:lnTo>
                <a:close/>
                <a:moveTo>
                  <a:pt x="4116623" y="7622754"/>
                </a:moveTo>
                <a:lnTo>
                  <a:pt x="3780251" y="7622754"/>
                </a:lnTo>
                <a:lnTo>
                  <a:pt x="3780251" y="7973301"/>
                </a:lnTo>
                <a:lnTo>
                  <a:pt x="4116623" y="7973301"/>
                </a:lnTo>
                <a:close/>
                <a:moveTo>
                  <a:pt x="4116623" y="7257625"/>
                </a:moveTo>
                <a:lnTo>
                  <a:pt x="3780251" y="7257625"/>
                </a:lnTo>
                <a:lnTo>
                  <a:pt x="3780251" y="7608174"/>
                </a:lnTo>
                <a:lnTo>
                  <a:pt x="4116623" y="7608174"/>
                </a:lnTo>
                <a:close/>
                <a:moveTo>
                  <a:pt x="4116623" y="6892501"/>
                </a:moveTo>
                <a:lnTo>
                  <a:pt x="3780251" y="6892501"/>
                </a:lnTo>
                <a:lnTo>
                  <a:pt x="3780251" y="7243044"/>
                </a:lnTo>
                <a:lnTo>
                  <a:pt x="4116623" y="7243044"/>
                </a:lnTo>
                <a:close/>
                <a:moveTo>
                  <a:pt x="4116623" y="6527374"/>
                </a:moveTo>
                <a:lnTo>
                  <a:pt x="3780251" y="6527374"/>
                </a:lnTo>
                <a:lnTo>
                  <a:pt x="3780251" y="6877920"/>
                </a:lnTo>
                <a:lnTo>
                  <a:pt x="4116623" y="6877920"/>
                </a:lnTo>
                <a:close/>
                <a:moveTo>
                  <a:pt x="4116623" y="6187383"/>
                </a:moveTo>
                <a:lnTo>
                  <a:pt x="3780251" y="6187383"/>
                </a:lnTo>
                <a:lnTo>
                  <a:pt x="3780251" y="6357302"/>
                </a:lnTo>
                <a:lnTo>
                  <a:pt x="3780251" y="6512794"/>
                </a:lnTo>
                <a:lnTo>
                  <a:pt x="4116623" y="6512794"/>
                </a:lnTo>
                <a:close/>
                <a:moveTo>
                  <a:pt x="4116624" y="5822255"/>
                </a:moveTo>
                <a:lnTo>
                  <a:pt x="3780251" y="5822255"/>
                </a:lnTo>
                <a:lnTo>
                  <a:pt x="3780251" y="6172803"/>
                </a:lnTo>
                <a:lnTo>
                  <a:pt x="4116624" y="6172803"/>
                </a:lnTo>
                <a:close/>
                <a:moveTo>
                  <a:pt x="4116624" y="5457129"/>
                </a:moveTo>
                <a:lnTo>
                  <a:pt x="3780251" y="5457129"/>
                </a:lnTo>
                <a:lnTo>
                  <a:pt x="3780251" y="5807676"/>
                </a:lnTo>
                <a:lnTo>
                  <a:pt x="4116624" y="5807676"/>
                </a:lnTo>
                <a:close/>
                <a:moveTo>
                  <a:pt x="4116624" y="5092001"/>
                </a:moveTo>
                <a:lnTo>
                  <a:pt x="3780252" y="5092001"/>
                </a:lnTo>
                <a:lnTo>
                  <a:pt x="3780251" y="5442548"/>
                </a:lnTo>
                <a:lnTo>
                  <a:pt x="4116624" y="5442548"/>
                </a:lnTo>
                <a:close/>
                <a:moveTo>
                  <a:pt x="4116624" y="4726873"/>
                </a:moveTo>
                <a:lnTo>
                  <a:pt x="3780252" y="4726873"/>
                </a:lnTo>
                <a:lnTo>
                  <a:pt x="3780252" y="5077421"/>
                </a:lnTo>
                <a:lnTo>
                  <a:pt x="4116624" y="5077421"/>
                </a:lnTo>
                <a:close/>
                <a:moveTo>
                  <a:pt x="4116624" y="4361745"/>
                </a:moveTo>
                <a:lnTo>
                  <a:pt x="3780252" y="4361745"/>
                </a:lnTo>
                <a:lnTo>
                  <a:pt x="3780252" y="4712293"/>
                </a:lnTo>
                <a:lnTo>
                  <a:pt x="4116624" y="4712293"/>
                </a:lnTo>
                <a:close/>
                <a:moveTo>
                  <a:pt x="4116624" y="3996618"/>
                </a:moveTo>
                <a:lnTo>
                  <a:pt x="3780252" y="3996618"/>
                </a:lnTo>
                <a:lnTo>
                  <a:pt x="3780252" y="4347165"/>
                </a:lnTo>
                <a:lnTo>
                  <a:pt x="4116624" y="4347165"/>
                </a:lnTo>
                <a:close/>
                <a:moveTo>
                  <a:pt x="4116624" y="3631491"/>
                </a:moveTo>
                <a:lnTo>
                  <a:pt x="3780252" y="3631491"/>
                </a:lnTo>
                <a:lnTo>
                  <a:pt x="3780252" y="3982038"/>
                </a:lnTo>
                <a:lnTo>
                  <a:pt x="4116624" y="3982038"/>
                </a:lnTo>
                <a:close/>
                <a:moveTo>
                  <a:pt x="4116624" y="3266363"/>
                </a:moveTo>
                <a:lnTo>
                  <a:pt x="3780252" y="3266363"/>
                </a:lnTo>
                <a:lnTo>
                  <a:pt x="3780252" y="3616911"/>
                </a:lnTo>
                <a:lnTo>
                  <a:pt x="4116624" y="3616911"/>
                </a:lnTo>
                <a:close/>
                <a:moveTo>
                  <a:pt x="4116624" y="2901235"/>
                </a:moveTo>
                <a:lnTo>
                  <a:pt x="3780252" y="2901235"/>
                </a:lnTo>
                <a:lnTo>
                  <a:pt x="3780252" y="3251783"/>
                </a:lnTo>
                <a:lnTo>
                  <a:pt x="4116624" y="3251783"/>
                </a:lnTo>
                <a:close/>
                <a:moveTo>
                  <a:pt x="4116624" y="2536108"/>
                </a:moveTo>
                <a:lnTo>
                  <a:pt x="3780252" y="2536108"/>
                </a:lnTo>
                <a:lnTo>
                  <a:pt x="3780252" y="2886655"/>
                </a:lnTo>
                <a:lnTo>
                  <a:pt x="4116624" y="2886655"/>
                </a:lnTo>
                <a:close/>
                <a:moveTo>
                  <a:pt x="4116624" y="2170981"/>
                </a:moveTo>
                <a:lnTo>
                  <a:pt x="3780252" y="2170981"/>
                </a:lnTo>
                <a:lnTo>
                  <a:pt x="3780252" y="2521528"/>
                </a:lnTo>
                <a:lnTo>
                  <a:pt x="4116624" y="2521528"/>
                </a:lnTo>
                <a:close/>
                <a:moveTo>
                  <a:pt x="4116624" y="1805854"/>
                </a:moveTo>
                <a:lnTo>
                  <a:pt x="3780252" y="1805854"/>
                </a:lnTo>
                <a:lnTo>
                  <a:pt x="3780252" y="2156401"/>
                </a:lnTo>
                <a:lnTo>
                  <a:pt x="4116624" y="2156401"/>
                </a:lnTo>
                <a:close/>
                <a:moveTo>
                  <a:pt x="4116624" y="1440727"/>
                </a:moveTo>
                <a:lnTo>
                  <a:pt x="3780252" y="1440727"/>
                </a:lnTo>
                <a:lnTo>
                  <a:pt x="3780252" y="1791274"/>
                </a:lnTo>
                <a:lnTo>
                  <a:pt x="4116624" y="1791274"/>
                </a:lnTo>
                <a:close/>
                <a:moveTo>
                  <a:pt x="4116624" y="1075598"/>
                </a:moveTo>
                <a:lnTo>
                  <a:pt x="3780252" y="1075598"/>
                </a:lnTo>
                <a:lnTo>
                  <a:pt x="3780252" y="1426147"/>
                </a:lnTo>
                <a:lnTo>
                  <a:pt x="4116624" y="1426147"/>
                </a:lnTo>
                <a:close/>
                <a:moveTo>
                  <a:pt x="4116624" y="710474"/>
                </a:moveTo>
                <a:lnTo>
                  <a:pt x="3780252" y="710474"/>
                </a:lnTo>
                <a:lnTo>
                  <a:pt x="3780252" y="1061017"/>
                </a:lnTo>
                <a:lnTo>
                  <a:pt x="4116624" y="1061017"/>
                </a:lnTo>
                <a:close/>
                <a:moveTo>
                  <a:pt x="4116624" y="345347"/>
                </a:moveTo>
                <a:lnTo>
                  <a:pt x="3780252" y="345347"/>
                </a:lnTo>
                <a:lnTo>
                  <a:pt x="3780252" y="695893"/>
                </a:lnTo>
                <a:lnTo>
                  <a:pt x="4116624" y="695893"/>
                </a:lnTo>
                <a:close/>
                <a:moveTo>
                  <a:pt x="4468213" y="12004282"/>
                </a:moveTo>
                <a:lnTo>
                  <a:pt x="4131843" y="12004282"/>
                </a:lnTo>
                <a:lnTo>
                  <a:pt x="4131843" y="12354830"/>
                </a:lnTo>
                <a:lnTo>
                  <a:pt x="4468213" y="12354830"/>
                </a:lnTo>
                <a:close/>
                <a:moveTo>
                  <a:pt x="4468213" y="11639155"/>
                </a:moveTo>
                <a:lnTo>
                  <a:pt x="4131843" y="11639155"/>
                </a:lnTo>
                <a:lnTo>
                  <a:pt x="4131843" y="11989703"/>
                </a:lnTo>
                <a:lnTo>
                  <a:pt x="4468213" y="11989703"/>
                </a:lnTo>
                <a:close/>
                <a:moveTo>
                  <a:pt x="4468213" y="11274028"/>
                </a:moveTo>
                <a:lnTo>
                  <a:pt x="4131843" y="11274028"/>
                </a:lnTo>
                <a:lnTo>
                  <a:pt x="4131843" y="11624575"/>
                </a:lnTo>
                <a:lnTo>
                  <a:pt x="4468213" y="11624575"/>
                </a:lnTo>
                <a:close/>
                <a:moveTo>
                  <a:pt x="4468213" y="10908900"/>
                </a:moveTo>
                <a:lnTo>
                  <a:pt x="4131843" y="10908900"/>
                </a:lnTo>
                <a:lnTo>
                  <a:pt x="4131843" y="11259448"/>
                </a:lnTo>
                <a:lnTo>
                  <a:pt x="4468213" y="11259448"/>
                </a:lnTo>
                <a:close/>
                <a:moveTo>
                  <a:pt x="4468213" y="10543772"/>
                </a:moveTo>
                <a:lnTo>
                  <a:pt x="4131843" y="10543772"/>
                </a:lnTo>
                <a:lnTo>
                  <a:pt x="4131843" y="10894320"/>
                </a:lnTo>
                <a:lnTo>
                  <a:pt x="4468213" y="10894320"/>
                </a:lnTo>
                <a:close/>
                <a:moveTo>
                  <a:pt x="4468213" y="10178645"/>
                </a:moveTo>
                <a:lnTo>
                  <a:pt x="4131843" y="10178645"/>
                </a:lnTo>
                <a:lnTo>
                  <a:pt x="4131843" y="10529192"/>
                </a:lnTo>
                <a:lnTo>
                  <a:pt x="4468213" y="10529192"/>
                </a:lnTo>
                <a:close/>
                <a:moveTo>
                  <a:pt x="4468213" y="9813518"/>
                </a:moveTo>
                <a:lnTo>
                  <a:pt x="4131844" y="9813518"/>
                </a:lnTo>
                <a:lnTo>
                  <a:pt x="4131843" y="10164065"/>
                </a:lnTo>
                <a:lnTo>
                  <a:pt x="4468213" y="10164065"/>
                </a:lnTo>
                <a:close/>
                <a:moveTo>
                  <a:pt x="4468213" y="9448390"/>
                </a:moveTo>
                <a:lnTo>
                  <a:pt x="4131844" y="9448390"/>
                </a:lnTo>
                <a:lnTo>
                  <a:pt x="4131844" y="9798938"/>
                </a:lnTo>
                <a:lnTo>
                  <a:pt x="4468213" y="9798938"/>
                </a:lnTo>
                <a:close/>
                <a:moveTo>
                  <a:pt x="4468213" y="9083262"/>
                </a:moveTo>
                <a:lnTo>
                  <a:pt x="4131844" y="9083262"/>
                </a:lnTo>
                <a:lnTo>
                  <a:pt x="4131844" y="9433810"/>
                </a:lnTo>
                <a:lnTo>
                  <a:pt x="4468213" y="9433810"/>
                </a:lnTo>
                <a:close/>
                <a:moveTo>
                  <a:pt x="4468213" y="8718135"/>
                </a:moveTo>
                <a:lnTo>
                  <a:pt x="4131844" y="8718135"/>
                </a:lnTo>
                <a:lnTo>
                  <a:pt x="4131844" y="9068682"/>
                </a:lnTo>
                <a:lnTo>
                  <a:pt x="4468213" y="9068682"/>
                </a:lnTo>
                <a:close/>
                <a:moveTo>
                  <a:pt x="4468213" y="8353008"/>
                </a:moveTo>
                <a:lnTo>
                  <a:pt x="4131844" y="8353008"/>
                </a:lnTo>
                <a:lnTo>
                  <a:pt x="4131844" y="8703555"/>
                </a:lnTo>
                <a:lnTo>
                  <a:pt x="4468213" y="8703555"/>
                </a:lnTo>
                <a:close/>
                <a:moveTo>
                  <a:pt x="4468213" y="7987881"/>
                </a:moveTo>
                <a:lnTo>
                  <a:pt x="4131844" y="7987881"/>
                </a:lnTo>
                <a:lnTo>
                  <a:pt x="4131844" y="8338428"/>
                </a:lnTo>
                <a:lnTo>
                  <a:pt x="4468213" y="8338428"/>
                </a:lnTo>
                <a:close/>
                <a:moveTo>
                  <a:pt x="4468213" y="7622754"/>
                </a:moveTo>
                <a:lnTo>
                  <a:pt x="4131844" y="7622754"/>
                </a:lnTo>
                <a:lnTo>
                  <a:pt x="4131844" y="7973301"/>
                </a:lnTo>
                <a:lnTo>
                  <a:pt x="4468213" y="7973301"/>
                </a:lnTo>
                <a:close/>
                <a:moveTo>
                  <a:pt x="4468213" y="7257625"/>
                </a:moveTo>
                <a:lnTo>
                  <a:pt x="4131844" y="7257625"/>
                </a:lnTo>
                <a:lnTo>
                  <a:pt x="4131844" y="7608174"/>
                </a:lnTo>
                <a:lnTo>
                  <a:pt x="4468213" y="7608174"/>
                </a:lnTo>
                <a:close/>
                <a:moveTo>
                  <a:pt x="4468213" y="6892501"/>
                </a:moveTo>
                <a:lnTo>
                  <a:pt x="4131844" y="6892501"/>
                </a:lnTo>
                <a:lnTo>
                  <a:pt x="4131844" y="7243044"/>
                </a:lnTo>
                <a:lnTo>
                  <a:pt x="4468213" y="7243044"/>
                </a:lnTo>
                <a:close/>
                <a:moveTo>
                  <a:pt x="4468213" y="6527374"/>
                </a:moveTo>
                <a:lnTo>
                  <a:pt x="4131844" y="6527374"/>
                </a:lnTo>
                <a:lnTo>
                  <a:pt x="4131844" y="6877920"/>
                </a:lnTo>
                <a:lnTo>
                  <a:pt x="4468213" y="6877920"/>
                </a:lnTo>
                <a:close/>
                <a:moveTo>
                  <a:pt x="4468213" y="6187383"/>
                </a:moveTo>
                <a:lnTo>
                  <a:pt x="4131844" y="6187383"/>
                </a:lnTo>
                <a:lnTo>
                  <a:pt x="4131844" y="6357302"/>
                </a:lnTo>
                <a:lnTo>
                  <a:pt x="4131844" y="6512794"/>
                </a:lnTo>
                <a:lnTo>
                  <a:pt x="4468213" y="6512794"/>
                </a:lnTo>
                <a:close/>
                <a:moveTo>
                  <a:pt x="4468214" y="5822255"/>
                </a:moveTo>
                <a:lnTo>
                  <a:pt x="4131844" y="5822255"/>
                </a:lnTo>
                <a:lnTo>
                  <a:pt x="4131844" y="6172803"/>
                </a:lnTo>
                <a:lnTo>
                  <a:pt x="4468214" y="6172803"/>
                </a:lnTo>
                <a:close/>
                <a:moveTo>
                  <a:pt x="4468214" y="5457129"/>
                </a:moveTo>
                <a:lnTo>
                  <a:pt x="4131844" y="5457129"/>
                </a:lnTo>
                <a:lnTo>
                  <a:pt x="4131844" y="5807676"/>
                </a:lnTo>
                <a:lnTo>
                  <a:pt x="4468214" y="5807676"/>
                </a:lnTo>
                <a:close/>
                <a:moveTo>
                  <a:pt x="4468214" y="5092001"/>
                </a:moveTo>
                <a:lnTo>
                  <a:pt x="4131844" y="5092001"/>
                </a:lnTo>
                <a:lnTo>
                  <a:pt x="4131844" y="5442548"/>
                </a:lnTo>
                <a:lnTo>
                  <a:pt x="4468214" y="5442548"/>
                </a:lnTo>
                <a:close/>
                <a:moveTo>
                  <a:pt x="4468214" y="4726873"/>
                </a:moveTo>
                <a:lnTo>
                  <a:pt x="4131844" y="4726873"/>
                </a:lnTo>
                <a:lnTo>
                  <a:pt x="4131844" y="5077421"/>
                </a:lnTo>
                <a:lnTo>
                  <a:pt x="4468214" y="5077421"/>
                </a:lnTo>
                <a:close/>
                <a:moveTo>
                  <a:pt x="4468214" y="4361745"/>
                </a:moveTo>
                <a:lnTo>
                  <a:pt x="4131844" y="4361745"/>
                </a:lnTo>
                <a:lnTo>
                  <a:pt x="4131844" y="4712293"/>
                </a:lnTo>
                <a:lnTo>
                  <a:pt x="4468214" y="4712293"/>
                </a:lnTo>
                <a:close/>
                <a:moveTo>
                  <a:pt x="4468214" y="3996618"/>
                </a:moveTo>
                <a:lnTo>
                  <a:pt x="4131844" y="3996618"/>
                </a:lnTo>
                <a:lnTo>
                  <a:pt x="4131844" y="4347165"/>
                </a:lnTo>
                <a:lnTo>
                  <a:pt x="4468214" y="4347165"/>
                </a:lnTo>
                <a:close/>
                <a:moveTo>
                  <a:pt x="4468214" y="3631491"/>
                </a:moveTo>
                <a:lnTo>
                  <a:pt x="4131845" y="3631491"/>
                </a:lnTo>
                <a:lnTo>
                  <a:pt x="4131844" y="3982038"/>
                </a:lnTo>
                <a:lnTo>
                  <a:pt x="4468214" y="3982038"/>
                </a:lnTo>
                <a:close/>
                <a:moveTo>
                  <a:pt x="4468214" y="3266363"/>
                </a:moveTo>
                <a:lnTo>
                  <a:pt x="4131845" y="3266363"/>
                </a:lnTo>
                <a:lnTo>
                  <a:pt x="4131845" y="3616911"/>
                </a:lnTo>
                <a:lnTo>
                  <a:pt x="4468214" y="3616911"/>
                </a:lnTo>
                <a:close/>
                <a:moveTo>
                  <a:pt x="4468214" y="2901235"/>
                </a:moveTo>
                <a:lnTo>
                  <a:pt x="4131845" y="2901235"/>
                </a:lnTo>
                <a:lnTo>
                  <a:pt x="4131845" y="3251783"/>
                </a:lnTo>
                <a:lnTo>
                  <a:pt x="4468214" y="3251783"/>
                </a:lnTo>
                <a:close/>
                <a:moveTo>
                  <a:pt x="4468214" y="2536108"/>
                </a:moveTo>
                <a:lnTo>
                  <a:pt x="4131845" y="2536108"/>
                </a:lnTo>
                <a:lnTo>
                  <a:pt x="4131845" y="2886655"/>
                </a:lnTo>
                <a:lnTo>
                  <a:pt x="4468214" y="2886655"/>
                </a:lnTo>
                <a:close/>
                <a:moveTo>
                  <a:pt x="4468214" y="2170981"/>
                </a:moveTo>
                <a:lnTo>
                  <a:pt x="4131845" y="2170981"/>
                </a:lnTo>
                <a:lnTo>
                  <a:pt x="4131845" y="2521528"/>
                </a:lnTo>
                <a:lnTo>
                  <a:pt x="4468214" y="2521528"/>
                </a:lnTo>
                <a:close/>
                <a:moveTo>
                  <a:pt x="4468214" y="1805854"/>
                </a:moveTo>
                <a:lnTo>
                  <a:pt x="4131845" y="1805854"/>
                </a:lnTo>
                <a:lnTo>
                  <a:pt x="4131845" y="2156401"/>
                </a:lnTo>
                <a:lnTo>
                  <a:pt x="4468214" y="2156401"/>
                </a:lnTo>
                <a:close/>
                <a:moveTo>
                  <a:pt x="4468214" y="1440727"/>
                </a:moveTo>
                <a:lnTo>
                  <a:pt x="4131845" y="1440727"/>
                </a:lnTo>
                <a:lnTo>
                  <a:pt x="4131845" y="1791274"/>
                </a:lnTo>
                <a:lnTo>
                  <a:pt x="4468214" y="1791274"/>
                </a:lnTo>
                <a:close/>
                <a:moveTo>
                  <a:pt x="4468214" y="1075598"/>
                </a:moveTo>
                <a:lnTo>
                  <a:pt x="4131845" y="1075598"/>
                </a:lnTo>
                <a:lnTo>
                  <a:pt x="4131845" y="1426147"/>
                </a:lnTo>
                <a:lnTo>
                  <a:pt x="4468214" y="1426147"/>
                </a:lnTo>
                <a:close/>
                <a:moveTo>
                  <a:pt x="4468214" y="710474"/>
                </a:moveTo>
                <a:lnTo>
                  <a:pt x="4131845" y="710474"/>
                </a:lnTo>
                <a:lnTo>
                  <a:pt x="4131845" y="1061017"/>
                </a:lnTo>
                <a:lnTo>
                  <a:pt x="4468214" y="1061017"/>
                </a:lnTo>
                <a:close/>
                <a:moveTo>
                  <a:pt x="4468214" y="345347"/>
                </a:moveTo>
                <a:lnTo>
                  <a:pt x="4131845" y="345347"/>
                </a:lnTo>
                <a:lnTo>
                  <a:pt x="4131845" y="695893"/>
                </a:lnTo>
                <a:lnTo>
                  <a:pt x="4468214" y="695893"/>
                </a:lnTo>
                <a:close/>
                <a:moveTo>
                  <a:pt x="4819803" y="12004282"/>
                </a:moveTo>
                <a:lnTo>
                  <a:pt x="4483433" y="12004282"/>
                </a:lnTo>
                <a:lnTo>
                  <a:pt x="4483433" y="12354830"/>
                </a:lnTo>
                <a:lnTo>
                  <a:pt x="4819803" y="12354830"/>
                </a:lnTo>
                <a:close/>
                <a:moveTo>
                  <a:pt x="4819803" y="11639155"/>
                </a:moveTo>
                <a:lnTo>
                  <a:pt x="4483433" y="11639155"/>
                </a:lnTo>
                <a:lnTo>
                  <a:pt x="4483433" y="11989703"/>
                </a:lnTo>
                <a:lnTo>
                  <a:pt x="4819803" y="11989703"/>
                </a:lnTo>
                <a:close/>
                <a:moveTo>
                  <a:pt x="4819803" y="11274028"/>
                </a:moveTo>
                <a:lnTo>
                  <a:pt x="4483433" y="11274028"/>
                </a:lnTo>
                <a:lnTo>
                  <a:pt x="4483433" y="11624575"/>
                </a:lnTo>
                <a:lnTo>
                  <a:pt x="4819803" y="11624575"/>
                </a:lnTo>
                <a:close/>
                <a:moveTo>
                  <a:pt x="4819803" y="10908900"/>
                </a:moveTo>
                <a:lnTo>
                  <a:pt x="4483433" y="10908900"/>
                </a:lnTo>
                <a:lnTo>
                  <a:pt x="4483433" y="11259448"/>
                </a:lnTo>
                <a:lnTo>
                  <a:pt x="4819803" y="11259448"/>
                </a:lnTo>
                <a:close/>
                <a:moveTo>
                  <a:pt x="4819803" y="10543772"/>
                </a:moveTo>
                <a:lnTo>
                  <a:pt x="4483433" y="10543772"/>
                </a:lnTo>
                <a:lnTo>
                  <a:pt x="4483433" y="10894320"/>
                </a:lnTo>
                <a:lnTo>
                  <a:pt x="4819803" y="10894320"/>
                </a:lnTo>
                <a:close/>
                <a:moveTo>
                  <a:pt x="4819803" y="10178645"/>
                </a:moveTo>
                <a:lnTo>
                  <a:pt x="4483433" y="10178645"/>
                </a:lnTo>
                <a:lnTo>
                  <a:pt x="4483433" y="10529192"/>
                </a:lnTo>
                <a:lnTo>
                  <a:pt x="4819803" y="10529192"/>
                </a:lnTo>
                <a:close/>
                <a:moveTo>
                  <a:pt x="4819803" y="9813518"/>
                </a:moveTo>
                <a:lnTo>
                  <a:pt x="4483434" y="9813518"/>
                </a:lnTo>
                <a:lnTo>
                  <a:pt x="4483433" y="10164065"/>
                </a:lnTo>
                <a:lnTo>
                  <a:pt x="4819803" y="10164065"/>
                </a:lnTo>
                <a:close/>
                <a:moveTo>
                  <a:pt x="4819803" y="9448390"/>
                </a:moveTo>
                <a:lnTo>
                  <a:pt x="4483434" y="9448390"/>
                </a:lnTo>
                <a:lnTo>
                  <a:pt x="4483434" y="9798938"/>
                </a:lnTo>
                <a:lnTo>
                  <a:pt x="4819803" y="9798938"/>
                </a:lnTo>
                <a:close/>
                <a:moveTo>
                  <a:pt x="4819803" y="9083262"/>
                </a:moveTo>
                <a:lnTo>
                  <a:pt x="4483434" y="9083262"/>
                </a:lnTo>
                <a:lnTo>
                  <a:pt x="4483434" y="9433810"/>
                </a:lnTo>
                <a:lnTo>
                  <a:pt x="4819803" y="9433810"/>
                </a:lnTo>
                <a:close/>
                <a:moveTo>
                  <a:pt x="4819803" y="8718135"/>
                </a:moveTo>
                <a:lnTo>
                  <a:pt x="4483434" y="8718135"/>
                </a:lnTo>
                <a:lnTo>
                  <a:pt x="4483434" y="9068682"/>
                </a:lnTo>
                <a:lnTo>
                  <a:pt x="4819803" y="9068682"/>
                </a:lnTo>
                <a:close/>
                <a:moveTo>
                  <a:pt x="4819803" y="8353008"/>
                </a:moveTo>
                <a:lnTo>
                  <a:pt x="4483434" y="8353008"/>
                </a:lnTo>
                <a:lnTo>
                  <a:pt x="4483434" y="8703555"/>
                </a:lnTo>
                <a:lnTo>
                  <a:pt x="4819803" y="8703555"/>
                </a:lnTo>
                <a:close/>
                <a:moveTo>
                  <a:pt x="4819803" y="7987881"/>
                </a:moveTo>
                <a:lnTo>
                  <a:pt x="4483434" y="7987881"/>
                </a:lnTo>
                <a:lnTo>
                  <a:pt x="4483434" y="8338428"/>
                </a:lnTo>
                <a:lnTo>
                  <a:pt x="4819803" y="8338428"/>
                </a:lnTo>
                <a:close/>
                <a:moveTo>
                  <a:pt x="4819803" y="7622754"/>
                </a:moveTo>
                <a:lnTo>
                  <a:pt x="4483434" y="7622754"/>
                </a:lnTo>
                <a:lnTo>
                  <a:pt x="4483434" y="7973301"/>
                </a:lnTo>
                <a:lnTo>
                  <a:pt x="4819803" y="7973301"/>
                </a:lnTo>
                <a:close/>
                <a:moveTo>
                  <a:pt x="4819803" y="7257625"/>
                </a:moveTo>
                <a:lnTo>
                  <a:pt x="4483433" y="7257625"/>
                </a:lnTo>
                <a:lnTo>
                  <a:pt x="4483434" y="7608174"/>
                </a:lnTo>
                <a:lnTo>
                  <a:pt x="4819803" y="7608174"/>
                </a:lnTo>
                <a:close/>
                <a:moveTo>
                  <a:pt x="4819803" y="6892501"/>
                </a:moveTo>
                <a:lnTo>
                  <a:pt x="4483433" y="6892501"/>
                </a:lnTo>
                <a:lnTo>
                  <a:pt x="4483433" y="7243044"/>
                </a:lnTo>
                <a:lnTo>
                  <a:pt x="4819803" y="7243044"/>
                </a:lnTo>
                <a:close/>
                <a:moveTo>
                  <a:pt x="4819803" y="6527374"/>
                </a:moveTo>
                <a:lnTo>
                  <a:pt x="4483433" y="6527374"/>
                </a:lnTo>
                <a:lnTo>
                  <a:pt x="4483433" y="6877920"/>
                </a:lnTo>
                <a:lnTo>
                  <a:pt x="4819803" y="6877920"/>
                </a:lnTo>
                <a:close/>
                <a:moveTo>
                  <a:pt x="4819803" y="6187383"/>
                </a:moveTo>
                <a:lnTo>
                  <a:pt x="4483434" y="6187383"/>
                </a:lnTo>
                <a:lnTo>
                  <a:pt x="4483434" y="6357302"/>
                </a:lnTo>
                <a:lnTo>
                  <a:pt x="4483433" y="6357302"/>
                </a:lnTo>
                <a:lnTo>
                  <a:pt x="4483433" y="6512794"/>
                </a:lnTo>
                <a:lnTo>
                  <a:pt x="4819803" y="6512794"/>
                </a:lnTo>
                <a:close/>
                <a:moveTo>
                  <a:pt x="4819804" y="5822255"/>
                </a:moveTo>
                <a:lnTo>
                  <a:pt x="4483434" y="5822255"/>
                </a:lnTo>
                <a:lnTo>
                  <a:pt x="4483434" y="6172803"/>
                </a:lnTo>
                <a:lnTo>
                  <a:pt x="4819804" y="6172803"/>
                </a:lnTo>
                <a:close/>
                <a:moveTo>
                  <a:pt x="4819804" y="5457129"/>
                </a:moveTo>
                <a:lnTo>
                  <a:pt x="4483434" y="5457129"/>
                </a:lnTo>
                <a:lnTo>
                  <a:pt x="4483434" y="5807676"/>
                </a:lnTo>
                <a:lnTo>
                  <a:pt x="4819804" y="5807676"/>
                </a:lnTo>
                <a:close/>
                <a:moveTo>
                  <a:pt x="4819804" y="5092001"/>
                </a:moveTo>
                <a:lnTo>
                  <a:pt x="4483434" y="5092001"/>
                </a:lnTo>
                <a:lnTo>
                  <a:pt x="4483434" y="5442548"/>
                </a:lnTo>
                <a:lnTo>
                  <a:pt x="4819804" y="5442548"/>
                </a:lnTo>
                <a:close/>
                <a:moveTo>
                  <a:pt x="4819804" y="4726873"/>
                </a:moveTo>
                <a:lnTo>
                  <a:pt x="4483434" y="4726873"/>
                </a:lnTo>
                <a:lnTo>
                  <a:pt x="4483434" y="5077421"/>
                </a:lnTo>
                <a:lnTo>
                  <a:pt x="4819804" y="5077421"/>
                </a:lnTo>
                <a:close/>
                <a:moveTo>
                  <a:pt x="4819804" y="4361745"/>
                </a:moveTo>
                <a:lnTo>
                  <a:pt x="4483434" y="4361745"/>
                </a:lnTo>
                <a:lnTo>
                  <a:pt x="4483434" y="4712293"/>
                </a:lnTo>
                <a:lnTo>
                  <a:pt x="4819804" y="4712293"/>
                </a:lnTo>
                <a:close/>
                <a:moveTo>
                  <a:pt x="4819804" y="3996618"/>
                </a:moveTo>
                <a:lnTo>
                  <a:pt x="4483434" y="3996618"/>
                </a:lnTo>
                <a:lnTo>
                  <a:pt x="4483434" y="4347165"/>
                </a:lnTo>
                <a:lnTo>
                  <a:pt x="4819804" y="4347165"/>
                </a:lnTo>
                <a:close/>
                <a:moveTo>
                  <a:pt x="4819804" y="3631491"/>
                </a:moveTo>
                <a:lnTo>
                  <a:pt x="4483435" y="3631491"/>
                </a:lnTo>
                <a:lnTo>
                  <a:pt x="4483434" y="3982038"/>
                </a:lnTo>
                <a:lnTo>
                  <a:pt x="4819804" y="3982038"/>
                </a:lnTo>
                <a:close/>
                <a:moveTo>
                  <a:pt x="4819804" y="3266363"/>
                </a:moveTo>
                <a:lnTo>
                  <a:pt x="4483435" y="3266363"/>
                </a:lnTo>
                <a:lnTo>
                  <a:pt x="4483435" y="3616911"/>
                </a:lnTo>
                <a:lnTo>
                  <a:pt x="4819804" y="3616911"/>
                </a:lnTo>
                <a:close/>
                <a:moveTo>
                  <a:pt x="4819804" y="2901235"/>
                </a:moveTo>
                <a:lnTo>
                  <a:pt x="4483435" y="2901235"/>
                </a:lnTo>
                <a:lnTo>
                  <a:pt x="4483435" y="3251783"/>
                </a:lnTo>
                <a:lnTo>
                  <a:pt x="4819804" y="3251783"/>
                </a:lnTo>
                <a:close/>
                <a:moveTo>
                  <a:pt x="4819804" y="2536108"/>
                </a:moveTo>
                <a:lnTo>
                  <a:pt x="4483435" y="2536108"/>
                </a:lnTo>
                <a:lnTo>
                  <a:pt x="4483435" y="2886655"/>
                </a:lnTo>
                <a:lnTo>
                  <a:pt x="4819804" y="2886655"/>
                </a:lnTo>
                <a:close/>
                <a:moveTo>
                  <a:pt x="4819804" y="2170981"/>
                </a:moveTo>
                <a:lnTo>
                  <a:pt x="4483435" y="2170981"/>
                </a:lnTo>
                <a:lnTo>
                  <a:pt x="4483435" y="2521528"/>
                </a:lnTo>
                <a:lnTo>
                  <a:pt x="4819804" y="2521528"/>
                </a:lnTo>
                <a:close/>
                <a:moveTo>
                  <a:pt x="4819804" y="1805854"/>
                </a:moveTo>
                <a:lnTo>
                  <a:pt x="4483435" y="1805854"/>
                </a:lnTo>
                <a:lnTo>
                  <a:pt x="4483435" y="2156401"/>
                </a:lnTo>
                <a:lnTo>
                  <a:pt x="4819804" y="2156401"/>
                </a:lnTo>
                <a:close/>
                <a:moveTo>
                  <a:pt x="4819804" y="1440727"/>
                </a:moveTo>
                <a:lnTo>
                  <a:pt x="4483435" y="1440727"/>
                </a:lnTo>
                <a:lnTo>
                  <a:pt x="4483435" y="1791274"/>
                </a:lnTo>
                <a:lnTo>
                  <a:pt x="4819804" y="1791274"/>
                </a:lnTo>
                <a:close/>
                <a:moveTo>
                  <a:pt x="4819804" y="1075598"/>
                </a:moveTo>
                <a:lnTo>
                  <a:pt x="4483434" y="1075598"/>
                </a:lnTo>
                <a:lnTo>
                  <a:pt x="4483435" y="1426147"/>
                </a:lnTo>
                <a:lnTo>
                  <a:pt x="4819804" y="1426147"/>
                </a:lnTo>
                <a:close/>
                <a:moveTo>
                  <a:pt x="4819804" y="710474"/>
                </a:moveTo>
                <a:lnTo>
                  <a:pt x="4483434" y="710474"/>
                </a:lnTo>
                <a:lnTo>
                  <a:pt x="4483434" y="1061017"/>
                </a:lnTo>
                <a:lnTo>
                  <a:pt x="4819804" y="1061017"/>
                </a:lnTo>
                <a:close/>
                <a:moveTo>
                  <a:pt x="4819804" y="345347"/>
                </a:moveTo>
                <a:lnTo>
                  <a:pt x="4483434" y="345347"/>
                </a:lnTo>
                <a:lnTo>
                  <a:pt x="4483434" y="695893"/>
                </a:lnTo>
                <a:lnTo>
                  <a:pt x="4819804" y="695893"/>
                </a:lnTo>
                <a:close/>
                <a:moveTo>
                  <a:pt x="5171393" y="12004284"/>
                </a:moveTo>
                <a:lnTo>
                  <a:pt x="4835023" y="12004282"/>
                </a:lnTo>
                <a:lnTo>
                  <a:pt x="4835023" y="12354830"/>
                </a:lnTo>
                <a:lnTo>
                  <a:pt x="5171393" y="12354830"/>
                </a:lnTo>
                <a:close/>
                <a:moveTo>
                  <a:pt x="5171393" y="11639156"/>
                </a:moveTo>
                <a:lnTo>
                  <a:pt x="4835023" y="11639155"/>
                </a:lnTo>
                <a:lnTo>
                  <a:pt x="4835023" y="11989703"/>
                </a:lnTo>
                <a:lnTo>
                  <a:pt x="5171393" y="11989703"/>
                </a:lnTo>
                <a:close/>
                <a:moveTo>
                  <a:pt x="5171393" y="11274028"/>
                </a:moveTo>
                <a:lnTo>
                  <a:pt x="4835023" y="11274028"/>
                </a:lnTo>
                <a:lnTo>
                  <a:pt x="4835023" y="11624575"/>
                </a:lnTo>
                <a:lnTo>
                  <a:pt x="5171393" y="11624575"/>
                </a:lnTo>
                <a:close/>
                <a:moveTo>
                  <a:pt x="5171393" y="10908901"/>
                </a:moveTo>
                <a:lnTo>
                  <a:pt x="4835023" y="10908900"/>
                </a:lnTo>
                <a:lnTo>
                  <a:pt x="4835023" y="11259448"/>
                </a:lnTo>
                <a:lnTo>
                  <a:pt x="5171393" y="11259448"/>
                </a:lnTo>
                <a:close/>
                <a:moveTo>
                  <a:pt x="5171393" y="10543773"/>
                </a:moveTo>
                <a:lnTo>
                  <a:pt x="4835023" y="10543772"/>
                </a:lnTo>
                <a:lnTo>
                  <a:pt x="4835023" y="10894320"/>
                </a:lnTo>
                <a:lnTo>
                  <a:pt x="5171393" y="10894320"/>
                </a:lnTo>
                <a:close/>
                <a:moveTo>
                  <a:pt x="5171393" y="10178645"/>
                </a:moveTo>
                <a:lnTo>
                  <a:pt x="4835023" y="10178645"/>
                </a:lnTo>
                <a:lnTo>
                  <a:pt x="4835023" y="10529192"/>
                </a:lnTo>
                <a:lnTo>
                  <a:pt x="5171393" y="10529192"/>
                </a:lnTo>
                <a:close/>
                <a:moveTo>
                  <a:pt x="5171393" y="9813518"/>
                </a:moveTo>
                <a:lnTo>
                  <a:pt x="4835024" y="9813518"/>
                </a:lnTo>
                <a:lnTo>
                  <a:pt x="4835023" y="10164065"/>
                </a:lnTo>
                <a:lnTo>
                  <a:pt x="5171393" y="10164065"/>
                </a:lnTo>
                <a:close/>
                <a:moveTo>
                  <a:pt x="5171393" y="9448390"/>
                </a:moveTo>
                <a:lnTo>
                  <a:pt x="4835024" y="9448390"/>
                </a:lnTo>
                <a:lnTo>
                  <a:pt x="4835024" y="9798938"/>
                </a:lnTo>
                <a:lnTo>
                  <a:pt x="5171393" y="9798938"/>
                </a:lnTo>
                <a:close/>
                <a:moveTo>
                  <a:pt x="5171393" y="9083262"/>
                </a:moveTo>
                <a:lnTo>
                  <a:pt x="4835024" y="9083262"/>
                </a:lnTo>
                <a:lnTo>
                  <a:pt x="4835024" y="9433810"/>
                </a:lnTo>
                <a:lnTo>
                  <a:pt x="5171393" y="9433810"/>
                </a:lnTo>
                <a:close/>
                <a:moveTo>
                  <a:pt x="5171393" y="8718135"/>
                </a:moveTo>
                <a:lnTo>
                  <a:pt x="4835024" y="8718135"/>
                </a:lnTo>
                <a:lnTo>
                  <a:pt x="4835024" y="9068682"/>
                </a:lnTo>
                <a:lnTo>
                  <a:pt x="5171393" y="9068682"/>
                </a:lnTo>
                <a:close/>
                <a:moveTo>
                  <a:pt x="5171393" y="8353008"/>
                </a:moveTo>
                <a:lnTo>
                  <a:pt x="4835024" y="8353008"/>
                </a:lnTo>
                <a:lnTo>
                  <a:pt x="4835024" y="8703555"/>
                </a:lnTo>
                <a:lnTo>
                  <a:pt x="5171393" y="8703555"/>
                </a:lnTo>
                <a:close/>
                <a:moveTo>
                  <a:pt x="5171393" y="7987881"/>
                </a:moveTo>
                <a:lnTo>
                  <a:pt x="4835024" y="7987881"/>
                </a:lnTo>
                <a:lnTo>
                  <a:pt x="4835024" y="8338428"/>
                </a:lnTo>
                <a:lnTo>
                  <a:pt x="5171393" y="8338428"/>
                </a:lnTo>
                <a:close/>
                <a:moveTo>
                  <a:pt x="5171393" y="7622754"/>
                </a:moveTo>
                <a:lnTo>
                  <a:pt x="4835024" y="7622754"/>
                </a:lnTo>
                <a:lnTo>
                  <a:pt x="4835024" y="7973301"/>
                </a:lnTo>
                <a:lnTo>
                  <a:pt x="5171393" y="7973301"/>
                </a:lnTo>
                <a:close/>
                <a:moveTo>
                  <a:pt x="5171393" y="7257625"/>
                </a:moveTo>
                <a:lnTo>
                  <a:pt x="4835024" y="7257625"/>
                </a:lnTo>
                <a:lnTo>
                  <a:pt x="4835024" y="7608174"/>
                </a:lnTo>
                <a:lnTo>
                  <a:pt x="5171393" y="7608174"/>
                </a:lnTo>
                <a:close/>
                <a:moveTo>
                  <a:pt x="5171393" y="6892501"/>
                </a:moveTo>
                <a:lnTo>
                  <a:pt x="4835023" y="6892501"/>
                </a:lnTo>
                <a:lnTo>
                  <a:pt x="4835024" y="7243044"/>
                </a:lnTo>
                <a:lnTo>
                  <a:pt x="5171393" y="7243044"/>
                </a:lnTo>
                <a:close/>
                <a:moveTo>
                  <a:pt x="5171393" y="6527374"/>
                </a:moveTo>
                <a:lnTo>
                  <a:pt x="4835023" y="6527374"/>
                </a:lnTo>
                <a:lnTo>
                  <a:pt x="4835023" y="6877920"/>
                </a:lnTo>
                <a:lnTo>
                  <a:pt x="5171393" y="6877920"/>
                </a:lnTo>
                <a:close/>
                <a:moveTo>
                  <a:pt x="5171393" y="6187385"/>
                </a:moveTo>
                <a:lnTo>
                  <a:pt x="4835024" y="6187383"/>
                </a:lnTo>
                <a:lnTo>
                  <a:pt x="4835024" y="6357302"/>
                </a:lnTo>
                <a:lnTo>
                  <a:pt x="4835023" y="6357302"/>
                </a:lnTo>
                <a:lnTo>
                  <a:pt x="4835023" y="6512794"/>
                </a:lnTo>
                <a:lnTo>
                  <a:pt x="5171393" y="6512794"/>
                </a:lnTo>
                <a:close/>
                <a:moveTo>
                  <a:pt x="5171394" y="5822257"/>
                </a:moveTo>
                <a:lnTo>
                  <a:pt x="4835024" y="5822255"/>
                </a:lnTo>
                <a:lnTo>
                  <a:pt x="4835024" y="6172803"/>
                </a:lnTo>
                <a:lnTo>
                  <a:pt x="5171394" y="6172803"/>
                </a:lnTo>
                <a:close/>
                <a:moveTo>
                  <a:pt x="5171394" y="5457129"/>
                </a:moveTo>
                <a:lnTo>
                  <a:pt x="4835024" y="5457129"/>
                </a:lnTo>
                <a:lnTo>
                  <a:pt x="4835024" y="5807676"/>
                </a:lnTo>
                <a:lnTo>
                  <a:pt x="5171394" y="5807676"/>
                </a:lnTo>
                <a:close/>
                <a:moveTo>
                  <a:pt x="5171394" y="5092001"/>
                </a:moveTo>
                <a:lnTo>
                  <a:pt x="4835024" y="5092001"/>
                </a:lnTo>
                <a:lnTo>
                  <a:pt x="4835024" y="5442548"/>
                </a:lnTo>
                <a:lnTo>
                  <a:pt x="5171394" y="5442548"/>
                </a:lnTo>
                <a:close/>
                <a:moveTo>
                  <a:pt x="5171394" y="4726874"/>
                </a:moveTo>
                <a:lnTo>
                  <a:pt x="4835024" y="4726873"/>
                </a:lnTo>
                <a:lnTo>
                  <a:pt x="4835024" y="5077421"/>
                </a:lnTo>
                <a:lnTo>
                  <a:pt x="5171394" y="5077421"/>
                </a:lnTo>
                <a:close/>
                <a:moveTo>
                  <a:pt x="5171394" y="4361746"/>
                </a:moveTo>
                <a:lnTo>
                  <a:pt x="4835024" y="4361745"/>
                </a:lnTo>
                <a:lnTo>
                  <a:pt x="4835024" y="4712293"/>
                </a:lnTo>
                <a:lnTo>
                  <a:pt x="5171394" y="4712293"/>
                </a:lnTo>
                <a:close/>
                <a:moveTo>
                  <a:pt x="5171394" y="3996618"/>
                </a:moveTo>
                <a:lnTo>
                  <a:pt x="4835024" y="3996618"/>
                </a:lnTo>
                <a:lnTo>
                  <a:pt x="4835024" y="4347165"/>
                </a:lnTo>
                <a:lnTo>
                  <a:pt x="5171394" y="4347165"/>
                </a:lnTo>
                <a:close/>
                <a:moveTo>
                  <a:pt x="5171394" y="3631491"/>
                </a:moveTo>
                <a:lnTo>
                  <a:pt x="4835025" y="3631491"/>
                </a:lnTo>
                <a:lnTo>
                  <a:pt x="4835024" y="3982038"/>
                </a:lnTo>
                <a:lnTo>
                  <a:pt x="5171394" y="3982038"/>
                </a:lnTo>
                <a:close/>
                <a:moveTo>
                  <a:pt x="5171394" y="3266363"/>
                </a:moveTo>
                <a:lnTo>
                  <a:pt x="4835025" y="3266363"/>
                </a:lnTo>
                <a:lnTo>
                  <a:pt x="4835025" y="3616911"/>
                </a:lnTo>
                <a:lnTo>
                  <a:pt x="5171394" y="3616911"/>
                </a:lnTo>
                <a:close/>
                <a:moveTo>
                  <a:pt x="5171394" y="2901235"/>
                </a:moveTo>
                <a:lnTo>
                  <a:pt x="4835025" y="2901235"/>
                </a:lnTo>
                <a:lnTo>
                  <a:pt x="4835025" y="3251783"/>
                </a:lnTo>
                <a:lnTo>
                  <a:pt x="5171394" y="3251783"/>
                </a:lnTo>
                <a:close/>
                <a:moveTo>
                  <a:pt x="5171394" y="2536108"/>
                </a:moveTo>
                <a:lnTo>
                  <a:pt x="4835025" y="2536108"/>
                </a:lnTo>
                <a:lnTo>
                  <a:pt x="4835025" y="2886655"/>
                </a:lnTo>
                <a:lnTo>
                  <a:pt x="5171394" y="2886655"/>
                </a:lnTo>
                <a:close/>
                <a:moveTo>
                  <a:pt x="5171394" y="2170981"/>
                </a:moveTo>
                <a:lnTo>
                  <a:pt x="4835025" y="2170981"/>
                </a:lnTo>
                <a:lnTo>
                  <a:pt x="4835025" y="2521528"/>
                </a:lnTo>
                <a:lnTo>
                  <a:pt x="5171394" y="2521528"/>
                </a:lnTo>
                <a:close/>
                <a:moveTo>
                  <a:pt x="5171394" y="1805854"/>
                </a:moveTo>
                <a:lnTo>
                  <a:pt x="4835025" y="1805854"/>
                </a:lnTo>
                <a:lnTo>
                  <a:pt x="4835025" y="2156401"/>
                </a:lnTo>
                <a:lnTo>
                  <a:pt x="5171394" y="2156401"/>
                </a:lnTo>
                <a:close/>
                <a:moveTo>
                  <a:pt x="5171394" y="1440727"/>
                </a:moveTo>
                <a:lnTo>
                  <a:pt x="4835025" y="1440727"/>
                </a:lnTo>
                <a:lnTo>
                  <a:pt x="4835025" y="1791274"/>
                </a:lnTo>
                <a:lnTo>
                  <a:pt x="5171394" y="1791274"/>
                </a:lnTo>
                <a:close/>
                <a:moveTo>
                  <a:pt x="5171394" y="1075598"/>
                </a:moveTo>
                <a:lnTo>
                  <a:pt x="4835025" y="1075598"/>
                </a:lnTo>
                <a:lnTo>
                  <a:pt x="4835025" y="1426147"/>
                </a:lnTo>
                <a:lnTo>
                  <a:pt x="5171394" y="1426147"/>
                </a:lnTo>
                <a:close/>
                <a:moveTo>
                  <a:pt x="5171394" y="710474"/>
                </a:moveTo>
                <a:lnTo>
                  <a:pt x="4835024" y="710474"/>
                </a:lnTo>
                <a:lnTo>
                  <a:pt x="4835025" y="1061017"/>
                </a:lnTo>
                <a:lnTo>
                  <a:pt x="5171394" y="1061017"/>
                </a:lnTo>
                <a:close/>
                <a:moveTo>
                  <a:pt x="5171394" y="345347"/>
                </a:moveTo>
                <a:lnTo>
                  <a:pt x="4835024" y="345347"/>
                </a:lnTo>
                <a:lnTo>
                  <a:pt x="4835024" y="695893"/>
                </a:lnTo>
                <a:lnTo>
                  <a:pt x="5171394" y="695893"/>
                </a:lnTo>
                <a:close/>
                <a:moveTo>
                  <a:pt x="5522983" y="12004284"/>
                </a:moveTo>
                <a:lnTo>
                  <a:pt x="5186613" y="12004284"/>
                </a:lnTo>
                <a:lnTo>
                  <a:pt x="5186613" y="12354830"/>
                </a:lnTo>
                <a:lnTo>
                  <a:pt x="5522983" y="12354830"/>
                </a:lnTo>
                <a:close/>
                <a:moveTo>
                  <a:pt x="5522983" y="11639156"/>
                </a:moveTo>
                <a:lnTo>
                  <a:pt x="5186613" y="11639156"/>
                </a:lnTo>
                <a:lnTo>
                  <a:pt x="5186613" y="11989703"/>
                </a:lnTo>
                <a:lnTo>
                  <a:pt x="5522983" y="11989703"/>
                </a:lnTo>
                <a:close/>
                <a:moveTo>
                  <a:pt x="5522983" y="11274028"/>
                </a:moveTo>
                <a:lnTo>
                  <a:pt x="5186613" y="11274028"/>
                </a:lnTo>
                <a:lnTo>
                  <a:pt x="5186613" y="11624575"/>
                </a:lnTo>
                <a:lnTo>
                  <a:pt x="5522983" y="11624575"/>
                </a:lnTo>
                <a:close/>
                <a:moveTo>
                  <a:pt x="5522983" y="10908901"/>
                </a:moveTo>
                <a:lnTo>
                  <a:pt x="5186613" y="10908901"/>
                </a:lnTo>
                <a:lnTo>
                  <a:pt x="5186613" y="11259448"/>
                </a:lnTo>
                <a:lnTo>
                  <a:pt x="5522983" y="11259448"/>
                </a:lnTo>
                <a:close/>
                <a:moveTo>
                  <a:pt x="5522983" y="10543773"/>
                </a:moveTo>
                <a:lnTo>
                  <a:pt x="5186613" y="10543773"/>
                </a:lnTo>
                <a:lnTo>
                  <a:pt x="5186613" y="10894320"/>
                </a:lnTo>
                <a:lnTo>
                  <a:pt x="5522983" y="10894320"/>
                </a:lnTo>
                <a:close/>
                <a:moveTo>
                  <a:pt x="5522983" y="10178645"/>
                </a:moveTo>
                <a:lnTo>
                  <a:pt x="5186613" y="10178645"/>
                </a:lnTo>
                <a:lnTo>
                  <a:pt x="5186613" y="10529192"/>
                </a:lnTo>
                <a:lnTo>
                  <a:pt x="5522983" y="10529192"/>
                </a:lnTo>
                <a:close/>
                <a:moveTo>
                  <a:pt x="5522983" y="9813518"/>
                </a:moveTo>
                <a:lnTo>
                  <a:pt x="5186613" y="9813518"/>
                </a:lnTo>
                <a:lnTo>
                  <a:pt x="5186613" y="10164065"/>
                </a:lnTo>
                <a:lnTo>
                  <a:pt x="5522983" y="10164065"/>
                </a:lnTo>
                <a:close/>
                <a:moveTo>
                  <a:pt x="5522983" y="9448390"/>
                </a:moveTo>
                <a:lnTo>
                  <a:pt x="5186613" y="9448390"/>
                </a:lnTo>
                <a:lnTo>
                  <a:pt x="5186613" y="9798938"/>
                </a:lnTo>
                <a:lnTo>
                  <a:pt x="5522983" y="9798938"/>
                </a:lnTo>
                <a:close/>
                <a:moveTo>
                  <a:pt x="5522983" y="9083262"/>
                </a:moveTo>
                <a:lnTo>
                  <a:pt x="5186613" y="9083262"/>
                </a:lnTo>
                <a:lnTo>
                  <a:pt x="5186613" y="9433810"/>
                </a:lnTo>
                <a:lnTo>
                  <a:pt x="5522983" y="9433810"/>
                </a:lnTo>
                <a:close/>
                <a:moveTo>
                  <a:pt x="5522983" y="8718135"/>
                </a:moveTo>
                <a:lnTo>
                  <a:pt x="5186613" y="8718135"/>
                </a:lnTo>
                <a:lnTo>
                  <a:pt x="5186613" y="9068682"/>
                </a:lnTo>
                <a:lnTo>
                  <a:pt x="5522983" y="9068682"/>
                </a:lnTo>
                <a:close/>
                <a:moveTo>
                  <a:pt x="5522983" y="8353008"/>
                </a:moveTo>
                <a:lnTo>
                  <a:pt x="5186613" y="8353008"/>
                </a:lnTo>
                <a:lnTo>
                  <a:pt x="5186613" y="8703555"/>
                </a:lnTo>
                <a:lnTo>
                  <a:pt x="5522983" y="8703555"/>
                </a:lnTo>
                <a:close/>
                <a:moveTo>
                  <a:pt x="5522983" y="7987881"/>
                </a:moveTo>
                <a:lnTo>
                  <a:pt x="5186613" y="7987881"/>
                </a:lnTo>
                <a:lnTo>
                  <a:pt x="5186613" y="8338428"/>
                </a:lnTo>
                <a:lnTo>
                  <a:pt x="5522983" y="8338428"/>
                </a:lnTo>
                <a:close/>
                <a:moveTo>
                  <a:pt x="5522983" y="7622754"/>
                </a:moveTo>
                <a:lnTo>
                  <a:pt x="5186613" y="7622754"/>
                </a:lnTo>
                <a:lnTo>
                  <a:pt x="5186613" y="7973301"/>
                </a:lnTo>
                <a:lnTo>
                  <a:pt x="5522983" y="7973301"/>
                </a:lnTo>
                <a:close/>
                <a:moveTo>
                  <a:pt x="5522983" y="7257625"/>
                </a:moveTo>
                <a:lnTo>
                  <a:pt x="5186613" y="7257625"/>
                </a:lnTo>
                <a:lnTo>
                  <a:pt x="5186613" y="7608174"/>
                </a:lnTo>
                <a:lnTo>
                  <a:pt x="5522983" y="7608174"/>
                </a:lnTo>
                <a:close/>
                <a:moveTo>
                  <a:pt x="5522983" y="6892501"/>
                </a:moveTo>
                <a:lnTo>
                  <a:pt x="5186613" y="6892501"/>
                </a:lnTo>
                <a:lnTo>
                  <a:pt x="5186613" y="7243044"/>
                </a:lnTo>
                <a:lnTo>
                  <a:pt x="5522983" y="7243044"/>
                </a:lnTo>
                <a:close/>
                <a:moveTo>
                  <a:pt x="5522983" y="6527374"/>
                </a:moveTo>
                <a:lnTo>
                  <a:pt x="5186613" y="6527374"/>
                </a:lnTo>
                <a:lnTo>
                  <a:pt x="5186613" y="6877920"/>
                </a:lnTo>
                <a:lnTo>
                  <a:pt x="5522983" y="6877920"/>
                </a:lnTo>
                <a:close/>
                <a:moveTo>
                  <a:pt x="5522983" y="6187385"/>
                </a:moveTo>
                <a:lnTo>
                  <a:pt x="5186614" y="6187385"/>
                </a:lnTo>
                <a:lnTo>
                  <a:pt x="5186614" y="6357302"/>
                </a:lnTo>
                <a:lnTo>
                  <a:pt x="5186613" y="6357302"/>
                </a:lnTo>
                <a:lnTo>
                  <a:pt x="5186613" y="6512794"/>
                </a:lnTo>
                <a:lnTo>
                  <a:pt x="5522983" y="6512794"/>
                </a:lnTo>
                <a:close/>
                <a:moveTo>
                  <a:pt x="5522984" y="5822257"/>
                </a:moveTo>
                <a:lnTo>
                  <a:pt x="5186614" y="5822257"/>
                </a:lnTo>
                <a:lnTo>
                  <a:pt x="5186614" y="6172803"/>
                </a:lnTo>
                <a:lnTo>
                  <a:pt x="5522984" y="6172803"/>
                </a:lnTo>
                <a:close/>
                <a:moveTo>
                  <a:pt x="5522984" y="5457129"/>
                </a:moveTo>
                <a:lnTo>
                  <a:pt x="5186614" y="5457129"/>
                </a:lnTo>
                <a:lnTo>
                  <a:pt x="5186614" y="5807676"/>
                </a:lnTo>
                <a:lnTo>
                  <a:pt x="5522984" y="5807676"/>
                </a:lnTo>
                <a:close/>
                <a:moveTo>
                  <a:pt x="5522984" y="5092001"/>
                </a:moveTo>
                <a:lnTo>
                  <a:pt x="5186614" y="5092001"/>
                </a:lnTo>
                <a:lnTo>
                  <a:pt x="5186614" y="5442548"/>
                </a:lnTo>
                <a:lnTo>
                  <a:pt x="5522984" y="5442548"/>
                </a:lnTo>
                <a:close/>
                <a:moveTo>
                  <a:pt x="5522984" y="4726874"/>
                </a:moveTo>
                <a:lnTo>
                  <a:pt x="5186614" y="4726874"/>
                </a:lnTo>
                <a:lnTo>
                  <a:pt x="5186614" y="5077421"/>
                </a:lnTo>
                <a:lnTo>
                  <a:pt x="5522984" y="5077421"/>
                </a:lnTo>
                <a:close/>
                <a:moveTo>
                  <a:pt x="5522984" y="4361746"/>
                </a:moveTo>
                <a:lnTo>
                  <a:pt x="5186614" y="4361746"/>
                </a:lnTo>
                <a:lnTo>
                  <a:pt x="5186614" y="4712293"/>
                </a:lnTo>
                <a:lnTo>
                  <a:pt x="5522984" y="4712293"/>
                </a:lnTo>
                <a:close/>
                <a:moveTo>
                  <a:pt x="5522984" y="3996618"/>
                </a:moveTo>
                <a:lnTo>
                  <a:pt x="5186614" y="3996618"/>
                </a:lnTo>
                <a:lnTo>
                  <a:pt x="5186614" y="4347165"/>
                </a:lnTo>
                <a:lnTo>
                  <a:pt x="5522984" y="4347165"/>
                </a:lnTo>
                <a:close/>
                <a:moveTo>
                  <a:pt x="5522984" y="3631491"/>
                </a:moveTo>
                <a:lnTo>
                  <a:pt x="5186614" y="3631491"/>
                </a:lnTo>
                <a:lnTo>
                  <a:pt x="5186614" y="3982038"/>
                </a:lnTo>
                <a:lnTo>
                  <a:pt x="5522984" y="3982038"/>
                </a:lnTo>
                <a:close/>
                <a:moveTo>
                  <a:pt x="5522984" y="3266363"/>
                </a:moveTo>
                <a:lnTo>
                  <a:pt x="5186614" y="3266363"/>
                </a:lnTo>
                <a:lnTo>
                  <a:pt x="5186614" y="3616911"/>
                </a:lnTo>
                <a:lnTo>
                  <a:pt x="5522984" y="3616911"/>
                </a:lnTo>
                <a:close/>
                <a:moveTo>
                  <a:pt x="5522984" y="2901235"/>
                </a:moveTo>
                <a:lnTo>
                  <a:pt x="5186614" y="2901235"/>
                </a:lnTo>
                <a:lnTo>
                  <a:pt x="5186614" y="3251783"/>
                </a:lnTo>
                <a:lnTo>
                  <a:pt x="5522984" y="3251783"/>
                </a:lnTo>
                <a:close/>
                <a:moveTo>
                  <a:pt x="5522984" y="2536108"/>
                </a:moveTo>
                <a:lnTo>
                  <a:pt x="5186614" y="2536108"/>
                </a:lnTo>
                <a:lnTo>
                  <a:pt x="5186614" y="2886655"/>
                </a:lnTo>
                <a:lnTo>
                  <a:pt x="5522984" y="2886655"/>
                </a:lnTo>
                <a:close/>
                <a:moveTo>
                  <a:pt x="5522984" y="2170981"/>
                </a:moveTo>
                <a:lnTo>
                  <a:pt x="5186614" y="2170981"/>
                </a:lnTo>
                <a:lnTo>
                  <a:pt x="5186614" y="2521528"/>
                </a:lnTo>
                <a:lnTo>
                  <a:pt x="5522984" y="2521528"/>
                </a:lnTo>
                <a:close/>
                <a:moveTo>
                  <a:pt x="5522984" y="1805854"/>
                </a:moveTo>
                <a:lnTo>
                  <a:pt x="5186614" y="1805854"/>
                </a:lnTo>
                <a:lnTo>
                  <a:pt x="5186614" y="2156401"/>
                </a:lnTo>
                <a:lnTo>
                  <a:pt x="5522984" y="2156401"/>
                </a:lnTo>
                <a:close/>
                <a:moveTo>
                  <a:pt x="5522984" y="1440727"/>
                </a:moveTo>
                <a:lnTo>
                  <a:pt x="5186614" y="1440727"/>
                </a:lnTo>
                <a:lnTo>
                  <a:pt x="5186614" y="1791274"/>
                </a:lnTo>
                <a:lnTo>
                  <a:pt x="5522984" y="1791274"/>
                </a:lnTo>
                <a:close/>
                <a:moveTo>
                  <a:pt x="5522984" y="1075598"/>
                </a:moveTo>
                <a:lnTo>
                  <a:pt x="5186614" y="1075598"/>
                </a:lnTo>
                <a:lnTo>
                  <a:pt x="5186614" y="1426147"/>
                </a:lnTo>
                <a:lnTo>
                  <a:pt x="5522984" y="1426147"/>
                </a:lnTo>
                <a:close/>
                <a:moveTo>
                  <a:pt x="5522984" y="710474"/>
                </a:moveTo>
                <a:lnTo>
                  <a:pt x="5186614" y="710474"/>
                </a:lnTo>
                <a:lnTo>
                  <a:pt x="5186614" y="1061017"/>
                </a:lnTo>
                <a:lnTo>
                  <a:pt x="5522984" y="1061017"/>
                </a:lnTo>
                <a:close/>
                <a:moveTo>
                  <a:pt x="5522984" y="345347"/>
                </a:moveTo>
                <a:lnTo>
                  <a:pt x="5186614" y="345347"/>
                </a:lnTo>
                <a:lnTo>
                  <a:pt x="5186614" y="695893"/>
                </a:lnTo>
                <a:lnTo>
                  <a:pt x="5522984" y="695893"/>
                </a:lnTo>
                <a:close/>
                <a:moveTo>
                  <a:pt x="5874573" y="12004284"/>
                </a:moveTo>
                <a:lnTo>
                  <a:pt x="5538203" y="12004284"/>
                </a:lnTo>
                <a:lnTo>
                  <a:pt x="5538203" y="12354830"/>
                </a:lnTo>
                <a:lnTo>
                  <a:pt x="5874573" y="12354830"/>
                </a:lnTo>
                <a:close/>
                <a:moveTo>
                  <a:pt x="5874573" y="11639156"/>
                </a:moveTo>
                <a:lnTo>
                  <a:pt x="5538203" y="11639156"/>
                </a:lnTo>
                <a:lnTo>
                  <a:pt x="5538203" y="11989703"/>
                </a:lnTo>
                <a:lnTo>
                  <a:pt x="5874573" y="11989703"/>
                </a:lnTo>
                <a:close/>
                <a:moveTo>
                  <a:pt x="5874573" y="11274028"/>
                </a:moveTo>
                <a:lnTo>
                  <a:pt x="5538203" y="11274028"/>
                </a:lnTo>
                <a:lnTo>
                  <a:pt x="5538203" y="11624575"/>
                </a:lnTo>
                <a:lnTo>
                  <a:pt x="5874573" y="11624575"/>
                </a:lnTo>
                <a:close/>
                <a:moveTo>
                  <a:pt x="5874573" y="10908901"/>
                </a:moveTo>
                <a:lnTo>
                  <a:pt x="5538203" y="10908901"/>
                </a:lnTo>
                <a:lnTo>
                  <a:pt x="5538203" y="11259448"/>
                </a:lnTo>
                <a:lnTo>
                  <a:pt x="5874573" y="11259448"/>
                </a:lnTo>
                <a:close/>
                <a:moveTo>
                  <a:pt x="5874573" y="10543773"/>
                </a:moveTo>
                <a:lnTo>
                  <a:pt x="5538203" y="10543773"/>
                </a:lnTo>
                <a:lnTo>
                  <a:pt x="5538203" y="10894320"/>
                </a:lnTo>
                <a:lnTo>
                  <a:pt x="5874573" y="10894320"/>
                </a:lnTo>
                <a:close/>
                <a:moveTo>
                  <a:pt x="5874573" y="10178645"/>
                </a:moveTo>
                <a:lnTo>
                  <a:pt x="5538203" y="10178645"/>
                </a:lnTo>
                <a:lnTo>
                  <a:pt x="5538203" y="10529192"/>
                </a:lnTo>
                <a:lnTo>
                  <a:pt x="5874573" y="10529192"/>
                </a:lnTo>
                <a:close/>
                <a:moveTo>
                  <a:pt x="5874573" y="9813518"/>
                </a:moveTo>
                <a:lnTo>
                  <a:pt x="5538203" y="9813518"/>
                </a:lnTo>
                <a:lnTo>
                  <a:pt x="5538203" y="10164065"/>
                </a:lnTo>
                <a:lnTo>
                  <a:pt x="5874573" y="10164065"/>
                </a:lnTo>
                <a:close/>
                <a:moveTo>
                  <a:pt x="5874573" y="9448390"/>
                </a:moveTo>
                <a:lnTo>
                  <a:pt x="5538203" y="9448390"/>
                </a:lnTo>
                <a:lnTo>
                  <a:pt x="5538203" y="9798938"/>
                </a:lnTo>
                <a:lnTo>
                  <a:pt x="5874573" y="9798938"/>
                </a:lnTo>
                <a:close/>
                <a:moveTo>
                  <a:pt x="5874573" y="9083262"/>
                </a:moveTo>
                <a:lnTo>
                  <a:pt x="5538203" y="9083262"/>
                </a:lnTo>
                <a:lnTo>
                  <a:pt x="5538203" y="9433810"/>
                </a:lnTo>
                <a:lnTo>
                  <a:pt x="5874573" y="9433810"/>
                </a:lnTo>
                <a:close/>
                <a:moveTo>
                  <a:pt x="5874573" y="8718135"/>
                </a:moveTo>
                <a:lnTo>
                  <a:pt x="5538203" y="8718135"/>
                </a:lnTo>
                <a:lnTo>
                  <a:pt x="5538203" y="9068682"/>
                </a:lnTo>
                <a:lnTo>
                  <a:pt x="5874573" y="9068682"/>
                </a:lnTo>
                <a:close/>
                <a:moveTo>
                  <a:pt x="5874573" y="8353008"/>
                </a:moveTo>
                <a:lnTo>
                  <a:pt x="5538203" y="8353008"/>
                </a:lnTo>
                <a:lnTo>
                  <a:pt x="5538203" y="8703555"/>
                </a:lnTo>
                <a:lnTo>
                  <a:pt x="5874573" y="8703555"/>
                </a:lnTo>
                <a:close/>
                <a:moveTo>
                  <a:pt x="5874573" y="7987881"/>
                </a:moveTo>
                <a:lnTo>
                  <a:pt x="5538203" y="7987881"/>
                </a:lnTo>
                <a:lnTo>
                  <a:pt x="5538203" y="8338428"/>
                </a:lnTo>
                <a:lnTo>
                  <a:pt x="5874573" y="8338428"/>
                </a:lnTo>
                <a:close/>
                <a:moveTo>
                  <a:pt x="5874573" y="7622754"/>
                </a:moveTo>
                <a:lnTo>
                  <a:pt x="5538203" y="7622754"/>
                </a:lnTo>
                <a:lnTo>
                  <a:pt x="5538203" y="7973301"/>
                </a:lnTo>
                <a:lnTo>
                  <a:pt x="5874573" y="7973301"/>
                </a:lnTo>
                <a:close/>
                <a:moveTo>
                  <a:pt x="5874573" y="7257625"/>
                </a:moveTo>
                <a:lnTo>
                  <a:pt x="5538203" y="7257625"/>
                </a:lnTo>
                <a:lnTo>
                  <a:pt x="5538203" y="7608174"/>
                </a:lnTo>
                <a:lnTo>
                  <a:pt x="5874573" y="7608174"/>
                </a:lnTo>
                <a:close/>
                <a:moveTo>
                  <a:pt x="5874573" y="6892501"/>
                </a:moveTo>
                <a:lnTo>
                  <a:pt x="5538203" y="6892501"/>
                </a:lnTo>
                <a:lnTo>
                  <a:pt x="5538203" y="7243044"/>
                </a:lnTo>
                <a:lnTo>
                  <a:pt x="5874573" y="7243044"/>
                </a:lnTo>
                <a:close/>
                <a:moveTo>
                  <a:pt x="5874573" y="6527374"/>
                </a:moveTo>
                <a:lnTo>
                  <a:pt x="5538203" y="6527374"/>
                </a:lnTo>
                <a:lnTo>
                  <a:pt x="5538203" y="6877920"/>
                </a:lnTo>
                <a:lnTo>
                  <a:pt x="5874573" y="6877920"/>
                </a:lnTo>
                <a:close/>
                <a:moveTo>
                  <a:pt x="5874573" y="6187385"/>
                </a:moveTo>
                <a:lnTo>
                  <a:pt x="5538204" y="6187385"/>
                </a:lnTo>
                <a:lnTo>
                  <a:pt x="5538204" y="6357302"/>
                </a:lnTo>
                <a:lnTo>
                  <a:pt x="5538203" y="6357302"/>
                </a:lnTo>
                <a:lnTo>
                  <a:pt x="5538203" y="6512794"/>
                </a:lnTo>
                <a:lnTo>
                  <a:pt x="5874573" y="6512794"/>
                </a:lnTo>
                <a:close/>
                <a:moveTo>
                  <a:pt x="5874574" y="5822257"/>
                </a:moveTo>
                <a:lnTo>
                  <a:pt x="5538204" y="5822257"/>
                </a:lnTo>
                <a:lnTo>
                  <a:pt x="5538204" y="6172803"/>
                </a:lnTo>
                <a:lnTo>
                  <a:pt x="5874574" y="6172803"/>
                </a:lnTo>
                <a:close/>
                <a:moveTo>
                  <a:pt x="5874574" y="5457129"/>
                </a:moveTo>
                <a:lnTo>
                  <a:pt x="5538204" y="5457129"/>
                </a:lnTo>
                <a:lnTo>
                  <a:pt x="5538204" y="5807676"/>
                </a:lnTo>
                <a:lnTo>
                  <a:pt x="5874574" y="5807676"/>
                </a:lnTo>
                <a:close/>
                <a:moveTo>
                  <a:pt x="5874574" y="5092001"/>
                </a:moveTo>
                <a:lnTo>
                  <a:pt x="5538204" y="5092001"/>
                </a:lnTo>
                <a:lnTo>
                  <a:pt x="5538204" y="5442548"/>
                </a:lnTo>
                <a:lnTo>
                  <a:pt x="5874574" y="5442548"/>
                </a:lnTo>
                <a:close/>
                <a:moveTo>
                  <a:pt x="5874574" y="4726874"/>
                </a:moveTo>
                <a:lnTo>
                  <a:pt x="5538204" y="4726874"/>
                </a:lnTo>
                <a:lnTo>
                  <a:pt x="5538204" y="5077421"/>
                </a:lnTo>
                <a:lnTo>
                  <a:pt x="5874574" y="5077421"/>
                </a:lnTo>
                <a:close/>
                <a:moveTo>
                  <a:pt x="5874574" y="4361746"/>
                </a:moveTo>
                <a:lnTo>
                  <a:pt x="5538204" y="4361746"/>
                </a:lnTo>
                <a:lnTo>
                  <a:pt x="5538204" y="4712293"/>
                </a:lnTo>
                <a:lnTo>
                  <a:pt x="5874574" y="4712293"/>
                </a:lnTo>
                <a:close/>
                <a:moveTo>
                  <a:pt x="5874574" y="3996618"/>
                </a:moveTo>
                <a:lnTo>
                  <a:pt x="5538204" y="3996618"/>
                </a:lnTo>
                <a:lnTo>
                  <a:pt x="5538204" y="4347165"/>
                </a:lnTo>
                <a:lnTo>
                  <a:pt x="5874574" y="4347165"/>
                </a:lnTo>
                <a:close/>
                <a:moveTo>
                  <a:pt x="5874574" y="3631491"/>
                </a:moveTo>
                <a:lnTo>
                  <a:pt x="5538204" y="3631491"/>
                </a:lnTo>
                <a:lnTo>
                  <a:pt x="5538204" y="3982038"/>
                </a:lnTo>
                <a:lnTo>
                  <a:pt x="5874574" y="3982038"/>
                </a:lnTo>
                <a:close/>
                <a:moveTo>
                  <a:pt x="5874574" y="3266363"/>
                </a:moveTo>
                <a:lnTo>
                  <a:pt x="5538204" y="3266363"/>
                </a:lnTo>
                <a:lnTo>
                  <a:pt x="5538204" y="3616911"/>
                </a:lnTo>
                <a:lnTo>
                  <a:pt x="5874574" y="3616911"/>
                </a:lnTo>
                <a:close/>
                <a:moveTo>
                  <a:pt x="5874574" y="2901235"/>
                </a:moveTo>
                <a:lnTo>
                  <a:pt x="5538204" y="2901235"/>
                </a:lnTo>
                <a:lnTo>
                  <a:pt x="5538204" y="3251783"/>
                </a:lnTo>
                <a:lnTo>
                  <a:pt x="5874574" y="3251783"/>
                </a:lnTo>
                <a:close/>
                <a:moveTo>
                  <a:pt x="5874574" y="2536108"/>
                </a:moveTo>
                <a:lnTo>
                  <a:pt x="5538204" y="2536108"/>
                </a:lnTo>
                <a:lnTo>
                  <a:pt x="5538204" y="2886655"/>
                </a:lnTo>
                <a:lnTo>
                  <a:pt x="5874574" y="2886655"/>
                </a:lnTo>
                <a:close/>
                <a:moveTo>
                  <a:pt x="5874574" y="2170981"/>
                </a:moveTo>
                <a:lnTo>
                  <a:pt x="5538204" y="2170981"/>
                </a:lnTo>
                <a:lnTo>
                  <a:pt x="5538204" y="2521528"/>
                </a:lnTo>
                <a:lnTo>
                  <a:pt x="5874574" y="2521528"/>
                </a:lnTo>
                <a:close/>
                <a:moveTo>
                  <a:pt x="5874574" y="1805854"/>
                </a:moveTo>
                <a:lnTo>
                  <a:pt x="5538204" y="1805854"/>
                </a:lnTo>
                <a:lnTo>
                  <a:pt x="5538204" y="2156401"/>
                </a:lnTo>
                <a:lnTo>
                  <a:pt x="5874574" y="2156401"/>
                </a:lnTo>
                <a:close/>
                <a:moveTo>
                  <a:pt x="5874574" y="1440727"/>
                </a:moveTo>
                <a:lnTo>
                  <a:pt x="5538204" y="1440727"/>
                </a:lnTo>
                <a:lnTo>
                  <a:pt x="5538204" y="1791274"/>
                </a:lnTo>
                <a:lnTo>
                  <a:pt x="5874574" y="1791274"/>
                </a:lnTo>
                <a:close/>
                <a:moveTo>
                  <a:pt x="5874574" y="1075598"/>
                </a:moveTo>
                <a:lnTo>
                  <a:pt x="5538204" y="1075598"/>
                </a:lnTo>
                <a:lnTo>
                  <a:pt x="5538204" y="1426147"/>
                </a:lnTo>
                <a:lnTo>
                  <a:pt x="5874574" y="1426147"/>
                </a:lnTo>
                <a:close/>
                <a:moveTo>
                  <a:pt x="5874574" y="710474"/>
                </a:moveTo>
                <a:lnTo>
                  <a:pt x="5538204" y="710474"/>
                </a:lnTo>
                <a:lnTo>
                  <a:pt x="5538204" y="1061017"/>
                </a:lnTo>
                <a:lnTo>
                  <a:pt x="5874574" y="1061017"/>
                </a:lnTo>
                <a:close/>
                <a:moveTo>
                  <a:pt x="5874574" y="345347"/>
                </a:moveTo>
                <a:lnTo>
                  <a:pt x="5538204" y="345347"/>
                </a:lnTo>
                <a:lnTo>
                  <a:pt x="5538204" y="695893"/>
                </a:lnTo>
                <a:lnTo>
                  <a:pt x="5874574" y="695893"/>
                </a:lnTo>
                <a:close/>
                <a:moveTo>
                  <a:pt x="6226162" y="12004284"/>
                </a:moveTo>
                <a:lnTo>
                  <a:pt x="5889793" y="12004284"/>
                </a:lnTo>
                <a:lnTo>
                  <a:pt x="5889793" y="12354830"/>
                </a:lnTo>
                <a:lnTo>
                  <a:pt x="6226162" y="12354830"/>
                </a:lnTo>
                <a:close/>
                <a:moveTo>
                  <a:pt x="6226162" y="11639156"/>
                </a:moveTo>
                <a:lnTo>
                  <a:pt x="5889793" y="11639156"/>
                </a:lnTo>
                <a:lnTo>
                  <a:pt x="5889793" y="11989703"/>
                </a:lnTo>
                <a:lnTo>
                  <a:pt x="6226162" y="11989703"/>
                </a:lnTo>
                <a:close/>
                <a:moveTo>
                  <a:pt x="6226162" y="11274028"/>
                </a:moveTo>
                <a:lnTo>
                  <a:pt x="5889793" y="11274028"/>
                </a:lnTo>
                <a:lnTo>
                  <a:pt x="5889793" y="11624575"/>
                </a:lnTo>
                <a:lnTo>
                  <a:pt x="6226162" y="11624575"/>
                </a:lnTo>
                <a:close/>
                <a:moveTo>
                  <a:pt x="6226162" y="10908900"/>
                </a:moveTo>
                <a:lnTo>
                  <a:pt x="5889793" y="10908901"/>
                </a:lnTo>
                <a:lnTo>
                  <a:pt x="5889793" y="11259448"/>
                </a:lnTo>
                <a:lnTo>
                  <a:pt x="6226162" y="11259448"/>
                </a:lnTo>
                <a:close/>
                <a:moveTo>
                  <a:pt x="6226162" y="10543773"/>
                </a:moveTo>
                <a:lnTo>
                  <a:pt x="5889793" y="10543773"/>
                </a:lnTo>
                <a:lnTo>
                  <a:pt x="5889793" y="10894320"/>
                </a:lnTo>
                <a:lnTo>
                  <a:pt x="6226162" y="10894320"/>
                </a:lnTo>
                <a:close/>
                <a:moveTo>
                  <a:pt x="6226162" y="10178645"/>
                </a:moveTo>
                <a:lnTo>
                  <a:pt x="5889793" y="10178645"/>
                </a:lnTo>
                <a:lnTo>
                  <a:pt x="5889793" y="10529192"/>
                </a:lnTo>
                <a:lnTo>
                  <a:pt x="6226162" y="10529192"/>
                </a:lnTo>
                <a:close/>
                <a:moveTo>
                  <a:pt x="6226162" y="9813518"/>
                </a:moveTo>
                <a:lnTo>
                  <a:pt x="5889793" y="9813518"/>
                </a:lnTo>
                <a:lnTo>
                  <a:pt x="5889793" y="10164065"/>
                </a:lnTo>
                <a:lnTo>
                  <a:pt x="6226162" y="10164065"/>
                </a:lnTo>
                <a:close/>
                <a:moveTo>
                  <a:pt x="6226162" y="9448390"/>
                </a:moveTo>
                <a:lnTo>
                  <a:pt x="5889793" y="9448390"/>
                </a:lnTo>
                <a:lnTo>
                  <a:pt x="5889793" y="9798938"/>
                </a:lnTo>
                <a:lnTo>
                  <a:pt x="6226162" y="9798938"/>
                </a:lnTo>
                <a:close/>
                <a:moveTo>
                  <a:pt x="6226162" y="9083262"/>
                </a:moveTo>
                <a:lnTo>
                  <a:pt x="5889793" y="9083262"/>
                </a:lnTo>
                <a:lnTo>
                  <a:pt x="5889793" y="9433810"/>
                </a:lnTo>
                <a:lnTo>
                  <a:pt x="6226162" y="9433810"/>
                </a:lnTo>
                <a:close/>
                <a:moveTo>
                  <a:pt x="6226162" y="8718135"/>
                </a:moveTo>
                <a:lnTo>
                  <a:pt x="5889793" y="8718135"/>
                </a:lnTo>
                <a:lnTo>
                  <a:pt x="5889793" y="9068682"/>
                </a:lnTo>
                <a:lnTo>
                  <a:pt x="6226162" y="9068682"/>
                </a:lnTo>
                <a:close/>
                <a:moveTo>
                  <a:pt x="6226162" y="8353008"/>
                </a:moveTo>
                <a:lnTo>
                  <a:pt x="5889793" y="8353008"/>
                </a:lnTo>
                <a:lnTo>
                  <a:pt x="5889793" y="8703555"/>
                </a:lnTo>
                <a:lnTo>
                  <a:pt x="6226162" y="8703555"/>
                </a:lnTo>
                <a:close/>
                <a:moveTo>
                  <a:pt x="6226162" y="7987881"/>
                </a:moveTo>
                <a:lnTo>
                  <a:pt x="5889793" y="7987881"/>
                </a:lnTo>
                <a:lnTo>
                  <a:pt x="5889793" y="8338428"/>
                </a:lnTo>
                <a:lnTo>
                  <a:pt x="6226162" y="8338428"/>
                </a:lnTo>
                <a:close/>
                <a:moveTo>
                  <a:pt x="6226162" y="7622754"/>
                </a:moveTo>
                <a:lnTo>
                  <a:pt x="5889793" y="7622754"/>
                </a:lnTo>
                <a:lnTo>
                  <a:pt x="5889793" y="7973301"/>
                </a:lnTo>
                <a:lnTo>
                  <a:pt x="6226162" y="7973301"/>
                </a:lnTo>
                <a:close/>
                <a:moveTo>
                  <a:pt x="6226162" y="7257625"/>
                </a:moveTo>
                <a:lnTo>
                  <a:pt x="5889793" y="7257625"/>
                </a:lnTo>
                <a:lnTo>
                  <a:pt x="5889793" y="7608174"/>
                </a:lnTo>
                <a:lnTo>
                  <a:pt x="6226162" y="7608174"/>
                </a:lnTo>
                <a:close/>
                <a:moveTo>
                  <a:pt x="6226162" y="6892501"/>
                </a:moveTo>
                <a:lnTo>
                  <a:pt x="5889793" y="6892501"/>
                </a:lnTo>
                <a:lnTo>
                  <a:pt x="5889793" y="7243044"/>
                </a:lnTo>
                <a:lnTo>
                  <a:pt x="6226162" y="7243044"/>
                </a:lnTo>
                <a:close/>
                <a:moveTo>
                  <a:pt x="6226163" y="6527374"/>
                </a:moveTo>
                <a:lnTo>
                  <a:pt x="5889793" y="6527374"/>
                </a:lnTo>
                <a:lnTo>
                  <a:pt x="5889793" y="6877920"/>
                </a:lnTo>
                <a:lnTo>
                  <a:pt x="6226162" y="6877921"/>
                </a:lnTo>
                <a:close/>
                <a:moveTo>
                  <a:pt x="6226163" y="6187384"/>
                </a:moveTo>
                <a:lnTo>
                  <a:pt x="5889794" y="6187385"/>
                </a:lnTo>
                <a:lnTo>
                  <a:pt x="5889794" y="6357302"/>
                </a:lnTo>
                <a:lnTo>
                  <a:pt x="5889793" y="6357302"/>
                </a:lnTo>
                <a:lnTo>
                  <a:pt x="5889793" y="6512794"/>
                </a:lnTo>
                <a:lnTo>
                  <a:pt x="6226163" y="6512794"/>
                </a:lnTo>
                <a:lnTo>
                  <a:pt x="6226163" y="6357302"/>
                </a:lnTo>
                <a:close/>
                <a:moveTo>
                  <a:pt x="6226163" y="5822257"/>
                </a:moveTo>
                <a:lnTo>
                  <a:pt x="5889794" y="5822257"/>
                </a:lnTo>
                <a:lnTo>
                  <a:pt x="5889794" y="6172803"/>
                </a:lnTo>
                <a:lnTo>
                  <a:pt x="6226163" y="6172803"/>
                </a:lnTo>
                <a:close/>
                <a:moveTo>
                  <a:pt x="6226163" y="5457129"/>
                </a:moveTo>
                <a:lnTo>
                  <a:pt x="5889794" y="5457129"/>
                </a:lnTo>
                <a:lnTo>
                  <a:pt x="5889794" y="5807676"/>
                </a:lnTo>
                <a:lnTo>
                  <a:pt x="6226163" y="5807676"/>
                </a:lnTo>
                <a:close/>
                <a:moveTo>
                  <a:pt x="6226163" y="5092001"/>
                </a:moveTo>
                <a:lnTo>
                  <a:pt x="5889794" y="5092001"/>
                </a:lnTo>
                <a:lnTo>
                  <a:pt x="5889794" y="5442548"/>
                </a:lnTo>
                <a:lnTo>
                  <a:pt x="6226163" y="5442548"/>
                </a:lnTo>
                <a:close/>
                <a:moveTo>
                  <a:pt x="6226163" y="4726873"/>
                </a:moveTo>
                <a:lnTo>
                  <a:pt x="5889794" y="4726874"/>
                </a:lnTo>
                <a:lnTo>
                  <a:pt x="5889794" y="5077421"/>
                </a:lnTo>
                <a:lnTo>
                  <a:pt x="6226163" y="5077421"/>
                </a:lnTo>
                <a:close/>
                <a:moveTo>
                  <a:pt x="6226163" y="4361746"/>
                </a:moveTo>
                <a:lnTo>
                  <a:pt x="5889794" y="4361746"/>
                </a:lnTo>
                <a:lnTo>
                  <a:pt x="5889794" y="4712293"/>
                </a:lnTo>
                <a:lnTo>
                  <a:pt x="6226163" y="4712293"/>
                </a:lnTo>
                <a:close/>
                <a:moveTo>
                  <a:pt x="6226163" y="3996618"/>
                </a:moveTo>
                <a:lnTo>
                  <a:pt x="5889794" y="3996618"/>
                </a:lnTo>
                <a:lnTo>
                  <a:pt x="5889794" y="4347165"/>
                </a:lnTo>
                <a:lnTo>
                  <a:pt x="6226163" y="4347165"/>
                </a:lnTo>
                <a:close/>
                <a:moveTo>
                  <a:pt x="6226163" y="3631491"/>
                </a:moveTo>
                <a:lnTo>
                  <a:pt x="5889794" y="3631491"/>
                </a:lnTo>
                <a:lnTo>
                  <a:pt x="5889794" y="3982038"/>
                </a:lnTo>
                <a:lnTo>
                  <a:pt x="6226163" y="3982038"/>
                </a:lnTo>
                <a:close/>
                <a:moveTo>
                  <a:pt x="6226163" y="3266363"/>
                </a:moveTo>
                <a:lnTo>
                  <a:pt x="5889794" y="3266363"/>
                </a:lnTo>
                <a:lnTo>
                  <a:pt x="5889794" y="3616911"/>
                </a:lnTo>
                <a:lnTo>
                  <a:pt x="6226163" y="3616911"/>
                </a:lnTo>
                <a:close/>
                <a:moveTo>
                  <a:pt x="6226163" y="2901235"/>
                </a:moveTo>
                <a:lnTo>
                  <a:pt x="5889794" y="2901235"/>
                </a:lnTo>
                <a:lnTo>
                  <a:pt x="5889794" y="3251783"/>
                </a:lnTo>
                <a:lnTo>
                  <a:pt x="6226163" y="3251783"/>
                </a:lnTo>
                <a:close/>
                <a:moveTo>
                  <a:pt x="6226163" y="2536108"/>
                </a:moveTo>
                <a:lnTo>
                  <a:pt x="5889794" y="2536108"/>
                </a:lnTo>
                <a:lnTo>
                  <a:pt x="5889794" y="2886655"/>
                </a:lnTo>
                <a:lnTo>
                  <a:pt x="6226163" y="2886655"/>
                </a:lnTo>
                <a:close/>
                <a:moveTo>
                  <a:pt x="6226163" y="2170981"/>
                </a:moveTo>
                <a:lnTo>
                  <a:pt x="5889794" y="2170981"/>
                </a:lnTo>
                <a:lnTo>
                  <a:pt x="5889794" y="2521528"/>
                </a:lnTo>
                <a:lnTo>
                  <a:pt x="6226163" y="2521528"/>
                </a:lnTo>
                <a:close/>
                <a:moveTo>
                  <a:pt x="6226163" y="1805854"/>
                </a:moveTo>
                <a:lnTo>
                  <a:pt x="5889794" y="1805854"/>
                </a:lnTo>
                <a:lnTo>
                  <a:pt x="5889794" y="2156401"/>
                </a:lnTo>
                <a:lnTo>
                  <a:pt x="6226163" y="2156401"/>
                </a:lnTo>
                <a:close/>
                <a:moveTo>
                  <a:pt x="6226163" y="1440727"/>
                </a:moveTo>
                <a:lnTo>
                  <a:pt x="5889794" y="1440727"/>
                </a:lnTo>
                <a:lnTo>
                  <a:pt x="5889794" y="1791274"/>
                </a:lnTo>
                <a:lnTo>
                  <a:pt x="6226163" y="1791274"/>
                </a:lnTo>
                <a:close/>
                <a:moveTo>
                  <a:pt x="6226163" y="1075598"/>
                </a:moveTo>
                <a:lnTo>
                  <a:pt x="5889794" y="1075598"/>
                </a:lnTo>
                <a:lnTo>
                  <a:pt x="5889794" y="1426147"/>
                </a:lnTo>
                <a:lnTo>
                  <a:pt x="6226163" y="1426147"/>
                </a:lnTo>
                <a:close/>
                <a:moveTo>
                  <a:pt x="6226163" y="710474"/>
                </a:moveTo>
                <a:lnTo>
                  <a:pt x="5889794" y="710474"/>
                </a:lnTo>
                <a:lnTo>
                  <a:pt x="5889794" y="1061017"/>
                </a:lnTo>
                <a:lnTo>
                  <a:pt x="6226163" y="1061017"/>
                </a:lnTo>
                <a:close/>
                <a:moveTo>
                  <a:pt x="6226164" y="345347"/>
                </a:moveTo>
                <a:lnTo>
                  <a:pt x="5889794" y="345347"/>
                </a:lnTo>
                <a:lnTo>
                  <a:pt x="5889794" y="695893"/>
                </a:lnTo>
                <a:lnTo>
                  <a:pt x="6226163" y="695894"/>
                </a:lnTo>
                <a:close/>
                <a:moveTo>
                  <a:pt x="6577751" y="12004284"/>
                </a:moveTo>
                <a:lnTo>
                  <a:pt x="6241382" y="12004284"/>
                </a:lnTo>
                <a:lnTo>
                  <a:pt x="6241382" y="12354830"/>
                </a:lnTo>
                <a:lnTo>
                  <a:pt x="6577751" y="12354830"/>
                </a:lnTo>
                <a:close/>
                <a:moveTo>
                  <a:pt x="6577751" y="11639156"/>
                </a:moveTo>
                <a:lnTo>
                  <a:pt x="6241382" y="11639156"/>
                </a:lnTo>
                <a:lnTo>
                  <a:pt x="6241382" y="11989703"/>
                </a:lnTo>
                <a:lnTo>
                  <a:pt x="6577751" y="11989703"/>
                </a:lnTo>
                <a:close/>
                <a:moveTo>
                  <a:pt x="6577751" y="11274028"/>
                </a:moveTo>
                <a:lnTo>
                  <a:pt x="6241382" y="11274028"/>
                </a:lnTo>
                <a:lnTo>
                  <a:pt x="6241382" y="11624575"/>
                </a:lnTo>
                <a:lnTo>
                  <a:pt x="6577751" y="11624575"/>
                </a:lnTo>
                <a:close/>
                <a:moveTo>
                  <a:pt x="6577751" y="10908900"/>
                </a:moveTo>
                <a:lnTo>
                  <a:pt x="6241382" y="10908900"/>
                </a:lnTo>
                <a:lnTo>
                  <a:pt x="6241382" y="11259448"/>
                </a:lnTo>
                <a:lnTo>
                  <a:pt x="6577751" y="11259448"/>
                </a:lnTo>
                <a:close/>
                <a:moveTo>
                  <a:pt x="6577751" y="10543773"/>
                </a:moveTo>
                <a:lnTo>
                  <a:pt x="6241382" y="10543773"/>
                </a:lnTo>
                <a:lnTo>
                  <a:pt x="6241382" y="10894320"/>
                </a:lnTo>
                <a:lnTo>
                  <a:pt x="6577751" y="10894320"/>
                </a:lnTo>
                <a:close/>
                <a:moveTo>
                  <a:pt x="6577751" y="10178645"/>
                </a:moveTo>
                <a:lnTo>
                  <a:pt x="6241382" y="10178645"/>
                </a:lnTo>
                <a:lnTo>
                  <a:pt x="6241382" y="10529192"/>
                </a:lnTo>
                <a:lnTo>
                  <a:pt x="6577751" y="10529192"/>
                </a:lnTo>
                <a:close/>
                <a:moveTo>
                  <a:pt x="6577751" y="9813518"/>
                </a:moveTo>
                <a:lnTo>
                  <a:pt x="6241382" y="9813518"/>
                </a:lnTo>
                <a:lnTo>
                  <a:pt x="6241382" y="10164065"/>
                </a:lnTo>
                <a:lnTo>
                  <a:pt x="6577751" y="10164065"/>
                </a:lnTo>
                <a:close/>
                <a:moveTo>
                  <a:pt x="6577751" y="9448390"/>
                </a:moveTo>
                <a:lnTo>
                  <a:pt x="6241382" y="9448390"/>
                </a:lnTo>
                <a:lnTo>
                  <a:pt x="6241382" y="9798938"/>
                </a:lnTo>
                <a:lnTo>
                  <a:pt x="6577751" y="9798938"/>
                </a:lnTo>
                <a:close/>
                <a:moveTo>
                  <a:pt x="6577751" y="9083262"/>
                </a:moveTo>
                <a:lnTo>
                  <a:pt x="6241382" y="9083262"/>
                </a:lnTo>
                <a:lnTo>
                  <a:pt x="6241382" y="9433810"/>
                </a:lnTo>
                <a:lnTo>
                  <a:pt x="6577751" y="9433810"/>
                </a:lnTo>
                <a:close/>
                <a:moveTo>
                  <a:pt x="6577751" y="8718135"/>
                </a:moveTo>
                <a:lnTo>
                  <a:pt x="6241382" y="8718135"/>
                </a:lnTo>
                <a:lnTo>
                  <a:pt x="6241382" y="9068682"/>
                </a:lnTo>
                <a:lnTo>
                  <a:pt x="6577751" y="9068682"/>
                </a:lnTo>
                <a:close/>
                <a:moveTo>
                  <a:pt x="6577751" y="8353008"/>
                </a:moveTo>
                <a:lnTo>
                  <a:pt x="6241382" y="8353008"/>
                </a:lnTo>
                <a:lnTo>
                  <a:pt x="6241382" y="8703555"/>
                </a:lnTo>
                <a:lnTo>
                  <a:pt x="6577751" y="8703555"/>
                </a:lnTo>
                <a:close/>
                <a:moveTo>
                  <a:pt x="6577751" y="7987881"/>
                </a:moveTo>
                <a:lnTo>
                  <a:pt x="6241382" y="7987881"/>
                </a:lnTo>
                <a:lnTo>
                  <a:pt x="6241382" y="8338428"/>
                </a:lnTo>
                <a:lnTo>
                  <a:pt x="6577751" y="8338428"/>
                </a:lnTo>
                <a:close/>
                <a:moveTo>
                  <a:pt x="6577751" y="7622754"/>
                </a:moveTo>
                <a:lnTo>
                  <a:pt x="6241382" y="7622754"/>
                </a:lnTo>
                <a:lnTo>
                  <a:pt x="6241382" y="7973301"/>
                </a:lnTo>
                <a:lnTo>
                  <a:pt x="6577751" y="7973301"/>
                </a:lnTo>
                <a:close/>
                <a:moveTo>
                  <a:pt x="6577751" y="7257625"/>
                </a:moveTo>
                <a:lnTo>
                  <a:pt x="6241382" y="7257625"/>
                </a:lnTo>
                <a:lnTo>
                  <a:pt x="6241382" y="7608174"/>
                </a:lnTo>
                <a:lnTo>
                  <a:pt x="6577751" y="7608174"/>
                </a:lnTo>
                <a:close/>
                <a:moveTo>
                  <a:pt x="6577751" y="6892501"/>
                </a:moveTo>
                <a:lnTo>
                  <a:pt x="6241382" y="6892501"/>
                </a:lnTo>
                <a:lnTo>
                  <a:pt x="6241382" y="7243044"/>
                </a:lnTo>
                <a:lnTo>
                  <a:pt x="6577751" y="7243044"/>
                </a:lnTo>
                <a:close/>
                <a:moveTo>
                  <a:pt x="6577752" y="6527374"/>
                </a:moveTo>
                <a:lnTo>
                  <a:pt x="6241383" y="6527374"/>
                </a:lnTo>
                <a:lnTo>
                  <a:pt x="6241382" y="6877921"/>
                </a:lnTo>
                <a:lnTo>
                  <a:pt x="6577751" y="6877921"/>
                </a:lnTo>
                <a:close/>
                <a:moveTo>
                  <a:pt x="6577752" y="6187384"/>
                </a:moveTo>
                <a:lnTo>
                  <a:pt x="6241383" y="6187384"/>
                </a:lnTo>
                <a:lnTo>
                  <a:pt x="6241383" y="6357302"/>
                </a:lnTo>
                <a:lnTo>
                  <a:pt x="6241383" y="6512794"/>
                </a:lnTo>
                <a:lnTo>
                  <a:pt x="6577752" y="6512794"/>
                </a:lnTo>
                <a:lnTo>
                  <a:pt x="6577752" y="6357302"/>
                </a:lnTo>
                <a:close/>
                <a:moveTo>
                  <a:pt x="6577752" y="5822257"/>
                </a:moveTo>
                <a:lnTo>
                  <a:pt x="6241383" y="5822257"/>
                </a:lnTo>
                <a:lnTo>
                  <a:pt x="6241383" y="6172803"/>
                </a:lnTo>
                <a:lnTo>
                  <a:pt x="6577752" y="6172803"/>
                </a:lnTo>
                <a:close/>
                <a:moveTo>
                  <a:pt x="6577752" y="5457129"/>
                </a:moveTo>
                <a:lnTo>
                  <a:pt x="6241383" y="5457129"/>
                </a:lnTo>
                <a:lnTo>
                  <a:pt x="6241383" y="5807676"/>
                </a:lnTo>
                <a:lnTo>
                  <a:pt x="6577752" y="5807676"/>
                </a:lnTo>
                <a:close/>
                <a:moveTo>
                  <a:pt x="6577752" y="5092001"/>
                </a:moveTo>
                <a:lnTo>
                  <a:pt x="6241383" y="5092001"/>
                </a:lnTo>
                <a:lnTo>
                  <a:pt x="6241383" y="5442548"/>
                </a:lnTo>
                <a:lnTo>
                  <a:pt x="6577752" y="5442548"/>
                </a:lnTo>
                <a:close/>
                <a:moveTo>
                  <a:pt x="6577752" y="4726873"/>
                </a:moveTo>
                <a:lnTo>
                  <a:pt x="6241383" y="4726873"/>
                </a:lnTo>
                <a:lnTo>
                  <a:pt x="6241383" y="5077421"/>
                </a:lnTo>
                <a:lnTo>
                  <a:pt x="6577752" y="5077421"/>
                </a:lnTo>
                <a:close/>
                <a:moveTo>
                  <a:pt x="6577752" y="4361746"/>
                </a:moveTo>
                <a:lnTo>
                  <a:pt x="6241383" y="4361746"/>
                </a:lnTo>
                <a:lnTo>
                  <a:pt x="6241383" y="4712293"/>
                </a:lnTo>
                <a:lnTo>
                  <a:pt x="6577752" y="4712293"/>
                </a:lnTo>
                <a:close/>
                <a:moveTo>
                  <a:pt x="6577752" y="3996618"/>
                </a:moveTo>
                <a:lnTo>
                  <a:pt x="6241383" y="3996618"/>
                </a:lnTo>
                <a:lnTo>
                  <a:pt x="6241383" y="4347165"/>
                </a:lnTo>
                <a:lnTo>
                  <a:pt x="6577752" y="4347165"/>
                </a:lnTo>
                <a:close/>
                <a:moveTo>
                  <a:pt x="6577752" y="3631491"/>
                </a:moveTo>
                <a:lnTo>
                  <a:pt x="6241383" y="3631491"/>
                </a:lnTo>
                <a:lnTo>
                  <a:pt x="6241383" y="3982038"/>
                </a:lnTo>
                <a:lnTo>
                  <a:pt x="6577752" y="3982038"/>
                </a:lnTo>
                <a:close/>
                <a:moveTo>
                  <a:pt x="6577752" y="3266363"/>
                </a:moveTo>
                <a:lnTo>
                  <a:pt x="6241383" y="3266363"/>
                </a:lnTo>
                <a:lnTo>
                  <a:pt x="6241383" y="3616911"/>
                </a:lnTo>
                <a:lnTo>
                  <a:pt x="6577752" y="3616911"/>
                </a:lnTo>
                <a:close/>
                <a:moveTo>
                  <a:pt x="6577752" y="2901235"/>
                </a:moveTo>
                <a:lnTo>
                  <a:pt x="6241383" y="2901235"/>
                </a:lnTo>
                <a:lnTo>
                  <a:pt x="6241383" y="3251783"/>
                </a:lnTo>
                <a:lnTo>
                  <a:pt x="6577752" y="3251783"/>
                </a:lnTo>
                <a:close/>
                <a:moveTo>
                  <a:pt x="6577752" y="2536108"/>
                </a:moveTo>
                <a:lnTo>
                  <a:pt x="6241383" y="2536108"/>
                </a:lnTo>
                <a:lnTo>
                  <a:pt x="6241383" y="2886655"/>
                </a:lnTo>
                <a:lnTo>
                  <a:pt x="6577752" y="2886655"/>
                </a:lnTo>
                <a:close/>
                <a:moveTo>
                  <a:pt x="6577752" y="2170981"/>
                </a:moveTo>
                <a:lnTo>
                  <a:pt x="6241383" y="2170981"/>
                </a:lnTo>
                <a:lnTo>
                  <a:pt x="6241383" y="2521528"/>
                </a:lnTo>
                <a:lnTo>
                  <a:pt x="6577752" y="2521528"/>
                </a:lnTo>
                <a:close/>
                <a:moveTo>
                  <a:pt x="6577752" y="1805854"/>
                </a:moveTo>
                <a:lnTo>
                  <a:pt x="6241383" y="1805854"/>
                </a:lnTo>
                <a:lnTo>
                  <a:pt x="6241383" y="2156401"/>
                </a:lnTo>
                <a:lnTo>
                  <a:pt x="6577752" y="2156401"/>
                </a:lnTo>
                <a:close/>
                <a:moveTo>
                  <a:pt x="6577752" y="1440727"/>
                </a:moveTo>
                <a:lnTo>
                  <a:pt x="6241383" y="1440727"/>
                </a:lnTo>
                <a:lnTo>
                  <a:pt x="6241383" y="1791274"/>
                </a:lnTo>
                <a:lnTo>
                  <a:pt x="6577752" y="1791274"/>
                </a:lnTo>
                <a:close/>
                <a:moveTo>
                  <a:pt x="6577752" y="1075598"/>
                </a:moveTo>
                <a:lnTo>
                  <a:pt x="6241383" y="1075598"/>
                </a:lnTo>
                <a:lnTo>
                  <a:pt x="6241383" y="1426147"/>
                </a:lnTo>
                <a:lnTo>
                  <a:pt x="6577752" y="1426147"/>
                </a:lnTo>
                <a:close/>
                <a:moveTo>
                  <a:pt x="6577752" y="710474"/>
                </a:moveTo>
                <a:lnTo>
                  <a:pt x="6241383" y="710474"/>
                </a:lnTo>
                <a:lnTo>
                  <a:pt x="6241383" y="1061017"/>
                </a:lnTo>
                <a:lnTo>
                  <a:pt x="6577752" y="1061017"/>
                </a:lnTo>
                <a:close/>
                <a:moveTo>
                  <a:pt x="6577753" y="345347"/>
                </a:moveTo>
                <a:lnTo>
                  <a:pt x="6241384" y="345347"/>
                </a:lnTo>
                <a:lnTo>
                  <a:pt x="6241383" y="695894"/>
                </a:lnTo>
                <a:lnTo>
                  <a:pt x="6577752" y="695894"/>
                </a:lnTo>
                <a:close/>
                <a:moveTo>
                  <a:pt x="6929342" y="12004284"/>
                </a:moveTo>
                <a:lnTo>
                  <a:pt x="6592971" y="12004284"/>
                </a:lnTo>
                <a:lnTo>
                  <a:pt x="6592971" y="12354830"/>
                </a:lnTo>
                <a:lnTo>
                  <a:pt x="6929342" y="12354830"/>
                </a:lnTo>
                <a:close/>
                <a:moveTo>
                  <a:pt x="6929342" y="11639156"/>
                </a:moveTo>
                <a:lnTo>
                  <a:pt x="6592971" y="11639156"/>
                </a:lnTo>
                <a:lnTo>
                  <a:pt x="6592971" y="11989703"/>
                </a:lnTo>
                <a:lnTo>
                  <a:pt x="6929342" y="11989703"/>
                </a:lnTo>
                <a:close/>
                <a:moveTo>
                  <a:pt x="6929342" y="11274028"/>
                </a:moveTo>
                <a:lnTo>
                  <a:pt x="6592971" y="11274028"/>
                </a:lnTo>
                <a:lnTo>
                  <a:pt x="6592971" y="11624575"/>
                </a:lnTo>
                <a:lnTo>
                  <a:pt x="6929342" y="11624575"/>
                </a:lnTo>
                <a:close/>
                <a:moveTo>
                  <a:pt x="6929342" y="10908900"/>
                </a:moveTo>
                <a:lnTo>
                  <a:pt x="6592971" y="10908900"/>
                </a:lnTo>
                <a:lnTo>
                  <a:pt x="6592971" y="11259448"/>
                </a:lnTo>
                <a:lnTo>
                  <a:pt x="6929342" y="11259448"/>
                </a:lnTo>
                <a:close/>
                <a:moveTo>
                  <a:pt x="6929342" y="10543773"/>
                </a:moveTo>
                <a:lnTo>
                  <a:pt x="6592971" y="10543773"/>
                </a:lnTo>
                <a:lnTo>
                  <a:pt x="6592971" y="10894320"/>
                </a:lnTo>
                <a:lnTo>
                  <a:pt x="6929342" y="10894320"/>
                </a:lnTo>
                <a:close/>
                <a:moveTo>
                  <a:pt x="6929342" y="10178645"/>
                </a:moveTo>
                <a:lnTo>
                  <a:pt x="6592971" y="10178645"/>
                </a:lnTo>
                <a:lnTo>
                  <a:pt x="6592971" y="10529192"/>
                </a:lnTo>
                <a:lnTo>
                  <a:pt x="6929342" y="10529192"/>
                </a:lnTo>
                <a:close/>
                <a:moveTo>
                  <a:pt x="6929342" y="9813518"/>
                </a:moveTo>
                <a:lnTo>
                  <a:pt x="6592971" y="9813518"/>
                </a:lnTo>
                <a:lnTo>
                  <a:pt x="6592971" y="10164065"/>
                </a:lnTo>
                <a:lnTo>
                  <a:pt x="6929342" y="10164065"/>
                </a:lnTo>
                <a:close/>
                <a:moveTo>
                  <a:pt x="6929342" y="9448390"/>
                </a:moveTo>
                <a:lnTo>
                  <a:pt x="6592971" y="9448390"/>
                </a:lnTo>
                <a:lnTo>
                  <a:pt x="6592971" y="9798938"/>
                </a:lnTo>
                <a:lnTo>
                  <a:pt x="6929342" y="9798938"/>
                </a:lnTo>
                <a:close/>
                <a:moveTo>
                  <a:pt x="6929342" y="9083262"/>
                </a:moveTo>
                <a:lnTo>
                  <a:pt x="6592971" y="9083262"/>
                </a:lnTo>
                <a:lnTo>
                  <a:pt x="6592971" y="9433810"/>
                </a:lnTo>
                <a:lnTo>
                  <a:pt x="6929342" y="9433810"/>
                </a:lnTo>
                <a:close/>
                <a:moveTo>
                  <a:pt x="6929342" y="8718135"/>
                </a:moveTo>
                <a:lnTo>
                  <a:pt x="6592971" y="8718135"/>
                </a:lnTo>
                <a:lnTo>
                  <a:pt x="6592971" y="9068682"/>
                </a:lnTo>
                <a:lnTo>
                  <a:pt x="6929342" y="9068682"/>
                </a:lnTo>
                <a:close/>
                <a:moveTo>
                  <a:pt x="6929342" y="8353008"/>
                </a:moveTo>
                <a:lnTo>
                  <a:pt x="6592971" y="8353008"/>
                </a:lnTo>
                <a:lnTo>
                  <a:pt x="6592971" y="8703555"/>
                </a:lnTo>
                <a:lnTo>
                  <a:pt x="6929342" y="8703555"/>
                </a:lnTo>
                <a:close/>
                <a:moveTo>
                  <a:pt x="6929342" y="7987881"/>
                </a:moveTo>
                <a:lnTo>
                  <a:pt x="6592971" y="7987881"/>
                </a:lnTo>
                <a:lnTo>
                  <a:pt x="6592971" y="8338428"/>
                </a:lnTo>
                <a:lnTo>
                  <a:pt x="6929342" y="8338428"/>
                </a:lnTo>
                <a:close/>
                <a:moveTo>
                  <a:pt x="6929342" y="7622754"/>
                </a:moveTo>
                <a:lnTo>
                  <a:pt x="6592971" y="7622754"/>
                </a:lnTo>
                <a:lnTo>
                  <a:pt x="6592971" y="7973301"/>
                </a:lnTo>
                <a:lnTo>
                  <a:pt x="6929342" y="7973301"/>
                </a:lnTo>
                <a:close/>
                <a:moveTo>
                  <a:pt x="6929342" y="7257625"/>
                </a:moveTo>
                <a:lnTo>
                  <a:pt x="6592971" y="7257625"/>
                </a:lnTo>
                <a:lnTo>
                  <a:pt x="6592971" y="7608174"/>
                </a:lnTo>
                <a:lnTo>
                  <a:pt x="6929342" y="7608174"/>
                </a:lnTo>
                <a:close/>
                <a:moveTo>
                  <a:pt x="6929342" y="6892501"/>
                </a:moveTo>
                <a:lnTo>
                  <a:pt x="6592971" y="6892501"/>
                </a:lnTo>
                <a:lnTo>
                  <a:pt x="6592971" y="7243044"/>
                </a:lnTo>
                <a:lnTo>
                  <a:pt x="6929342" y="7243044"/>
                </a:lnTo>
                <a:close/>
                <a:moveTo>
                  <a:pt x="6929342" y="6527374"/>
                </a:moveTo>
                <a:lnTo>
                  <a:pt x="6592973" y="6527374"/>
                </a:lnTo>
                <a:lnTo>
                  <a:pt x="6592971" y="6877921"/>
                </a:lnTo>
                <a:lnTo>
                  <a:pt x="6929342" y="6877921"/>
                </a:lnTo>
                <a:close/>
                <a:moveTo>
                  <a:pt x="6929342" y="6187384"/>
                </a:moveTo>
                <a:lnTo>
                  <a:pt x="6592973" y="6187384"/>
                </a:lnTo>
                <a:lnTo>
                  <a:pt x="6592973" y="6512794"/>
                </a:lnTo>
                <a:lnTo>
                  <a:pt x="6929342" y="6512794"/>
                </a:lnTo>
                <a:close/>
                <a:moveTo>
                  <a:pt x="6929343" y="5822257"/>
                </a:moveTo>
                <a:lnTo>
                  <a:pt x="6592972" y="5822257"/>
                </a:lnTo>
                <a:lnTo>
                  <a:pt x="6592972" y="6172803"/>
                </a:lnTo>
                <a:lnTo>
                  <a:pt x="6929343" y="6172803"/>
                </a:lnTo>
                <a:close/>
                <a:moveTo>
                  <a:pt x="6929343" y="5457129"/>
                </a:moveTo>
                <a:lnTo>
                  <a:pt x="6592972" y="5457129"/>
                </a:lnTo>
                <a:lnTo>
                  <a:pt x="6592972" y="5807676"/>
                </a:lnTo>
                <a:lnTo>
                  <a:pt x="6929343" y="5807676"/>
                </a:lnTo>
                <a:close/>
                <a:moveTo>
                  <a:pt x="6929343" y="5092001"/>
                </a:moveTo>
                <a:lnTo>
                  <a:pt x="6592972" y="5092001"/>
                </a:lnTo>
                <a:lnTo>
                  <a:pt x="6592972" y="5442548"/>
                </a:lnTo>
                <a:lnTo>
                  <a:pt x="6929343" y="5442548"/>
                </a:lnTo>
                <a:close/>
                <a:moveTo>
                  <a:pt x="6929343" y="4726873"/>
                </a:moveTo>
                <a:lnTo>
                  <a:pt x="6592972" y="4726873"/>
                </a:lnTo>
                <a:lnTo>
                  <a:pt x="6592972" y="5077421"/>
                </a:lnTo>
                <a:lnTo>
                  <a:pt x="6929343" y="5077421"/>
                </a:lnTo>
                <a:close/>
                <a:moveTo>
                  <a:pt x="6929343" y="4361746"/>
                </a:moveTo>
                <a:lnTo>
                  <a:pt x="6592972" y="4361746"/>
                </a:lnTo>
                <a:lnTo>
                  <a:pt x="6592972" y="4712293"/>
                </a:lnTo>
                <a:lnTo>
                  <a:pt x="6929343" y="4712293"/>
                </a:lnTo>
                <a:close/>
                <a:moveTo>
                  <a:pt x="6929343" y="3996618"/>
                </a:moveTo>
                <a:lnTo>
                  <a:pt x="6592972" y="3996618"/>
                </a:lnTo>
                <a:lnTo>
                  <a:pt x="6592972" y="4347165"/>
                </a:lnTo>
                <a:lnTo>
                  <a:pt x="6929343" y="4347165"/>
                </a:lnTo>
                <a:close/>
                <a:moveTo>
                  <a:pt x="6929343" y="3631491"/>
                </a:moveTo>
                <a:lnTo>
                  <a:pt x="6592972" y="3631491"/>
                </a:lnTo>
                <a:lnTo>
                  <a:pt x="6592972" y="3982038"/>
                </a:lnTo>
                <a:lnTo>
                  <a:pt x="6929343" y="3982038"/>
                </a:lnTo>
                <a:close/>
                <a:moveTo>
                  <a:pt x="6929343" y="3266363"/>
                </a:moveTo>
                <a:lnTo>
                  <a:pt x="6592972" y="3266363"/>
                </a:lnTo>
                <a:lnTo>
                  <a:pt x="6592972" y="3616911"/>
                </a:lnTo>
                <a:lnTo>
                  <a:pt x="6929343" y="3616911"/>
                </a:lnTo>
                <a:close/>
                <a:moveTo>
                  <a:pt x="6929343" y="2901235"/>
                </a:moveTo>
                <a:lnTo>
                  <a:pt x="6592972" y="2901235"/>
                </a:lnTo>
                <a:lnTo>
                  <a:pt x="6592972" y="3251783"/>
                </a:lnTo>
                <a:lnTo>
                  <a:pt x="6929343" y="3251783"/>
                </a:lnTo>
                <a:close/>
                <a:moveTo>
                  <a:pt x="6929343" y="2536108"/>
                </a:moveTo>
                <a:lnTo>
                  <a:pt x="6592972" y="2536108"/>
                </a:lnTo>
                <a:lnTo>
                  <a:pt x="6592972" y="2886655"/>
                </a:lnTo>
                <a:lnTo>
                  <a:pt x="6929343" y="2886655"/>
                </a:lnTo>
                <a:close/>
                <a:moveTo>
                  <a:pt x="6929343" y="2170981"/>
                </a:moveTo>
                <a:lnTo>
                  <a:pt x="6592972" y="2170981"/>
                </a:lnTo>
                <a:lnTo>
                  <a:pt x="6592972" y="2521528"/>
                </a:lnTo>
                <a:lnTo>
                  <a:pt x="6929343" y="2521528"/>
                </a:lnTo>
                <a:close/>
                <a:moveTo>
                  <a:pt x="6929343" y="1805854"/>
                </a:moveTo>
                <a:lnTo>
                  <a:pt x="6592972" y="1805854"/>
                </a:lnTo>
                <a:lnTo>
                  <a:pt x="6592972" y="2156401"/>
                </a:lnTo>
                <a:lnTo>
                  <a:pt x="6929343" y="2156401"/>
                </a:lnTo>
                <a:close/>
                <a:moveTo>
                  <a:pt x="6929343" y="1440727"/>
                </a:moveTo>
                <a:lnTo>
                  <a:pt x="6592972" y="1440727"/>
                </a:lnTo>
                <a:lnTo>
                  <a:pt x="6592972" y="1791274"/>
                </a:lnTo>
                <a:lnTo>
                  <a:pt x="6929343" y="1791274"/>
                </a:lnTo>
                <a:close/>
                <a:moveTo>
                  <a:pt x="6929343" y="1075598"/>
                </a:moveTo>
                <a:lnTo>
                  <a:pt x="6592972" y="1075598"/>
                </a:lnTo>
                <a:lnTo>
                  <a:pt x="6592972" y="1426147"/>
                </a:lnTo>
                <a:lnTo>
                  <a:pt x="6929343" y="1426147"/>
                </a:lnTo>
                <a:close/>
                <a:moveTo>
                  <a:pt x="6929343" y="710474"/>
                </a:moveTo>
                <a:lnTo>
                  <a:pt x="6592972" y="710474"/>
                </a:lnTo>
                <a:lnTo>
                  <a:pt x="6592972" y="1061017"/>
                </a:lnTo>
                <a:lnTo>
                  <a:pt x="6929343" y="1061017"/>
                </a:lnTo>
                <a:close/>
                <a:moveTo>
                  <a:pt x="6929343" y="345347"/>
                </a:moveTo>
                <a:lnTo>
                  <a:pt x="6592974" y="345347"/>
                </a:lnTo>
                <a:lnTo>
                  <a:pt x="6592972" y="695894"/>
                </a:lnTo>
                <a:lnTo>
                  <a:pt x="6929343" y="695894"/>
                </a:lnTo>
                <a:close/>
                <a:moveTo>
                  <a:pt x="7119717" y="330767"/>
                </a:moveTo>
                <a:lnTo>
                  <a:pt x="7119717" y="345347"/>
                </a:lnTo>
                <a:lnTo>
                  <a:pt x="6944563" y="345347"/>
                </a:lnTo>
                <a:lnTo>
                  <a:pt x="6944563" y="695894"/>
                </a:lnTo>
                <a:lnTo>
                  <a:pt x="7119717" y="695894"/>
                </a:lnTo>
                <a:lnTo>
                  <a:pt x="7119717" y="710474"/>
                </a:lnTo>
                <a:lnTo>
                  <a:pt x="6944563" y="710474"/>
                </a:lnTo>
                <a:lnTo>
                  <a:pt x="6944563" y="1061017"/>
                </a:lnTo>
                <a:lnTo>
                  <a:pt x="7119717" y="1061017"/>
                </a:lnTo>
                <a:lnTo>
                  <a:pt x="7119717" y="1075598"/>
                </a:lnTo>
                <a:lnTo>
                  <a:pt x="6944563" y="1075598"/>
                </a:lnTo>
                <a:lnTo>
                  <a:pt x="6944563" y="1426147"/>
                </a:lnTo>
                <a:lnTo>
                  <a:pt x="7119717" y="1426147"/>
                </a:lnTo>
                <a:lnTo>
                  <a:pt x="7119717" y="1440727"/>
                </a:lnTo>
                <a:lnTo>
                  <a:pt x="6944563" y="1440727"/>
                </a:lnTo>
                <a:lnTo>
                  <a:pt x="6944563" y="1791274"/>
                </a:lnTo>
                <a:lnTo>
                  <a:pt x="7119717" y="1791274"/>
                </a:lnTo>
                <a:lnTo>
                  <a:pt x="7119717" y="1805854"/>
                </a:lnTo>
                <a:lnTo>
                  <a:pt x="6944563" y="1805854"/>
                </a:lnTo>
                <a:lnTo>
                  <a:pt x="6944563" y="2156401"/>
                </a:lnTo>
                <a:lnTo>
                  <a:pt x="7119717" y="2156401"/>
                </a:lnTo>
                <a:lnTo>
                  <a:pt x="7119717" y="2170981"/>
                </a:lnTo>
                <a:lnTo>
                  <a:pt x="6944563" y="2170981"/>
                </a:lnTo>
                <a:lnTo>
                  <a:pt x="6944563" y="2521528"/>
                </a:lnTo>
                <a:lnTo>
                  <a:pt x="7119717" y="2521528"/>
                </a:lnTo>
                <a:lnTo>
                  <a:pt x="7119717" y="2536108"/>
                </a:lnTo>
                <a:lnTo>
                  <a:pt x="6944563" y="2536108"/>
                </a:lnTo>
                <a:lnTo>
                  <a:pt x="6944563" y="2886655"/>
                </a:lnTo>
                <a:lnTo>
                  <a:pt x="7119717" y="2886655"/>
                </a:lnTo>
                <a:lnTo>
                  <a:pt x="7119717" y="2901235"/>
                </a:lnTo>
                <a:lnTo>
                  <a:pt x="6944563" y="2901235"/>
                </a:lnTo>
                <a:lnTo>
                  <a:pt x="6944563" y="3251783"/>
                </a:lnTo>
                <a:lnTo>
                  <a:pt x="7119717" y="3251783"/>
                </a:lnTo>
                <a:lnTo>
                  <a:pt x="7119717" y="3266363"/>
                </a:lnTo>
                <a:lnTo>
                  <a:pt x="6944563" y="3266363"/>
                </a:lnTo>
                <a:lnTo>
                  <a:pt x="6944563" y="3616911"/>
                </a:lnTo>
                <a:lnTo>
                  <a:pt x="7119717" y="3616911"/>
                </a:lnTo>
                <a:lnTo>
                  <a:pt x="7119717" y="3631491"/>
                </a:lnTo>
                <a:lnTo>
                  <a:pt x="6944563" y="3631491"/>
                </a:lnTo>
                <a:lnTo>
                  <a:pt x="6944563" y="3982038"/>
                </a:lnTo>
                <a:lnTo>
                  <a:pt x="7119717" y="3982038"/>
                </a:lnTo>
                <a:lnTo>
                  <a:pt x="7119717" y="3996618"/>
                </a:lnTo>
                <a:lnTo>
                  <a:pt x="6944563" y="3996618"/>
                </a:lnTo>
                <a:lnTo>
                  <a:pt x="6944563" y="4347165"/>
                </a:lnTo>
                <a:lnTo>
                  <a:pt x="7119717" y="4347165"/>
                </a:lnTo>
                <a:lnTo>
                  <a:pt x="7119717" y="4361746"/>
                </a:lnTo>
                <a:lnTo>
                  <a:pt x="6944563" y="4361746"/>
                </a:lnTo>
                <a:lnTo>
                  <a:pt x="6944563" y="4712293"/>
                </a:lnTo>
                <a:lnTo>
                  <a:pt x="7119717" y="4712293"/>
                </a:lnTo>
                <a:lnTo>
                  <a:pt x="7119717" y="4726873"/>
                </a:lnTo>
                <a:lnTo>
                  <a:pt x="6944563" y="4726873"/>
                </a:lnTo>
                <a:lnTo>
                  <a:pt x="6944563" y="5077421"/>
                </a:lnTo>
                <a:lnTo>
                  <a:pt x="7119717" y="5077421"/>
                </a:lnTo>
                <a:lnTo>
                  <a:pt x="7119717" y="5092001"/>
                </a:lnTo>
                <a:lnTo>
                  <a:pt x="6944563" y="5092001"/>
                </a:lnTo>
                <a:lnTo>
                  <a:pt x="6944563" y="5442548"/>
                </a:lnTo>
                <a:lnTo>
                  <a:pt x="7119717" y="5442548"/>
                </a:lnTo>
                <a:lnTo>
                  <a:pt x="7119717" y="5457129"/>
                </a:lnTo>
                <a:lnTo>
                  <a:pt x="6944563" y="5457129"/>
                </a:lnTo>
                <a:lnTo>
                  <a:pt x="6944563" y="5807676"/>
                </a:lnTo>
                <a:lnTo>
                  <a:pt x="7119717" y="5807676"/>
                </a:lnTo>
                <a:lnTo>
                  <a:pt x="7119717" y="5822257"/>
                </a:lnTo>
                <a:lnTo>
                  <a:pt x="6944563" y="5822257"/>
                </a:lnTo>
                <a:lnTo>
                  <a:pt x="6944563" y="6172803"/>
                </a:lnTo>
                <a:lnTo>
                  <a:pt x="7119717" y="6172803"/>
                </a:lnTo>
                <a:lnTo>
                  <a:pt x="7119717" y="6187384"/>
                </a:lnTo>
                <a:lnTo>
                  <a:pt x="6944563" y="6187384"/>
                </a:lnTo>
                <a:lnTo>
                  <a:pt x="6944563" y="6357302"/>
                </a:lnTo>
                <a:lnTo>
                  <a:pt x="6944562" y="6357302"/>
                </a:lnTo>
                <a:lnTo>
                  <a:pt x="6944562" y="6512794"/>
                </a:lnTo>
                <a:lnTo>
                  <a:pt x="7119716" y="6512794"/>
                </a:lnTo>
                <a:lnTo>
                  <a:pt x="7119716" y="6527374"/>
                </a:lnTo>
                <a:lnTo>
                  <a:pt x="6944562" y="6527374"/>
                </a:lnTo>
                <a:lnTo>
                  <a:pt x="6944562" y="6877921"/>
                </a:lnTo>
                <a:lnTo>
                  <a:pt x="7119716" y="6877921"/>
                </a:lnTo>
                <a:lnTo>
                  <a:pt x="7119716" y="6892501"/>
                </a:lnTo>
                <a:lnTo>
                  <a:pt x="6944562" y="6892501"/>
                </a:lnTo>
                <a:lnTo>
                  <a:pt x="6944562" y="7243044"/>
                </a:lnTo>
                <a:lnTo>
                  <a:pt x="7119716" y="7243044"/>
                </a:lnTo>
                <a:lnTo>
                  <a:pt x="7119716" y="7257625"/>
                </a:lnTo>
                <a:lnTo>
                  <a:pt x="6944562" y="7257625"/>
                </a:lnTo>
                <a:lnTo>
                  <a:pt x="6944562" y="7608174"/>
                </a:lnTo>
                <a:lnTo>
                  <a:pt x="7119716" y="7608174"/>
                </a:lnTo>
                <a:lnTo>
                  <a:pt x="7119716" y="7622754"/>
                </a:lnTo>
                <a:lnTo>
                  <a:pt x="6944562" y="7622754"/>
                </a:lnTo>
                <a:lnTo>
                  <a:pt x="6944562" y="7973301"/>
                </a:lnTo>
                <a:lnTo>
                  <a:pt x="7119716" y="7973301"/>
                </a:lnTo>
                <a:lnTo>
                  <a:pt x="7119716" y="7987881"/>
                </a:lnTo>
                <a:lnTo>
                  <a:pt x="6944562" y="7987881"/>
                </a:lnTo>
                <a:lnTo>
                  <a:pt x="6944562" y="8338428"/>
                </a:lnTo>
                <a:lnTo>
                  <a:pt x="7119716" y="8338428"/>
                </a:lnTo>
                <a:lnTo>
                  <a:pt x="7119716" y="8353008"/>
                </a:lnTo>
                <a:lnTo>
                  <a:pt x="6944562" y="8353008"/>
                </a:lnTo>
                <a:lnTo>
                  <a:pt x="6944562" y="8703555"/>
                </a:lnTo>
                <a:lnTo>
                  <a:pt x="7119716" y="8703555"/>
                </a:lnTo>
                <a:lnTo>
                  <a:pt x="7119716" y="8718135"/>
                </a:lnTo>
                <a:lnTo>
                  <a:pt x="6944562" y="8718135"/>
                </a:lnTo>
                <a:lnTo>
                  <a:pt x="6944562" y="9068682"/>
                </a:lnTo>
                <a:lnTo>
                  <a:pt x="7119716" y="9068682"/>
                </a:lnTo>
                <a:lnTo>
                  <a:pt x="7119716" y="9083262"/>
                </a:lnTo>
                <a:lnTo>
                  <a:pt x="6944562" y="9083262"/>
                </a:lnTo>
                <a:lnTo>
                  <a:pt x="6944562" y="9433810"/>
                </a:lnTo>
                <a:lnTo>
                  <a:pt x="7119716" y="9433810"/>
                </a:lnTo>
                <a:lnTo>
                  <a:pt x="7119716" y="9448390"/>
                </a:lnTo>
                <a:lnTo>
                  <a:pt x="6944562" y="9448390"/>
                </a:lnTo>
                <a:lnTo>
                  <a:pt x="6944562" y="9798938"/>
                </a:lnTo>
                <a:lnTo>
                  <a:pt x="7119716" y="9798938"/>
                </a:lnTo>
                <a:lnTo>
                  <a:pt x="7119716" y="9813518"/>
                </a:lnTo>
                <a:lnTo>
                  <a:pt x="6944562" y="9813518"/>
                </a:lnTo>
                <a:lnTo>
                  <a:pt x="6944562" y="10164065"/>
                </a:lnTo>
                <a:lnTo>
                  <a:pt x="7119716" y="10164065"/>
                </a:lnTo>
                <a:lnTo>
                  <a:pt x="7119716" y="10178645"/>
                </a:lnTo>
                <a:lnTo>
                  <a:pt x="6944562" y="10178645"/>
                </a:lnTo>
                <a:lnTo>
                  <a:pt x="6944562" y="10529192"/>
                </a:lnTo>
                <a:lnTo>
                  <a:pt x="7119716" y="10529192"/>
                </a:lnTo>
                <a:lnTo>
                  <a:pt x="7119716" y="10543773"/>
                </a:lnTo>
                <a:lnTo>
                  <a:pt x="6944562" y="10543773"/>
                </a:lnTo>
                <a:lnTo>
                  <a:pt x="6944562" y="10894320"/>
                </a:lnTo>
                <a:lnTo>
                  <a:pt x="7119716" y="10894320"/>
                </a:lnTo>
                <a:lnTo>
                  <a:pt x="7119716" y="10908900"/>
                </a:lnTo>
                <a:lnTo>
                  <a:pt x="6944562" y="10908900"/>
                </a:lnTo>
                <a:lnTo>
                  <a:pt x="6944562" y="11259448"/>
                </a:lnTo>
                <a:lnTo>
                  <a:pt x="7119716" y="11259448"/>
                </a:lnTo>
                <a:lnTo>
                  <a:pt x="7119716" y="11274028"/>
                </a:lnTo>
                <a:lnTo>
                  <a:pt x="6944562" y="11274028"/>
                </a:lnTo>
                <a:lnTo>
                  <a:pt x="6944562" y="11624575"/>
                </a:lnTo>
                <a:lnTo>
                  <a:pt x="7119716" y="11624575"/>
                </a:lnTo>
                <a:lnTo>
                  <a:pt x="7119716" y="11639156"/>
                </a:lnTo>
                <a:lnTo>
                  <a:pt x="6944562" y="11639156"/>
                </a:lnTo>
                <a:lnTo>
                  <a:pt x="6944562" y="11989703"/>
                </a:lnTo>
                <a:lnTo>
                  <a:pt x="7119716" y="11989703"/>
                </a:lnTo>
                <a:lnTo>
                  <a:pt x="7119716" y="12004284"/>
                </a:lnTo>
                <a:lnTo>
                  <a:pt x="6944562" y="12004284"/>
                </a:lnTo>
                <a:lnTo>
                  <a:pt x="6944562" y="12354830"/>
                </a:lnTo>
                <a:lnTo>
                  <a:pt x="7119716" y="12354830"/>
                </a:lnTo>
                <a:lnTo>
                  <a:pt x="7119716" y="12369411"/>
                </a:lnTo>
                <a:lnTo>
                  <a:pt x="6944562" y="12369411"/>
                </a:lnTo>
                <a:lnTo>
                  <a:pt x="6944562" y="12539329"/>
                </a:lnTo>
                <a:lnTo>
                  <a:pt x="6929342" y="12539329"/>
                </a:lnTo>
                <a:lnTo>
                  <a:pt x="6929342" y="12369411"/>
                </a:lnTo>
                <a:lnTo>
                  <a:pt x="6592971" y="12369411"/>
                </a:lnTo>
                <a:lnTo>
                  <a:pt x="6592971" y="12539329"/>
                </a:lnTo>
                <a:lnTo>
                  <a:pt x="6577751" y="12539329"/>
                </a:lnTo>
                <a:lnTo>
                  <a:pt x="6577751" y="12369411"/>
                </a:lnTo>
                <a:lnTo>
                  <a:pt x="6241382" y="12369411"/>
                </a:lnTo>
                <a:lnTo>
                  <a:pt x="6241382" y="12539329"/>
                </a:lnTo>
                <a:lnTo>
                  <a:pt x="6226162" y="12539329"/>
                </a:lnTo>
                <a:lnTo>
                  <a:pt x="6226162" y="12369411"/>
                </a:lnTo>
                <a:lnTo>
                  <a:pt x="5889793" y="12369412"/>
                </a:lnTo>
                <a:lnTo>
                  <a:pt x="5889793" y="12539329"/>
                </a:lnTo>
                <a:lnTo>
                  <a:pt x="5874573" y="12539329"/>
                </a:lnTo>
                <a:lnTo>
                  <a:pt x="5874573" y="12369412"/>
                </a:lnTo>
                <a:lnTo>
                  <a:pt x="5538203" y="12369412"/>
                </a:lnTo>
                <a:lnTo>
                  <a:pt x="5538203" y="12539329"/>
                </a:lnTo>
                <a:lnTo>
                  <a:pt x="5522983" y="12539329"/>
                </a:lnTo>
                <a:lnTo>
                  <a:pt x="5522983" y="12369412"/>
                </a:lnTo>
                <a:lnTo>
                  <a:pt x="5186613" y="12369412"/>
                </a:lnTo>
                <a:lnTo>
                  <a:pt x="5186613" y="12539329"/>
                </a:lnTo>
                <a:lnTo>
                  <a:pt x="5171393" y="12539329"/>
                </a:lnTo>
                <a:lnTo>
                  <a:pt x="5171393" y="12369412"/>
                </a:lnTo>
                <a:lnTo>
                  <a:pt x="4835023" y="12369410"/>
                </a:lnTo>
                <a:lnTo>
                  <a:pt x="4835023" y="12539329"/>
                </a:lnTo>
                <a:lnTo>
                  <a:pt x="4819803" y="12539329"/>
                </a:lnTo>
                <a:lnTo>
                  <a:pt x="4819803" y="12369410"/>
                </a:lnTo>
                <a:lnTo>
                  <a:pt x="4483433" y="12369410"/>
                </a:lnTo>
                <a:lnTo>
                  <a:pt x="4483433" y="12539329"/>
                </a:lnTo>
                <a:lnTo>
                  <a:pt x="4468213" y="12539329"/>
                </a:lnTo>
                <a:lnTo>
                  <a:pt x="4468213" y="12369410"/>
                </a:lnTo>
                <a:lnTo>
                  <a:pt x="4131843" y="12369410"/>
                </a:lnTo>
                <a:lnTo>
                  <a:pt x="4131843" y="12539329"/>
                </a:lnTo>
                <a:lnTo>
                  <a:pt x="4116623" y="12539329"/>
                </a:lnTo>
                <a:lnTo>
                  <a:pt x="4116623" y="12369410"/>
                </a:lnTo>
                <a:lnTo>
                  <a:pt x="3780250" y="12369410"/>
                </a:lnTo>
                <a:lnTo>
                  <a:pt x="3780250" y="12539329"/>
                </a:lnTo>
                <a:lnTo>
                  <a:pt x="3765030" y="12539329"/>
                </a:lnTo>
                <a:lnTo>
                  <a:pt x="3765030" y="12369410"/>
                </a:lnTo>
                <a:lnTo>
                  <a:pt x="3586162" y="12369410"/>
                </a:lnTo>
                <a:lnTo>
                  <a:pt x="3586162" y="12369411"/>
                </a:lnTo>
                <a:lnTo>
                  <a:pt x="3411008" y="12369411"/>
                </a:lnTo>
                <a:lnTo>
                  <a:pt x="3411008" y="12539329"/>
                </a:lnTo>
                <a:lnTo>
                  <a:pt x="3395788" y="12539329"/>
                </a:lnTo>
                <a:lnTo>
                  <a:pt x="3395788" y="12369411"/>
                </a:lnTo>
                <a:lnTo>
                  <a:pt x="3059418" y="12369411"/>
                </a:lnTo>
                <a:lnTo>
                  <a:pt x="3059418" y="12539329"/>
                </a:lnTo>
                <a:lnTo>
                  <a:pt x="3044198" y="12539329"/>
                </a:lnTo>
                <a:lnTo>
                  <a:pt x="3044198" y="12369411"/>
                </a:lnTo>
                <a:lnTo>
                  <a:pt x="2707828" y="12369411"/>
                </a:lnTo>
                <a:lnTo>
                  <a:pt x="2707828" y="12539329"/>
                </a:lnTo>
                <a:lnTo>
                  <a:pt x="2692608" y="12539329"/>
                </a:lnTo>
                <a:lnTo>
                  <a:pt x="2692608" y="12369411"/>
                </a:lnTo>
                <a:lnTo>
                  <a:pt x="2356239" y="12369412"/>
                </a:lnTo>
                <a:lnTo>
                  <a:pt x="2356239" y="12539329"/>
                </a:lnTo>
                <a:lnTo>
                  <a:pt x="2341019" y="12539329"/>
                </a:lnTo>
                <a:lnTo>
                  <a:pt x="2341019" y="12369412"/>
                </a:lnTo>
                <a:lnTo>
                  <a:pt x="2004649" y="12369412"/>
                </a:lnTo>
                <a:lnTo>
                  <a:pt x="2004649" y="12539329"/>
                </a:lnTo>
                <a:lnTo>
                  <a:pt x="1989429" y="12539329"/>
                </a:lnTo>
                <a:lnTo>
                  <a:pt x="1989429" y="12369412"/>
                </a:lnTo>
                <a:lnTo>
                  <a:pt x="1653059" y="12369412"/>
                </a:lnTo>
                <a:lnTo>
                  <a:pt x="1653059" y="12539329"/>
                </a:lnTo>
                <a:lnTo>
                  <a:pt x="1637839" y="12539329"/>
                </a:lnTo>
                <a:lnTo>
                  <a:pt x="1637839" y="12369412"/>
                </a:lnTo>
                <a:lnTo>
                  <a:pt x="1301469" y="12369410"/>
                </a:lnTo>
                <a:lnTo>
                  <a:pt x="1301469" y="12539329"/>
                </a:lnTo>
                <a:lnTo>
                  <a:pt x="1286249" y="12539329"/>
                </a:lnTo>
                <a:lnTo>
                  <a:pt x="1286249" y="12369410"/>
                </a:lnTo>
                <a:lnTo>
                  <a:pt x="949879" y="12369410"/>
                </a:lnTo>
                <a:lnTo>
                  <a:pt x="949879" y="12539329"/>
                </a:lnTo>
                <a:lnTo>
                  <a:pt x="934659" y="12539329"/>
                </a:lnTo>
                <a:lnTo>
                  <a:pt x="934659" y="12369410"/>
                </a:lnTo>
                <a:lnTo>
                  <a:pt x="598290" y="12369410"/>
                </a:lnTo>
                <a:lnTo>
                  <a:pt x="598290" y="12539329"/>
                </a:lnTo>
                <a:lnTo>
                  <a:pt x="583070" y="12539329"/>
                </a:lnTo>
                <a:lnTo>
                  <a:pt x="583070" y="12369410"/>
                </a:lnTo>
                <a:lnTo>
                  <a:pt x="246697" y="12369410"/>
                </a:lnTo>
                <a:lnTo>
                  <a:pt x="246697" y="12539329"/>
                </a:lnTo>
                <a:lnTo>
                  <a:pt x="231477" y="12539329"/>
                </a:lnTo>
                <a:lnTo>
                  <a:pt x="231477" y="12369410"/>
                </a:lnTo>
                <a:lnTo>
                  <a:pt x="0" y="12369410"/>
                </a:lnTo>
                <a:lnTo>
                  <a:pt x="0" y="12354830"/>
                </a:lnTo>
                <a:lnTo>
                  <a:pt x="231477" y="12354830"/>
                </a:lnTo>
                <a:lnTo>
                  <a:pt x="231477" y="12004282"/>
                </a:lnTo>
                <a:lnTo>
                  <a:pt x="0" y="12004282"/>
                </a:lnTo>
                <a:lnTo>
                  <a:pt x="0" y="11989703"/>
                </a:lnTo>
                <a:lnTo>
                  <a:pt x="231477" y="11989703"/>
                </a:lnTo>
                <a:lnTo>
                  <a:pt x="231477" y="11639155"/>
                </a:lnTo>
                <a:lnTo>
                  <a:pt x="0" y="11639155"/>
                </a:lnTo>
                <a:lnTo>
                  <a:pt x="0" y="11624575"/>
                </a:lnTo>
                <a:lnTo>
                  <a:pt x="231477" y="11624575"/>
                </a:lnTo>
                <a:lnTo>
                  <a:pt x="231477" y="11274028"/>
                </a:lnTo>
                <a:lnTo>
                  <a:pt x="0" y="11274028"/>
                </a:lnTo>
                <a:lnTo>
                  <a:pt x="0" y="11259448"/>
                </a:lnTo>
                <a:lnTo>
                  <a:pt x="231477" y="11259448"/>
                </a:lnTo>
                <a:lnTo>
                  <a:pt x="231477" y="10908900"/>
                </a:lnTo>
                <a:lnTo>
                  <a:pt x="0" y="10908900"/>
                </a:lnTo>
                <a:lnTo>
                  <a:pt x="0" y="10894320"/>
                </a:lnTo>
                <a:lnTo>
                  <a:pt x="231477" y="10894320"/>
                </a:lnTo>
                <a:lnTo>
                  <a:pt x="231477" y="10543772"/>
                </a:lnTo>
                <a:lnTo>
                  <a:pt x="0" y="10543772"/>
                </a:lnTo>
                <a:lnTo>
                  <a:pt x="0" y="10529192"/>
                </a:lnTo>
                <a:lnTo>
                  <a:pt x="231477" y="10529192"/>
                </a:lnTo>
                <a:lnTo>
                  <a:pt x="231477" y="10178645"/>
                </a:lnTo>
                <a:lnTo>
                  <a:pt x="0" y="10178645"/>
                </a:lnTo>
                <a:lnTo>
                  <a:pt x="0" y="10164065"/>
                </a:lnTo>
                <a:lnTo>
                  <a:pt x="231477" y="10164065"/>
                </a:lnTo>
                <a:lnTo>
                  <a:pt x="231477" y="9813518"/>
                </a:lnTo>
                <a:lnTo>
                  <a:pt x="0" y="9813518"/>
                </a:lnTo>
                <a:lnTo>
                  <a:pt x="0" y="9798938"/>
                </a:lnTo>
                <a:lnTo>
                  <a:pt x="231477" y="9798938"/>
                </a:lnTo>
                <a:lnTo>
                  <a:pt x="231477" y="9448390"/>
                </a:lnTo>
                <a:lnTo>
                  <a:pt x="0" y="9448390"/>
                </a:lnTo>
                <a:lnTo>
                  <a:pt x="0" y="9433810"/>
                </a:lnTo>
                <a:lnTo>
                  <a:pt x="231477" y="9433810"/>
                </a:lnTo>
                <a:lnTo>
                  <a:pt x="231477" y="9083262"/>
                </a:lnTo>
                <a:lnTo>
                  <a:pt x="0" y="9083262"/>
                </a:lnTo>
                <a:lnTo>
                  <a:pt x="0" y="9068682"/>
                </a:lnTo>
                <a:lnTo>
                  <a:pt x="231477" y="9068682"/>
                </a:lnTo>
                <a:lnTo>
                  <a:pt x="231477" y="8718135"/>
                </a:lnTo>
                <a:lnTo>
                  <a:pt x="0" y="8718135"/>
                </a:lnTo>
                <a:lnTo>
                  <a:pt x="0" y="8703555"/>
                </a:lnTo>
                <a:lnTo>
                  <a:pt x="231477" y="8703555"/>
                </a:lnTo>
                <a:lnTo>
                  <a:pt x="231477" y="8353008"/>
                </a:lnTo>
                <a:lnTo>
                  <a:pt x="0" y="8353008"/>
                </a:lnTo>
                <a:lnTo>
                  <a:pt x="0" y="8338428"/>
                </a:lnTo>
                <a:lnTo>
                  <a:pt x="231477" y="8338428"/>
                </a:lnTo>
                <a:lnTo>
                  <a:pt x="231477" y="7987881"/>
                </a:lnTo>
                <a:lnTo>
                  <a:pt x="0" y="7987881"/>
                </a:lnTo>
                <a:lnTo>
                  <a:pt x="0" y="7973301"/>
                </a:lnTo>
                <a:lnTo>
                  <a:pt x="231477" y="7973301"/>
                </a:lnTo>
                <a:lnTo>
                  <a:pt x="231477" y="7622754"/>
                </a:lnTo>
                <a:lnTo>
                  <a:pt x="0" y="7622754"/>
                </a:lnTo>
                <a:lnTo>
                  <a:pt x="0" y="7608174"/>
                </a:lnTo>
                <a:lnTo>
                  <a:pt x="231477" y="7608174"/>
                </a:lnTo>
                <a:lnTo>
                  <a:pt x="231477" y="7257625"/>
                </a:lnTo>
                <a:lnTo>
                  <a:pt x="0" y="7257625"/>
                </a:lnTo>
                <a:lnTo>
                  <a:pt x="0" y="7243044"/>
                </a:lnTo>
                <a:lnTo>
                  <a:pt x="231477" y="7243044"/>
                </a:lnTo>
                <a:lnTo>
                  <a:pt x="231477" y="6892501"/>
                </a:lnTo>
                <a:lnTo>
                  <a:pt x="0" y="6892501"/>
                </a:lnTo>
                <a:lnTo>
                  <a:pt x="0" y="6877920"/>
                </a:lnTo>
                <a:lnTo>
                  <a:pt x="231477" y="6877920"/>
                </a:lnTo>
                <a:lnTo>
                  <a:pt x="231477" y="6527374"/>
                </a:lnTo>
                <a:lnTo>
                  <a:pt x="0" y="6527374"/>
                </a:lnTo>
                <a:lnTo>
                  <a:pt x="0" y="6512794"/>
                </a:lnTo>
                <a:lnTo>
                  <a:pt x="231477" y="6512794"/>
                </a:lnTo>
                <a:lnTo>
                  <a:pt x="231477" y="6187383"/>
                </a:lnTo>
                <a:lnTo>
                  <a:pt x="1" y="6187383"/>
                </a:lnTo>
                <a:lnTo>
                  <a:pt x="1" y="6172803"/>
                </a:lnTo>
                <a:lnTo>
                  <a:pt x="231478" y="6172803"/>
                </a:lnTo>
                <a:lnTo>
                  <a:pt x="231478" y="5822255"/>
                </a:lnTo>
                <a:lnTo>
                  <a:pt x="1" y="5822255"/>
                </a:lnTo>
                <a:lnTo>
                  <a:pt x="1" y="5807676"/>
                </a:lnTo>
                <a:lnTo>
                  <a:pt x="231478" y="5807676"/>
                </a:lnTo>
                <a:lnTo>
                  <a:pt x="231478" y="5457129"/>
                </a:lnTo>
                <a:lnTo>
                  <a:pt x="1" y="5457129"/>
                </a:lnTo>
                <a:lnTo>
                  <a:pt x="1" y="5442548"/>
                </a:lnTo>
                <a:lnTo>
                  <a:pt x="231478" y="5442548"/>
                </a:lnTo>
                <a:lnTo>
                  <a:pt x="231478" y="5092001"/>
                </a:lnTo>
                <a:lnTo>
                  <a:pt x="1" y="5092001"/>
                </a:lnTo>
                <a:lnTo>
                  <a:pt x="1" y="5077421"/>
                </a:lnTo>
                <a:lnTo>
                  <a:pt x="231478" y="5077421"/>
                </a:lnTo>
                <a:lnTo>
                  <a:pt x="231478" y="4726873"/>
                </a:lnTo>
                <a:lnTo>
                  <a:pt x="1" y="4726873"/>
                </a:lnTo>
                <a:lnTo>
                  <a:pt x="1" y="4712293"/>
                </a:lnTo>
                <a:lnTo>
                  <a:pt x="231478" y="4712293"/>
                </a:lnTo>
                <a:lnTo>
                  <a:pt x="231478" y="4361745"/>
                </a:lnTo>
                <a:lnTo>
                  <a:pt x="1" y="4361745"/>
                </a:lnTo>
                <a:lnTo>
                  <a:pt x="1" y="4347165"/>
                </a:lnTo>
                <a:lnTo>
                  <a:pt x="231478" y="4347165"/>
                </a:lnTo>
                <a:lnTo>
                  <a:pt x="231478" y="3996618"/>
                </a:lnTo>
                <a:lnTo>
                  <a:pt x="1" y="3996618"/>
                </a:lnTo>
                <a:lnTo>
                  <a:pt x="1" y="3982038"/>
                </a:lnTo>
                <a:lnTo>
                  <a:pt x="231478" y="3982038"/>
                </a:lnTo>
                <a:lnTo>
                  <a:pt x="231478" y="3631491"/>
                </a:lnTo>
                <a:lnTo>
                  <a:pt x="1" y="3631491"/>
                </a:lnTo>
                <a:lnTo>
                  <a:pt x="1" y="3616911"/>
                </a:lnTo>
                <a:lnTo>
                  <a:pt x="231478" y="3616911"/>
                </a:lnTo>
                <a:lnTo>
                  <a:pt x="231478" y="3266363"/>
                </a:lnTo>
                <a:lnTo>
                  <a:pt x="1" y="3266363"/>
                </a:lnTo>
                <a:lnTo>
                  <a:pt x="1" y="3251783"/>
                </a:lnTo>
                <a:lnTo>
                  <a:pt x="231478" y="3251783"/>
                </a:lnTo>
                <a:lnTo>
                  <a:pt x="231478" y="2901235"/>
                </a:lnTo>
                <a:lnTo>
                  <a:pt x="1" y="2901235"/>
                </a:lnTo>
                <a:lnTo>
                  <a:pt x="1" y="2886655"/>
                </a:lnTo>
                <a:lnTo>
                  <a:pt x="231478" y="2886655"/>
                </a:lnTo>
                <a:lnTo>
                  <a:pt x="231478" y="2536108"/>
                </a:lnTo>
                <a:lnTo>
                  <a:pt x="1" y="2536108"/>
                </a:lnTo>
                <a:lnTo>
                  <a:pt x="1" y="2521528"/>
                </a:lnTo>
                <a:lnTo>
                  <a:pt x="231478" y="2521528"/>
                </a:lnTo>
                <a:lnTo>
                  <a:pt x="231478" y="2170981"/>
                </a:lnTo>
                <a:lnTo>
                  <a:pt x="1" y="2170981"/>
                </a:lnTo>
                <a:lnTo>
                  <a:pt x="1" y="2156401"/>
                </a:lnTo>
                <a:lnTo>
                  <a:pt x="231478" y="2156401"/>
                </a:lnTo>
                <a:lnTo>
                  <a:pt x="231478" y="1805854"/>
                </a:lnTo>
                <a:lnTo>
                  <a:pt x="1" y="1805854"/>
                </a:lnTo>
                <a:lnTo>
                  <a:pt x="1" y="1791274"/>
                </a:lnTo>
                <a:lnTo>
                  <a:pt x="231478" y="1791274"/>
                </a:lnTo>
                <a:lnTo>
                  <a:pt x="231478" y="1440727"/>
                </a:lnTo>
                <a:lnTo>
                  <a:pt x="1" y="1440727"/>
                </a:lnTo>
                <a:lnTo>
                  <a:pt x="1" y="1426147"/>
                </a:lnTo>
                <a:lnTo>
                  <a:pt x="231478" y="1426147"/>
                </a:lnTo>
                <a:lnTo>
                  <a:pt x="231478" y="1075598"/>
                </a:lnTo>
                <a:lnTo>
                  <a:pt x="1" y="1075598"/>
                </a:lnTo>
                <a:lnTo>
                  <a:pt x="1" y="1061017"/>
                </a:lnTo>
                <a:lnTo>
                  <a:pt x="231478" y="1061017"/>
                </a:lnTo>
                <a:lnTo>
                  <a:pt x="231478" y="710474"/>
                </a:lnTo>
                <a:lnTo>
                  <a:pt x="1" y="710474"/>
                </a:lnTo>
                <a:lnTo>
                  <a:pt x="1" y="695893"/>
                </a:lnTo>
                <a:lnTo>
                  <a:pt x="231478" y="695893"/>
                </a:lnTo>
                <a:lnTo>
                  <a:pt x="231478" y="345347"/>
                </a:lnTo>
                <a:lnTo>
                  <a:pt x="1" y="345347"/>
                </a:lnTo>
                <a:lnTo>
                  <a:pt x="1" y="330767"/>
                </a:lnTo>
                <a:lnTo>
                  <a:pt x="231478" y="330767"/>
                </a:lnTo>
                <a:lnTo>
                  <a:pt x="231478" y="0"/>
                </a:lnTo>
                <a:lnTo>
                  <a:pt x="246698" y="0"/>
                </a:lnTo>
                <a:lnTo>
                  <a:pt x="246698" y="330767"/>
                </a:lnTo>
                <a:lnTo>
                  <a:pt x="583071" y="330767"/>
                </a:lnTo>
                <a:lnTo>
                  <a:pt x="583071" y="0"/>
                </a:lnTo>
                <a:lnTo>
                  <a:pt x="598291" y="0"/>
                </a:lnTo>
                <a:lnTo>
                  <a:pt x="598291" y="330767"/>
                </a:lnTo>
                <a:lnTo>
                  <a:pt x="934660" y="330767"/>
                </a:lnTo>
                <a:lnTo>
                  <a:pt x="934660" y="0"/>
                </a:lnTo>
                <a:lnTo>
                  <a:pt x="949880" y="0"/>
                </a:lnTo>
                <a:lnTo>
                  <a:pt x="949880" y="330767"/>
                </a:lnTo>
                <a:lnTo>
                  <a:pt x="1286250" y="330767"/>
                </a:lnTo>
                <a:lnTo>
                  <a:pt x="1286250" y="0"/>
                </a:lnTo>
                <a:lnTo>
                  <a:pt x="1301470" y="0"/>
                </a:lnTo>
                <a:lnTo>
                  <a:pt x="1301470" y="330767"/>
                </a:lnTo>
                <a:lnTo>
                  <a:pt x="1637840" y="330767"/>
                </a:lnTo>
                <a:lnTo>
                  <a:pt x="1637840" y="0"/>
                </a:lnTo>
                <a:lnTo>
                  <a:pt x="1653060" y="0"/>
                </a:lnTo>
                <a:lnTo>
                  <a:pt x="1653060" y="330767"/>
                </a:lnTo>
                <a:lnTo>
                  <a:pt x="1989430" y="330767"/>
                </a:lnTo>
                <a:lnTo>
                  <a:pt x="1989430" y="0"/>
                </a:lnTo>
                <a:lnTo>
                  <a:pt x="2004650" y="0"/>
                </a:lnTo>
                <a:lnTo>
                  <a:pt x="2004650" y="330767"/>
                </a:lnTo>
                <a:lnTo>
                  <a:pt x="2341021" y="330767"/>
                </a:lnTo>
                <a:lnTo>
                  <a:pt x="2341021" y="0"/>
                </a:lnTo>
                <a:lnTo>
                  <a:pt x="2356240" y="0"/>
                </a:lnTo>
                <a:lnTo>
                  <a:pt x="2356240" y="330767"/>
                </a:lnTo>
                <a:lnTo>
                  <a:pt x="2692610" y="330767"/>
                </a:lnTo>
                <a:lnTo>
                  <a:pt x="2692610" y="0"/>
                </a:lnTo>
                <a:lnTo>
                  <a:pt x="2707830" y="0"/>
                </a:lnTo>
                <a:lnTo>
                  <a:pt x="2707830" y="330767"/>
                </a:lnTo>
                <a:lnTo>
                  <a:pt x="3044200" y="330767"/>
                </a:lnTo>
                <a:lnTo>
                  <a:pt x="3044200" y="0"/>
                </a:lnTo>
                <a:lnTo>
                  <a:pt x="3059420" y="0"/>
                </a:lnTo>
                <a:lnTo>
                  <a:pt x="3059420" y="330767"/>
                </a:lnTo>
                <a:lnTo>
                  <a:pt x="3395790" y="330767"/>
                </a:lnTo>
                <a:lnTo>
                  <a:pt x="3395790" y="0"/>
                </a:lnTo>
                <a:lnTo>
                  <a:pt x="3411010" y="0"/>
                </a:lnTo>
                <a:lnTo>
                  <a:pt x="3411010" y="330767"/>
                </a:lnTo>
                <a:lnTo>
                  <a:pt x="3586163" y="330767"/>
                </a:lnTo>
                <a:lnTo>
                  <a:pt x="3765031" y="330767"/>
                </a:lnTo>
                <a:lnTo>
                  <a:pt x="3765031" y="0"/>
                </a:lnTo>
                <a:lnTo>
                  <a:pt x="3780252" y="0"/>
                </a:lnTo>
                <a:lnTo>
                  <a:pt x="3780252" y="330767"/>
                </a:lnTo>
                <a:lnTo>
                  <a:pt x="4116624" y="330767"/>
                </a:lnTo>
                <a:lnTo>
                  <a:pt x="4116624" y="0"/>
                </a:lnTo>
                <a:lnTo>
                  <a:pt x="4131845" y="0"/>
                </a:lnTo>
                <a:lnTo>
                  <a:pt x="4131845" y="330767"/>
                </a:lnTo>
                <a:lnTo>
                  <a:pt x="4468214" y="330767"/>
                </a:lnTo>
                <a:lnTo>
                  <a:pt x="4468214" y="0"/>
                </a:lnTo>
                <a:lnTo>
                  <a:pt x="4483434" y="0"/>
                </a:lnTo>
                <a:lnTo>
                  <a:pt x="4483434" y="330767"/>
                </a:lnTo>
                <a:lnTo>
                  <a:pt x="4819804" y="330767"/>
                </a:lnTo>
                <a:lnTo>
                  <a:pt x="4819804" y="0"/>
                </a:lnTo>
                <a:lnTo>
                  <a:pt x="4835024" y="0"/>
                </a:lnTo>
                <a:lnTo>
                  <a:pt x="4835024" y="330767"/>
                </a:lnTo>
                <a:lnTo>
                  <a:pt x="5171394" y="330767"/>
                </a:lnTo>
                <a:lnTo>
                  <a:pt x="5171394" y="0"/>
                </a:lnTo>
                <a:lnTo>
                  <a:pt x="5186614" y="0"/>
                </a:lnTo>
                <a:lnTo>
                  <a:pt x="5186614" y="330767"/>
                </a:lnTo>
                <a:lnTo>
                  <a:pt x="5522984" y="330767"/>
                </a:lnTo>
                <a:lnTo>
                  <a:pt x="5522984" y="0"/>
                </a:lnTo>
                <a:lnTo>
                  <a:pt x="5538204" y="0"/>
                </a:lnTo>
                <a:lnTo>
                  <a:pt x="5538204" y="330767"/>
                </a:lnTo>
                <a:lnTo>
                  <a:pt x="5874574" y="330767"/>
                </a:lnTo>
                <a:lnTo>
                  <a:pt x="5874574" y="0"/>
                </a:lnTo>
                <a:lnTo>
                  <a:pt x="5889794" y="0"/>
                </a:lnTo>
                <a:lnTo>
                  <a:pt x="5889794" y="330767"/>
                </a:lnTo>
                <a:lnTo>
                  <a:pt x="6226164" y="330767"/>
                </a:lnTo>
                <a:lnTo>
                  <a:pt x="6226164" y="0"/>
                </a:lnTo>
                <a:lnTo>
                  <a:pt x="6241384" y="0"/>
                </a:lnTo>
                <a:lnTo>
                  <a:pt x="6241384" y="330767"/>
                </a:lnTo>
                <a:lnTo>
                  <a:pt x="6577753" y="330767"/>
                </a:lnTo>
                <a:lnTo>
                  <a:pt x="6577753" y="0"/>
                </a:lnTo>
                <a:lnTo>
                  <a:pt x="6592974" y="0"/>
                </a:lnTo>
                <a:lnTo>
                  <a:pt x="6592974" y="330767"/>
                </a:lnTo>
                <a:lnTo>
                  <a:pt x="6929343" y="330767"/>
                </a:lnTo>
                <a:lnTo>
                  <a:pt x="6929343" y="0"/>
                </a:lnTo>
                <a:lnTo>
                  <a:pt x="6944563" y="0"/>
                </a:lnTo>
                <a:lnTo>
                  <a:pt x="6944563" y="33076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 name="Google Shape;103;p9"/>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104" name="Google Shape;104;p9"/>
          <p:cNvSpPr/>
          <p:nvPr/>
        </p:nvSpPr>
        <p:spPr>
          <a:xfrm>
            <a:off x="-4457700" y="-2781449"/>
            <a:ext cx="21107400" cy="12687749"/>
          </a:xfrm>
          <a:custGeom>
            <a:avLst/>
            <a:gdLst/>
            <a:ahLst/>
            <a:cxnLst/>
            <a:rect l="l" t="t" r="r" b="b"/>
            <a:pathLst>
              <a:path w="21107400" h="12687749" extrusionOk="0">
                <a:moveTo>
                  <a:pt x="4457701" y="2782799"/>
                </a:moveTo>
                <a:lnTo>
                  <a:pt x="4457701" y="9639449"/>
                </a:lnTo>
                <a:lnTo>
                  <a:pt x="16649700" y="9639449"/>
                </a:lnTo>
                <a:lnTo>
                  <a:pt x="16649700" y="2782799"/>
                </a:lnTo>
                <a:close/>
                <a:moveTo>
                  <a:pt x="2868751" y="0"/>
                </a:moveTo>
                <a:lnTo>
                  <a:pt x="18238650" y="0"/>
                </a:lnTo>
                <a:lnTo>
                  <a:pt x="18238650" y="150"/>
                </a:lnTo>
                <a:lnTo>
                  <a:pt x="21107400" y="150"/>
                </a:lnTo>
                <a:lnTo>
                  <a:pt x="21107400" y="12687749"/>
                </a:lnTo>
                <a:lnTo>
                  <a:pt x="18573750" y="12687749"/>
                </a:lnTo>
                <a:lnTo>
                  <a:pt x="16649700" y="12687749"/>
                </a:lnTo>
                <a:lnTo>
                  <a:pt x="3203851" y="12687749"/>
                </a:lnTo>
                <a:lnTo>
                  <a:pt x="3203851" y="12687599"/>
                </a:lnTo>
                <a:lnTo>
                  <a:pt x="0" y="12687599"/>
                </a:lnTo>
                <a:lnTo>
                  <a:pt x="0" y="0"/>
                </a:lnTo>
                <a:lnTo>
                  <a:pt x="2868751" y="0"/>
                </a:lnTo>
                <a:close/>
              </a:path>
            </a:pathLst>
          </a:cu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Barlow Condensed"/>
                <a:ea typeface="Barlow Condensed"/>
                <a:cs typeface="Barlow Condensed"/>
                <a:sym typeface="Barlow Condensed"/>
              </a:rPr>
              <a:t>SLIDESMANIA.COM</a:t>
            </a:r>
            <a:endParaRPr sz="1200" b="0" i="0" u="none" strike="noStrike" cap="none">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34"/>
        <p:cNvGrpSpPr/>
        <p:nvPr/>
      </p:nvGrpSpPr>
      <p:grpSpPr>
        <a:xfrm>
          <a:off x="0" y="0"/>
          <a:ext cx="0" cy="0"/>
          <a:chOff x="0" y="0"/>
          <a:chExt cx="0" cy="0"/>
        </a:xfrm>
      </p:grpSpPr>
      <p:sp>
        <p:nvSpPr>
          <p:cNvPr id="135" name="Google Shape;135;p11"/>
          <p:cNvSpPr/>
          <p:nvPr/>
        </p:nvSpPr>
        <p:spPr>
          <a:xfrm rot="5400000">
            <a:off x="3946868" y="-4240951"/>
            <a:ext cx="4128156" cy="12362130"/>
          </a:xfrm>
          <a:custGeom>
            <a:avLst/>
            <a:gdLst/>
            <a:ahLst/>
            <a:cxnLst/>
            <a:rect l="l" t="t" r="r" b="b"/>
            <a:pathLst>
              <a:path w="4128156" h="12362130" extrusionOk="0">
                <a:moveTo>
                  <a:pt x="389946" y="11639155"/>
                </a:moveTo>
                <a:lnTo>
                  <a:pt x="53573" y="11639155"/>
                </a:lnTo>
                <a:lnTo>
                  <a:pt x="53573" y="11989703"/>
                </a:lnTo>
                <a:lnTo>
                  <a:pt x="389946" y="11989703"/>
                </a:lnTo>
                <a:close/>
                <a:moveTo>
                  <a:pt x="389946" y="11274028"/>
                </a:moveTo>
                <a:lnTo>
                  <a:pt x="53573" y="11274028"/>
                </a:lnTo>
                <a:lnTo>
                  <a:pt x="53573" y="11624575"/>
                </a:lnTo>
                <a:lnTo>
                  <a:pt x="389946" y="11624575"/>
                </a:lnTo>
                <a:close/>
                <a:moveTo>
                  <a:pt x="389946" y="10908900"/>
                </a:moveTo>
                <a:lnTo>
                  <a:pt x="53573" y="10908900"/>
                </a:lnTo>
                <a:lnTo>
                  <a:pt x="53573" y="11259448"/>
                </a:lnTo>
                <a:lnTo>
                  <a:pt x="389946" y="11259448"/>
                </a:lnTo>
                <a:close/>
                <a:moveTo>
                  <a:pt x="389946" y="10543772"/>
                </a:moveTo>
                <a:lnTo>
                  <a:pt x="53573" y="10543772"/>
                </a:lnTo>
                <a:lnTo>
                  <a:pt x="53573" y="10894320"/>
                </a:lnTo>
                <a:lnTo>
                  <a:pt x="389946" y="10894320"/>
                </a:lnTo>
                <a:close/>
                <a:moveTo>
                  <a:pt x="389946" y="10178645"/>
                </a:moveTo>
                <a:lnTo>
                  <a:pt x="53573" y="10178645"/>
                </a:lnTo>
                <a:lnTo>
                  <a:pt x="53573" y="10529192"/>
                </a:lnTo>
                <a:lnTo>
                  <a:pt x="389946" y="10529192"/>
                </a:lnTo>
                <a:close/>
                <a:moveTo>
                  <a:pt x="389946" y="9813518"/>
                </a:moveTo>
                <a:lnTo>
                  <a:pt x="53573" y="9813518"/>
                </a:lnTo>
                <a:lnTo>
                  <a:pt x="53573" y="10164065"/>
                </a:lnTo>
                <a:lnTo>
                  <a:pt x="389946" y="10164065"/>
                </a:lnTo>
                <a:close/>
                <a:moveTo>
                  <a:pt x="389946" y="9448390"/>
                </a:moveTo>
                <a:lnTo>
                  <a:pt x="53573" y="9448390"/>
                </a:lnTo>
                <a:lnTo>
                  <a:pt x="53573" y="9798938"/>
                </a:lnTo>
                <a:lnTo>
                  <a:pt x="389946" y="9798938"/>
                </a:lnTo>
                <a:close/>
                <a:moveTo>
                  <a:pt x="389946" y="9083262"/>
                </a:moveTo>
                <a:lnTo>
                  <a:pt x="53573" y="9083262"/>
                </a:lnTo>
                <a:lnTo>
                  <a:pt x="53573" y="9433810"/>
                </a:lnTo>
                <a:lnTo>
                  <a:pt x="389946" y="9433810"/>
                </a:lnTo>
                <a:close/>
                <a:moveTo>
                  <a:pt x="389946" y="8718135"/>
                </a:moveTo>
                <a:lnTo>
                  <a:pt x="53573" y="8718135"/>
                </a:lnTo>
                <a:lnTo>
                  <a:pt x="53573" y="9068682"/>
                </a:lnTo>
                <a:lnTo>
                  <a:pt x="389946" y="9068682"/>
                </a:lnTo>
                <a:close/>
                <a:moveTo>
                  <a:pt x="389946" y="8353008"/>
                </a:moveTo>
                <a:lnTo>
                  <a:pt x="53573" y="8353008"/>
                </a:lnTo>
                <a:lnTo>
                  <a:pt x="53573" y="8703555"/>
                </a:lnTo>
                <a:lnTo>
                  <a:pt x="389946" y="8703555"/>
                </a:lnTo>
                <a:close/>
                <a:moveTo>
                  <a:pt x="389946" y="7987881"/>
                </a:moveTo>
                <a:lnTo>
                  <a:pt x="53573" y="7987881"/>
                </a:lnTo>
                <a:lnTo>
                  <a:pt x="53573" y="8338428"/>
                </a:lnTo>
                <a:lnTo>
                  <a:pt x="389946" y="8338428"/>
                </a:lnTo>
                <a:close/>
                <a:moveTo>
                  <a:pt x="389946" y="7622754"/>
                </a:moveTo>
                <a:lnTo>
                  <a:pt x="53573" y="7622754"/>
                </a:lnTo>
                <a:lnTo>
                  <a:pt x="53573" y="7973301"/>
                </a:lnTo>
                <a:lnTo>
                  <a:pt x="389946" y="7973301"/>
                </a:lnTo>
                <a:close/>
                <a:moveTo>
                  <a:pt x="389946" y="7257625"/>
                </a:moveTo>
                <a:lnTo>
                  <a:pt x="53573" y="7257625"/>
                </a:lnTo>
                <a:lnTo>
                  <a:pt x="53573" y="7608174"/>
                </a:lnTo>
                <a:lnTo>
                  <a:pt x="389946" y="7608174"/>
                </a:lnTo>
                <a:close/>
                <a:moveTo>
                  <a:pt x="389946" y="6892501"/>
                </a:moveTo>
                <a:lnTo>
                  <a:pt x="53573" y="6892501"/>
                </a:lnTo>
                <a:lnTo>
                  <a:pt x="53573" y="7243044"/>
                </a:lnTo>
                <a:lnTo>
                  <a:pt x="389946" y="7243044"/>
                </a:lnTo>
                <a:close/>
                <a:moveTo>
                  <a:pt x="389946" y="6527374"/>
                </a:moveTo>
                <a:lnTo>
                  <a:pt x="53573" y="6527374"/>
                </a:lnTo>
                <a:lnTo>
                  <a:pt x="53573" y="6877920"/>
                </a:lnTo>
                <a:lnTo>
                  <a:pt x="389946" y="6877920"/>
                </a:lnTo>
                <a:close/>
                <a:moveTo>
                  <a:pt x="389946" y="6187383"/>
                </a:moveTo>
                <a:lnTo>
                  <a:pt x="53574" y="6187383"/>
                </a:lnTo>
                <a:lnTo>
                  <a:pt x="53574" y="6357302"/>
                </a:lnTo>
                <a:lnTo>
                  <a:pt x="53573" y="6357302"/>
                </a:lnTo>
                <a:lnTo>
                  <a:pt x="53573" y="6512794"/>
                </a:lnTo>
                <a:lnTo>
                  <a:pt x="389946" y="6512794"/>
                </a:lnTo>
                <a:close/>
                <a:moveTo>
                  <a:pt x="389947" y="5822255"/>
                </a:moveTo>
                <a:lnTo>
                  <a:pt x="53574" y="5822255"/>
                </a:lnTo>
                <a:lnTo>
                  <a:pt x="53574" y="6172803"/>
                </a:lnTo>
                <a:lnTo>
                  <a:pt x="389947" y="6172803"/>
                </a:lnTo>
                <a:close/>
                <a:moveTo>
                  <a:pt x="389947" y="5457129"/>
                </a:moveTo>
                <a:lnTo>
                  <a:pt x="53574" y="5457129"/>
                </a:lnTo>
                <a:lnTo>
                  <a:pt x="53574" y="5807676"/>
                </a:lnTo>
                <a:lnTo>
                  <a:pt x="389947" y="5807676"/>
                </a:lnTo>
                <a:close/>
                <a:moveTo>
                  <a:pt x="389947" y="5092001"/>
                </a:moveTo>
                <a:lnTo>
                  <a:pt x="53574" y="5092001"/>
                </a:lnTo>
                <a:lnTo>
                  <a:pt x="53574" y="5442548"/>
                </a:lnTo>
                <a:lnTo>
                  <a:pt x="389947" y="5442548"/>
                </a:lnTo>
                <a:close/>
                <a:moveTo>
                  <a:pt x="389947" y="4726873"/>
                </a:moveTo>
                <a:lnTo>
                  <a:pt x="53574" y="4726873"/>
                </a:lnTo>
                <a:lnTo>
                  <a:pt x="53574" y="5077421"/>
                </a:lnTo>
                <a:lnTo>
                  <a:pt x="389947" y="5077421"/>
                </a:lnTo>
                <a:close/>
                <a:moveTo>
                  <a:pt x="389947" y="4361745"/>
                </a:moveTo>
                <a:lnTo>
                  <a:pt x="53574" y="4361745"/>
                </a:lnTo>
                <a:lnTo>
                  <a:pt x="53574" y="4712293"/>
                </a:lnTo>
                <a:lnTo>
                  <a:pt x="389947" y="4712293"/>
                </a:lnTo>
                <a:close/>
                <a:moveTo>
                  <a:pt x="389947" y="3996618"/>
                </a:moveTo>
                <a:lnTo>
                  <a:pt x="53574" y="3996618"/>
                </a:lnTo>
                <a:lnTo>
                  <a:pt x="53574" y="4347165"/>
                </a:lnTo>
                <a:lnTo>
                  <a:pt x="389947" y="4347165"/>
                </a:lnTo>
                <a:close/>
                <a:moveTo>
                  <a:pt x="389947" y="3631491"/>
                </a:moveTo>
                <a:lnTo>
                  <a:pt x="53574" y="3631491"/>
                </a:lnTo>
                <a:lnTo>
                  <a:pt x="53574" y="3982038"/>
                </a:lnTo>
                <a:lnTo>
                  <a:pt x="389947" y="3982038"/>
                </a:lnTo>
                <a:close/>
                <a:moveTo>
                  <a:pt x="389947" y="3266363"/>
                </a:moveTo>
                <a:lnTo>
                  <a:pt x="53574" y="3266363"/>
                </a:lnTo>
                <a:lnTo>
                  <a:pt x="53574" y="3616911"/>
                </a:lnTo>
                <a:lnTo>
                  <a:pt x="389947" y="3616911"/>
                </a:lnTo>
                <a:close/>
                <a:moveTo>
                  <a:pt x="389947" y="2901235"/>
                </a:moveTo>
                <a:lnTo>
                  <a:pt x="53574" y="2901235"/>
                </a:lnTo>
                <a:lnTo>
                  <a:pt x="53574" y="3251783"/>
                </a:lnTo>
                <a:lnTo>
                  <a:pt x="389947" y="3251783"/>
                </a:lnTo>
                <a:close/>
                <a:moveTo>
                  <a:pt x="389947" y="2536108"/>
                </a:moveTo>
                <a:lnTo>
                  <a:pt x="53574" y="2536108"/>
                </a:lnTo>
                <a:lnTo>
                  <a:pt x="53574" y="2886655"/>
                </a:lnTo>
                <a:lnTo>
                  <a:pt x="389947" y="2886655"/>
                </a:lnTo>
                <a:close/>
                <a:moveTo>
                  <a:pt x="389947" y="2170981"/>
                </a:moveTo>
                <a:lnTo>
                  <a:pt x="53574" y="2170981"/>
                </a:lnTo>
                <a:lnTo>
                  <a:pt x="53574" y="2521528"/>
                </a:lnTo>
                <a:lnTo>
                  <a:pt x="389947" y="2521528"/>
                </a:lnTo>
                <a:close/>
                <a:moveTo>
                  <a:pt x="389947" y="1805854"/>
                </a:moveTo>
                <a:lnTo>
                  <a:pt x="53574" y="1805854"/>
                </a:lnTo>
                <a:lnTo>
                  <a:pt x="53574" y="2156401"/>
                </a:lnTo>
                <a:lnTo>
                  <a:pt x="389947" y="2156401"/>
                </a:lnTo>
                <a:close/>
                <a:moveTo>
                  <a:pt x="389947" y="1440727"/>
                </a:moveTo>
                <a:lnTo>
                  <a:pt x="53574" y="1440727"/>
                </a:lnTo>
                <a:lnTo>
                  <a:pt x="53574" y="1791274"/>
                </a:lnTo>
                <a:lnTo>
                  <a:pt x="389947" y="1791274"/>
                </a:lnTo>
                <a:close/>
                <a:moveTo>
                  <a:pt x="389947" y="1075598"/>
                </a:moveTo>
                <a:lnTo>
                  <a:pt x="53574" y="1075598"/>
                </a:lnTo>
                <a:lnTo>
                  <a:pt x="53574" y="1426147"/>
                </a:lnTo>
                <a:lnTo>
                  <a:pt x="389947" y="1426147"/>
                </a:lnTo>
                <a:close/>
                <a:moveTo>
                  <a:pt x="389947" y="710474"/>
                </a:moveTo>
                <a:lnTo>
                  <a:pt x="53574" y="710474"/>
                </a:lnTo>
                <a:lnTo>
                  <a:pt x="53574" y="1061017"/>
                </a:lnTo>
                <a:lnTo>
                  <a:pt x="389947" y="1061017"/>
                </a:lnTo>
                <a:close/>
                <a:moveTo>
                  <a:pt x="389947" y="345347"/>
                </a:moveTo>
                <a:lnTo>
                  <a:pt x="53574" y="345347"/>
                </a:lnTo>
                <a:lnTo>
                  <a:pt x="53574" y="695893"/>
                </a:lnTo>
                <a:lnTo>
                  <a:pt x="389947" y="695893"/>
                </a:lnTo>
                <a:close/>
                <a:moveTo>
                  <a:pt x="741535" y="11639155"/>
                </a:moveTo>
                <a:lnTo>
                  <a:pt x="405166" y="11639155"/>
                </a:lnTo>
                <a:lnTo>
                  <a:pt x="405166" y="11989703"/>
                </a:lnTo>
                <a:lnTo>
                  <a:pt x="741535" y="11989703"/>
                </a:lnTo>
                <a:close/>
                <a:moveTo>
                  <a:pt x="741535" y="11274028"/>
                </a:moveTo>
                <a:lnTo>
                  <a:pt x="405166" y="11274028"/>
                </a:lnTo>
                <a:lnTo>
                  <a:pt x="405166" y="11624575"/>
                </a:lnTo>
                <a:lnTo>
                  <a:pt x="741535" y="11624575"/>
                </a:lnTo>
                <a:close/>
                <a:moveTo>
                  <a:pt x="741535" y="10908900"/>
                </a:moveTo>
                <a:lnTo>
                  <a:pt x="405166" y="10908900"/>
                </a:lnTo>
                <a:lnTo>
                  <a:pt x="405166" y="11259448"/>
                </a:lnTo>
                <a:lnTo>
                  <a:pt x="741535" y="11259448"/>
                </a:lnTo>
                <a:close/>
                <a:moveTo>
                  <a:pt x="741535" y="10543772"/>
                </a:moveTo>
                <a:lnTo>
                  <a:pt x="405166" y="10543772"/>
                </a:lnTo>
                <a:lnTo>
                  <a:pt x="405166" y="10894320"/>
                </a:lnTo>
                <a:lnTo>
                  <a:pt x="741535" y="10894320"/>
                </a:lnTo>
                <a:close/>
                <a:moveTo>
                  <a:pt x="741535" y="10178645"/>
                </a:moveTo>
                <a:lnTo>
                  <a:pt x="405166" y="10178645"/>
                </a:lnTo>
                <a:lnTo>
                  <a:pt x="405166" y="10529192"/>
                </a:lnTo>
                <a:lnTo>
                  <a:pt x="741535" y="10529192"/>
                </a:lnTo>
                <a:close/>
                <a:moveTo>
                  <a:pt x="741535" y="9813518"/>
                </a:moveTo>
                <a:lnTo>
                  <a:pt x="405166" y="9813518"/>
                </a:lnTo>
                <a:lnTo>
                  <a:pt x="405166" y="10164065"/>
                </a:lnTo>
                <a:lnTo>
                  <a:pt x="741535" y="10164065"/>
                </a:lnTo>
                <a:close/>
                <a:moveTo>
                  <a:pt x="741535" y="9448390"/>
                </a:moveTo>
                <a:lnTo>
                  <a:pt x="405166" y="9448390"/>
                </a:lnTo>
                <a:lnTo>
                  <a:pt x="405166" y="9798938"/>
                </a:lnTo>
                <a:lnTo>
                  <a:pt x="741535" y="9798938"/>
                </a:lnTo>
                <a:close/>
                <a:moveTo>
                  <a:pt x="741535" y="9083262"/>
                </a:moveTo>
                <a:lnTo>
                  <a:pt x="405166" y="9083262"/>
                </a:lnTo>
                <a:lnTo>
                  <a:pt x="405166" y="9433810"/>
                </a:lnTo>
                <a:lnTo>
                  <a:pt x="741535" y="9433810"/>
                </a:lnTo>
                <a:close/>
                <a:moveTo>
                  <a:pt x="741535" y="8718135"/>
                </a:moveTo>
                <a:lnTo>
                  <a:pt x="405166" y="8718135"/>
                </a:lnTo>
                <a:lnTo>
                  <a:pt x="405166" y="9068682"/>
                </a:lnTo>
                <a:lnTo>
                  <a:pt x="741535" y="9068682"/>
                </a:lnTo>
                <a:close/>
                <a:moveTo>
                  <a:pt x="741535" y="8353008"/>
                </a:moveTo>
                <a:lnTo>
                  <a:pt x="405166" y="8353008"/>
                </a:lnTo>
                <a:lnTo>
                  <a:pt x="405166" y="8703555"/>
                </a:lnTo>
                <a:lnTo>
                  <a:pt x="741535" y="8703555"/>
                </a:lnTo>
                <a:close/>
                <a:moveTo>
                  <a:pt x="741535" y="7987881"/>
                </a:moveTo>
                <a:lnTo>
                  <a:pt x="405166" y="7987881"/>
                </a:lnTo>
                <a:lnTo>
                  <a:pt x="405166" y="8338428"/>
                </a:lnTo>
                <a:lnTo>
                  <a:pt x="741535" y="8338428"/>
                </a:lnTo>
                <a:close/>
                <a:moveTo>
                  <a:pt x="741535" y="7622754"/>
                </a:moveTo>
                <a:lnTo>
                  <a:pt x="405166" y="7622754"/>
                </a:lnTo>
                <a:lnTo>
                  <a:pt x="405166" y="7973301"/>
                </a:lnTo>
                <a:lnTo>
                  <a:pt x="741535" y="7973301"/>
                </a:lnTo>
                <a:close/>
                <a:moveTo>
                  <a:pt x="741535" y="7257625"/>
                </a:moveTo>
                <a:lnTo>
                  <a:pt x="405166" y="7257625"/>
                </a:lnTo>
                <a:lnTo>
                  <a:pt x="405166" y="7608174"/>
                </a:lnTo>
                <a:lnTo>
                  <a:pt x="741535" y="7608174"/>
                </a:lnTo>
                <a:close/>
                <a:moveTo>
                  <a:pt x="741535" y="6892501"/>
                </a:moveTo>
                <a:lnTo>
                  <a:pt x="405166" y="6892501"/>
                </a:lnTo>
                <a:lnTo>
                  <a:pt x="405166" y="7243044"/>
                </a:lnTo>
                <a:lnTo>
                  <a:pt x="741535" y="7243044"/>
                </a:lnTo>
                <a:close/>
                <a:moveTo>
                  <a:pt x="741535" y="6527374"/>
                </a:moveTo>
                <a:lnTo>
                  <a:pt x="405166" y="6527374"/>
                </a:lnTo>
                <a:lnTo>
                  <a:pt x="405166" y="6877920"/>
                </a:lnTo>
                <a:lnTo>
                  <a:pt x="741535" y="6877920"/>
                </a:lnTo>
                <a:close/>
                <a:moveTo>
                  <a:pt x="741535" y="6187383"/>
                </a:moveTo>
                <a:lnTo>
                  <a:pt x="405167" y="6187383"/>
                </a:lnTo>
                <a:lnTo>
                  <a:pt x="405167" y="6357302"/>
                </a:lnTo>
                <a:lnTo>
                  <a:pt x="405166" y="6357302"/>
                </a:lnTo>
                <a:lnTo>
                  <a:pt x="405166" y="6512794"/>
                </a:lnTo>
                <a:lnTo>
                  <a:pt x="741535" y="6512794"/>
                </a:lnTo>
                <a:close/>
                <a:moveTo>
                  <a:pt x="741536" y="5822255"/>
                </a:moveTo>
                <a:lnTo>
                  <a:pt x="405167" y="5822255"/>
                </a:lnTo>
                <a:lnTo>
                  <a:pt x="405167" y="6172803"/>
                </a:lnTo>
                <a:lnTo>
                  <a:pt x="741536" y="6172803"/>
                </a:lnTo>
                <a:close/>
                <a:moveTo>
                  <a:pt x="741536" y="5457129"/>
                </a:moveTo>
                <a:lnTo>
                  <a:pt x="405167" y="5457129"/>
                </a:lnTo>
                <a:lnTo>
                  <a:pt x="405167" y="5807676"/>
                </a:lnTo>
                <a:lnTo>
                  <a:pt x="741536" y="5807676"/>
                </a:lnTo>
                <a:close/>
                <a:moveTo>
                  <a:pt x="741536" y="5092001"/>
                </a:moveTo>
                <a:lnTo>
                  <a:pt x="405167" y="5092001"/>
                </a:lnTo>
                <a:lnTo>
                  <a:pt x="405167" y="5442548"/>
                </a:lnTo>
                <a:lnTo>
                  <a:pt x="741536" y="5442548"/>
                </a:lnTo>
                <a:close/>
                <a:moveTo>
                  <a:pt x="741536" y="4726873"/>
                </a:moveTo>
                <a:lnTo>
                  <a:pt x="405167" y="4726873"/>
                </a:lnTo>
                <a:lnTo>
                  <a:pt x="405167" y="5077421"/>
                </a:lnTo>
                <a:lnTo>
                  <a:pt x="741536" y="5077421"/>
                </a:lnTo>
                <a:close/>
                <a:moveTo>
                  <a:pt x="741536" y="4361745"/>
                </a:moveTo>
                <a:lnTo>
                  <a:pt x="405167" y="4361745"/>
                </a:lnTo>
                <a:lnTo>
                  <a:pt x="405167" y="4712293"/>
                </a:lnTo>
                <a:lnTo>
                  <a:pt x="741536" y="4712293"/>
                </a:lnTo>
                <a:close/>
                <a:moveTo>
                  <a:pt x="741536" y="3996618"/>
                </a:moveTo>
                <a:lnTo>
                  <a:pt x="405167" y="3996618"/>
                </a:lnTo>
                <a:lnTo>
                  <a:pt x="405167" y="4347165"/>
                </a:lnTo>
                <a:lnTo>
                  <a:pt x="741536" y="4347165"/>
                </a:lnTo>
                <a:close/>
                <a:moveTo>
                  <a:pt x="741536" y="3631491"/>
                </a:moveTo>
                <a:lnTo>
                  <a:pt x="405167" y="3631491"/>
                </a:lnTo>
                <a:lnTo>
                  <a:pt x="405167" y="3982038"/>
                </a:lnTo>
                <a:lnTo>
                  <a:pt x="741536" y="3982038"/>
                </a:lnTo>
                <a:close/>
                <a:moveTo>
                  <a:pt x="741536" y="3266363"/>
                </a:moveTo>
                <a:lnTo>
                  <a:pt x="405167" y="3266363"/>
                </a:lnTo>
                <a:lnTo>
                  <a:pt x="405167" y="3616911"/>
                </a:lnTo>
                <a:lnTo>
                  <a:pt x="741536" y="3616911"/>
                </a:lnTo>
                <a:close/>
                <a:moveTo>
                  <a:pt x="741536" y="2901235"/>
                </a:moveTo>
                <a:lnTo>
                  <a:pt x="405167" y="2901235"/>
                </a:lnTo>
                <a:lnTo>
                  <a:pt x="405167" y="3251783"/>
                </a:lnTo>
                <a:lnTo>
                  <a:pt x="741536" y="3251783"/>
                </a:lnTo>
                <a:close/>
                <a:moveTo>
                  <a:pt x="741536" y="2536108"/>
                </a:moveTo>
                <a:lnTo>
                  <a:pt x="405167" y="2536108"/>
                </a:lnTo>
                <a:lnTo>
                  <a:pt x="405167" y="2886655"/>
                </a:lnTo>
                <a:lnTo>
                  <a:pt x="741536" y="2886655"/>
                </a:lnTo>
                <a:close/>
                <a:moveTo>
                  <a:pt x="741536" y="2170981"/>
                </a:moveTo>
                <a:lnTo>
                  <a:pt x="405167" y="2170981"/>
                </a:lnTo>
                <a:lnTo>
                  <a:pt x="405167" y="2521528"/>
                </a:lnTo>
                <a:lnTo>
                  <a:pt x="741536" y="2521528"/>
                </a:lnTo>
                <a:close/>
                <a:moveTo>
                  <a:pt x="741536" y="1805854"/>
                </a:moveTo>
                <a:lnTo>
                  <a:pt x="405167" y="1805854"/>
                </a:lnTo>
                <a:lnTo>
                  <a:pt x="405167" y="2156401"/>
                </a:lnTo>
                <a:lnTo>
                  <a:pt x="741536" y="2156401"/>
                </a:lnTo>
                <a:close/>
                <a:moveTo>
                  <a:pt x="741536" y="1440727"/>
                </a:moveTo>
                <a:lnTo>
                  <a:pt x="405167" y="1440727"/>
                </a:lnTo>
                <a:lnTo>
                  <a:pt x="405167" y="1791274"/>
                </a:lnTo>
                <a:lnTo>
                  <a:pt x="741536" y="1791274"/>
                </a:lnTo>
                <a:close/>
                <a:moveTo>
                  <a:pt x="741536" y="1075598"/>
                </a:moveTo>
                <a:lnTo>
                  <a:pt x="405167" y="1075598"/>
                </a:lnTo>
                <a:lnTo>
                  <a:pt x="405167" y="1426147"/>
                </a:lnTo>
                <a:lnTo>
                  <a:pt x="741536" y="1426147"/>
                </a:lnTo>
                <a:close/>
                <a:moveTo>
                  <a:pt x="741536" y="710474"/>
                </a:moveTo>
                <a:lnTo>
                  <a:pt x="405167" y="710474"/>
                </a:lnTo>
                <a:lnTo>
                  <a:pt x="405167" y="1061017"/>
                </a:lnTo>
                <a:lnTo>
                  <a:pt x="741536" y="1061017"/>
                </a:lnTo>
                <a:close/>
                <a:moveTo>
                  <a:pt x="741536" y="345347"/>
                </a:moveTo>
                <a:lnTo>
                  <a:pt x="405167" y="345347"/>
                </a:lnTo>
                <a:lnTo>
                  <a:pt x="405167" y="695893"/>
                </a:lnTo>
                <a:lnTo>
                  <a:pt x="741536" y="695893"/>
                </a:lnTo>
                <a:close/>
                <a:moveTo>
                  <a:pt x="1093125" y="12004282"/>
                </a:moveTo>
                <a:lnTo>
                  <a:pt x="756755" y="12004282"/>
                </a:lnTo>
                <a:lnTo>
                  <a:pt x="756755" y="12354830"/>
                </a:lnTo>
                <a:lnTo>
                  <a:pt x="1093125" y="12354830"/>
                </a:lnTo>
                <a:close/>
                <a:moveTo>
                  <a:pt x="1093125" y="11639155"/>
                </a:moveTo>
                <a:lnTo>
                  <a:pt x="756755" y="11639155"/>
                </a:lnTo>
                <a:lnTo>
                  <a:pt x="756755" y="11989703"/>
                </a:lnTo>
                <a:lnTo>
                  <a:pt x="1093125" y="11989703"/>
                </a:lnTo>
                <a:close/>
                <a:moveTo>
                  <a:pt x="1093125" y="11274028"/>
                </a:moveTo>
                <a:lnTo>
                  <a:pt x="756755" y="11274028"/>
                </a:lnTo>
                <a:lnTo>
                  <a:pt x="756755" y="11624575"/>
                </a:lnTo>
                <a:lnTo>
                  <a:pt x="1093125" y="11624575"/>
                </a:lnTo>
                <a:close/>
                <a:moveTo>
                  <a:pt x="1093125" y="10908900"/>
                </a:moveTo>
                <a:lnTo>
                  <a:pt x="756755" y="10908900"/>
                </a:lnTo>
                <a:lnTo>
                  <a:pt x="756755" y="11259448"/>
                </a:lnTo>
                <a:lnTo>
                  <a:pt x="1093125" y="11259448"/>
                </a:lnTo>
                <a:close/>
                <a:moveTo>
                  <a:pt x="1093125" y="10543772"/>
                </a:moveTo>
                <a:lnTo>
                  <a:pt x="756755" y="10543772"/>
                </a:lnTo>
                <a:lnTo>
                  <a:pt x="756755" y="10894320"/>
                </a:lnTo>
                <a:lnTo>
                  <a:pt x="1093125" y="10894320"/>
                </a:lnTo>
                <a:close/>
                <a:moveTo>
                  <a:pt x="1093125" y="10178645"/>
                </a:moveTo>
                <a:lnTo>
                  <a:pt x="756755" y="10178645"/>
                </a:lnTo>
                <a:lnTo>
                  <a:pt x="756755" y="10529192"/>
                </a:lnTo>
                <a:lnTo>
                  <a:pt x="1093125" y="10529192"/>
                </a:lnTo>
                <a:close/>
                <a:moveTo>
                  <a:pt x="1093125" y="9813518"/>
                </a:moveTo>
                <a:lnTo>
                  <a:pt x="756756" y="9813518"/>
                </a:lnTo>
                <a:lnTo>
                  <a:pt x="756755" y="10164065"/>
                </a:lnTo>
                <a:lnTo>
                  <a:pt x="1093125" y="10164065"/>
                </a:lnTo>
                <a:close/>
                <a:moveTo>
                  <a:pt x="1093125" y="9448390"/>
                </a:moveTo>
                <a:lnTo>
                  <a:pt x="756756" y="9448390"/>
                </a:lnTo>
                <a:lnTo>
                  <a:pt x="756756" y="9798938"/>
                </a:lnTo>
                <a:lnTo>
                  <a:pt x="1093125" y="9798938"/>
                </a:lnTo>
                <a:close/>
                <a:moveTo>
                  <a:pt x="1093125" y="9083262"/>
                </a:moveTo>
                <a:lnTo>
                  <a:pt x="756756" y="9083262"/>
                </a:lnTo>
                <a:lnTo>
                  <a:pt x="756756" y="9433810"/>
                </a:lnTo>
                <a:lnTo>
                  <a:pt x="1093125" y="9433810"/>
                </a:lnTo>
                <a:close/>
                <a:moveTo>
                  <a:pt x="1093125" y="8718135"/>
                </a:moveTo>
                <a:lnTo>
                  <a:pt x="756756" y="8718135"/>
                </a:lnTo>
                <a:lnTo>
                  <a:pt x="756756" y="9068682"/>
                </a:lnTo>
                <a:lnTo>
                  <a:pt x="1093125" y="9068682"/>
                </a:lnTo>
                <a:close/>
                <a:moveTo>
                  <a:pt x="1093125" y="8353008"/>
                </a:moveTo>
                <a:lnTo>
                  <a:pt x="756756" y="8353008"/>
                </a:lnTo>
                <a:lnTo>
                  <a:pt x="756756" y="8703555"/>
                </a:lnTo>
                <a:lnTo>
                  <a:pt x="1093125" y="8703555"/>
                </a:lnTo>
                <a:close/>
                <a:moveTo>
                  <a:pt x="1093125" y="7987881"/>
                </a:moveTo>
                <a:lnTo>
                  <a:pt x="756756" y="7987881"/>
                </a:lnTo>
                <a:lnTo>
                  <a:pt x="756756" y="8338428"/>
                </a:lnTo>
                <a:lnTo>
                  <a:pt x="1093125" y="8338428"/>
                </a:lnTo>
                <a:close/>
                <a:moveTo>
                  <a:pt x="1093125" y="7622754"/>
                </a:moveTo>
                <a:lnTo>
                  <a:pt x="756756" y="7622754"/>
                </a:lnTo>
                <a:lnTo>
                  <a:pt x="756756" y="7973301"/>
                </a:lnTo>
                <a:lnTo>
                  <a:pt x="1093125" y="7973301"/>
                </a:lnTo>
                <a:close/>
                <a:moveTo>
                  <a:pt x="1093125" y="7257625"/>
                </a:moveTo>
                <a:lnTo>
                  <a:pt x="756755" y="7257625"/>
                </a:lnTo>
                <a:lnTo>
                  <a:pt x="756756" y="7608174"/>
                </a:lnTo>
                <a:lnTo>
                  <a:pt x="1093125" y="7608174"/>
                </a:lnTo>
                <a:close/>
                <a:moveTo>
                  <a:pt x="1093125" y="6892501"/>
                </a:moveTo>
                <a:lnTo>
                  <a:pt x="756755" y="6892501"/>
                </a:lnTo>
                <a:lnTo>
                  <a:pt x="756755" y="7243044"/>
                </a:lnTo>
                <a:lnTo>
                  <a:pt x="1093125" y="7243044"/>
                </a:lnTo>
                <a:close/>
                <a:moveTo>
                  <a:pt x="1093125" y="6527374"/>
                </a:moveTo>
                <a:lnTo>
                  <a:pt x="756755" y="6527374"/>
                </a:lnTo>
                <a:lnTo>
                  <a:pt x="756755" y="6877920"/>
                </a:lnTo>
                <a:lnTo>
                  <a:pt x="1093125" y="6877920"/>
                </a:lnTo>
                <a:close/>
                <a:moveTo>
                  <a:pt x="1093125" y="6187383"/>
                </a:moveTo>
                <a:lnTo>
                  <a:pt x="756756" y="6187383"/>
                </a:lnTo>
                <a:lnTo>
                  <a:pt x="756756" y="6357302"/>
                </a:lnTo>
                <a:lnTo>
                  <a:pt x="756755" y="6357302"/>
                </a:lnTo>
                <a:lnTo>
                  <a:pt x="756755" y="6512794"/>
                </a:lnTo>
                <a:lnTo>
                  <a:pt x="1093125" y="6512794"/>
                </a:lnTo>
                <a:close/>
                <a:moveTo>
                  <a:pt x="1093126" y="5822255"/>
                </a:moveTo>
                <a:lnTo>
                  <a:pt x="756756" y="5822255"/>
                </a:lnTo>
                <a:lnTo>
                  <a:pt x="756756" y="6172803"/>
                </a:lnTo>
                <a:lnTo>
                  <a:pt x="1093126" y="6172803"/>
                </a:lnTo>
                <a:close/>
                <a:moveTo>
                  <a:pt x="1093126" y="5457129"/>
                </a:moveTo>
                <a:lnTo>
                  <a:pt x="756756" y="5457129"/>
                </a:lnTo>
                <a:lnTo>
                  <a:pt x="756756" y="5807676"/>
                </a:lnTo>
                <a:lnTo>
                  <a:pt x="1093126" y="5807676"/>
                </a:lnTo>
                <a:close/>
                <a:moveTo>
                  <a:pt x="1093126" y="5092001"/>
                </a:moveTo>
                <a:lnTo>
                  <a:pt x="756756" y="5092001"/>
                </a:lnTo>
                <a:lnTo>
                  <a:pt x="756756" y="5442548"/>
                </a:lnTo>
                <a:lnTo>
                  <a:pt x="1093126" y="5442548"/>
                </a:lnTo>
                <a:close/>
                <a:moveTo>
                  <a:pt x="1093126" y="4726873"/>
                </a:moveTo>
                <a:lnTo>
                  <a:pt x="756756" y="4726873"/>
                </a:lnTo>
                <a:lnTo>
                  <a:pt x="756756" y="5077421"/>
                </a:lnTo>
                <a:lnTo>
                  <a:pt x="1093126" y="5077421"/>
                </a:lnTo>
                <a:close/>
                <a:moveTo>
                  <a:pt x="1093126" y="4361745"/>
                </a:moveTo>
                <a:lnTo>
                  <a:pt x="756756" y="4361745"/>
                </a:lnTo>
                <a:lnTo>
                  <a:pt x="756756" y="4712293"/>
                </a:lnTo>
                <a:lnTo>
                  <a:pt x="1093126" y="4712293"/>
                </a:lnTo>
                <a:close/>
                <a:moveTo>
                  <a:pt x="1093126" y="3996618"/>
                </a:moveTo>
                <a:lnTo>
                  <a:pt x="756756" y="3996618"/>
                </a:lnTo>
                <a:lnTo>
                  <a:pt x="756756" y="4347165"/>
                </a:lnTo>
                <a:lnTo>
                  <a:pt x="1093126" y="4347165"/>
                </a:lnTo>
                <a:close/>
                <a:moveTo>
                  <a:pt x="1093126" y="3631491"/>
                </a:moveTo>
                <a:lnTo>
                  <a:pt x="756757" y="3631491"/>
                </a:lnTo>
                <a:lnTo>
                  <a:pt x="756756" y="3982038"/>
                </a:lnTo>
                <a:lnTo>
                  <a:pt x="1093126" y="3982038"/>
                </a:lnTo>
                <a:close/>
                <a:moveTo>
                  <a:pt x="1093126" y="3266363"/>
                </a:moveTo>
                <a:lnTo>
                  <a:pt x="756757" y="3266363"/>
                </a:lnTo>
                <a:lnTo>
                  <a:pt x="756757" y="3616911"/>
                </a:lnTo>
                <a:lnTo>
                  <a:pt x="1093126" y="3616911"/>
                </a:lnTo>
                <a:close/>
                <a:moveTo>
                  <a:pt x="1093126" y="2901235"/>
                </a:moveTo>
                <a:lnTo>
                  <a:pt x="756757" y="2901235"/>
                </a:lnTo>
                <a:lnTo>
                  <a:pt x="756757" y="3251783"/>
                </a:lnTo>
                <a:lnTo>
                  <a:pt x="1093126" y="3251783"/>
                </a:lnTo>
                <a:close/>
                <a:moveTo>
                  <a:pt x="1093126" y="2536108"/>
                </a:moveTo>
                <a:lnTo>
                  <a:pt x="756757" y="2536108"/>
                </a:lnTo>
                <a:lnTo>
                  <a:pt x="756757" y="2886655"/>
                </a:lnTo>
                <a:lnTo>
                  <a:pt x="1093126" y="2886655"/>
                </a:lnTo>
                <a:close/>
                <a:moveTo>
                  <a:pt x="1093126" y="2170981"/>
                </a:moveTo>
                <a:lnTo>
                  <a:pt x="756757" y="2170981"/>
                </a:lnTo>
                <a:lnTo>
                  <a:pt x="756757" y="2521528"/>
                </a:lnTo>
                <a:lnTo>
                  <a:pt x="1093126" y="2521528"/>
                </a:lnTo>
                <a:close/>
                <a:moveTo>
                  <a:pt x="1093126" y="1805854"/>
                </a:moveTo>
                <a:lnTo>
                  <a:pt x="756757" y="1805854"/>
                </a:lnTo>
                <a:lnTo>
                  <a:pt x="756757" y="2156401"/>
                </a:lnTo>
                <a:lnTo>
                  <a:pt x="1093126" y="2156401"/>
                </a:lnTo>
                <a:close/>
                <a:moveTo>
                  <a:pt x="1093126" y="1440727"/>
                </a:moveTo>
                <a:lnTo>
                  <a:pt x="756757" y="1440727"/>
                </a:lnTo>
                <a:lnTo>
                  <a:pt x="756757" y="1791274"/>
                </a:lnTo>
                <a:lnTo>
                  <a:pt x="1093126" y="1791274"/>
                </a:lnTo>
                <a:close/>
                <a:moveTo>
                  <a:pt x="1093126" y="1075598"/>
                </a:moveTo>
                <a:lnTo>
                  <a:pt x="756756" y="1075598"/>
                </a:lnTo>
                <a:lnTo>
                  <a:pt x="756757" y="1426147"/>
                </a:lnTo>
                <a:lnTo>
                  <a:pt x="1093126" y="1426147"/>
                </a:lnTo>
                <a:close/>
                <a:moveTo>
                  <a:pt x="1093126" y="710474"/>
                </a:moveTo>
                <a:lnTo>
                  <a:pt x="756756" y="710474"/>
                </a:lnTo>
                <a:lnTo>
                  <a:pt x="756756" y="1061017"/>
                </a:lnTo>
                <a:lnTo>
                  <a:pt x="1093126" y="1061017"/>
                </a:lnTo>
                <a:close/>
                <a:moveTo>
                  <a:pt x="1093126" y="345347"/>
                </a:moveTo>
                <a:lnTo>
                  <a:pt x="756756" y="345347"/>
                </a:lnTo>
                <a:lnTo>
                  <a:pt x="756756" y="695893"/>
                </a:lnTo>
                <a:lnTo>
                  <a:pt x="1093126" y="695893"/>
                </a:lnTo>
                <a:close/>
                <a:moveTo>
                  <a:pt x="1444715" y="12004284"/>
                </a:moveTo>
                <a:lnTo>
                  <a:pt x="1108345" y="12004282"/>
                </a:lnTo>
                <a:lnTo>
                  <a:pt x="1108345" y="12354830"/>
                </a:lnTo>
                <a:lnTo>
                  <a:pt x="1444715" y="12354830"/>
                </a:lnTo>
                <a:close/>
                <a:moveTo>
                  <a:pt x="1444715" y="11639156"/>
                </a:moveTo>
                <a:lnTo>
                  <a:pt x="1108345" y="11639155"/>
                </a:lnTo>
                <a:lnTo>
                  <a:pt x="1108345" y="11989703"/>
                </a:lnTo>
                <a:lnTo>
                  <a:pt x="1444715" y="11989703"/>
                </a:lnTo>
                <a:close/>
                <a:moveTo>
                  <a:pt x="1444715" y="11274028"/>
                </a:moveTo>
                <a:lnTo>
                  <a:pt x="1108345" y="11274028"/>
                </a:lnTo>
                <a:lnTo>
                  <a:pt x="1108345" y="11624575"/>
                </a:lnTo>
                <a:lnTo>
                  <a:pt x="1444715" y="11624575"/>
                </a:lnTo>
                <a:close/>
                <a:moveTo>
                  <a:pt x="1444715" y="10908901"/>
                </a:moveTo>
                <a:lnTo>
                  <a:pt x="1108345" y="10908900"/>
                </a:lnTo>
                <a:lnTo>
                  <a:pt x="1108345" y="11259448"/>
                </a:lnTo>
                <a:lnTo>
                  <a:pt x="1444715" y="11259448"/>
                </a:lnTo>
                <a:close/>
                <a:moveTo>
                  <a:pt x="1444715" y="10543773"/>
                </a:moveTo>
                <a:lnTo>
                  <a:pt x="1108345" y="10543772"/>
                </a:lnTo>
                <a:lnTo>
                  <a:pt x="1108345" y="10894320"/>
                </a:lnTo>
                <a:lnTo>
                  <a:pt x="1444715" y="10894320"/>
                </a:lnTo>
                <a:close/>
                <a:moveTo>
                  <a:pt x="1444715" y="10178645"/>
                </a:moveTo>
                <a:lnTo>
                  <a:pt x="1108345" y="10178645"/>
                </a:lnTo>
                <a:lnTo>
                  <a:pt x="1108345" y="10529192"/>
                </a:lnTo>
                <a:lnTo>
                  <a:pt x="1444715" y="10529192"/>
                </a:lnTo>
                <a:close/>
                <a:moveTo>
                  <a:pt x="1444715" y="9813518"/>
                </a:moveTo>
                <a:lnTo>
                  <a:pt x="1108346" y="9813518"/>
                </a:lnTo>
                <a:lnTo>
                  <a:pt x="1108345" y="10164065"/>
                </a:lnTo>
                <a:lnTo>
                  <a:pt x="1444715" y="10164065"/>
                </a:lnTo>
                <a:close/>
                <a:moveTo>
                  <a:pt x="1444715" y="9448390"/>
                </a:moveTo>
                <a:lnTo>
                  <a:pt x="1108346" y="9448390"/>
                </a:lnTo>
                <a:lnTo>
                  <a:pt x="1108346" y="9798938"/>
                </a:lnTo>
                <a:lnTo>
                  <a:pt x="1444715" y="9798938"/>
                </a:lnTo>
                <a:close/>
                <a:moveTo>
                  <a:pt x="1444715" y="9083262"/>
                </a:moveTo>
                <a:lnTo>
                  <a:pt x="1108346" y="9083262"/>
                </a:lnTo>
                <a:lnTo>
                  <a:pt x="1108346" y="9433810"/>
                </a:lnTo>
                <a:lnTo>
                  <a:pt x="1444715" y="9433810"/>
                </a:lnTo>
                <a:close/>
                <a:moveTo>
                  <a:pt x="1444715" y="8718135"/>
                </a:moveTo>
                <a:lnTo>
                  <a:pt x="1108346" y="8718135"/>
                </a:lnTo>
                <a:lnTo>
                  <a:pt x="1108346" y="9068682"/>
                </a:lnTo>
                <a:lnTo>
                  <a:pt x="1444715" y="9068682"/>
                </a:lnTo>
                <a:close/>
                <a:moveTo>
                  <a:pt x="1444715" y="8353008"/>
                </a:moveTo>
                <a:lnTo>
                  <a:pt x="1108346" y="8353008"/>
                </a:lnTo>
                <a:lnTo>
                  <a:pt x="1108346" y="8703555"/>
                </a:lnTo>
                <a:lnTo>
                  <a:pt x="1444715" y="8703555"/>
                </a:lnTo>
                <a:close/>
                <a:moveTo>
                  <a:pt x="1444715" y="7987881"/>
                </a:moveTo>
                <a:lnTo>
                  <a:pt x="1108346" y="7987881"/>
                </a:lnTo>
                <a:lnTo>
                  <a:pt x="1108346" y="8338428"/>
                </a:lnTo>
                <a:lnTo>
                  <a:pt x="1444715" y="8338428"/>
                </a:lnTo>
                <a:close/>
                <a:moveTo>
                  <a:pt x="1444715" y="7622754"/>
                </a:moveTo>
                <a:lnTo>
                  <a:pt x="1108346" y="7622754"/>
                </a:lnTo>
                <a:lnTo>
                  <a:pt x="1108346" y="7973301"/>
                </a:lnTo>
                <a:lnTo>
                  <a:pt x="1444715" y="7973301"/>
                </a:lnTo>
                <a:close/>
                <a:moveTo>
                  <a:pt x="1444715" y="7257625"/>
                </a:moveTo>
                <a:lnTo>
                  <a:pt x="1108346" y="7257625"/>
                </a:lnTo>
                <a:lnTo>
                  <a:pt x="1108346" y="7608174"/>
                </a:lnTo>
                <a:lnTo>
                  <a:pt x="1444715" y="7608174"/>
                </a:lnTo>
                <a:close/>
                <a:moveTo>
                  <a:pt x="1444715" y="6892501"/>
                </a:moveTo>
                <a:lnTo>
                  <a:pt x="1108345" y="6892501"/>
                </a:lnTo>
                <a:lnTo>
                  <a:pt x="1108346" y="7243044"/>
                </a:lnTo>
                <a:lnTo>
                  <a:pt x="1444715" y="7243044"/>
                </a:lnTo>
                <a:close/>
                <a:moveTo>
                  <a:pt x="1444715" y="6527374"/>
                </a:moveTo>
                <a:lnTo>
                  <a:pt x="1108345" y="6527374"/>
                </a:lnTo>
                <a:lnTo>
                  <a:pt x="1108345" y="6877920"/>
                </a:lnTo>
                <a:lnTo>
                  <a:pt x="1444715" y="6877920"/>
                </a:lnTo>
                <a:close/>
                <a:moveTo>
                  <a:pt x="1444715" y="6187385"/>
                </a:moveTo>
                <a:lnTo>
                  <a:pt x="1108346" y="6187383"/>
                </a:lnTo>
                <a:lnTo>
                  <a:pt x="1108346" y="6357302"/>
                </a:lnTo>
                <a:lnTo>
                  <a:pt x="1108345" y="6357302"/>
                </a:lnTo>
                <a:lnTo>
                  <a:pt x="1108345" y="6512794"/>
                </a:lnTo>
                <a:lnTo>
                  <a:pt x="1444715" y="6512794"/>
                </a:lnTo>
                <a:close/>
                <a:moveTo>
                  <a:pt x="1444716" y="5822257"/>
                </a:moveTo>
                <a:lnTo>
                  <a:pt x="1108346" y="5822255"/>
                </a:lnTo>
                <a:lnTo>
                  <a:pt x="1108346" y="6172803"/>
                </a:lnTo>
                <a:lnTo>
                  <a:pt x="1444716" y="6172803"/>
                </a:lnTo>
                <a:close/>
                <a:moveTo>
                  <a:pt x="1444716" y="5457129"/>
                </a:moveTo>
                <a:lnTo>
                  <a:pt x="1108346" y="5457129"/>
                </a:lnTo>
                <a:lnTo>
                  <a:pt x="1108346" y="5807676"/>
                </a:lnTo>
                <a:lnTo>
                  <a:pt x="1444716" y="5807676"/>
                </a:lnTo>
                <a:close/>
                <a:moveTo>
                  <a:pt x="1444716" y="5092001"/>
                </a:moveTo>
                <a:lnTo>
                  <a:pt x="1108346" y="5092001"/>
                </a:lnTo>
                <a:lnTo>
                  <a:pt x="1108346" y="5442548"/>
                </a:lnTo>
                <a:lnTo>
                  <a:pt x="1444716" y="5442548"/>
                </a:lnTo>
                <a:close/>
                <a:moveTo>
                  <a:pt x="1444716" y="4726874"/>
                </a:moveTo>
                <a:lnTo>
                  <a:pt x="1108346" y="4726873"/>
                </a:lnTo>
                <a:lnTo>
                  <a:pt x="1108346" y="5077421"/>
                </a:lnTo>
                <a:lnTo>
                  <a:pt x="1444716" y="5077421"/>
                </a:lnTo>
                <a:close/>
                <a:moveTo>
                  <a:pt x="1444716" y="4361746"/>
                </a:moveTo>
                <a:lnTo>
                  <a:pt x="1108346" y="4361745"/>
                </a:lnTo>
                <a:lnTo>
                  <a:pt x="1108346" y="4712293"/>
                </a:lnTo>
                <a:lnTo>
                  <a:pt x="1444716" y="4712293"/>
                </a:lnTo>
                <a:close/>
                <a:moveTo>
                  <a:pt x="1444716" y="3996618"/>
                </a:moveTo>
                <a:lnTo>
                  <a:pt x="1108346" y="3996618"/>
                </a:lnTo>
                <a:lnTo>
                  <a:pt x="1108346" y="4347165"/>
                </a:lnTo>
                <a:lnTo>
                  <a:pt x="1444716" y="4347165"/>
                </a:lnTo>
                <a:close/>
                <a:moveTo>
                  <a:pt x="1444716" y="3631491"/>
                </a:moveTo>
                <a:lnTo>
                  <a:pt x="1108347" y="3631491"/>
                </a:lnTo>
                <a:lnTo>
                  <a:pt x="1108346" y="3982038"/>
                </a:lnTo>
                <a:lnTo>
                  <a:pt x="1444716" y="3982038"/>
                </a:lnTo>
                <a:close/>
                <a:moveTo>
                  <a:pt x="1444716" y="3266363"/>
                </a:moveTo>
                <a:lnTo>
                  <a:pt x="1108347" y="3266363"/>
                </a:lnTo>
                <a:lnTo>
                  <a:pt x="1108347" y="3616911"/>
                </a:lnTo>
                <a:lnTo>
                  <a:pt x="1444716" y="3616911"/>
                </a:lnTo>
                <a:close/>
                <a:moveTo>
                  <a:pt x="1444716" y="2901235"/>
                </a:moveTo>
                <a:lnTo>
                  <a:pt x="1108347" y="2901235"/>
                </a:lnTo>
                <a:lnTo>
                  <a:pt x="1108347" y="3251783"/>
                </a:lnTo>
                <a:lnTo>
                  <a:pt x="1444716" y="3251783"/>
                </a:lnTo>
                <a:close/>
                <a:moveTo>
                  <a:pt x="1444716" y="2536108"/>
                </a:moveTo>
                <a:lnTo>
                  <a:pt x="1108347" y="2536108"/>
                </a:lnTo>
                <a:lnTo>
                  <a:pt x="1108347" y="2886655"/>
                </a:lnTo>
                <a:lnTo>
                  <a:pt x="1444716" y="2886655"/>
                </a:lnTo>
                <a:close/>
                <a:moveTo>
                  <a:pt x="1444716" y="2170981"/>
                </a:moveTo>
                <a:lnTo>
                  <a:pt x="1108347" y="2170981"/>
                </a:lnTo>
                <a:lnTo>
                  <a:pt x="1108347" y="2521528"/>
                </a:lnTo>
                <a:lnTo>
                  <a:pt x="1444716" y="2521528"/>
                </a:lnTo>
                <a:close/>
                <a:moveTo>
                  <a:pt x="1444716" y="1805854"/>
                </a:moveTo>
                <a:lnTo>
                  <a:pt x="1108347" y="1805854"/>
                </a:lnTo>
                <a:lnTo>
                  <a:pt x="1108347" y="2156401"/>
                </a:lnTo>
                <a:lnTo>
                  <a:pt x="1444716" y="2156401"/>
                </a:lnTo>
                <a:close/>
                <a:moveTo>
                  <a:pt x="1444716" y="1440727"/>
                </a:moveTo>
                <a:lnTo>
                  <a:pt x="1108347" y="1440727"/>
                </a:lnTo>
                <a:lnTo>
                  <a:pt x="1108347" y="1791274"/>
                </a:lnTo>
                <a:lnTo>
                  <a:pt x="1444716" y="1791274"/>
                </a:lnTo>
                <a:close/>
                <a:moveTo>
                  <a:pt x="1444716" y="1075598"/>
                </a:moveTo>
                <a:lnTo>
                  <a:pt x="1108347" y="1075598"/>
                </a:lnTo>
                <a:lnTo>
                  <a:pt x="1108347" y="1426147"/>
                </a:lnTo>
                <a:lnTo>
                  <a:pt x="1444716" y="1426147"/>
                </a:lnTo>
                <a:close/>
                <a:moveTo>
                  <a:pt x="1444716" y="710474"/>
                </a:moveTo>
                <a:lnTo>
                  <a:pt x="1108346" y="710474"/>
                </a:lnTo>
                <a:lnTo>
                  <a:pt x="1108347" y="1061017"/>
                </a:lnTo>
                <a:lnTo>
                  <a:pt x="1444716" y="1061017"/>
                </a:lnTo>
                <a:close/>
                <a:moveTo>
                  <a:pt x="1459936" y="0"/>
                </a:moveTo>
                <a:lnTo>
                  <a:pt x="1459936" y="207762"/>
                </a:lnTo>
                <a:lnTo>
                  <a:pt x="1457855" y="210563"/>
                </a:lnTo>
                <a:lnTo>
                  <a:pt x="1444716" y="220832"/>
                </a:lnTo>
                <a:lnTo>
                  <a:pt x="1444716" y="0"/>
                </a:lnTo>
                <a:close/>
                <a:moveTo>
                  <a:pt x="1796305" y="12004284"/>
                </a:moveTo>
                <a:lnTo>
                  <a:pt x="1459935" y="12004284"/>
                </a:lnTo>
                <a:lnTo>
                  <a:pt x="1459935" y="12354830"/>
                </a:lnTo>
                <a:lnTo>
                  <a:pt x="1796305" y="12354830"/>
                </a:lnTo>
                <a:close/>
                <a:moveTo>
                  <a:pt x="1796305" y="11639156"/>
                </a:moveTo>
                <a:lnTo>
                  <a:pt x="1459935" y="11639156"/>
                </a:lnTo>
                <a:lnTo>
                  <a:pt x="1459935" y="11989703"/>
                </a:lnTo>
                <a:lnTo>
                  <a:pt x="1796305" y="11989703"/>
                </a:lnTo>
                <a:close/>
                <a:moveTo>
                  <a:pt x="1796305" y="11274028"/>
                </a:moveTo>
                <a:lnTo>
                  <a:pt x="1459935" y="11274028"/>
                </a:lnTo>
                <a:lnTo>
                  <a:pt x="1459935" y="11624575"/>
                </a:lnTo>
                <a:lnTo>
                  <a:pt x="1796305" y="11624575"/>
                </a:lnTo>
                <a:close/>
                <a:moveTo>
                  <a:pt x="1796305" y="10908901"/>
                </a:moveTo>
                <a:lnTo>
                  <a:pt x="1459935" y="10908901"/>
                </a:lnTo>
                <a:lnTo>
                  <a:pt x="1459935" y="11259448"/>
                </a:lnTo>
                <a:lnTo>
                  <a:pt x="1796305" y="11259448"/>
                </a:lnTo>
                <a:close/>
                <a:moveTo>
                  <a:pt x="1796305" y="10543773"/>
                </a:moveTo>
                <a:lnTo>
                  <a:pt x="1459935" y="10543773"/>
                </a:lnTo>
                <a:lnTo>
                  <a:pt x="1459935" y="10894320"/>
                </a:lnTo>
                <a:lnTo>
                  <a:pt x="1796305" y="10894320"/>
                </a:lnTo>
                <a:close/>
                <a:moveTo>
                  <a:pt x="1796305" y="10178645"/>
                </a:moveTo>
                <a:lnTo>
                  <a:pt x="1459935" y="10178645"/>
                </a:lnTo>
                <a:lnTo>
                  <a:pt x="1459935" y="10529192"/>
                </a:lnTo>
                <a:lnTo>
                  <a:pt x="1796305" y="10529192"/>
                </a:lnTo>
                <a:close/>
                <a:moveTo>
                  <a:pt x="1796305" y="9813518"/>
                </a:moveTo>
                <a:lnTo>
                  <a:pt x="1459935" y="9813518"/>
                </a:lnTo>
                <a:lnTo>
                  <a:pt x="1459935" y="10164065"/>
                </a:lnTo>
                <a:lnTo>
                  <a:pt x="1796305" y="10164065"/>
                </a:lnTo>
                <a:close/>
                <a:moveTo>
                  <a:pt x="1796305" y="9448390"/>
                </a:moveTo>
                <a:lnTo>
                  <a:pt x="1459935" y="9448390"/>
                </a:lnTo>
                <a:lnTo>
                  <a:pt x="1459935" y="9798938"/>
                </a:lnTo>
                <a:lnTo>
                  <a:pt x="1796305" y="9798938"/>
                </a:lnTo>
                <a:close/>
                <a:moveTo>
                  <a:pt x="1796305" y="9083262"/>
                </a:moveTo>
                <a:lnTo>
                  <a:pt x="1459935" y="9083262"/>
                </a:lnTo>
                <a:lnTo>
                  <a:pt x="1459935" y="9433810"/>
                </a:lnTo>
                <a:lnTo>
                  <a:pt x="1796305" y="9433810"/>
                </a:lnTo>
                <a:close/>
                <a:moveTo>
                  <a:pt x="1796305" y="8718135"/>
                </a:moveTo>
                <a:lnTo>
                  <a:pt x="1459935" y="8718135"/>
                </a:lnTo>
                <a:lnTo>
                  <a:pt x="1459935" y="9068682"/>
                </a:lnTo>
                <a:lnTo>
                  <a:pt x="1796305" y="9068682"/>
                </a:lnTo>
                <a:close/>
                <a:moveTo>
                  <a:pt x="1796305" y="8353008"/>
                </a:moveTo>
                <a:lnTo>
                  <a:pt x="1459935" y="8353008"/>
                </a:lnTo>
                <a:lnTo>
                  <a:pt x="1459935" y="8703555"/>
                </a:lnTo>
                <a:lnTo>
                  <a:pt x="1796305" y="8703555"/>
                </a:lnTo>
                <a:close/>
                <a:moveTo>
                  <a:pt x="1796305" y="7987881"/>
                </a:moveTo>
                <a:lnTo>
                  <a:pt x="1459935" y="7987881"/>
                </a:lnTo>
                <a:lnTo>
                  <a:pt x="1459935" y="8338428"/>
                </a:lnTo>
                <a:lnTo>
                  <a:pt x="1796305" y="8338428"/>
                </a:lnTo>
                <a:close/>
                <a:moveTo>
                  <a:pt x="1796305" y="7622754"/>
                </a:moveTo>
                <a:lnTo>
                  <a:pt x="1459935" y="7622754"/>
                </a:lnTo>
                <a:lnTo>
                  <a:pt x="1459935" y="7973301"/>
                </a:lnTo>
                <a:lnTo>
                  <a:pt x="1796305" y="7973301"/>
                </a:lnTo>
                <a:close/>
                <a:moveTo>
                  <a:pt x="1796305" y="7257625"/>
                </a:moveTo>
                <a:lnTo>
                  <a:pt x="1459935" y="7257625"/>
                </a:lnTo>
                <a:lnTo>
                  <a:pt x="1459935" y="7608174"/>
                </a:lnTo>
                <a:lnTo>
                  <a:pt x="1796305" y="7608174"/>
                </a:lnTo>
                <a:close/>
                <a:moveTo>
                  <a:pt x="1796305" y="6892501"/>
                </a:moveTo>
                <a:lnTo>
                  <a:pt x="1459935" y="6892501"/>
                </a:lnTo>
                <a:lnTo>
                  <a:pt x="1459935" y="7243044"/>
                </a:lnTo>
                <a:lnTo>
                  <a:pt x="1796305" y="7243044"/>
                </a:lnTo>
                <a:close/>
                <a:moveTo>
                  <a:pt x="1796305" y="6527374"/>
                </a:moveTo>
                <a:lnTo>
                  <a:pt x="1459935" y="6527374"/>
                </a:lnTo>
                <a:lnTo>
                  <a:pt x="1459935" y="6877920"/>
                </a:lnTo>
                <a:lnTo>
                  <a:pt x="1796305" y="6877920"/>
                </a:lnTo>
                <a:close/>
                <a:moveTo>
                  <a:pt x="1796305" y="6187385"/>
                </a:moveTo>
                <a:lnTo>
                  <a:pt x="1459936" y="6187385"/>
                </a:lnTo>
                <a:lnTo>
                  <a:pt x="1459936" y="6357302"/>
                </a:lnTo>
                <a:lnTo>
                  <a:pt x="1459935" y="6357302"/>
                </a:lnTo>
                <a:lnTo>
                  <a:pt x="1459935" y="6512794"/>
                </a:lnTo>
                <a:lnTo>
                  <a:pt x="1796305" y="6512794"/>
                </a:lnTo>
                <a:close/>
                <a:moveTo>
                  <a:pt x="1796306" y="5822257"/>
                </a:moveTo>
                <a:lnTo>
                  <a:pt x="1459936" y="5822257"/>
                </a:lnTo>
                <a:lnTo>
                  <a:pt x="1459936" y="6172803"/>
                </a:lnTo>
                <a:lnTo>
                  <a:pt x="1796306" y="6172803"/>
                </a:lnTo>
                <a:close/>
                <a:moveTo>
                  <a:pt x="1796306" y="5457129"/>
                </a:moveTo>
                <a:lnTo>
                  <a:pt x="1459936" y="5457129"/>
                </a:lnTo>
                <a:lnTo>
                  <a:pt x="1459936" y="5807676"/>
                </a:lnTo>
                <a:lnTo>
                  <a:pt x="1796306" y="5807676"/>
                </a:lnTo>
                <a:close/>
                <a:moveTo>
                  <a:pt x="1796306" y="5092001"/>
                </a:moveTo>
                <a:lnTo>
                  <a:pt x="1459936" y="5092001"/>
                </a:lnTo>
                <a:lnTo>
                  <a:pt x="1459936" y="5442548"/>
                </a:lnTo>
                <a:lnTo>
                  <a:pt x="1796306" y="5442548"/>
                </a:lnTo>
                <a:close/>
                <a:moveTo>
                  <a:pt x="1796306" y="4726874"/>
                </a:moveTo>
                <a:lnTo>
                  <a:pt x="1459936" y="4726874"/>
                </a:lnTo>
                <a:lnTo>
                  <a:pt x="1459936" y="5077421"/>
                </a:lnTo>
                <a:lnTo>
                  <a:pt x="1796306" y="5077421"/>
                </a:lnTo>
                <a:close/>
                <a:moveTo>
                  <a:pt x="1796306" y="4361746"/>
                </a:moveTo>
                <a:lnTo>
                  <a:pt x="1459936" y="4361746"/>
                </a:lnTo>
                <a:lnTo>
                  <a:pt x="1459936" y="4712293"/>
                </a:lnTo>
                <a:lnTo>
                  <a:pt x="1796306" y="4712293"/>
                </a:lnTo>
                <a:close/>
                <a:moveTo>
                  <a:pt x="1796306" y="3996618"/>
                </a:moveTo>
                <a:lnTo>
                  <a:pt x="1459936" y="3996618"/>
                </a:lnTo>
                <a:lnTo>
                  <a:pt x="1459936" y="4347165"/>
                </a:lnTo>
                <a:lnTo>
                  <a:pt x="1796306" y="4347165"/>
                </a:lnTo>
                <a:close/>
                <a:moveTo>
                  <a:pt x="1796306" y="3631491"/>
                </a:moveTo>
                <a:lnTo>
                  <a:pt x="1459936" y="3631491"/>
                </a:lnTo>
                <a:lnTo>
                  <a:pt x="1459936" y="3982038"/>
                </a:lnTo>
                <a:lnTo>
                  <a:pt x="1796306" y="3982038"/>
                </a:lnTo>
                <a:close/>
                <a:moveTo>
                  <a:pt x="1796306" y="3266363"/>
                </a:moveTo>
                <a:lnTo>
                  <a:pt x="1459936" y="3266363"/>
                </a:lnTo>
                <a:lnTo>
                  <a:pt x="1459936" y="3616911"/>
                </a:lnTo>
                <a:lnTo>
                  <a:pt x="1796306" y="3616911"/>
                </a:lnTo>
                <a:close/>
                <a:moveTo>
                  <a:pt x="1796306" y="2901235"/>
                </a:moveTo>
                <a:lnTo>
                  <a:pt x="1459936" y="2901235"/>
                </a:lnTo>
                <a:lnTo>
                  <a:pt x="1459936" y="3251783"/>
                </a:lnTo>
                <a:lnTo>
                  <a:pt x="1796306" y="3251783"/>
                </a:lnTo>
                <a:close/>
                <a:moveTo>
                  <a:pt x="1796306" y="2536108"/>
                </a:moveTo>
                <a:lnTo>
                  <a:pt x="1459936" y="2536108"/>
                </a:lnTo>
                <a:lnTo>
                  <a:pt x="1459936" y="2886655"/>
                </a:lnTo>
                <a:lnTo>
                  <a:pt x="1796306" y="2886655"/>
                </a:lnTo>
                <a:close/>
                <a:moveTo>
                  <a:pt x="1796306" y="2170981"/>
                </a:moveTo>
                <a:lnTo>
                  <a:pt x="1459936" y="2170981"/>
                </a:lnTo>
                <a:lnTo>
                  <a:pt x="1459936" y="2521528"/>
                </a:lnTo>
                <a:lnTo>
                  <a:pt x="1796306" y="2521528"/>
                </a:lnTo>
                <a:close/>
                <a:moveTo>
                  <a:pt x="1796306" y="1805854"/>
                </a:moveTo>
                <a:lnTo>
                  <a:pt x="1459936" y="1805854"/>
                </a:lnTo>
                <a:lnTo>
                  <a:pt x="1459936" y="2156401"/>
                </a:lnTo>
                <a:lnTo>
                  <a:pt x="1796306" y="2156401"/>
                </a:lnTo>
                <a:close/>
                <a:moveTo>
                  <a:pt x="1796306" y="1440727"/>
                </a:moveTo>
                <a:lnTo>
                  <a:pt x="1459936" y="1440727"/>
                </a:lnTo>
                <a:lnTo>
                  <a:pt x="1459936" y="1791274"/>
                </a:lnTo>
                <a:lnTo>
                  <a:pt x="1796306" y="1791274"/>
                </a:lnTo>
                <a:close/>
                <a:moveTo>
                  <a:pt x="1796306" y="1075598"/>
                </a:moveTo>
                <a:lnTo>
                  <a:pt x="1459936" y="1075598"/>
                </a:lnTo>
                <a:lnTo>
                  <a:pt x="1459936" y="1426147"/>
                </a:lnTo>
                <a:lnTo>
                  <a:pt x="1796306" y="1426147"/>
                </a:lnTo>
                <a:close/>
                <a:moveTo>
                  <a:pt x="2147895" y="12004284"/>
                </a:moveTo>
                <a:lnTo>
                  <a:pt x="1811525" y="12004284"/>
                </a:lnTo>
                <a:lnTo>
                  <a:pt x="1811525" y="12354830"/>
                </a:lnTo>
                <a:lnTo>
                  <a:pt x="2147895" y="12354830"/>
                </a:lnTo>
                <a:close/>
                <a:moveTo>
                  <a:pt x="2147895" y="11639156"/>
                </a:moveTo>
                <a:lnTo>
                  <a:pt x="1811525" y="11639156"/>
                </a:lnTo>
                <a:lnTo>
                  <a:pt x="1811525" y="11989703"/>
                </a:lnTo>
                <a:lnTo>
                  <a:pt x="2147895" y="11989703"/>
                </a:lnTo>
                <a:close/>
                <a:moveTo>
                  <a:pt x="2147895" y="11274028"/>
                </a:moveTo>
                <a:lnTo>
                  <a:pt x="1811525" y="11274028"/>
                </a:lnTo>
                <a:lnTo>
                  <a:pt x="1811525" y="11624575"/>
                </a:lnTo>
                <a:lnTo>
                  <a:pt x="2147895" y="11624575"/>
                </a:lnTo>
                <a:close/>
                <a:moveTo>
                  <a:pt x="2147895" y="10908901"/>
                </a:moveTo>
                <a:lnTo>
                  <a:pt x="1811525" y="10908901"/>
                </a:lnTo>
                <a:lnTo>
                  <a:pt x="1811525" y="11259448"/>
                </a:lnTo>
                <a:lnTo>
                  <a:pt x="2147895" y="11259448"/>
                </a:lnTo>
                <a:close/>
                <a:moveTo>
                  <a:pt x="2147896" y="10543773"/>
                </a:moveTo>
                <a:lnTo>
                  <a:pt x="1811525" y="10543773"/>
                </a:lnTo>
                <a:lnTo>
                  <a:pt x="1811525" y="10894320"/>
                </a:lnTo>
                <a:lnTo>
                  <a:pt x="2147895" y="10894320"/>
                </a:lnTo>
                <a:close/>
                <a:moveTo>
                  <a:pt x="2147896" y="10178645"/>
                </a:moveTo>
                <a:lnTo>
                  <a:pt x="1811525" y="10178645"/>
                </a:lnTo>
                <a:lnTo>
                  <a:pt x="1811525" y="10529192"/>
                </a:lnTo>
                <a:lnTo>
                  <a:pt x="2147896" y="10529192"/>
                </a:lnTo>
                <a:close/>
                <a:moveTo>
                  <a:pt x="2147896" y="9813518"/>
                </a:moveTo>
                <a:lnTo>
                  <a:pt x="1811525" y="9813518"/>
                </a:lnTo>
                <a:lnTo>
                  <a:pt x="1811525" y="10164065"/>
                </a:lnTo>
                <a:lnTo>
                  <a:pt x="2147896" y="10164065"/>
                </a:lnTo>
                <a:close/>
                <a:moveTo>
                  <a:pt x="2147896" y="9448390"/>
                </a:moveTo>
                <a:lnTo>
                  <a:pt x="1811525" y="9448390"/>
                </a:lnTo>
                <a:lnTo>
                  <a:pt x="1811525" y="9798938"/>
                </a:lnTo>
                <a:lnTo>
                  <a:pt x="2147896" y="9798938"/>
                </a:lnTo>
                <a:close/>
                <a:moveTo>
                  <a:pt x="2147896" y="9083262"/>
                </a:moveTo>
                <a:lnTo>
                  <a:pt x="1811525" y="9083262"/>
                </a:lnTo>
                <a:lnTo>
                  <a:pt x="1811525" y="9433810"/>
                </a:lnTo>
                <a:lnTo>
                  <a:pt x="2147896" y="9433810"/>
                </a:lnTo>
                <a:close/>
                <a:moveTo>
                  <a:pt x="2147896" y="8718135"/>
                </a:moveTo>
                <a:lnTo>
                  <a:pt x="1811525" y="8718135"/>
                </a:lnTo>
                <a:lnTo>
                  <a:pt x="1811525" y="9068682"/>
                </a:lnTo>
                <a:lnTo>
                  <a:pt x="2147896" y="9068682"/>
                </a:lnTo>
                <a:close/>
                <a:moveTo>
                  <a:pt x="2147896" y="8353008"/>
                </a:moveTo>
                <a:lnTo>
                  <a:pt x="1811525" y="8353008"/>
                </a:lnTo>
                <a:lnTo>
                  <a:pt x="1811525" y="8703555"/>
                </a:lnTo>
                <a:lnTo>
                  <a:pt x="2147896" y="8703555"/>
                </a:lnTo>
                <a:close/>
                <a:moveTo>
                  <a:pt x="2147896" y="7987881"/>
                </a:moveTo>
                <a:lnTo>
                  <a:pt x="1811525" y="7987881"/>
                </a:lnTo>
                <a:lnTo>
                  <a:pt x="1811525" y="8338428"/>
                </a:lnTo>
                <a:lnTo>
                  <a:pt x="2147896" y="8338428"/>
                </a:lnTo>
                <a:close/>
                <a:moveTo>
                  <a:pt x="2147896" y="7622754"/>
                </a:moveTo>
                <a:lnTo>
                  <a:pt x="1811525" y="7622754"/>
                </a:lnTo>
                <a:lnTo>
                  <a:pt x="1811525" y="7973301"/>
                </a:lnTo>
                <a:lnTo>
                  <a:pt x="2147896" y="7973301"/>
                </a:lnTo>
                <a:close/>
                <a:moveTo>
                  <a:pt x="2147896" y="7257625"/>
                </a:moveTo>
                <a:lnTo>
                  <a:pt x="1811525" y="7257625"/>
                </a:lnTo>
                <a:lnTo>
                  <a:pt x="1811525" y="7608174"/>
                </a:lnTo>
                <a:lnTo>
                  <a:pt x="2147896" y="7608174"/>
                </a:lnTo>
                <a:close/>
                <a:moveTo>
                  <a:pt x="2147896" y="6892501"/>
                </a:moveTo>
                <a:lnTo>
                  <a:pt x="1811525" y="6892501"/>
                </a:lnTo>
                <a:lnTo>
                  <a:pt x="1811525" y="7243044"/>
                </a:lnTo>
                <a:lnTo>
                  <a:pt x="2147896" y="7243044"/>
                </a:lnTo>
                <a:close/>
                <a:moveTo>
                  <a:pt x="2147896" y="6527374"/>
                </a:moveTo>
                <a:lnTo>
                  <a:pt x="1811525" y="6527374"/>
                </a:lnTo>
                <a:lnTo>
                  <a:pt x="1811525" y="6877920"/>
                </a:lnTo>
                <a:lnTo>
                  <a:pt x="2147896" y="6877920"/>
                </a:lnTo>
                <a:close/>
                <a:moveTo>
                  <a:pt x="2147896" y="6187385"/>
                </a:moveTo>
                <a:lnTo>
                  <a:pt x="1811526" y="6187385"/>
                </a:lnTo>
                <a:lnTo>
                  <a:pt x="1811526" y="6357302"/>
                </a:lnTo>
                <a:lnTo>
                  <a:pt x="1811525" y="6357302"/>
                </a:lnTo>
                <a:lnTo>
                  <a:pt x="1811525" y="6512794"/>
                </a:lnTo>
                <a:lnTo>
                  <a:pt x="2147896" y="6512794"/>
                </a:lnTo>
                <a:lnTo>
                  <a:pt x="2147896" y="6357302"/>
                </a:lnTo>
                <a:close/>
                <a:moveTo>
                  <a:pt x="2147896" y="5822257"/>
                </a:moveTo>
                <a:lnTo>
                  <a:pt x="1811526" y="5822257"/>
                </a:lnTo>
                <a:lnTo>
                  <a:pt x="1811526" y="6172803"/>
                </a:lnTo>
                <a:lnTo>
                  <a:pt x="2147896" y="6172803"/>
                </a:lnTo>
                <a:close/>
                <a:moveTo>
                  <a:pt x="2147896" y="5457129"/>
                </a:moveTo>
                <a:lnTo>
                  <a:pt x="1811526" y="5457129"/>
                </a:lnTo>
                <a:lnTo>
                  <a:pt x="1811526" y="5807676"/>
                </a:lnTo>
                <a:lnTo>
                  <a:pt x="2147896" y="5807676"/>
                </a:lnTo>
                <a:close/>
                <a:moveTo>
                  <a:pt x="2147896" y="5092001"/>
                </a:moveTo>
                <a:lnTo>
                  <a:pt x="1811526" y="5092001"/>
                </a:lnTo>
                <a:lnTo>
                  <a:pt x="1811526" y="5442548"/>
                </a:lnTo>
                <a:lnTo>
                  <a:pt x="2147896" y="5442548"/>
                </a:lnTo>
                <a:close/>
                <a:moveTo>
                  <a:pt x="2147896" y="4726874"/>
                </a:moveTo>
                <a:lnTo>
                  <a:pt x="1811526" y="4726874"/>
                </a:lnTo>
                <a:lnTo>
                  <a:pt x="1811526" y="5077421"/>
                </a:lnTo>
                <a:lnTo>
                  <a:pt x="2147896" y="5077421"/>
                </a:lnTo>
                <a:close/>
                <a:moveTo>
                  <a:pt x="2147897" y="4361746"/>
                </a:moveTo>
                <a:lnTo>
                  <a:pt x="1811526" y="4361746"/>
                </a:lnTo>
                <a:lnTo>
                  <a:pt x="1811526" y="4712293"/>
                </a:lnTo>
                <a:lnTo>
                  <a:pt x="2147896" y="4712293"/>
                </a:lnTo>
                <a:close/>
                <a:moveTo>
                  <a:pt x="2147897" y="3996618"/>
                </a:moveTo>
                <a:lnTo>
                  <a:pt x="1811526" y="3996618"/>
                </a:lnTo>
                <a:lnTo>
                  <a:pt x="1811526" y="4347165"/>
                </a:lnTo>
                <a:lnTo>
                  <a:pt x="2147897" y="4347165"/>
                </a:lnTo>
                <a:close/>
                <a:moveTo>
                  <a:pt x="2147897" y="3631491"/>
                </a:moveTo>
                <a:lnTo>
                  <a:pt x="1811526" y="3631491"/>
                </a:lnTo>
                <a:lnTo>
                  <a:pt x="1811526" y="3982038"/>
                </a:lnTo>
                <a:lnTo>
                  <a:pt x="2147897" y="3982038"/>
                </a:lnTo>
                <a:close/>
                <a:moveTo>
                  <a:pt x="2147897" y="3266363"/>
                </a:moveTo>
                <a:lnTo>
                  <a:pt x="1811526" y="3266363"/>
                </a:lnTo>
                <a:lnTo>
                  <a:pt x="1811526" y="3616911"/>
                </a:lnTo>
                <a:lnTo>
                  <a:pt x="2147897" y="3616911"/>
                </a:lnTo>
                <a:close/>
                <a:moveTo>
                  <a:pt x="2147897" y="2901235"/>
                </a:moveTo>
                <a:lnTo>
                  <a:pt x="1811526" y="2901235"/>
                </a:lnTo>
                <a:lnTo>
                  <a:pt x="1811526" y="3251783"/>
                </a:lnTo>
                <a:lnTo>
                  <a:pt x="2147897" y="3251783"/>
                </a:lnTo>
                <a:close/>
                <a:moveTo>
                  <a:pt x="2499484" y="11639156"/>
                </a:moveTo>
                <a:lnTo>
                  <a:pt x="2163115" y="11639156"/>
                </a:lnTo>
                <a:lnTo>
                  <a:pt x="2163115" y="11989703"/>
                </a:lnTo>
                <a:lnTo>
                  <a:pt x="2499484" y="11989703"/>
                </a:lnTo>
                <a:close/>
                <a:moveTo>
                  <a:pt x="2499484" y="11274028"/>
                </a:moveTo>
                <a:lnTo>
                  <a:pt x="2163115" y="11274028"/>
                </a:lnTo>
                <a:lnTo>
                  <a:pt x="2163115" y="11624575"/>
                </a:lnTo>
                <a:lnTo>
                  <a:pt x="2499484" y="11624575"/>
                </a:lnTo>
                <a:close/>
                <a:moveTo>
                  <a:pt x="2499484" y="10908900"/>
                </a:moveTo>
                <a:lnTo>
                  <a:pt x="2163115" y="10908901"/>
                </a:lnTo>
                <a:lnTo>
                  <a:pt x="2163115" y="11259448"/>
                </a:lnTo>
                <a:lnTo>
                  <a:pt x="2499484" y="11259448"/>
                </a:lnTo>
                <a:close/>
                <a:moveTo>
                  <a:pt x="2499484" y="10543773"/>
                </a:moveTo>
                <a:lnTo>
                  <a:pt x="2163115" y="10543773"/>
                </a:lnTo>
                <a:lnTo>
                  <a:pt x="2163115" y="10894320"/>
                </a:lnTo>
                <a:lnTo>
                  <a:pt x="2499484" y="10894320"/>
                </a:lnTo>
                <a:close/>
                <a:moveTo>
                  <a:pt x="2499484" y="10178645"/>
                </a:moveTo>
                <a:lnTo>
                  <a:pt x="2163115" y="10178645"/>
                </a:lnTo>
                <a:lnTo>
                  <a:pt x="2163115" y="10529192"/>
                </a:lnTo>
                <a:lnTo>
                  <a:pt x="2499484" y="10529192"/>
                </a:lnTo>
                <a:close/>
                <a:moveTo>
                  <a:pt x="2499484" y="9813518"/>
                </a:moveTo>
                <a:lnTo>
                  <a:pt x="2163115" y="9813518"/>
                </a:lnTo>
                <a:lnTo>
                  <a:pt x="2163115" y="10164065"/>
                </a:lnTo>
                <a:lnTo>
                  <a:pt x="2499484" y="10164065"/>
                </a:lnTo>
                <a:close/>
                <a:moveTo>
                  <a:pt x="2499484" y="9448390"/>
                </a:moveTo>
                <a:lnTo>
                  <a:pt x="2163115" y="9448390"/>
                </a:lnTo>
                <a:lnTo>
                  <a:pt x="2163115" y="9798938"/>
                </a:lnTo>
                <a:lnTo>
                  <a:pt x="2499484" y="9798938"/>
                </a:lnTo>
                <a:close/>
                <a:moveTo>
                  <a:pt x="2499484" y="9083262"/>
                </a:moveTo>
                <a:lnTo>
                  <a:pt x="2163115" y="9083262"/>
                </a:lnTo>
                <a:lnTo>
                  <a:pt x="2163115" y="9433810"/>
                </a:lnTo>
                <a:lnTo>
                  <a:pt x="2499484" y="9433810"/>
                </a:lnTo>
                <a:close/>
                <a:moveTo>
                  <a:pt x="2499484" y="8718135"/>
                </a:moveTo>
                <a:lnTo>
                  <a:pt x="2163115" y="8718135"/>
                </a:lnTo>
                <a:lnTo>
                  <a:pt x="2163115" y="9068682"/>
                </a:lnTo>
                <a:lnTo>
                  <a:pt x="2499484" y="9068682"/>
                </a:lnTo>
                <a:close/>
                <a:moveTo>
                  <a:pt x="2499484" y="8353008"/>
                </a:moveTo>
                <a:lnTo>
                  <a:pt x="2163115" y="8353008"/>
                </a:lnTo>
                <a:lnTo>
                  <a:pt x="2163115" y="8703555"/>
                </a:lnTo>
                <a:lnTo>
                  <a:pt x="2499484" y="8703555"/>
                </a:lnTo>
                <a:close/>
                <a:moveTo>
                  <a:pt x="2499484" y="7987881"/>
                </a:moveTo>
                <a:lnTo>
                  <a:pt x="2163115" y="7987881"/>
                </a:lnTo>
                <a:lnTo>
                  <a:pt x="2163115" y="8338428"/>
                </a:lnTo>
                <a:lnTo>
                  <a:pt x="2499484" y="8338428"/>
                </a:lnTo>
                <a:close/>
                <a:moveTo>
                  <a:pt x="2499484" y="7622754"/>
                </a:moveTo>
                <a:lnTo>
                  <a:pt x="2163115" y="7622754"/>
                </a:lnTo>
                <a:lnTo>
                  <a:pt x="2163115" y="7973301"/>
                </a:lnTo>
                <a:lnTo>
                  <a:pt x="2499484" y="7973301"/>
                </a:lnTo>
                <a:close/>
                <a:moveTo>
                  <a:pt x="2499484" y="7257625"/>
                </a:moveTo>
                <a:lnTo>
                  <a:pt x="2163115" y="7257625"/>
                </a:lnTo>
                <a:lnTo>
                  <a:pt x="2163115" y="7608174"/>
                </a:lnTo>
                <a:lnTo>
                  <a:pt x="2499484" y="7608174"/>
                </a:lnTo>
                <a:close/>
                <a:moveTo>
                  <a:pt x="2499484" y="6892501"/>
                </a:moveTo>
                <a:lnTo>
                  <a:pt x="2163115" y="6892501"/>
                </a:lnTo>
                <a:lnTo>
                  <a:pt x="2163115" y="7243044"/>
                </a:lnTo>
                <a:lnTo>
                  <a:pt x="2499484" y="7243044"/>
                </a:lnTo>
                <a:close/>
                <a:moveTo>
                  <a:pt x="2499485" y="6527374"/>
                </a:moveTo>
                <a:lnTo>
                  <a:pt x="2163115" y="6527374"/>
                </a:lnTo>
                <a:lnTo>
                  <a:pt x="2163115" y="6877920"/>
                </a:lnTo>
                <a:lnTo>
                  <a:pt x="2499484" y="6877921"/>
                </a:lnTo>
                <a:close/>
                <a:moveTo>
                  <a:pt x="2499485" y="6187384"/>
                </a:moveTo>
                <a:lnTo>
                  <a:pt x="2163116" y="6187385"/>
                </a:lnTo>
                <a:lnTo>
                  <a:pt x="2163116" y="6357302"/>
                </a:lnTo>
                <a:lnTo>
                  <a:pt x="2163115" y="6357302"/>
                </a:lnTo>
                <a:lnTo>
                  <a:pt x="2163115" y="6512794"/>
                </a:lnTo>
                <a:lnTo>
                  <a:pt x="2499485" y="6512794"/>
                </a:lnTo>
                <a:lnTo>
                  <a:pt x="2499485" y="6357302"/>
                </a:lnTo>
                <a:close/>
                <a:moveTo>
                  <a:pt x="2499485" y="5822257"/>
                </a:moveTo>
                <a:lnTo>
                  <a:pt x="2163116" y="5822257"/>
                </a:lnTo>
                <a:lnTo>
                  <a:pt x="2163116" y="6172803"/>
                </a:lnTo>
                <a:lnTo>
                  <a:pt x="2499485" y="6172803"/>
                </a:lnTo>
                <a:close/>
                <a:moveTo>
                  <a:pt x="2499485" y="5457129"/>
                </a:moveTo>
                <a:lnTo>
                  <a:pt x="2163116" y="5457129"/>
                </a:lnTo>
                <a:lnTo>
                  <a:pt x="2163116" y="5807676"/>
                </a:lnTo>
                <a:lnTo>
                  <a:pt x="2499485" y="5807676"/>
                </a:lnTo>
                <a:close/>
                <a:moveTo>
                  <a:pt x="2499485" y="5092001"/>
                </a:moveTo>
                <a:lnTo>
                  <a:pt x="2163116" y="5092001"/>
                </a:lnTo>
                <a:lnTo>
                  <a:pt x="2163116" y="5442548"/>
                </a:lnTo>
                <a:lnTo>
                  <a:pt x="2499485" y="5442548"/>
                </a:lnTo>
                <a:close/>
                <a:moveTo>
                  <a:pt x="2499485" y="4726873"/>
                </a:moveTo>
                <a:lnTo>
                  <a:pt x="2163116" y="4726874"/>
                </a:lnTo>
                <a:lnTo>
                  <a:pt x="2163116" y="5077421"/>
                </a:lnTo>
                <a:lnTo>
                  <a:pt x="2499485" y="5077421"/>
                </a:lnTo>
                <a:close/>
                <a:moveTo>
                  <a:pt x="2499485" y="4361746"/>
                </a:moveTo>
                <a:lnTo>
                  <a:pt x="2163116" y="4361746"/>
                </a:lnTo>
                <a:lnTo>
                  <a:pt x="2163116" y="4712293"/>
                </a:lnTo>
                <a:lnTo>
                  <a:pt x="2499485" y="4712293"/>
                </a:lnTo>
                <a:close/>
                <a:moveTo>
                  <a:pt x="2499485" y="3266363"/>
                </a:moveTo>
                <a:lnTo>
                  <a:pt x="2163116" y="3266363"/>
                </a:lnTo>
                <a:lnTo>
                  <a:pt x="2163116" y="3616911"/>
                </a:lnTo>
                <a:lnTo>
                  <a:pt x="2499485" y="3616911"/>
                </a:lnTo>
                <a:close/>
                <a:moveTo>
                  <a:pt x="2499485" y="2901235"/>
                </a:moveTo>
                <a:lnTo>
                  <a:pt x="2163116" y="2901235"/>
                </a:lnTo>
                <a:lnTo>
                  <a:pt x="2163116" y="3251783"/>
                </a:lnTo>
                <a:lnTo>
                  <a:pt x="2499485" y="3251783"/>
                </a:lnTo>
                <a:close/>
                <a:moveTo>
                  <a:pt x="2851074" y="11639156"/>
                </a:moveTo>
                <a:lnTo>
                  <a:pt x="2514704" y="11639156"/>
                </a:lnTo>
                <a:lnTo>
                  <a:pt x="2514704" y="11989703"/>
                </a:lnTo>
                <a:lnTo>
                  <a:pt x="2851074" y="11989703"/>
                </a:lnTo>
                <a:close/>
                <a:moveTo>
                  <a:pt x="2851074" y="11274028"/>
                </a:moveTo>
                <a:lnTo>
                  <a:pt x="2514704" y="11274028"/>
                </a:lnTo>
                <a:lnTo>
                  <a:pt x="2514704" y="11624575"/>
                </a:lnTo>
                <a:lnTo>
                  <a:pt x="2851074" y="11624575"/>
                </a:lnTo>
                <a:close/>
                <a:moveTo>
                  <a:pt x="2851074" y="10908900"/>
                </a:moveTo>
                <a:lnTo>
                  <a:pt x="2514704" y="10908900"/>
                </a:lnTo>
                <a:lnTo>
                  <a:pt x="2514704" y="11259448"/>
                </a:lnTo>
                <a:lnTo>
                  <a:pt x="2851074" y="11259448"/>
                </a:lnTo>
                <a:close/>
                <a:moveTo>
                  <a:pt x="2851074" y="10543773"/>
                </a:moveTo>
                <a:lnTo>
                  <a:pt x="2514704" y="10543773"/>
                </a:lnTo>
                <a:lnTo>
                  <a:pt x="2514704" y="10894320"/>
                </a:lnTo>
                <a:lnTo>
                  <a:pt x="2851074" y="10894320"/>
                </a:lnTo>
                <a:close/>
                <a:moveTo>
                  <a:pt x="2851074" y="10178645"/>
                </a:moveTo>
                <a:lnTo>
                  <a:pt x="2514704" y="10178645"/>
                </a:lnTo>
                <a:lnTo>
                  <a:pt x="2514704" y="10529192"/>
                </a:lnTo>
                <a:lnTo>
                  <a:pt x="2851074" y="10529192"/>
                </a:lnTo>
                <a:close/>
                <a:moveTo>
                  <a:pt x="2851074" y="9813518"/>
                </a:moveTo>
                <a:lnTo>
                  <a:pt x="2514704" y="9813518"/>
                </a:lnTo>
                <a:lnTo>
                  <a:pt x="2514704" y="10164065"/>
                </a:lnTo>
                <a:lnTo>
                  <a:pt x="2851074" y="10164065"/>
                </a:lnTo>
                <a:close/>
                <a:moveTo>
                  <a:pt x="2851074" y="9448390"/>
                </a:moveTo>
                <a:lnTo>
                  <a:pt x="2514704" y="9448390"/>
                </a:lnTo>
                <a:lnTo>
                  <a:pt x="2514704" y="9798938"/>
                </a:lnTo>
                <a:lnTo>
                  <a:pt x="2851074" y="9798938"/>
                </a:lnTo>
                <a:close/>
                <a:moveTo>
                  <a:pt x="2851074" y="9083262"/>
                </a:moveTo>
                <a:lnTo>
                  <a:pt x="2514704" y="9083262"/>
                </a:lnTo>
                <a:lnTo>
                  <a:pt x="2514704" y="9433810"/>
                </a:lnTo>
                <a:lnTo>
                  <a:pt x="2851074" y="9433810"/>
                </a:lnTo>
                <a:close/>
                <a:moveTo>
                  <a:pt x="2851074" y="8718135"/>
                </a:moveTo>
                <a:lnTo>
                  <a:pt x="2514704" y="8718135"/>
                </a:lnTo>
                <a:lnTo>
                  <a:pt x="2514704" y="9068682"/>
                </a:lnTo>
                <a:lnTo>
                  <a:pt x="2851074" y="9068682"/>
                </a:lnTo>
                <a:close/>
                <a:moveTo>
                  <a:pt x="2851074" y="8353008"/>
                </a:moveTo>
                <a:lnTo>
                  <a:pt x="2514704" y="8353008"/>
                </a:lnTo>
                <a:lnTo>
                  <a:pt x="2514704" y="8703555"/>
                </a:lnTo>
                <a:lnTo>
                  <a:pt x="2851074" y="8703555"/>
                </a:lnTo>
                <a:close/>
                <a:moveTo>
                  <a:pt x="2851074" y="7987881"/>
                </a:moveTo>
                <a:lnTo>
                  <a:pt x="2514704" y="7987881"/>
                </a:lnTo>
                <a:lnTo>
                  <a:pt x="2514704" y="8338428"/>
                </a:lnTo>
                <a:lnTo>
                  <a:pt x="2851074" y="8338428"/>
                </a:lnTo>
                <a:close/>
                <a:moveTo>
                  <a:pt x="2851074" y="7622754"/>
                </a:moveTo>
                <a:lnTo>
                  <a:pt x="2514704" y="7622754"/>
                </a:lnTo>
                <a:lnTo>
                  <a:pt x="2514704" y="7973301"/>
                </a:lnTo>
                <a:lnTo>
                  <a:pt x="2851074" y="7973301"/>
                </a:lnTo>
                <a:close/>
                <a:moveTo>
                  <a:pt x="2851074" y="7257625"/>
                </a:moveTo>
                <a:lnTo>
                  <a:pt x="2514704" y="7257625"/>
                </a:lnTo>
                <a:lnTo>
                  <a:pt x="2514704" y="7608174"/>
                </a:lnTo>
                <a:lnTo>
                  <a:pt x="2851074" y="7608174"/>
                </a:lnTo>
                <a:close/>
                <a:moveTo>
                  <a:pt x="2851074" y="6892501"/>
                </a:moveTo>
                <a:lnTo>
                  <a:pt x="2514704" y="6892501"/>
                </a:lnTo>
                <a:lnTo>
                  <a:pt x="2514704" y="7243044"/>
                </a:lnTo>
                <a:lnTo>
                  <a:pt x="2851074" y="7243044"/>
                </a:lnTo>
                <a:close/>
                <a:moveTo>
                  <a:pt x="2851075" y="6527374"/>
                </a:moveTo>
                <a:lnTo>
                  <a:pt x="2514705" y="6527374"/>
                </a:lnTo>
                <a:lnTo>
                  <a:pt x="2514704" y="6877921"/>
                </a:lnTo>
                <a:lnTo>
                  <a:pt x="2851074" y="6877921"/>
                </a:lnTo>
                <a:close/>
                <a:moveTo>
                  <a:pt x="2851075" y="6187384"/>
                </a:moveTo>
                <a:lnTo>
                  <a:pt x="2514705" y="6187384"/>
                </a:lnTo>
                <a:lnTo>
                  <a:pt x="2514705" y="6357302"/>
                </a:lnTo>
                <a:lnTo>
                  <a:pt x="2514705" y="6512794"/>
                </a:lnTo>
                <a:lnTo>
                  <a:pt x="2851075" y="6512794"/>
                </a:lnTo>
                <a:lnTo>
                  <a:pt x="2851075" y="6357302"/>
                </a:lnTo>
                <a:close/>
                <a:moveTo>
                  <a:pt x="2851075" y="5822257"/>
                </a:moveTo>
                <a:lnTo>
                  <a:pt x="2514705" y="5822257"/>
                </a:lnTo>
                <a:lnTo>
                  <a:pt x="2514705" y="6172803"/>
                </a:lnTo>
                <a:lnTo>
                  <a:pt x="2851075" y="6172803"/>
                </a:lnTo>
                <a:close/>
                <a:moveTo>
                  <a:pt x="2851075" y="5457129"/>
                </a:moveTo>
                <a:lnTo>
                  <a:pt x="2514705" y="5457129"/>
                </a:lnTo>
                <a:lnTo>
                  <a:pt x="2514705" y="5807676"/>
                </a:lnTo>
                <a:lnTo>
                  <a:pt x="2851075" y="5807676"/>
                </a:lnTo>
                <a:close/>
                <a:moveTo>
                  <a:pt x="3202664" y="11639156"/>
                </a:moveTo>
                <a:lnTo>
                  <a:pt x="2866294" y="11639156"/>
                </a:lnTo>
                <a:lnTo>
                  <a:pt x="2866294" y="11989703"/>
                </a:lnTo>
                <a:lnTo>
                  <a:pt x="3202664" y="11989703"/>
                </a:lnTo>
                <a:close/>
                <a:moveTo>
                  <a:pt x="3202665" y="11274028"/>
                </a:moveTo>
                <a:lnTo>
                  <a:pt x="2866294" y="11274028"/>
                </a:lnTo>
                <a:lnTo>
                  <a:pt x="2866294" y="11624575"/>
                </a:lnTo>
                <a:lnTo>
                  <a:pt x="3202664" y="11624575"/>
                </a:lnTo>
                <a:close/>
                <a:moveTo>
                  <a:pt x="3202665" y="10908900"/>
                </a:moveTo>
                <a:lnTo>
                  <a:pt x="2866294" y="10908900"/>
                </a:lnTo>
                <a:lnTo>
                  <a:pt x="2866294" y="11259448"/>
                </a:lnTo>
                <a:lnTo>
                  <a:pt x="3202665" y="11259448"/>
                </a:lnTo>
                <a:close/>
                <a:moveTo>
                  <a:pt x="3202665" y="10543773"/>
                </a:moveTo>
                <a:lnTo>
                  <a:pt x="2866294" y="10543773"/>
                </a:lnTo>
                <a:lnTo>
                  <a:pt x="2866294" y="10894320"/>
                </a:lnTo>
                <a:lnTo>
                  <a:pt x="3202665" y="10894320"/>
                </a:lnTo>
                <a:close/>
                <a:moveTo>
                  <a:pt x="3202665" y="10178645"/>
                </a:moveTo>
                <a:lnTo>
                  <a:pt x="2866294" y="10178645"/>
                </a:lnTo>
                <a:lnTo>
                  <a:pt x="2866294" y="10529192"/>
                </a:lnTo>
                <a:lnTo>
                  <a:pt x="3202665" y="10529192"/>
                </a:lnTo>
                <a:close/>
                <a:moveTo>
                  <a:pt x="3202665" y="9813518"/>
                </a:moveTo>
                <a:lnTo>
                  <a:pt x="2866294" y="9813518"/>
                </a:lnTo>
                <a:lnTo>
                  <a:pt x="2866294" y="10164065"/>
                </a:lnTo>
                <a:lnTo>
                  <a:pt x="3202665" y="10164065"/>
                </a:lnTo>
                <a:close/>
                <a:moveTo>
                  <a:pt x="3202665" y="9448390"/>
                </a:moveTo>
                <a:lnTo>
                  <a:pt x="2866294" y="9448390"/>
                </a:lnTo>
                <a:lnTo>
                  <a:pt x="2866294" y="9798938"/>
                </a:lnTo>
                <a:lnTo>
                  <a:pt x="3202665" y="9798938"/>
                </a:lnTo>
                <a:close/>
                <a:moveTo>
                  <a:pt x="3202665" y="8353008"/>
                </a:moveTo>
                <a:lnTo>
                  <a:pt x="2866294" y="8353008"/>
                </a:lnTo>
                <a:lnTo>
                  <a:pt x="2866294" y="8703555"/>
                </a:lnTo>
                <a:lnTo>
                  <a:pt x="3202665" y="8703555"/>
                </a:lnTo>
                <a:close/>
                <a:moveTo>
                  <a:pt x="3202665" y="7987881"/>
                </a:moveTo>
                <a:lnTo>
                  <a:pt x="2866294" y="7987881"/>
                </a:lnTo>
                <a:lnTo>
                  <a:pt x="2866294" y="8338428"/>
                </a:lnTo>
                <a:lnTo>
                  <a:pt x="3202665" y="8338428"/>
                </a:lnTo>
                <a:close/>
                <a:moveTo>
                  <a:pt x="3202665" y="7622754"/>
                </a:moveTo>
                <a:lnTo>
                  <a:pt x="2866294" y="7622754"/>
                </a:lnTo>
                <a:lnTo>
                  <a:pt x="2866294" y="7973301"/>
                </a:lnTo>
                <a:lnTo>
                  <a:pt x="3202665" y="7973301"/>
                </a:lnTo>
                <a:close/>
                <a:moveTo>
                  <a:pt x="3571906" y="11639155"/>
                </a:moveTo>
                <a:lnTo>
                  <a:pt x="3393038" y="11639155"/>
                </a:lnTo>
                <a:lnTo>
                  <a:pt x="3393038" y="11639156"/>
                </a:lnTo>
                <a:lnTo>
                  <a:pt x="3217884" y="11639156"/>
                </a:lnTo>
                <a:lnTo>
                  <a:pt x="3217884" y="11989703"/>
                </a:lnTo>
                <a:lnTo>
                  <a:pt x="3340430" y="11989703"/>
                </a:lnTo>
                <a:lnTo>
                  <a:pt x="3393038" y="11989703"/>
                </a:lnTo>
                <a:lnTo>
                  <a:pt x="3571906" y="11989703"/>
                </a:lnTo>
                <a:close/>
                <a:moveTo>
                  <a:pt x="3571906" y="11274028"/>
                </a:moveTo>
                <a:lnTo>
                  <a:pt x="3393038" y="11274028"/>
                </a:lnTo>
                <a:lnTo>
                  <a:pt x="3340430" y="11274028"/>
                </a:lnTo>
                <a:lnTo>
                  <a:pt x="3217885" y="11274028"/>
                </a:lnTo>
                <a:lnTo>
                  <a:pt x="3217884" y="11624575"/>
                </a:lnTo>
                <a:lnTo>
                  <a:pt x="3340430" y="11624575"/>
                </a:lnTo>
                <a:lnTo>
                  <a:pt x="3393038" y="11624575"/>
                </a:lnTo>
                <a:lnTo>
                  <a:pt x="3571906" y="11624575"/>
                </a:lnTo>
                <a:close/>
                <a:moveTo>
                  <a:pt x="3571906" y="10908900"/>
                </a:moveTo>
                <a:lnTo>
                  <a:pt x="3393038" y="10908900"/>
                </a:lnTo>
                <a:lnTo>
                  <a:pt x="3340430" y="10908900"/>
                </a:lnTo>
                <a:lnTo>
                  <a:pt x="3217885" y="10908900"/>
                </a:lnTo>
                <a:lnTo>
                  <a:pt x="3217885" y="11259448"/>
                </a:lnTo>
                <a:lnTo>
                  <a:pt x="3340430" y="11259448"/>
                </a:lnTo>
                <a:lnTo>
                  <a:pt x="3393038" y="11259448"/>
                </a:lnTo>
                <a:lnTo>
                  <a:pt x="3571906" y="11259448"/>
                </a:lnTo>
                <a:close/>
                <a:moveTo>
                  <a:pt x="3571906" y="10543772"/>
                </a:moveTo>
                <a:lnTo>
                  <a:pt x="3393038" y="10543772"/>
                </a:lnTo>
                <a:lnTo>
                  <a:pt x="3393038" y="10543773"/>
                </a:lnTo>
                <a:lnTo>
                  <a:pt x="3217885" y="10543773"/>
                </a:lnTo>
                <a:lnTo>
                  <a:pt x="3217885" y="10894320"/>
                </a:lnTo>
                <a:lnTo>
                  <a:pt x="3340430" y="10894320"/>
                </a:lnTo>
                <a:lnTo>
                  <a:pt x="3393038" y="10894320"/>
                </a:lnTo>
                <a:lnTo>
                  <a:pt x="3571906" y="10894320"/>
                </a:lnTo>
                <a:close/>
                <a:moveTo>
                  <a:pt x="3571906" y="10178645"/>
                </a:moveTo>
                <a:lnTo>
                  <a:pt x="3393038" y="10178645"/>
                </a:lnTo>
                <a:lnTo>
                  <a:pt x="3340430" y="10178645"/>
                </a:lnTo>
                <a:lnTo>
                  <a:pt x="3217885" y="10178645"/>
                </a:lnTo>
                <a:lnTo>
                  <a:pt x="3217885" y="10529192"/>
                </a:lnTo>
                <a:lnTo>
                  <a:pt x="3340430" y="10529192"/>
                </a:lnTo>
                <a:lnTo>
                  <a:pt x="3393038" y="10529192"/>
                </a:lnTo>
                <a:lnTo>
                  <a:pt x="3571906" y="10529192"/>
                </a:lnTo>
                <a:close/>
                <a:moveTo>
                  <a:pt x="3923499" y="11639155"/>
                </a:moveTo>
                <a:lnTo>
                  <a:pt x="3587126" y="11639155"/>
                </a:lnTo>
                <a:lnTo>
                  <a:pt x="3587126" y="11989703"/>
                </a:lnTo>
                <a:lnTo>
                  <a:pt x="3923499" y="11989703"/>
                </a:lnTo>
                <a:close/>
                <a:moveTo>
                  <a:pt x="4128156" y="11989703"/>
                </a:moveTo>
                <a:lnTo>
                  <a:pt x="4116441" y="12004282"/>
                </a:lnTo>
                <a:lnTo>
                  <a:pt x="3938719" y="12004282"/>
                </a:lnTo>
                <a:lnTo>
                  <a:pt x="3938719" y="12350495"/>
                </a:lnTo>
                <a:lnTo>
                  <a:pt x="3923499" y="12350612"/>
                </a:lnTo>
                <a:lnTo>
                  <a:pt x="3923499" y="12004282"/>
                </a:lnTo>
                <a:lnTo>
                  <a:pt x="3587126" y="12004282"/>
                </a:lnTo>
                <a:lnTo>
                  <a:pt x="3587126" y="12353198"/>
                </a:lnTo>
                <a:lnTo>
                  <a:pt x="3571906" y="12353316"/>
                </a:lnTo>
                <a:lnTo>
                  <a:pt x="3571906" y="12004282"/>
                </a:lnTo>
                <a:lnTo>
                  <a:pt x="3393038" y="12004282"/>
                </a:lnTo>
                <a:lnTo>
                  <a:pt x="3393038" y="12004284"/>
                </a:lnTo>
                <a:lnTo>
                  <a:pt x="3217884" y="12004284"/>
                </a:lnTo>
                <a:lnTo>
                  <a:pt x="3217884" y="12352903"/>
                </a:lnTo>
                <a:lnTo>
                  <a:pt x="3202664" y="12352858"/>
                </a:lnTo>
                <a:lnTo>
                  <a:pt x="3202664" y="12004284"/>
                </a:lnTo>
                <a:lnTo>
                  <a:pt x="2866294" y="12004284"/>
                </a:lnTo>
                <a:lnTo>
                  <a:pt x="2866294" y="12351872"/>
                </a:lnTo>
                <a:lnTo>
                  <a:pt x="2851074" y="12351827"/>
                </a:lnTo>
                <a:lnTo>
                  <a:pt x="2851074" y="12004284"/>
                </a:lnTo>
                <a:lnTo>
                  <a:pt x="2514704" y="12004284"/>
                </a:lnTo>
                <a:lnTo>
                  <a:pt x="2514704" y="12352982"/>
                </a:lnTo>
                <a:lnTo>
                  <a:pt x="2499484" y="12353158"/>
                </a:lnTo>
                <a:lnTo>
                  <a:pt x="2499484" y="12004284"/>
                </a:lnTo>
                <a:lnTo>
                  <a:pt x="2163115" y="12004284"/>
                </a:lnTo>
                <a:lnTo>
                  <a:pt x="2163115" y="12354830"/>
                </a:lnTo>
                <a:lnTo>
                  <a:pt x="2354998" y="12354830"/>
                </a:lnTo>
                <a:lnTo>
                  <a:pt x="1724187" y="12362130"/>
                </a:lnTo>
                <a:cubicBezTo>
                  <a:pt x="1341034" y="12362130"/>
                  <a:pt x="957734" y="12358608"/>
                  <a:pt x="574581" y="12355968"/>
                </a:cubicBezTo>
                <a:lnTo>
                  <a:pt x="423655" y="12354830"/>
                </a:lnTo>
                <a:lnTo>
                  <a:pt x="741535" y="12354830"/>
                </a:lnTo>
                <a:lnTo>
                  <a:pt x="741535" y="12004282"/>
                </a:lnTo>
                <a:lnTo>
                  <a:pt x="405166" y="12004282"/>
                </a:lnTo>
                <a:lnTo>
                  <a:pt x="405166" y="12354690"/>
                </a:lnTo>
                <a:lnTo>
                  <a:pt x="389946" y="12354576"/>
                </a:lnTo>
                <a:lnTo>
                  <a:pt x="389946" y="12004282"/>
                </a:lnTo>
                <a:lnTo>
                  <a:pt x="53573" y="12004282"/>
                </a:lnTo>
                <a:lnTo>
                  <a:pt x="53573" y="12350861"/>
                </a:lnTo>
                <a:lnTo>
                  <a:pt x="38353" y="12349591"/>
                </a:lnTo>
                <a:lnTo>
                  <a:pt x="38353" y="12004282"/>
                </a:lnTo>
                <a:lnTo>
                  <a:pt x="734" y="12004282"/>
                </a:lnTo>
                <a:lnTo>
                  <a:pt x="734" y="11989703"/>
                </a:lnTo>
                <a:lnTo>
                  <a:pt x="38353" y="11989703"/>
                </a:lnTo>
                <a:lnTo>
                  <a:pt x="38353" y="11639155"/>
                </a:lnTo>
                <a:lnTo>
                  <a:pt x="734" y="11639155"/>
                </a:lnTo>
                <a:lnTo>
                  <a:pt x="734" y="11624575"/>
                </a:lnTo>
                <a:lnTo>
                  <a:pt x="38353" y="11624575"/>
                </a:lnTo>
                <a:lnTo>
                  <a:pt x="38353" y="11274028"/>
                </a:lnTo>
                <a:lnTo>
                  <a:pt x="734" y="11274028"/>
                </a:lnTo>
                <a:lnTo>
                  <a:pt x="734" y="11259448"/>
                </a:lnTo>
                <a:lnTo>
                  <a:pt x="38353" y="11259448"/>
                </a:lnTo>
                <a:lnTo>
                  <a:pt x="38353" y="10908900"/>
                </a:lnTo>
                <a:lnTo>
                  <a:pt x="623" y="10908900"/>
                </a:lnTo>
                <a:lnTo>
                  <a:pt x="611" y="10894320"/>
                </a:lnTo>
                <a:lnTo>
                  <a:pt x="38353" y="10894320"/>
                </a:lnTo>
                <a:lnTo>
                  <a:pt x="38353" y="10543772"/>
                </a:lnTo>
                <a:lnTo>
                  <a:pt x="335" y="10543772"/>
                </a:lnTo>
                <a:lnTo>
                  <a:pt x="323" y="10529192"/>
                </a:lnTo>
                <a:lnTo>
                  <a:pt x="38353" y="10529192"/>
                </a:lnTo>
                <a:lnTo>
                  <a:pt x="38353" y="10178645"/>
                </a:lnTo>
                <a:lnTo>
                  <a:pt x="47" y="10178645"/>
                </a:lnTo>
                <a:lnTo>
                  <a:pt x="35" y="10164065"/>
                </a:lnTo>
                <a:lnTo>
                  <a:pt x="38353" y="10164065"/>
                </a:lnTo>
                <a:lnTo>
                  <a:pt x="38353" y="9813518"/>
                </a:lnTo>
                <a:lnTo>
                  <a:pt x="0" y="9813518"/>
                </a:lnTo>
                <a:lnTo>
                  <a:pt x="0" y="9798938"/>
                </a:lnTo>
                <a:lnTo>
                  <a:pt x="38353" y="9798938"/>
                </a:lnTo>
                <a:lnTo>
                  <a:pt x="38353" y="9448390"/>
                </a:lnTo>
                <a:lnTo>
                  <a:pt x="0" y="9448390"/>
                </a:lnTo>
                <a:lnTo>
                  <a:pt x="0" y="9433810"/>
                </a:lnTo>
                <a:lnTo>
                  <a:pt x="38353" y="9433810"/>
                </a:lnTo>
                <a:lnTo>
                  <a:pt x="38353" y="9083262"/>
                </a:lnTo>
                <a:lnTo>
                  <a:pt x="0" y="9083262"/>
                </a:lnTo>
                <a:lnTo>
                  <a:pt x="0" y="9068682"/>
                </a:lnTo>
                <a:lnTo>
                  <a:pt x="38353" y="9068682"/>
                </a:lnTo>
                <a:lnTo>
                  <a:pt x="38353" y="8718135"/>
                </a:lnTo>
                <a:lnTo>
                  <a:pt x="0" y="8718135"/>
                </a:lnTo>
                <a:lnTo>
                  <a:pt x="0" y="8703555"/>
                </a:lnTo>
                <a:lnTo>
                  <a:pt x="38353" y="8703555"/>
                </a:lnTo>
                <a:lnTo>
                  <a:pt x="38353" y="8353008"/>
                </a:lnTo>
                <a:lnTo>
                  <a:pt x="0" y="8353008"/>
                </a:lnTo>
                <a:lnTo>
                  <a:pt x="0" y="8338428"/>
                </a:lnTo>
                <a:lnTo>
                  <a:pt x="38353" y="8338428"/>
                </a:lnTo>
                <a:lnTo>
                  <a:pt x="38353" y="7987881"/>
                </a:lnTo>
                <a:lnTo>
                  <a:pt x="0" y="7987881"/>
                </a:lnTo>
                <a:lnTo>
                  <a:pt x="0" y="7980077"/>
                </a:lnTo>
                <a:lnTo>
                  <a:pt x="0" y="7973301"/>
                </a:lnTo>
                <a:lnTo>
                  <a:pt x="38353" y="7973301"/>
                </a:lnTo>
                <a:lnTo>
                  <a:pt x="38353" y="7622754"/>
                </a:lnTo>
                <a:lnTo>
                  <a:pt x="0" y="7622754"/>
                </a:lnTo>
                <a:lnTo>
                  <a:pt x="0" y="7608174"/>
                </a:lnTo>
                <a:lnTo>
                  <a:pt x="38353" y="7608174"/>
                </a:lnTo>
                <a:lnTo>
                  <a:pt x="38353" y="7257625"/>
                </a:lnTo>
                <a:lnTo>
                  <a:pt x="0" y="7257625"/>
                </a:lnTo>
                <a:lnTo>
                  <a:pt x="0" y="7243044"/>
                </a:lnTo>
                <a:lnTo>
                  <a:pt x="38353" y="7243044"/>
                </a:lnTo>
                <a:lnTo>
                  <a:pt x="38353" y="6892501"/>
                </a:lnTo>
                <a:lnTo>
                  <a:pt x="7" y="6892501"/>
                </a:lnTo>
                <a:lnTo>
                  <a:pt x="10" y="6877920"/>
                </a:lnTo>
                <a:lnTo>
                  <a:pt x="38353" y="6877920"/>
                </a:lnTo>
                <a:lnTo>
                  <a:pt x="38353" y="6527374"/>
                </a:lnTo>
                <a:lnTo>
                  <a:pt x="79" y="6527374"/>
                </a:lnTo>
                <a:lnTo>
                  <a:pt x="82" y="6512794"/>
                </a:lnTo>
                <a:lnTo>
                  <a:pt x="38353" y="6512794"/>
                </a:lnTo>
                <a:lnTo>
                  <a:pt x="38353" y="6187383"/>
                </a:lnTo>
                <a:lnTo>
                  <a:pt x="146" y="6187383"/>
                </a:lnTo>
                <a:lnTo>
                  <a:pt x="148" y="6178585"/>
                </a:lnTo>
                <a:lnTo>
                  <a:pt x="148" y="6172803"/>
                </a:lnTo>
                <a:lnTo>
                  <a:pt x="38354" y="6172803"/>
                </a:lnTo>
                <a:lnTo>
                  <a:pt x="38354" y="5822255"/>
                </a:lnTo>
                <a:lnTo>
                  <a:pt x="148" y="5822255"/>
                </a:lnTo>
                <a:lnTo>
                  <a:pt x="148" y="5807676"/>
                </a:lnTo>
                <a:lnTo>
                  <a:pt x="38354" y="5807676"/>
                </a:lnTo>
                <a:lnTo>
                  <a:pt x="38354" y="5457129"/>
                </a:lnTo>
                <a:lnTo>
                  <a:pt x="148" y="5457129"/>
                </a:lnTo>
                <a:lnTo>
                  <a:pt x="148" y="5442548"/>
                </a:lnTo>
                <a:lnTo>
                  <a:pt x="38354" y="5442548"/>
                </a:lnTo>
                <a:lnTo>
                  <a:pt x="38354" y="5092001"/>
                </a:lnTo>
                <a:lnTo>
                  <a:pt x="148" y="5092001"/>
                </a:lnTo>
                <a:lnTo>
                  <a:pt x="148" y="5077421"/>
                </a:lnTo>
                <a:lnTo>
                  <a:pt x="38354" y="5077421"/>
                </a:lnTo>
                <a:lnTo>
                  <a:pt x="38354" y="4726873"/>
                </a:lnTo>
                <a:lnTo>
                  <a:pt x="148" y="4726873"/>
                </a:lnTo>
                <a:lnTo>
                  <a:pt x="148" y="4712293"/>
                </a:lnTo>
                <a:lnTo>
                  <a:pt x="38354" y="4712293"/>
                </a:lnTo>
                <a:lnTo>
                  <a:pt x="38354" y="4361745"/>
                </a:lnTo>
                <a:lnTo>
                  <a:pt x="148" y="4361745"/>
                </a:lnTo>
                <a:lnTo>
                  <a:pt x="148" y="4347165"/>
                </a:lnTo>
                <a:lnTo>
                  <a:pt x="38354" y="4347165"/>
                </a:lnTo>
                <a:lnTo>
                  <a:pt x="38354" y="3996618"/>
                </a:lnTo>
                <a:lnTo>
                  <a:pt x="148" y="3996618"/>
                </a:lnTo>
                <a:lnTo>
                  <a:pt x="148" y="3982038"/>
                </a:lnTo>
                <a:lnTo>
                  <a:pt x="38354" y="3982038"/>
                </a:lnTo>
                <a:lnTo>
                  <a:pt x="38354" y="3631491"/>
                </a:lnTo>
                <a:lnTo>
                  <a:pt x="148" y="3631491"/>
                </a:lnTo>
                <a:lnTo>
                  <a:pt x="148" y="3616911"/>
                </a:lnTo>
                <a:lnTo>
                  <a:pt x="38354" y="3616911"/>
                </a:lnTo>
                <a:lnTo>
                  <a:pt x="38354" y="3266363"/>
                </a:lnTo>
                <a:lnTo>
                  <a:pt x="148" y="3266363"/>
                </a:lnTo>
                <a:lnTo>
                  <a:pt x="148" y="3251783"/>
                </a:lnTo>
                <a:lnTo>
                  <a:pt x="38354" y="3251783"/>
                </a:lnTo>
                <a:lnTo>
                  <a:pt x="38354" y="2901235"/>
                </a:lnTo>
                <a:lnTo>
                  <a:pt x="148" y="2901235"/>
                </a:lnTo>
                <a:lnTo>
                  <a:pt x="148" y="2886655"/>
                </a:lnTo>
                <a:lnTo>
                  <a:pt x="38354" y="2886655"/>
                </a:lnTo>
                <a:lnTo>
                  <a:pt x="38354" y="2536108"/>
                </a:lnTo>
                <a:lnTo>
                  <a:pt x="148" y="2536108"/>
                </a:lnTo>
                <a:lnTo>
                  <a:pt x="148" y="2521528"/>
                </a:lnTo>
                <a:lnTo>
                  <a:pt x="38354" y="2521528"/>
                </a:lnTo>
                <a:lnTo>
                  <a:pt x="38354" y="2170981"/>
                </a:lnTo>
                <a:lnTo>
                  <a:pt x="148" y="2170981"/>
                </a:lnTo>
                <a:lnTo>
                  <a:pt x="148" y="2156401"/>
                </a:lnTo>
                <a:lnTo>
                  <a:pt x="38354" y="2156401"/>
                </a:lnTo>
                <a:lnTo>
                  <a:pt x="38354" y="1805854"/>
                </a:lnTo>
                <a:lnTo>
                  <a:pt x="148" y="1805854"/>
                </a:lnTo>
                <a:lnTo>
                  <a:pt x="148" y="1791274"/>
                </a:lnTo>
                <a:lnTo>
                  <a:pt x="38354" y="1791274"/>
                </a:lnTo>
                <a:lnTo>
                  <a:pt x="38354" y="1440727"/>
                </a:lnTo>
                <a:lnTo>
                  <a:pt x="148" y="1440727"/>
                </a:lnTo>
                <a:lnTo>
                  <a:pt x="148" y="1426147"/>
                </a:lnTo>
                <a:lnTo>
                  <a:pt x="38354" y="1426147"/>
                </a:lnTo>
                <a:lnTo>
                  <a:pt x="38354" y="1075598"/>
                </a:lnTo>
                <a:lnTo>
                  <a:pt x="148" y="1075598"/>
                </a:lnTo>
                <a:lnTo>
                  <a:pt x="148" y="1061017"/>
                </a:lnTo>
                <a:lnTo>
                  <a:pt x="38354" y="1061017"/>
                </a:lnTo>
                <a:lnTo>
                  <a:pt x="38354" y="710474"/>
                </a:lnTo>
                <a:lnTo>
                  <a:pt x="148" y="710474"/>
                </a:lnTo>
                <a:lnTo>
                  <a:pt x="148" y="695893"/>
                </a:lnTo>
                <a:lnTo>
                  <a:pt x="38354" y="695893"/>
                </a:lnTo>
                <a:lnTo>
                  <a:pt x="38354" y="345347"/>
                </a:lnTo>
                <a:lnTo>
                  <a:pt x="148" y="345347"/>
                </a:lnTo>
                <a:lnTo>
                  <a:pt x="148" y="330767"/>
                </a:lnTo>
                <a:lnTo>
                  <a:pt x="38354" y="330767"/>
                </a:lnTo>
                <a:lnTo>
                  <a:pt x="38354" y="0"/>
                </a:lnTo>
                <a:lnTo>
                  <a:pt x="53574" y="0"/>
                </a:lnTo>
                <a:lnTo>
                  <a:pt x="53574" y="330767"/>
                </a:lnTo>
                <a:lnTo>
                  <a:pt x="389947" y="330767"/>
                </a:lnTo>
                <a:lnTo>
                  <a:pt x="389947" y="0"/>
                </a:lnTo>
                <a:lnTo>
                  <a:pt x="405167" y="0"/>
                </a:lnTo>
                <a:lnTo>
                  <a:pt x="405167" y="330767"/>
                </a:lnTo>
                <a:lnTo>
                  <a:pt x="741536" y="330767"/>
                </a:lnTo>
                <a:lnTo>
                  <a:pt x="741536" y="0"/>
                </a:lnTo>
                <a:lnTo>
                  <a:pt x="756756" y="0"/>
                </a:lnTo>
                <a:lnTo>
                  <a:pt x="756756" y="330767"/>
                </a:lnTo>
                <a:lnTo>
                  <a:pt x="1093126" y="330767"/>
                </a:lnTo>
                <a:lnTo>
                  <a:pt x="1093126" y="0"/>
                </a:lnTo>
                <a:lnTo>
                  <a:pt x="1108346" y="0"/>
                </a:lnTo>
                <a:lnTo>
                  <a:pt x="1108346" y="330767"/>
                </a:lnTo>
                <a:lnTo>
                  <a:pt x="1280279" y="330767"/>
                </a:lnTo>
                <a:lnTo>
                  <a:pt x="1255606" y="345347"/>
                </a:lnTo>
                <a:lnTo>
                  <a:pt x="1108346" y="345347"/>
                </a:lnTo>
                <a:lnTo>
                  <a:pt x="1108346" y="447031"/>
                </a:lnTo>
                <a:lnTo>
                  <a:pt x="1099790" y="456350"/>
                </a:lnTo>
                <a:cubicBezTo>
                  <a:pt x="1093386" y="468700"/>
                  <a:pt x="1091571" y="481095"/>
                  <a:pt x="1094083" y="492830"/>
                </a:cubicBezTo>
                <a:lnTo>
                  <a:pt x="1108346" y="515727"/>
                </a:lnTo>
                <a:lnTo>
                  <a:pt x="1108346" y="695893"/>
                </a:lnTo>
                <a:lnTo>
                  <a:pt x="1437398" y="695893"/>
                </a:lnTo>
                <a:lnTo>
                  <a:pt x="1456919" y="726726"/>
                </a:lnTo>
                <a:lnTo>
                  <a:pt x="1459936" y="730975"/>
                </a:lnTo>
                <a:lnTo>
                  <a:pt x="1459936" y="1061017"/>
                </a:lnTo>
                <a:lnTo>
                  <a:pt x="1796306" y="1061017"/>
                </a:lnTo>
                <a:lnTo>
                  <a:pt x="1796306" y="1041554"/>
                </a:lnTo>
                <a:lnTo>
                  <a:pt x="1811526" y="1049239"/>
                </a:lnTo>
                <a:lnTo>
                  <a:pt x="1811526" y="1061017"/>
                </a:lnTo>
                <a:lnTo>
                  <a:pt x="1834851" y="1061017"/>
                </a:lnTo>
                <a:lnTo>
                  <a:pt x="1863728" y="1075598"/>
                </a:lnTo>
                <a:lnTo>
                  <a:pt x="1811526" y="1075598"/>
                </a:lnTo>
                <a:lnTo>
                  <a:pt x="1811526" y="1426147"/>
                </a:lnTo>
                <a:lnTo>
                  <a:pt x="1954322" y="1426147"/>
                </a:lnTo>
                <a:lnTo>
                  <a:pt x="1955113" y="1429552"/>
                </a:lnTo>
                <a:lnTo>
                  <a:pt x="1960617" y="1440727"/>
                </a:lnTo>
                <a:lnTo>
                  <a:pt x="1811526" y="1440727"/>
                </a:lnTo>
                <a:lnTo>
                  <a:pt x="1811526" y="1791274"/>
                </a:lnTo>
                <a:lnTo>
                  <a:pt x="2055573" y="1791274"/>
                </a:lnTo>
                <a:lnTo>
                  <a:pt x="2049707" y="1805319"/>
                </a:lnTo>
                <a:lnTo>
                  <a:pt x="2049551" y="1805854"/>
                </a:lnTo>
                <a:lnTo>
                  <a:pt x="1811526" y="1805854"/>
                </a:lnTo>
                <a:lnTo>
                  <a:pt x="1811526" y="2156401"/>
                </a:lnTo>
                <a:lnTo>
                  <a:pt x="2001943" y="2156401"/>
                </a:lnTo>
                <a:lnTo>
                  <a:pt x="1999648" y="2170981"/>
                </a:lnTo>
                <a:lnTo>
                  <a:pt x="1811526" y="2170981"/>
                </a:lnTo>
                <a:lnTo>
                  <a:pt x="1811526" y="2521528"/>
                </a:lnTo>
                <a:lnTo>
                  <a:pt x="2111703" y="2521528"/>
                </a:lnTo>
                <a:lnTo>
                  <a:pt x="2110714" y="2525139"/>
                </a:lnTo>
                <a:lnTo>
                  <a:pt x="2107323" y="2536108"/>
                </a:lnTo>
                <a:lnTo>
                  <a:pt x="1811526" y="2536108"/>
                </a:lnTo>
                <a:lnTo>
                  <a:pt x="1811526" y="2886655"/>
                </a:lnTo>
                <a:lnTo>
                  <a:pt x="2147897" y="2886655"/>
                </a:lnTo>
                <a:lnTo>
                  <a:pt x="2147897" y="2701130"/>
                </a:lnTo>
                <a:lnTo>
                  <a:pt x="2152264" y="2706667"/>
                </a:lnTo>
                <a:lnTo>
                  <a:pt x="2163116" y="2714842"/>
                </a:lnTo>
                <a:lnTo>
                  <a:pt x="2163116" y="2886655"/>
                </a:lnTo>
                <a:lnTo>
                  <a:pt x="2499485" y="2886655"/>
                </a:lnTo>
                <a:lnTo>
                  <a:pt x="2499485" y="2860290"/>
                </a:lnTo>
                <a:lnTo>
                  <a:pt x="2514705" y="2864995"/>
                </a:lnTo>
                <a:lnTo>
                  <a:pt x="2514705" y="2886655"/>
                </a:lnTo>
                <a:lnTo>
                  <a:pt x="2580888" y="2886655"/>
                </a:lnTo>
                <a:lnTo>
                  <a:pt x="2613485" y="2901235"/>
                </a:lnTo>
                <a:lnTo>
                  <a:pt x="2514705" y="2901235"/>
                </a:lnTo>
                <a:lnTo>
                  <a:pt x="2514705" y="3251783"/>
                </a:lnTo>
                <a:lnTo>
                  <a:pt x="2551435" y="3251783"/>
                </a:lnTo>
                <a:lnTo>
                  <a:pt x="2548640" y="3266363"/>
                </a:lnTo>
                <a:lnTo>
                  <a:pt x="2514705" y="3266363"/>
                </a:lnTo>
                <a:lnTo>
                  <a:pt x="2514705" y="3616911"/>
                </a:lnTo>
                <a:lnTo>
                  <a:pt x="2654528" y="3616911"/>
                </a:lnTo>
                <a:lnTo>
                  <a:pt x="2654381" y="3627326"/>
                </a:lnTo>
                <a:lnTo>
                  <a:pt x="2653119" y="3631491"/>
                </a:lnTo>
                <a:lnTo>
                  <a:pt x="2514705" y="3631491"/>
                </a:lnTo>
                <a:lnTo>
                  <a:pt x="2514705" y="3815822"/>
                </a:lnTo>
                <a:lnTo>
                  <a:pt x="2499735" y="3829914"/>
                </a:lnTo>
                <a:lnTo>
                  <a:pt x="2499485" y="3830197"/>
                </a:lnTo>
                <a:lnTo>
                  <a:pt x="2499485" y="3631491"/>
                </a:lnTo>
                <a:lnTo>
                  <a:pt x="2163116" y="3631491"/>
                </a:lnTo>
                <a:lnTo>
                  <a:pt x="2163116" y="3982038"/>
                </a:lnTo>
                <a:lnTo>
                  <a:pt x="2463988" y="3982038"/>
                </a:lnTo>
                <a:lnTo>
                  <a:pt x="2468349" y="3990126"/>
                </a:lnTo>
                <a:lnTo>
                  <a:pt x="2473430" y="3996618"/>
                </a:lnTo>
                <a:lnTo>
                  <a:pt x="2163116" y="3996618"/>
                </a:lnTo>
                <a:lnTo>
                  <a:pt x="2163116" y="4347165"/>
                </a:lnTo>
                <a:lnTo>
                  <a:pt x="2499485" y="4347165"/>
                </a:lnTo>
                <a:lnTo>
                  <a:pt x="2499485" y="4029734"/>
                </a:lnTo>
                <a:lnTo>
                  <a:pt x="2514705" y="4046208"/>
                </a:lnTo>
                <a:lnTo>
                  <a:pt x="2514705" y="4347165"/>
                </a:lnTo>
                <a:lnTo>
                  <a:pt x="2593338" y="4347165"/>
                </a:lnTo>
                <a:lnTo>
                  <a:pt x="2594208" y="4361746"/>
                </a:lnTo>
                <a:lnTo>
                  <a:pt x="2514705" y="4361746"/>
                </a:lnTo>
                <a:lnTo>
                  <a:pt x="2514705" y="4712293"/>
                </a:lnTo>
                <a:lnTo>
                  <a:pt x="2637416" y="4712293"/>
                </a:lnTo>
                <a:lnTo>
                  <a:pt x="2637684" y="4716263"/>
                </a:lnTo>
                <a:lnTo>
                  <a:pt x="2641336" y="4726873"/>
                </a:lnTo>
                <a:lnTo>
                  <a:pt x="2514705" y="4726873"/>
                </a:lnTo>
                <a:lnTo>
                  <a:pt x="2514705" y="5077421"/>
                </a:lnTo>
                <a:lnTo>
                  <a:pt x="2851075" y="5077421"/>
                </a:lnTo>
                <a:lnTo>
                  <a:pt x="2851075" y="4944617"/>
                </a:lnTo>
                <a:lnTo>
                  <a:pt x="2866146" y="4967663"/>
                </a:lnTo>
                <a:lnTo>
                  <a:pt x="2866295" y="4968125"/>
                </a:lnTo>
                <a:lnTo>
                  <a:pt x="2866295" y="5077421"/>
                </a:lnTo>
                <a:lnTo>
                  <a:pt x="2870263" y="5077421"/>
                </a:lnTo>
                <a:lnTo>
                  <a:pt x="2869851" y="5079551"/>
                </a:lnTo>
                <a:cubicBezTo>
                  <a:pt x="2865410" y="5094760"/>
                  <a:pt x="2859233" y="5111052"/>
                  <a:pt x="2851202" y="5128582"/>
                </a:cubicBezTo>
                <a:lnTo>
                  <a:pt x="2851075" y="5128951"/>
                </a:lnTo>
                <a:lnTo>
                  <a:pt x="2851075" y="5092001"/>
                </a:lnTo>
                <a:lnTo>
                  <a:pt x="2514705" y="5092001"/>
                </a:lnTo>
                <a:lnTo>
                  <a:pt x="2514705" y="5442548"/>
                </a:lnTo>
                <a:lnTo>
                  <a:pt x="2851075" y="5442548"/>
                </a:lnTo>
                <a:lnTo>
                  <a:pt x="2851075" y="5304769"/>
                </a:lnTo>
                <a:lnTo>
                  <a:pt x="2866295" y="5343843"/>
                </a:lnTo>
                <a:lnTo>
                  <a:pt x="2866295" y="5442548"/>
                </a:lnTo>
                <a:lnTo>
                  <a:pt x="2924155" y="5442548"/>
                </a:lnTo>
                <a:lnTo>
                  <a:pt x="2934061" y="5457129"/>
                </a:lnTo>
                <a:lnTo>
                  <a:pt x="2866295" y="5457129"/>
                </a:lnTo>
                <a:lnTo>
                  <a:pt x="2866295" y="5807676"/>
                </a:lnTo>
                <a:lnTo>
                  <a:pt x="3023397" y="5807676"/>
                </a:lnTo>
                <a:lnTo>
                  <a:pt x="3027431" y="5813860"/>
                </a:lnTo>
                <a:lnTo>
                  <a:pt x="3032298" y="5822257"/>
                </a:lnTo>
                <a:lnTo>
                  <a:pt x="2866295" y="5822257"/>
                </a:lnTo>
                <a:lnTo>
                  <a:pt x="2866295" y="6172803"/>
                </a:lnTo>
                <a:lnTo>
                  <a:pt x="3090340" y="6172803"/>
                </a:lnTo>
                <a:lnTo>
                  <a:pt x="3090527" y="6187384"/>
                </a:lnTo>
                <a:lnTo>
                  <a:pt x="2866295" y="6187384"/>
                </a:lnTo>
                <a:lnTo>
                  <a:pt x="2866295" y="6357302"/>
                </a:lnTo>
                <a:lnTo>
                  <a:pt x="2866295" y="6512794"/>
                </a:lnTo>
                <a:lnTo>
                  <a:pt x="3104637" y="6512794"/>
                </a:lnTo>
                <a:lnTo>
                  <a:pt x="3105246" y="6515005"/>
                </a:lnTo>
                <a:lnTo>
                  <a:pt x="3110739" y="6527374"/>
                </a:lnTo>
                <a:lnTo>
                  <a:pt x="2866295" y="6527374"/>
                </a:lnTo>
                <a:lnTo>
                  <a:pt x="2866294" y="6877921"/>
                </a:lnTo>
                <a:lnTo>
                  <a:pt x="3148990" y="6877921"/>
                </a:lnTo>
                <a:lnTo>
                  <a:pt x="3146520" y="6892501"/>
                </a:lnTo>
                <a:lnTo>
                  <a:pt x="2866294" y="6892501"/>
                </a:lnTo>
                <a:lnTo>
                  <a:pt x="2866294" y="7243044"/>
                </a:lnTo>
                <a:lnTo>
                  <a:pt x="3160314" y="7243044"/>
                </a:lnTo>
                <a:lnTo>
                  <a:pt x="3161353" y="7246541"/>
                </a:lnTo>
                <a:lnTo>
                  <a:pt x="3166530" y="7257625"/>
                </a:lnTo>
                <a:lnTo>
                  <a:pt x="2866294" y="7257625"/>
                </a:lnTo>
                <a:lnTo>
                  <a:pt x="2866294" y="7608174"/>
                </a:lnTo>
                <a:lnTo>
                  <a:pt x="3202665" y="7608174"/>
                </a:lnTo>
                <a:lnTo>
                  <a:pt x="3202665" y="7328068"/>
                </a:lnTo>
                <a:lnTo>
                  <a:pt x="3217885" y="7350848"/>
                </a:lnTo>
                <a:lnTo>
                  <a:pt x="3217885" y="7608174"/>
                </a:lnTo>
                <a:lnTo>
                  <a:pt x="3270982" y="7608174"/>
                </a:lnTo>
                <a:lnTo>
                  <a:pt x="3269899" y="7622754"/>
                </a:lnTo>
                <a:lnTo>
                  <a:pt x="3217885" y="7622754"/>
                </a:lnTo>
                <a:lnTo>
                  <a:pt x="3217885" y="7973301"/>
                </a:lnTo>
                <a:lnTo>
                  <a:pt x="3331977" y="7973301"/>
                </a:lnTo>
                <a:lnTo>
                  <a:pt x="3336654" y="7987881"/>
                </a:lnTo>
                <a:lnTo>
                  <a:pt x="3217885" y="7987881"/>
                </a:lnTo>
                <a:lnTo>
                  <a:pt x="3217885" y="8338428"/>
                </a:lnTo>
                <a:lnTo>
                  <a:pt x="3338136" y="8338428"/>
                </a:lnTo>
                <a:lnTo>
                  <a:pt x="3337757" y="8353008"/>
                </a:lnTo>
                <a:lnTo>
                  <a:pt x="3217885" y="8353008"/>
                </a:lnTo>
                <a:lnTo>
                  <a:pt x="3217885" y="8703555"/>
                </a:lnTo>
                <a:lnTo>
                  <a:pt x="3340430" y="8703555"/>
                </a:lnTo>
                <a:lnTo>
                  <a:pt x="3393038" y="8703555"/>
                </a:lnTo>
                <a:lnTo>
                  <a:pt x="3428649" y="8703555"/>
                </a:lnTo>
                <a:lnTo>
                  <a:pt x="3424826" y="8718135"/>
                </a:lnTo>
                <a:lnTo>
                  <a:pt x="3393038" y="8718135"/>
                </a:lnTo>
                <a:lnTo>
                  <a:pt x="3340430" y="8718135"/>
                </a:lnTo>
                <a:lnTo>
                  <a:pt x="3217885" y="8718135"/>
                </a:lnTo>
                <a:lnTo>
                  <a:pt x="3217885" y="8857785"/>
                </a:lnTo>
                <a:lnTo>
                  <a:pt x="3208683" y="8861828"/>
                </a:lnTo>
                <a:lnTo>
                  <a:pt x="3202665" y="8864334"/>
                </a:lnTo>
                <a:lnTo>
                  <a:pt x="3202665" y="8718135"/>
                </a:lnTo>
                <a:lnTo>
                  <a:pt x="2866294" y="8718135"/>
                </a:lnTo>
                <a:lnTo>
                  <a:pt x="2866294" y="9068682"/>
                </a:lnTo>
                <a:lnTo>
                  <a:pt x="3185710" y="9068682"/>
                </a:lnTo>
                <a:lnTo>
                  <a:pt x="3191811" y="9083262"/>
                </a:lnTo>
                <a:lnTo>
                  <a:pt x="2866294" y="9083262"/>
                </a:lnTo>
                <a:lnTo>
                  <a:pt x="2866294" y="9433810"/>
                </a:lnTo>
                <a:lnTo>
                  <a:pt x="3202665" y="9433810"/>
                </a:lnTo>
                <a:lnTo>
                  <a:pt x="3202665" y="9109418"/>
                </a:lnTo>
                <a:lnTo>
                  <a:pt x="3217885" y="9146117"/>
                </a:lnTo>
                <a:lnTo>
                  <a:pt x="3217885" y="9433810"/>
                </a:lnTo>
                <a:lnTo>
                  <a:pt x="3340430" y="9433810"/>
                </a:lnTo>
                <a:lnTo>
                  <a:pt x="3365835" y="9433810"/>
                </a:lnTo>
                <a:lnTo>
                  <a:pt x="3373562" y="9448390"/>
                </a:lnTo>
                <a:lnTo>
                  <a:pt x="3340430" y="9448390"/>
                </a:lnTo>
                <a:lnTo>
                  <a:pt x="3217885" y="9448390"/>
                </a:lnTo>
                <a:lnTo>
                  <a:pt x="3217885" y="9798938"/>
                </a:lnTo>
                <a:lnTo>
                  <a:pt x="3340430" y="9798938"/>
                </a:lnTo>
                <a:lnTo>
                  <a:pt x="3393038" y="9798938"/>
                </a:lnTo>
                <a:lnTo>
                  <a:pt x="3507876" y="9798938"/>
                </a:lnTo>
                <a:lnTo>
                  <a:pt x="3513919" y="9808519"/>
                </a:lnTo>
                <a:lnTo>
                  <a:pt x="3517340" y="9813518"/>
                </a:lnTo>
                <a:lnTo>
                  <a:pt x="3393038" y="9813518"/>
                </a:lnTo>
                <a:lnTo>
                  <a:pt x="3340430" y="9813518"/>
                </a:lnTo>
                <a:lnTo>
                  <a:pt x="3217885" y="9813518"/>
                </a:lnTo>
                <a:lnTo>
                  <a:pt x="3217885" y="10164065"/>
                </a:lnTo>
                <a:lnTo>
                  <a:pt x="3340430" y="10164065"/>
                </a:lnTo>
                <a:lnTo>
                  <a:pt x="3393038" y="10164065"/>
                </a:lnTo>
                <a:lnTo>
                  <a:pt x="3571906" y="10164065"/>
                </a:lnTo>
                <a:lnTo>
                  <a:pt x="3571906" y="9893263"/>
                </a:lnTo>
                <a:lnTo>
                  <a:pt x="3578488" y="9902882"/>
                </a:lnTo>
                <a:lnTo>
                  <a:pt x="3587127" y="9918782"/>
                </a:lnTo>
                <a:lnTo>
                  <a:pt x="3587127" y="10164065"/>
                </a:lnTo>
                <a:lnTo>
                  <a:pt x="3685007" y="10164065"/>
                </a:lnTo>
                <a:lnTo>
                  <a:pt x="3695196" y="10178645"/>
                </a:lnTo>
                <a:lnTo>
                  <a:pt x="3587127" y="10178645"/>
                </a:lnTo>
                <a:lnTo>
                  <a:pt x="3587127" y="10529192"/>
                </a:lnTo>
                <a:lnTo>
                  <a:pt x="3923499" y="10529192"/>
                </a:lnTo>
                <a:lnTo>
                  <a:pt x="3923499" y="10415433"/>
                </a:lnTo>
                <a:lnTo>
                  <a:pt x="3938719" y="10422078"/>
                </a:lnTo>
                <a:lnTo>
                  <a:pt x="3938719" y="10529192"/>
                </a:lnTo>
                <a:lnTo>
                  <a:pt x="4089210" y="10529192"/>
                </a:lnTo>
                <a:lnTo>
                  <a:pt x="4068174" y="10543772"/>
                </a:lnTo>
                <a:lnTo>
                  <a:pt x="3938719" y="10543772"/>
                </a:lnTo>
                <a:lnTo>
                  <a:pt x="3938719" y="10601182"/>
                </a:lnTo>
                <a:lnTo>
                  <a:pt x="3923499" y="10603997"/>
                </a:lnTo>
                <a:lnTo>
                  <a:pt x="3923499" y="10543772"/>
                </a:lnTo>
                <a:lnTo>
                  <a:pt x="3587127" y="10543772"/>
                </a:lnTo>
                <a:lnTo>
                  <a:pt x="3587127" y="10894320"/>
                </a:lnTo>
                <a:lnTo>
                  <a:pt x="3664670" y="10894320"/>
                </a:lnTo>
                <a:lnTo>
                  <a:pt x="3666282" y="10908900"/>
                </a:lnTo>
                <a:lnTo>
                  <a:pt x="3587127" y="10908900"/>
                </a:lnTo>
                <a:lnTo>
                  <a:pt x="3587127" y="11259448"/>
                </a:lnTo>
                <a:lnTo>
                  <a:pt x="3671077" y="11259448"/>
                </a:lnTo>
                <a:lnTo>
                  <a:pt x="3674421" y="11266508"/>
                </a:lnTo>
                <a:lnTo>
                  <a:pt x="3680008" y="11274028"/>
                </a:lnTo>
                <a:lnTo>
                  <a:pt x="3587127" y="11274028"/>
                </a:lnTo>
                <a:lnTo>
                  <a:pt x="3587126" y="11624575"/>
                </a:lnTo>
                <a:lnTo>
                  <a:pt x="3923011" y="11624575"/>
                </a:lnTo>
                <a:lnTo>
                  <a:pt x="3955511" y="11639155"/>
                </a:lnTo>
                <a:lnTo>
                  <a:pt x="3938719" y="11639155"/>
                </a:lnTo>
                <a:lnTo>
                  <a:pt x="3938719" y="1198970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 name="Google Shape;136;p11"/>
          <p:cNvSpPr/>
          <p:nvPr/>
        </p:nvSpPr>
        <p:spPr>
          <a:xfrm>
            <a:off x="548200" y="696150"/>
            <a:ext cx="11095500" cy="51447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 name="Google Shape;137;p11"/>
          <p:cNvSpPr/>
          <p:nvPr/>
        </p:nvSpPr>
        <p:spPr>
          <a:xfrm flipH="1">
            <a:off x="8478898" y="0"/>
            <a:ext cx="3713102" cy="2808122"/>
          </a:xfrm>
          <a:custGeom>
            <a:avLst/>
            <a:gdLst/>
            <a:ahLst/>
            <a:cxnLst/>
            <a:rect l="l" t="t" r="r" b="b"/>
            <a:pathLst>
              <a:path w="3713102" h="2808122" extrusionOk="0">
                <a:moveTo>
                  <a:pt x="3713102" y="0"/>
                </a:moveTo>
                <a:lnTo>
                  <a:pt x="0" y="0"/>
                </a:lnTo>
                <a:lnTo>
                  <a:pt x="0" y="2808122"/>
                </a:lnTo>
                <a:lnTo>
                  <a:pt x="10930" y="2793746"/>
                </a:lnTo>
                <a:cubicBezTo>
                  <a:pt x="49199" y="2756861"/>
                  <a:pt x="97545" y="2745107"/>
                  <a:pt x="152130" y="2745762"/>
                </a:cubicBezTo>
                <a:cubicBezTo>
                  <a:pt x="237746" y="2746634"/>
                  <a:pt x="282486" y="2714356"/>
                  <a:pt x="319874" y="2631855"/>
                </a:cubicBezTo>
                <a:cubicBezTo>
                  <a:pt x="351653" y="2560446"/>
                  <a:pt x="420944" y="2504490"/>
                  <a:pt x="478769" y="2446789"/>
                </a:cubicBezTo>
                <a:cubicBezTo>
                  <a:pt x="495842" y="2430215"/>
                  <a:pt x="517152" y="2420991"/>
                  <a:pt x="528619" y="2396067"/>
                </a:cubicBezTo>
                <a:cubicBezTo>
                  <a:pt x="546938" y="2356936"/>
                  <a:pt x="581085" y="2334005"/>
                  <a:pt x="623707" y="2322291"/>
                </a:cubicBezTo>
                <a:cubicBezTo>
                  <a:pt x="740865" y="2289987"/>
                  <a:pt x="853812" y="2243976"/>
                  <a:pt x="960191" y="2185205"/>
                </a:cubicBezTo>
                <a:cubicBezTo>
                  <a:pt x="1003809" y="2161526"/>
                  <a:pt x="1033220" y="2113670"/>
                  <a:pt x="1051416" y="2073043"/>
                </a:cubicBezTo>
                <a:cubicBezTo>
                  <a:pt x="1080327" y="2009110"/>
                  <a:pt x="1146627" y="1971723"/>
                  <a:pt x="1162330" y="1896949"/>
                </a:cubicBezTo>
                <a:cubicBezTo>
                  <a:pt x="1169184" y="1863550"/>
                  <a:pt x="1221153" y="1835510"/>
                  <a:pt x="1253805" y="1810585"/>
                </a:cubicBezTo>
                <a:cubicBezTo>
                  <a:pt x="1291192" y="1781422"/>
                  <a:pt x="1315368" y="1745406"/>
                  <a:pt x="1341041" y="1709016"/>
                </a:cubicBezTo>
                <a:cubicBezTo>
                  <a:pt x="1384322" y="1645421"/>
                  <a:pt x="1446161" y="1596718"/>
                  <a:pt x="1518130" y="1569562"/>
                </a:cubicBezTo>
                <a:cubicBezTo>
                  <a:pt x="1565238" y="1551492"/>
                  <a:pt x="1589789" y="1503388"/>
                  <a:pt x="1628796" y="1473602"/>
                </a:cubicBezTo>
                <a:cubicBezTo>
                  <a:pt x="1649733" y="1457651"/>
                  <a:pt x="1662195" y="1429983"/>
                  <a:pt x="1693228" y="1428488"/>
                </a:cubicBezTo>
                <a:cubicBezTo>
                  <a:pt x="1699658" y="1417546"/>
                  <a:pt x="1711584" y="1411029"/>
                  <a:pt x="1724258" y="1411539"/>
                </a:cubicBezTo>
                <a:lnTo>
                  <a:pt x="1751676" y="1386614"/>
                </a:lnTo>
                <a:cubicBezTo>
                  <a:pt x="1751987" y="1373940"/>
                  <a:pt x="1760375" y="1362899"/>
                  <a:pt x="1772488" y="1359197"/>
                </a:cubicBezTo>
                <a:cubicBezTo>
                  <a:pt x="1823958" y="1310220"/>
                  <a:pt x="1899230" y="1302743"/>
                  <a:pt x="1952195" y="1255634"/>
                </a:cubicBezTo>
                <a:cubicBezTo>
                  <a:pt x="1995315" y="1217250"/>
                  <a:pt x="2041052" y="1183228"/>
                  <a:pt x="2080310" y="1139361"/>
                </a:cubicBezTo>
                <a:cubicBezTo>
                  <a:pt x="2166174" y="1043401"/>
                  <a:pt x="2254034" y="948936"/>
                  <a:pt x="2345882" y="857961"/>
                </a:cubicBezTo>
                <a:cubicBezTo>
                  <a:pt x="2434988" y="770725"/>
                  <a:pt x="2537180" y="702305"/>
                  <a:pt x="2629900" y="621176"/>
                </a:cubicBezTo>
                <a:cubicBezTo>
                  <a:pt x="2664296" y="590644"/>
                  <a:pt x="2702306" y="553505"/>
                  <a:pt x="2717136" y="511756"/>
                </a:cubicBezTo>
                <a:cubicBezTo>
                  <a:pt x="2752404" y="412805"/>
                  <a:pt x="2837896" y="387257"/>
                  <a:pt x="2918776" y="353359"/>
                </a:cubicBezTo>
                <a:cubicBezTo>
                  <a:pt x="3010251" y="314976"/>
                  <a:pt x="3103594" y="281202"/>
                  <a:pt x="3195442" y="243815"/>
                </a:cubicBezTo>
                <a:cubicBezTo>
                  <a:pt x="3207531" y="239079"/>
                  <a:pt x="3215631" y="224000"/>
                  <a:pt x="3225850" y="214154"/>
                </a:cubicBezTo>
                <a:cubicBezTo>
                  <a:pt x="3319442" y="124301"/>
                  <a:pt x="3419017" y="50773"/>
                  <a:pt x="3560091" y="56880"/>
                </a:cubicBezTo>
                <a:cubicBezTo>
                  <a:pt x="3603709" y="58749"/>
                  <a:pt x="3648699" y="38684"/>
                  <a:pt x="3690946" y="22982"/>
                </a:cubicBezTo>
                <a:cubicBezTo>
                  <a:pt x="3699763" y="19710"/>
                  <a:pt x="3705729" y="15021"/>
                  <a:pt x="3709719" y="9396"/>
                </a:cubicBezTo>
                <a:close/>
              </a:path>
            </a:pathLst>
          </a:custGeom>
          <a:solidFill>
            <a:srgbClr val="FFFFFF"/>
          </a:solidFill>
          <a:ln>
            <a:noFill/>
          </a:ln>
          <a:effectLst>
            <a:outerShdw blurRad="101600" dist="38100" dir="912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 name="Google Shape;138;p11"/>
          <p:cNvSpPr/>
          <p:nvPr/>
        </p:nvSpPr>
        <p:spPr>
          <a:xfrm flipH="1">
            <a:off x="8539150" y="0"/>
            <a:ext cx="3713102" cy="2808122"/>
          </a:xfrm>
          <a:custGeom>
            <a:avLst/>
            <a:gdLst/>
            <a:ahLst/>
            <a:cxnLst/>
            <a:rect l="l" t="t" r="r" b="b"/>
            <a:pathLst>
              <a:path w="3713102" h="2808122" extrusionOk="0">
                <a:moveTo>
                  <a:pt x="3713102" y="0"/>
                </a:moveTo>
                <a:lnTo>
                  <a:pt x="0" y="0"/>
                </a:lnTo>
                <a:lnTo>
                  <a:pt x="0" y="2808122"/>
                </a:lnTo>
                <a:lnTo>
                  <a:pt x="10930" y="2793746"/>
                </a:lnTo>
                <a:cubicBezTo>
                  <a:pt x="49199" y="2756861"/>
                  <a:pt x="97545" y="2745107"/>
                  <a:pt x="152130" y="2745762"/>
                </a:cubicBezTo>
                <a:cubicBezTo>
                  <a:pt x="237746" y="2746634"/>
                  <a:pt x="282486" y="2714356"/>
                  <a:pt x="319874" y="2631855"/>
                </a:cubicBezTo>
                <a:cubicBezTo>
                  <a:pt x="351653" y="2560446"/>
                  <a:pt x="420944" y="2504490"/>
                  <a:pt x="478769" y="2446789"/>
                </a:cubicBezTo>
                <a:cubicBezTo>
                  <a:pt x="495842" y="2430215"/>
                  <a:pt x="517152" y="2420991"/>
                  <a:pt x="528619" y="2396067"/>
                </a:cubicBezTo>
                <a:cubicBezTo>
                  <a:pt x="546938" y="2356936"/>
                  <a:pt x="581085" y="2334005"/>
                  <a:pt x="623707" y="2322291"/>
                </a:cubicBezTo>
                <a:cubicBezTo>
                  <a:pt x="740865" y="2289987"/>
                  <a:pt x="853812" y="2243976"/>
                  <a:pt x="960191" y="2185205"/>
                </a:cubicBezTo>
                <a:cubicBezTo>
                  <a:pt x="1003809" y="2161526"/>
                  <a:pt x="1033220" y="2113670"/>
                  <a:pt x="1051416" y="2073043"/>
                </a:cubicBezTo>
                <a:cubicBezTo>
                  <a:pt x="1080327" y="2009110"/>
                  <a:pt x="1146627" y="1971723"/>
                  <a:pt x="1162330" y="1896949"/>
                </a:cubicBezTo>
                <a:cubicBezTo>
                  <a:pt x="1169184" y="1863550"/>
                  <a:pt x="1221153" y="1835510"/>
                  <a:pt x="1253805" y="1810585"/>
                </a:cubicBezTo>
                <a:cubicBezTo>
                  <a:pt x="1291192" y="1781422"/>
                  <a:pt x="1315368" y="1745406"/>
                  <a:pt x="1341041" y="1709016"/>
                </a:cubicBezTo>
                <a:cubicBezTo>
                  <a:pt x="1384322" y="1645421"/>
                  <a:pt x="1446161" y="1596718"/>
                  <a:pt x="1518130" y="1569562"/>
                </a:cubicBezTo>
                <a:cubicBezTo>
                  <a:pt x="1565238" y="1551492"/>
                  <a:pt x="1589789" y="1503388"/>
                  <a:pt x="1628796" y="1473602"/>
                </a:cubicBezTo>
                <a:cubicBezTo>
                  <a:pt x="1649733" y="1457651"/>
                  <a:pt x="1662195" y="1429983"/>
                  <a:pt x="1693228" y="1428488"/>
                </a:cubicBezTo>
                <a:cubicBezTo>
                  <a:pt x="1699658" y="1417546"/>
                  <a:pt x="1711584" y="1411029"/>
                  <a:pt x="1724258" y="1411539"/>
                </a:cubicBezTo>
                <a:lnTo>
                  <a:pt x="1751676" y="1386614"/>
                </a:lnTo>
                <a:cubicBezTo>
                  <a:pt x="1751987" y="1373940"/>
                  <a:pt x="1760375" y="1362899"/>
                  <a:pt x="1772488" y="1359197"/>
                </a:cubicBezTo>
                <a:cubicBezTo>
                  <a:pt x="1823958" y="1310220"/>
                  <a:pt x="1899230" y="1302743"/>
                  <a:pt x="1952195" y="1255634"/>
                </a:cubicBezTo>
                <a:cubicBezTo>
                  <a:pt x="1995315" y="1217250"/>
                  <a:pt x="2041052" y="1183228"/>
                  <a:pt x="2080310" y="1139361"/>
                </a:cubicBezTo>
                <a:cubicBezTo>
                  <a:pt x="2166174" y="1043401"/>
                  <a:pt x="2254034" y="948936"/>
                  <a:pt x="2345882" y="857961"/>
                </a:cubicBezTo>
                <a:cubicBezTo>
                  <a:pt x="2434988" y="770725"/>
                  <a:pt x="2537180" y="702305"/>
                  <a:pt x="2629900" y="621176"/>
                </a:cubicBezTo>
                <a:cubicBezTo>
                  <a:pt x="2664296" y="590644"/>
                  <a:pt x="2702306" y="553505"/>
                  <a:pt x="2717136" y="511756"/>
                </a:cubicBezTo>
                <a:cubicBezTo>
                  <a:pt x="2752404" y="412805"/>
                  <a:pt x="2837896" y="387257"/>
                  <a:pt x="2918776" y="353359"/>
                </a:cubicBezTo>
                <a:cubicBezTo>
                  <a:pt x="3010251" y="314976"/>
                  <a:pt x="3103594" y="281202"/>
                  <a:pt x="3195442" y="243815"/>
                </a:cubicBezTo>
                <a:cubicBezTo>
                  <a:pt x="3207531" y="239079"/>
                  <a:pt x="3215631" y="224000"/>
                  <a:pt x="3225850" y="214154"/>
                </a:cubicBezTo>
                <a:cubicBezTo>
                  <a:pt x="3319442" y="124301"/>
                  <a:pt x="3419017" y="50773"/>
                  <a:pt x="3560091" y="56880"/>
                </a:cubicBezTo>
                <a:cubicBezTo>
                  <a:pt x="3603709" y="58749"/>
                  <a:pt x="3648699" y="38684"/>
                  <a:pt x="3690946" y="22982"/>
                </a:cubicBezTo>
                <a:cubicBezTo>
                  <a:pt x="3699763" y="19710"/>
                  <a:pt x="3705729" y="15021"/>
                  <a:pt x="3709719" y="939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 name="Google Shape;139;p11"/>
          <p:cNvSpPr/>
          <p:nvPr/>
        </p:nvSpPr>
        <p:spPr>
          <a:xfrm rot="8712581">
            <a:off x="-19473" y="761079"/>
            <a:ext cx="1939107" cy="5401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0" name="Google Shape;140;p11"/>
          <p:cNvSpPr txBox="1">
            <a:spLocks noGrp="1"/>
          </p:cNvSpPr>
          <p:nvPr>
            <p:ph type="title"/>
          </p:nvPr>
        </p:nvSpPr>
        <p:spPr>
          <a:xfrm>
            <a:off x="1134700" y="1688100"/>
            <a:ext cx="99225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41" name="Google Shape;141;p11"/>
          <p:cNvSpPr/>
          <p:nvPr/>
        </p:nvSpPr>
        <p:spPr>
          <a:xfrm>
            <a:off x="4454957" y="5154521"/>
            <a:ext cx="7742438" cy="1658826"/>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11"/>
          <p:cNvSpPr/>
          <p:nvPr/>
        </p:nvSpPr>
        <p:spPr>
          <a:xfrm>
            <a:off x="4450095" y="5197573"/>
            <a:ext cx="7742438" cy="1658826"/>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11"/>
          <p:cNvSpPr/>
          <p:nvPr/>
        </p:nvSpPr>
        <p:spPr>
          <a:xfrm rot="-5400000">
            <a:off x="7675326" y="2341071"/>
            <a:ext cx="1611176" cy="742227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202"/>
        <p:cNvGrpSpPr/>
        <p:nvPr/>
      </p:nvGrpSpPr>
      <p:grpSpPr>
        <a:xfrm>
          <a:off x="0" y="0"/>
          <a:ext cx="0" cy="0"/>
          <a:chOff x="0" y="0"/>
          <a:chExt cx="0" cy="0"/>
        </a:xfrm>
      </p:grpSpPr>
      <p:sp>
        <p:nvSpPr>
          <p:cNvPr id="203" name="Google Shape;203;p15"/>
          <p:cNvSpPr/>
          <p:nvPr/>
        </p:nvSpPr>
        <p:spPr>
          <a:xfrm rot="-5400000">
            <a:off x="2688684" y="-2694265"/>
            <a:ext cx="6817129" cy="12194497"/>
          </a:xfrm>
          <a:custGeom>
            <a:avLst/>
            <a:gdLst/>
            <a:ahLst/>
            <a:cxnLst/>
            <a:rect l="l" t="t" r="r" b="b"/>
            <a:pathLst>
              <a:path w="7119717" h="12539329" extrusionOk="0">
                <a:moveTo>
                  <a:pt x="583070" y="12004282"/>
                </a:moveTo>
                <a:lnTo>
                  <a:pt x="246697" y="12004282"/>
                </a:lnTo>
                <a:lnTo>
                  <a:pt x="246697" y="12354830"/>
                </a:lnTo>
                <a:lnTo>
                  <a:pt x="583070" y="12354830"/>
                </a:lnTo>
                <a:close/>
                <a:moveTo>
                  <a:pt x="583070" y="11639155"/>
                </a:moveTo>
                <a:lnTo>
                  <a:pt x="246697" y="11639155"/>
                </a:lnTo>
                <a:lnTo>
                  <a:pt x="246697" y="11989703"/>
                </a:lnTo>
                <a:lnTo>
                  <a:pt x="583070" y="11989703"/>
                </a:lnTo>
                <a:close/>
                <a:moveTo>
                  <a:pt x="583070" y="11274028"/>
                </a:moveTo>
                <a:lnTo>
                  <a:pt x="246697" y="11274028"/>
                </a:lnTo>
                <a:lnTo>
                  <a:pt x="246697" y="11624575"/>
                </a:lnTo>
                <a:lnTo>
                  <a:pt x="583070" y="11624575"/>
                </a:lnTo>
                <a:close/>
                <a:moveTo>
                  <a:pt x="583070" y="10908900"/>
                </a:moveTo>
                <a:lnTo>
                  <a:pt x="246697" y="10908900"/>
                </a:lnTo>
                <a:lnTo>
                  <a:pt x="246697" y="11259448"/>
                </a:lnTo>
                <a:lnTo>
                  <a:pt x="583070" y="11259448"/>
                </a:lnTo>
                <a:close/>
                <a:moveTo>
                  <a:pt x="583070" y="10543772"/>
                </a:moveTo>
                <a:lnTo>
                  <a:pt x="246697" y="10543772"/>
                </a:lnTo>
                <a:lnTo>
                  <a:pt x="246697" y="10894320"/>
                </a:lnTo>
                <a:lnTo>
                  <a:pt x="583070" y="10894320"/>
                </a:lnTo>
                <a:close/>
                <a:moveTo>
                  <a:pt x="583070" y="10178645"/>
                </a:moveTo>
                <a:lnTo>
                  <a:pt x="246697" y="10178645"/>
                </a:lnTo>
                <a:lnTo>
                  <a:pt x="246697" y="10529192"/>
                </a:lnTo>
                <a:lnTo>
                  <a:pt x="583070" y="10529192"/>
                </a:lnTo>
                <a:close/>
                <a:moveTo>
                  <a:pt x="583070" y="9813518"/>
                </a:moveTo>
                <a:lnTo>
                  <a:pt x="246697" y="9813518"/>
                </a:lnTo>
                <a:lnTo>
                  <a:pt x="246697" y="10164065"/>
                </a:lnTo>
                <a:lnTo>
                  <a:pt x="583070" y="10164065"/>
                </a:lnTo>
                <a:close/>
                <a:moveTo>
                  <a:pt x="583070" y="9448390"/>
                </a:moveTo>
                <a:lnTo>
                  <a:pt x="246697" y="9448390"/>
                </a:lnTo>
                <a:lnTo>
                  <a:pt x="246697" y="9798938"/>
                </a:lnTo>
                <a:lnTo>
                  <a:pt x="583070" y="9798938"/>
                </a:lnTo>
                <a:close/>
                <a:moveTo>
                  <a:pt x="583070" y="9083262"/>
                </a:moveTo>
                <a:lnTo>
                  <a:pt x="246697" y="9083262"/>
                </a:lnTo>
                <a:lnTo>
                  <a:pt x="246697" y="9433810"/>
                </a:lnTo>
                <a:lnTo>
                  <a:pt x="583070" y="9433810"/>
                </a:lnTo>
                <a:close/>
                <a:moveTo>
                  <a:pt x="583070" y="8718135"/>
                </a:moveTo>
                <a:lnTo>
                  <a:pt x="246697" y="8718135"/>
                </a:lnTo>
                <a:lnTo>
                  <a:pt x="246697" y="9068682"/>
                </a:lnTo>
                <a:lnTo>
                  <a:pt x="583070" y="9068682"/>
                </a:lnTo>
                <a:close/>
                <a:moveTo>
                  <a:pt x="583070" y="8353008"/>
                </a:moveTo>
                <a:lnTo>
                  <a:pt x="246697" y="8353008"/>
                </a:lnTo>
                <a:lnTo>
                  <a:pt x="246697" y="8703555"/>
                </a:lnTo>
                <a:lnTo>
                  <a:pt x="583070" y="8703555"/>
                </a:lnTo>
                <a:close/>
                <a:moveTo>
                  <a:pt x="583070" y="7987881"/>
                </a:moveTo>
                <a:lnTo>
                  <a:pt x="246697" y="7987881"/>
                </a:lnTo>
                <a:lnTo>
                  <a:pt x="246697" y="8338428"/>
                </a:lnTo>
                <a:lnTo>
                  <a:pt x="583070" y="8338428"/>
                </a:lnTo>
                <a:close/>
                <a:moveTo>
                  <a:pt x="583070" y="7622754"/>
                </a:moveTo>
                <a:lnTo>
                  <a:pt x="246697" y="7622754"/>
                </a:lnTo>
                <a:lnTo>
                  <a:pt x="246697" y="7973301"/>
                </a:lnTo>
                <a:lnTo>
                  <a:pt x="583070" y="7973301"/>
                </a:lnTo>
                <a:close/>
                <a:moveTo>
                  <a:pt x="583070" y="7257625"/>
                </a:moveTo>
                <a:lnTo>
                  <a:pt x="246697" y="7257625"/>
                </a:lnTo>
                <a:lnTo>
                  <a:pt x="246697" y="7608174"/>
                </a:lnTo>
                <a:lnTo>
                  <a:pt x="583070" y="7608174"/>
                </a:lnTo>
                <a:close/>
                <a:moveTo>
                  <a:pt x="583070" y="6892501"/>
                </a:moveTo>
                <a:lnTo>
                  <a:pt x="246697" y="6892501"/>
                </a:lnTo>
                <a:lnTo>
                  <a:pt x="246697" y="7243044"/>
                </a:lnTo>
                <a:lnTo>
                  <a:pt x="583070" y="7243044"/>
                </a:lnTo>
                <a:close/>
                <a:moveTo>
                  <a:pt x="583070" y="6527374"/>
                </a:moveTo>
                <a:lnTo>
                  <a:pt x="246697" y="6527374"/>
                </a:lnTo>
                <a:lnTo>
                  <a:pt x="246697" y="6877920"/>
                </a:lnTo>
                <a:lnTo>
                  <a:pt x="583070" y="6877920"/>
                </a:lnTo>
                <a:close/>
                <a:moveTo>
                  <a:pt x="583070" y="6187383"/>
                </a:moveTo>
                <a:lnTo>
                  <a:pt x="246698" y="6187383"/>
                </a:lnTo>
                <a:lnTo>
                  <a:pt x="246698" y="6357302"/>
                </a:lnTo>
                <a:lnTo>
                  <a:pt x="246697" y="6357302"/>
                </a:lnTo>
                <a:lnTo>
                  <a:pt x="246697" y="6512794"/>
                </a:lnTo>
                <a:lnTo>
                  <a:pt x="583070" y="6512794"/>
                </a:lnTo>
                <a:close/>
                <a:moveTo>
                  <a:pt x="583071" y="5822255"/>
                </a:moveTo>
                <a:lnTo>
                  <a:pt x="246698" y="5822255"/>
                </a:lnTo>
                <a:lnTo>
                  <a:pt x="246698" y="6172803"/>
                </a:lnTo>
                <a:lnTo>
                  <a:pt x="583071" y="6172803"/>
                </a:lnTo>
                <a:close/>
                <a:moveTo>
                  <a:pt x="583071" y="5457129"/>
                </a:moveTo>
                <a:lnTo>
                  <a:pt x="246698" y="5457129"/>
                </a:lnTo>
                <a:lnTo>
                  <a:pt x="246698" y="5807676"/>
                </a:lnTo>
                <a:lnTo>
                  <a:pt x="583071" y="5807676"/>
                </a:lnTo>
                <a:close/>
                <a:moveTo>
                  <a:pt x="583071" y="5092001"/>
                </a:moveTo>
                <a:lnTo>
                  <a:pt x="246698" y="5092001"/>
                </a:lnTo>
                <a:lnTo>
                  <a:pt x="246698" y="5442548"/>
                </a:lnTo>
                <a:lnTo>
                  <a:pt x="583071" y="5442548"/>
                </a:lnTo>
                <a:close/>
                <a:moveTo>
                  <a:pt x="583071" y="4726873"/>
                </a:moveTo>
                <a:lnTo>
                  <a:pt x="246698" y="4726873"/>
                </a:lnTo>
                <a:lnTo>
                  <a:pt x="246698" y="5077421"/>
                </a:lnTo>
                <a:lnTo>
                  <a:pt x="583071" y="5077421"/>
                </a:lnTo>
                <a:close/>
                <a:moveTo>
                  <a:pt x="583071" y="4361745"/>
                </a:moveTo>
                <a:lnTo>
                  <a:pt x="246698" y="4361745"/>
                </a:lnTo>
                <a:lnTo>
                  <a:pt x="246698" y="4712293"/>
                </a:lnTo>
                <a:lnTo>
                  <a:pt x="583071" y="4712293"/>
                </a:lnTo>
                <a:close/>
                <a:moveTo>
                  <a:pt x="583071" y="3996618"/>
                </a:moveTo>
                <a:lnTo>
                  <a:pt x="246698" y="3996618"/>
                </a:lnTo>
                <a:lnTo>
                  <a:pt x="246698" y="4347165"/>
                </a:lnTo>
                <a:lnTo>
                  <a:pt x="583071" y="4347165"/>
                </a:lnTo>
                <a:close/>
                <a:moveTo>
                  <a:pt x="583071" y="3631491"/>
                </a:moveTo>
                <a:lnTo>
                  <a:pt x="246698" y="3631491"/>
                </a:lnTo>
                <a:lnTo>
                  <a:pt x="246698" y="3982038"/>
                </a:lnTo>
                <a:lnTo>
                  <a:pt x="583071" y="3982038"/>
                </a:lnTo>
                <a:close/>
                <a:moveTo>
                  <a:pt x="583071" y="3266363"/>
                </a:moveTo>
                <a:lnTo>
                  <a:pt x="246698" y="3266363"/>
                </a:lnTo>
                <a:lnTo>
                  <a:pt x="246698" y="3616911"/>
                </a:lnTo>
                <a:lnTo>
                  <a:pt x="583071" y="3616911"/>
                </a:lnTo>
                <a:close/>
                <a:moveTo>
                  <a:pt x="583071" y="2901235"/>
                </a:moveTo>
                <a:lnTo>
                  <a:pt x="246698" y="2901235"/>
                </a:lnTo>
                <a:lnTo>
                  <a:pt x="246698" y="3251783"/>
                </a:lnTo>
                <a:lnTo>
                  <a:pt x="583071" y="3251783"/>
                </a:lnTo>
                <a:close/>
                <a:moveTo>
                  <a:pt x="583071" y="2536108"/>
                </a:moveTo>
                <a:lnTo>
                  <a:pt x="246698" y="2536108"/>
                </a:lnTo>
                <a:lnTo>
                  <a:pt x="246698" y="2886655"/>
                </a:lnTo>
                <a:lnTo>
                  <a:pt x="583071" y="2886655"/>
                </a:lnTo>
                <a:close/>
                <a:moveTo>
                  <a:pt x="583071" y="2170981"/>
                </a:moveTo>
                <a:lnTo>
                  <a:pt x="246698" y="2170981"/>
                </a:lnTo>
                <a:lnTo>
                  <a:pt x="246698" y="2521528"/>
                </a:lnTo>
                <a:lnTo>
                  <a:pt x="583071" y="2521528"/>
                </a:lnTo>
                <a:close/>
                <a:moveTo>
                  <a:pt x="583071" y="1805854"/>
                </a:moveTo>
                <a:lnTo>
                  <a:pt x="246698" y="1805854"/>
                </a:lnTo>
                <a:lnTo>
                  <a:pt x="246698" y="2156401"/>
                </a:lnTo>
                <a:lnTo>
                  <a:pt x="583071" y="2156401"/>
                </a:lnTo>
                <a:close/>
                <a:moveTo>
                  <a:pt x="583071" y="1440727"/>
                </a:moveTo>
                <a:lnTo>
                  <a:pt x="246698" y="1440727"/>
                </a:lnTo>
                <a:lnTo>
                  <a:pt x="246698" y="1791274"/>
                </a:lnTo>
                <a:lnTo>
                  <a:pt x="583071" y="1791274"/>
                </a:lnTo>
                <a:close/>
                <a:moveTo>
                  <a:pt x="583071" y="1075598"/>
                </a:moveTo>
                <a:lnTo>
                  <a:pt x="246698" y="1075598"/>
                </a:lnTo>
                <a:lnTo>
                  <a:pt x="246698" y="1426147"/>
                </a:lnTo>
                <a:lnTo>
                  <a:pt x="583071" y="1426147"/>
                </a:lnTo>
                <a:close/>
                <a:moveTo>
                  <a:pt x="583071" y="710474"/>
                </a:moveTo>
                <a:lnTo>
                  <a:pt x="246698" y="710474"/>
                </a:lnTo>
                <a:lnTo>
                  <a:pt x="246698" y="1061017"/>
                </a:lnTo>
                <a:lnTo>
                  <a:pt x="583071" y="1061017"/>
                </a:lnTo>
                <a:close/>
                <a:moveTo>
                  <a:pt x="583071" y="345347"/>
                </a:moveTo>
                <a:lnTo>
                  <a:pt x="246698" y="345347"/>
                </a:lnTo>
                <a:lnTo>
                  <a:pt x="246698" y="695893"/>
                </a:lnTo>
                <a:lnTo>
                  <a:pt x="583071" y="695893"/>
                </a:lnTo>
                <a:close/>
                <a:moveTo>
                  <a:pt x="934659" y="12004282"/>
                </a:moveTo>
                <a:lnTo>
                  <a:pt x="598290" y="12004282"/>
                </a:lnTo>
                <a:lnTo>
                  <a:pt x="598290" y="12354830"/>
                </a:lnTo>
                <a:lnTo>
                  <a:pt x="934659" y="12354830"/>
                </a:lnTo>
                <a:close/>
                <a:moveTo>
                  <a:pt x="934659" y="11639155"/>
                </a:moveTo>
                <a:lnTo>
                  <a:pt x="598290" y="11639155"/>
                </a:lnTo>
                <a:lnTo>
                  <a:pt x="598290" y="11989703"/>
                </a:lnTo>
                <a:lnTo>
                  <a:pt x="934659" y="11989703"/>
                </a:lnTo>
                <a:close/>
                <a:moveTo>
                  <a:pt x="934659" y="11274028"/>
                </a:moveTo>
                <a:lnTo>
                  <a:pt x="598290" y="11274028"/>
                </a:lnTo>
                <a:lnTo>
                  <a:pt x="598290" y="11624575"/>
                </a:lnTo>
                <a:lnTo>
                  <a:pt x="934659" y="11624575"/>
                </a:lnTo>
                <a:close/>
                <a:moveTo>
                  <a:pt x="934659" y="10908900"/>
                </a:moveTo>
                <a:lnTo>
                  <a:pt x="598290" y="10908900"/>
                </a:lnTo>
                <a:lnTo>
                  <a:pt x="598290" y="11259448"/>
                </a:lnTo>
                <a:lnTo>
                  <a:pt x="934659" y="11259448"/>
                </a:lnTo>
                <a:close/>
                <a:moveTo>
                  <a:pt x="934659" y="10543772"/>
                </a:moveTo>
                <a:lnTo>
                  <a:pt x="598290" y="10543772"/>
                </a:lnTo>
                <a:lnTo>
                  <a:pt x="598290" y="10894320"/>
                </a:lnTo>
                <a:lnTo>
                  <a:pt x="934659" y="10894320"/>
                </a:lnTo>
                <a:close/>
                <a:moveTo>
                  <a:pt x="934659" y="10178645"/>
                </a:moveTo>
                <a:lnTo>
                  <a:pt x="598290" y="10178645"/>
                </a:lnTo>
                <a:lnTo>
                  <a:pt x="598290" y="10529192"/>
                </a:lnTo>
                <a:lnTo>
                  <a:pt x="934659" y="10529192"/>
                </a:lnTo>
                <a:close/>
                <a:moveTo>
                  <a:pt x="934659" y="9813518"/>
                </a:moveTo>
                <a:lnTo>
                  <a:pt x="598290" y="9813518"/>
                </a:lnTo>
                <a:lnTo>
                  <a:pt x="598290" y="10164065"/>
                </a:lnTo>
                <a:lnTo>
                  <a:pt x="934659" y="10164065"/>
                </a:lnTo>
                <a:close/>
                <a:moveTo>
                  <a:pt x="934659" y="9448390"/>
                </a:moveTo>
                <a:lnTo>
                  <a:pt x="598290" y="9448390"/>
                </a:lnTo>
                <a:lnTo>
                  <a:pt x="598290" y="9798938"/>
                </a:lnTo>
                <a:lnTo>
                  <a:pt x="934659" y="9798938"/>
                </a:lnTo>
                <a:close/>
                <a:moveTo>
                  <a:pt x="934659" y="9083262"/>
                </a:moveTo>
                <a:lnTo>
                  <a:pt x="598290" y="9083262"/>
                </a:lnTo>
                <a:lnTo>
                  <a:pt x="598290" y="9433810"/>
                </a:lnTo>
                <a:lnTo>
                  <a:pt x="934659" y="9433810"/>
                </a:lnTo>
                <a:close/>
                <a:moveTo>
                  <a:pt x="934659" y="8718135"/>
                </a:moveTo>
                <a:lnTo>
                  <a:pt x="598290" y="8718135"/>
                </a:lnTo>
                <a:lnTo>
                  <a:pt x="598290" y="9068682"/>
                </a:lnTo>
                <a:lnTo>
                  <a:pt x="934659" y="9068682"/>
                </a:lnTo>
                <a:close/>
                <a:moveTo>
                  <a:pt x="934659" y="8353008"/>
                </a:moveTo>
                <a:lnTo>
                  <a:pt x="598290" y="8353008"/>
                </a:lnTo>
                <a:lnTo>
                  <a:pt x="598290" y="8703555"/>
                </a:lnTo>
                <a:lnTo>
                  <a:pt x="934659" y="8703555"/>
                </a:lnTo>
                <a:close/>
                <a:moveTo>
                  <a:pt x="934659" y="7987881"/>
                </a:moveTo>
                <a:lnTo>
                  <a:pt x="598290" y="7987881"/>
                </a:lnTo>
                <a:lnTo>
                  <a:pt x="598290" y="8338428"/>
                </a:lnTo>
                <a:lnTo>
                  <a:pt x="934659" y="8338428"/>
                </a:lnTo>
                <a:close/>
                <a:moveTo>
                  <a:pt x="934659" y="7622754"/>
                </a:moveTo>
                <a:lnTo>
                  <a:pt x="598290" y="7622754"/>
                </a:lnTo>
                <a:lnTo>
                  <a:pt x="598290" y="7973301"/>
                </a:lnTo>
                <a:lnTo>
                  <a:pt x="934659" y="7973301"/>
                </a:lnTo>
                <a:close/>
                <a:moveTo>
                  <a:pt x="934659" y="7257625"/>
                </a:moveTo>
                <a:lnTo>
                  <a:pt x="598290" y="7257625"/>
                </a:lnTo>
                <a:lnTo>
                  <a:pt x="598290" y="7608174"/>
                </a:lnTo>
                <a:lnTo>
                  <a:pt x="934659" y="7608174"/>
                </a:lnTo>
                <a:close/>
                <a:moveTo>
                  <a:pt x="934659" y="6892501"/>
                </a:moveTo>
                <a:lnTo>
                  <a:pt x="598290" y="6892501"/>
                </a:lnTo>
                <a:lnTo>
                  <a:pt x="598290" y="7243044"/>
                </a:lnTo>
                <a:lnTo>
                  <a:pt x="934659" y="7243044"/>
                </a:lnTo>
                <a:close/>
                <a:moveTo>
                  <a:pt x="934659" y="6527374"/>
                </a:moveTo>
                <a:lnTo>
                  <a:pt x="598290" y="6527374"/>
                </a:lnTo>
                <a:lnTo>
                  <a:pt x="598290" y="6877920"/>
                </a:lnTo>
                <a:lnTo>
                  <a:pt x="934659" y="6877920"/>
                </a:lnTo>
                <a:close/>
                <a:moveTo>
                  <a:pt x="934659" y="6187383"/>
                </a:moveTo>
                <a:lnTo>
                  <a:pt x="598291" y="6187383"/>
                </a:lnTo>
                <a:lnTo>
                  <a:pt x="598291" y="6357302"/>
                </a:lnTo>
                <a:lnTo>
                  <a:pt x="598290" y="6357302"/>
                </a:lnTo>
                <a:lnTo>
                  <a:pt x="598290" y="6512794"/>
                </a:lnTo>
                <a:lnTo>
                  <a:pt x="934659" y="6512794"/>
                </a:lnTo>
                <a:close/>
                <a:moveTo>
                  <a:pt x="934660" y="5822255"/>
                </a:moveTo>
                <a:lnTo>
                  <a:pt x="598291" y="5822255"/>
                </a:lnTo>
                <a:lnTo>
                  <a:pt x="598291" y="6172803"/>
                </a:lnTo>
                <a:lnTo>
                  <a:pt x="934660" y="6172803"/>
                </a:lnTo>
                <a:close/>
                <a:moveTo>
                  <a:pt x="934660" y="5457129"/>
                </a:moveTo>
                <a:lnTo>
                  <a:pt x="598291" y="5457129"/>
                </a:lnTo>
                <a:lnTo>
                  <a:pt x="598291" y="5807676"/>
                </a:lnTo>
                <a:lnTo>
                  <a:pt x="934660" y="5807676"/>
                </a:lnTo>
                <a:close/>
                <a:moveTo>
                  <a:pt x="934660" y="5092001"/>
                </a:moveTo>
                <a:lnTo>
                  <a:pt x="598291" y="5092001"/>
                </a:lnTo>
                <a:lnTo>
                  <a:pt x="598291" y="5442548"/>
                </a:lnTo>
                <a:lnTo>
                  <a:pt x="934660" y="5442548"/>
                </a:lnTo>
                <a:close/>
                <a:moveTo>
                  <a:pt x="934660" y="4726873"/>
                </a:moveTo>
                <a:lnTo>
                  <a:pt x="598291" y="4726873"/>
                </a:lnTo>
                <a:lnTo>
                  <a:pt x="598291" y="5077421"/>
                </a:lnTo>
                <a:lnTo>
                  <a:pt x="934660" y="5077421"/>
                </a:lnTo>
                <a:close/>
                <a:moveTo>
                  <a:pt x="934660" y="4361745"/>
                </a:moveTo>
                <a:lnTo>
                  <a:pt x="598291" y="4361745"/>
                </a:lnTo>
                <a:lnTo>
                  <a:pt x="598291" y="4712293"/>
                </a:lnTo>
                <a:lnTo>
                  <a:pt x="934660" y="4712293"/>
                </a:lnTo>
                <a:close/>
                <a:moveTo>
                  <a:pt x="934660" y="3996618"/>
                </a:moveTo>
                <a:lnTo>
                  <a:pt x="598291" y="3996618"/>
                </a:lnTo>
                <a:lnTo>
                  <a:pt x="598291" y="4347165"/>
                </a:lnTo>
                <a:lnTo>
                  <a:pt x="934660" y="4347165"/>
                </a:lnTo>
                <a:close/>
                <a:moveTo>
                  <a:pt x="934660" y="3631491"/>
                </a:moveTo>
                <a:lnTo>
                  <a:pt x="598291" y="3631491"/>
                </a:lnTo>
                <a:lnTo>
                  <a:pt x="598291" y="3982038"/>
                </a:lnTo>
                <a:lnTo>
                  <a:pt x="934660" y="3982038"/>
                </a:lnTo>
                <a:close/>
                <a:moveTo>
                  <a:pt x="934660" y="3266363"/>
                </a:moveTo>
                <a:lnTo>
                  <a:pt x="598291" y="3266363"/>
                </a:lnTo>
                <a:lnTo>
                  <a:pt x="598291" y="3616911"/>
                </a:lnTo>
                <a:lnTo>
                  <a:pt x="934660" y="3616911"/>
                </a:lnTo>
                <a:close/>
                <a:moveTo>
                  <a:pt x="934660" y="2901235"/>
                </a:moveTo>
                <a:lnTo>
                  <a:pt x="598291" y="2901235"/>
                </a:lnTo>
                <a:lnTo>
                  <a:pt x="598291" y="3251783"/>
                </a:lnTo>
                <a:lnTo>
                  <a:pt x="934660" y="3251783"/>
                </a:lnTo>
                <a:close/>
                <a:moveTo>
                  <a:pt x="934660" y="2536108"/>
                </a:moveTo>
                <a:lnTo>
                  <a:pt x="598291" y="2536108"/>
                </a:lnTo>
                <a:lnTo>
                  <a:pt x="598291" y="2886655"/>
                </a:lnTo>
                <a:lnTo>
                  <a:pt x="934660" y="2886655"/>
                </a:lnTo>
                <a:close/>
                <a:moveTo>
                  <a:pt x="934660" y="2170981"/>
                </a:moveTo>
                <a:lnTo>
                  <a:pt x="598291" y="2170981"/>
                </a:lnTo>
                <a:lnTo>
                  <a:pt x="598291" y="2521528"/>
                </a:lnTo>
                <a:lnTo>
                  <a:pt x="934660" y="2521528"/>
                </a:lnTo>
                <a:close/>
                <a:moveTo>
                  <a:pt x="934660" y="1805854"/>
                </a:moveTo>
                <a:lnTo>
                  <a:pt x="598291" y="1805854"/>
                </a:lnTo>
                <a:lnTo>
                  <a:pt x="598291" y="2156401"/>
                </a:lnTo>
                <a:lnTo>
                  <a:pt x="934660" y="2156401"/>
                </a:lnTo>
                <a:close/>
                <a:moveTo>
                  <a:pt x="934660" y="1440727"/>
                </a:moveTo>
                <a:lnTo>
                  <a:pt x="598291" y="1440727"/>
                </a:lnTo>
                <a:lnTo>
                  <a:pt x="598291" y="1791274"/>
                </a:lnTo>
                <a:lnTo>
                  <a:pt x="934660" y="1791274"/>
                </a:lnTo>
                <a:close/>
                <a:moveTo>
                  <a:pt x="934660" y="1075598"/>
                </a:moveTo>
                <a:lnTo>
                  <a:pt x="598291" y="1075598"/>
                </a:lnTo>
                <a:lnTo>
                  <a:pt x="598291" y="1426147"/>
                </a:lnTo>
                <a:lnTo>
                  <a:pt x="934660" y="1426147"/>
                </a:lnTo>
                <a:close/>
                <a:moveTo>
                  <a:pt x="934660" y="710474"/>
                </a:moveTo>
                <a:lnTo>
                  <a:pt x="598291" y="710474"/>
                </a:lnTo>
                <a:lnTo>
                  <a:pt x="598291" y="1061017"/>
                </a:lnTo>
                <a:lnTo>
                  <a:pt x="934660" y="1061017"/>
                </a:lnTo>
                <a:close/>
                <a:moveTo>
                  <a:pt x="934660" y="345347"/>
                </a:moveTo>
                <a:lnTo>
                  <a:pt x="598291" y="345347"/>
                </a:lnTo>
                <a:lnTo>
                  <a:pt x="598291" y="695893"/>
                </a:lnTo>
                <a:lnTo>
                  <a:pt x="934660" y="695893"/>
                </a:lnTo>
                <a:close/>
                <a:moveTo>
                  <a:pt x="1286249" y="12004282"/>
                </a:moveTo>
                <a:lnTo>
                  <a:pt x="949879" y="12004282"/>
                </a:lnTo>
                <a:lnTo>
                  <a:pt x="949879" y="12354830"/>
                </a:lnTo>
                <a:lnTo>
                  <a:pt x="1286249" y="12354830"/>
                </a:lnTo>
                <a:close/>
                <a:moveTo>
                  <a:pt x="1286249" y="11639155"/>
                </a:moveTo>
                <a:lnTo>
                  <a:pt x="949879" y="11639155"/>
                </a:lnTo>
                <a:lnTo>
                  <a:pt x="949879" y="11989703"/>
                </a:lnTo>
                <a:lnTo>
                  <a:pt x="1286249" y="11989703"/>
                </a:lnTo>
                <a:close/>
                <a:moveTo>
                  <a:pt x="1286249" y="11274028"/>
                </a:moveTo>
                <a:lnTo>
                  <a:pt x="949879" y="11274028"/>
                </a:lnTo>
                <a:lnTo>
                  <a:pt x="949879" y="11624575"/>
                </a:lnTo>
                <a:lnTo>
                  <a:pt x="1286249" y="11624575"/>
                </a:lnTo>
                <a:close/>
                <a:moveTo>
                  <a:pt x="1286249" y="10908900"/>
                </a:moveTo>
                <a:lnTo>
                  <a:pt x="949879" y="10908900"/>
                </a:lnTo>
                <a:lnTo>
                  <a:pt x="949879" y="11259448"/>
                </a:lnTo>
                <a:lnTo>
                  <a:pt x="1286249" y="11259448"/>
                </a:lnTo>
                <a:close/>
                <a:moveTo>
                  <a:pt x="1286249" y="10543772"/>
                </a:moveTo>
                <a:lnTo>
                  <a:pt x="949879" y="10543772"/>
                </a:lnTo>
                <a:lnTo>
                  <a:pt x="949879" y="10894320"/>
                </a:lnTo>
                <a:lnTo>
                  <a:pt x="1286249" y="10894320"/>
                </a:lnTo>
                <a:close/>
                <a:moveTo>
                  <a:pt x="1286249" y="10178645"/>
                </a:moveTo>
                <a:lnTo>
                  <a:pt x="949879" y="10178645"/>
                </a:lnTo>
                <a:lnTo>
                  <a:pt x="949879" y="10529192"/>
                </a:lnTo>
                <a:lnTo>
                  <a:pt x="1286249" y="10529192"/>
                </a:lnTo>
                <a:close/>
                <a:moveTo>
                  <a:pt x="1286249" y="9813518"/>
                </a:moveTo>
                <a:lnTo>
                  <a:pt x="949880" y="9813518"/>
                </a:lnTo>
                <a:lnTo>
                  <a:pt x="949879" y="10164065"/>
                </a:lnTo>
                <a:lnTo>
                  <a:pt x="1286249" y="10164065"/>
                </a:lnTo>
                <a:close/>
                <a:moveTo>
                  <a:pt x="1286249" y="9448390"/>
                </a:moveTo>
                <a:lnTo>
                  <a:pt x="949880" y="9448390"/>
                </a:lnTo>
                <a:lnTo>
                  <a:pt x="949880" y="9798938"/>
                </a:lnTo>
                <a:lnTo>
                  <a:pt x="1286249" y="9798938"/>
                </a:lnTo>
                <a:close/>
                <a:moveTo>
                  <a:pt x="1286249" y="9083262"/>
                </a:moveTo>
                <a:lnTo>
                  <a:pt x="949880" y="9083262"/>
                </a:lnTo>
                <a:lnTo>
                  <a:pt x="949880" y="9433810"/>
                </a:lnTo>
                <a:lnTo>
                  <a:pt x="1286249" y="9433810"/>
                </a:lnTo>
                <a:close/>
                <a:moveTo>
                  <a:pt x="1286249" y="8718135"/>
                </a:moveTo>
                <a:lnTo>
                  <a:pt x="949880" y="8718135"/>
                </a:lnTo>
                <a:lnTo>
                  <a:pt x="949880" y="9068682"/>
                </a:lnTo>
                <a:lnTo>
                  <a:pt x="1286249" y="9068682"/>
                </a:lnTo>
                <a:close/>
                <a:moveTo>
                  <a:pt x="1286249" y="8353008"/>
                </a:moveTo>
                <a:lnTo>
                  <a:pt x="949880" y="8353008"/>
                </a:lnTo>
                <a:lnTo>
                  <a:pt x="949880" y="8703555"/>
                </a:lnTo>
                <a:lnTo>
                  <a:pt x="1286249" y="8703555"/>
                </a:lnTo>
                <a:close/>
                <a:moveTo>
                  <a:pt x="1286249" y="7987881"/>
                </a:moveTo>
                <a:lnTo>
                  <a:pt x="949880" y="7987881"/>
                </a:lnTo>
                <a:lnTo>
                  <a:pt x="949880" y="8338428"/>
                </a:lnTo>
                <a:lnTo>
                  <a:pt x="1286249" y="8338428"/>
                </a:lnTo>
                <a:close/>
                <a:moveTo>
                  <a:pt x="1286249" y="7622754"/>
                </a:moveTo>
                <a:lnTo>
                  <a:pt x="949880" y="7622754"/>
                </a:lnTo>
                <a:lnTo>
                  <a:pt x="949880" y="7973301"/>
                </a:lnTo>
                <a:lnTo>
                  <a:pt x="1286249" y="7973301"/>
                </a:lnTo>
                <a:close/>
                <a:moveTo>
                  <a:pt x="1286249" y="7257625"/>
                </a:moveTo>
                <a:lnTo>
                  <a:pt x="949879" y="7257625"/>
                </a:lnTo>
                <a:lnTo>
                  <a:pt x="949880" y="7608174"/>
                </a:lnTo>
                <a:lnTo>
                  <a:pt x="1286249" y="7608174"/>
                </a:lnTo>
                <a:close/>
                <a:moveTo>
                  <a:pt x="1286249" y="6892501"/>
                </a:moveTo>
                <a:lnTo>
                  <a:pt x="949879" y="6892501"/>
                </a:lnTo>
                <a:lnTo>
                  <a:pt x="949879" y="7243044"/>
                </a:lnTo>
                <a:lnTo>
                  <a:pt x="1286249" y="7243044"/>
                </a:lnTo>
                <a:close/>
                <a:moveTo>
                  <a:pt x="1286249" y="6527374"/>
                </a:moveTo>
                <a:lnTo>
                  <a:pt x="949879" y="6527374"/>
                </a:lnTo>
                <a:lnTo>
                  <a:pt x="949879" y="6877920"/>
                </a:lnTo>
                <a:lnTo>
                  <a:pt x="1286249" y="6877920"/>
                </a:lnTo>
                <a:close/>
                <a:moveTo>
                  <a:pt x="1286249" y="6187383"/>
                </a:moveTo>
                <a:lnTo>
                  <a:pt x="949880" y="6187383"/>
                </a:lnTo>
                <a:lnTo>
                  <a:pt x="949880" y="6357302"/>
                </a:lnTo>
                <a:lnTo>
                  <a:pt x="949879" y="6357302"/>
                </a:lnTo>
                <a:lnTo>
                  <a:pt x="949879" y="6512794"/>
                </a:lnTo>
                <a:lnTo>
                  <a:pt x="1286249" y="6512794"/>
                </a:lnTo>
                <a:close/>
                <a:moveTo>
                  <a:pt x="1286250" y="5822255"/>
                </a:moveTo>
                <a:lnTo>
                  <a:pt x="949880" y="5822255"/>
                </a:lnTo>
                <a:lnTo>
                  <a:pt x="949880" y="6172803"/>
                </a:lnTo>
                <a:lnTo>
                  <a:pt x="1286250" y="6172803"/>
                </a:lnTo>
                <a:close/>
                <a:moveTo>
                  <a:pt x="1286250" y="5457129"/>
                </a:moveTo>
                <a:lnTo>
                  <a:pt x="949880" y="5457129"/>
                </a:lnTo>
                <a:lnTo>
                  <a:pt x="949880" y="5807676"/>
                </a:lnTo>
                <a:lnTo>
                  <a:pt x="1286250" y="5807676"/>
                </a:lnTo>
                <a:close/>
                <a:moveTo>
                  <a:pt x="1286250" y="5092001"/>
                </a:moveTo>
                <a:lnTo>
                  <a:pt x="949880" y="5092001"/>
                </a:lnTo>
                <a:lnTo>
                  <a:pt x="949880" y="5442548"/>
                </a:lnTo>
                <a:lnTo>
                  <a:pt x="1286250" y="5442548"/>
                </a:lnTo>
                <a:close/>
                <a:moveTo>
                  <a:pt x="1286250" y="4726873"/>
                </a:moveTo>
                <a:lnTo>
                  <a:pt x="949880" y="4726873"/>
                </a:lnTo>
                <a:lnTo>
                  <a:pt x="949880" y="5077421"/>
                </a:lnTo>
                <a:lnTo>
                  <a:pt x="1286250" y="5077421"/>
                </a:lnTo>
                <a:close/>
                <a:moveTo>
                  <a:pt x="1286250" y="4361745"/>
                </a:moveTo>
                <a:lnTo>
                  <a:pt x="949880" y="4361745"/>
                </a:lnTo>
                <a:lnTo>
                  <a:pt x="949880" y="4712293"/>
                </a:lnTo>
                <a:lnTo>
                  <a:pt x="1286250" y="4712293"/>
                </a:lnTo>
                <a:close/>
                <a:moveTo>
                  <a:pt x="1286250" y="3996618"/>
                </a:moveTo>
                <a:lnTo>
                  <a:pt x="949880" y="3996618"/>
                </a:lnTo>
                <a:lnTo>
                  <a:pt x="949880" y="4347165"/>
                </a:lnTo>
                <a:lnTo>
                  <a:pt x="1286250" y="4347165"/>
                </a:lnTo>
                <a:close/>
                <a:moveTo>
                  <a:pt x="1286250" y="3631491"/>
                </a:moveTo>
                <a:lnTo>
                  <a:pt x="949881" y="3631491"/>
                </a:lnTo>
                <a:lnTo>
                  <a:pt x="949880" y="3982038"/>
                </a:lnTo>
                <a:lnTo>
                  <a:pt x="1286250" y="3982038"/>
                </a:lnTo>
                <a:close/>
                <a:moveTo>
                  <a:pt x="1286250" y="3266363"/>
                </a:moveTo>
                <a:lnTo>
                  <a:pt x="949881" y="3266363"/>
                </a:lnTo>
                <a:lnTo>
                  <a:pt x="949881" y="3616911"/>
                </a:lnTo>
                <a:lnTo>
                  <a:pt x="1286250" y="3616911"/>
                </a:lnTo>
                <a:close/>
                <a:moveTo>
                  <a:pt x="1286250" y="2901235"/>
                </a:moveTo>
                <a:lnTo>
                  <a:pt x="949881" y="2901235"/>
                </a:lnTo>
                <a:lnTo>
                  <a:pt x="949881" y="3251783"/>
                </a:lnTo>
                <a:lnTo>
                  <a:pt x="1286250" y="3251783"/>
                </a:lnTo>
                <a:close/>
                <a:moveTo>
                  <a:pt x="1286250" y="2536108"/>
                </a:moveTo>
                <a:lnTo>
                  <a:pt x="949881" y="2536108"/>
                </a:lnTo>
                <a:lnTo>
                  <a:pt x="949881" y="2886655"/>
                </a:lnTo>
                <a:lnTo>
                  <a:pt x="1286250" y="2886655"/>
                </a:lnTo>
                <a:close/>
                <a:moveTo>
                  <a:pt x="1286250" y="2170981"/>
                </a:moveTo>
                <a:lnTo>
                  <a:pt x="949881" y="2170981"/>
                </a:lnTo>
                <a:lnTo>
                  <a:pt x="949881" y="2521528"/>
                </a:lnTo>
                <a:lnTo>
                  <a:pt x="1286250" y="2521528"/>
                </a:lnTo>
                <a:close/>
                <a:moveTo>
                  <a:pt x="1286250" y="1805854"/>
                </a:moveTo>
                <a:lnTo>
                  <a:pt x="949881" y="1805854"/>
                </a:lnTo>
                <a:lnTo>
                  <a:pt x="949881" y="2156401"/>
                </a:lnTo>
                <a:lnTo>
                  <a:pt x="1286250" y="2156401"/>
                </a:lnTo>
                <a:close/>
                <a:moveTo>
                  <a:pt x="1286250" y="1440727"/>
                </a:moveTo>
                <a:lnTo>
                  <a:pt x="949881" y="1440727"/>
                </a:lnTo>
                <a:lnTo>
                  <a:pt x="949881" y="1791274"/>
                </a:lnTo>
                <a:lnTo>
                  <a:pt x="1286250" y="1791274"/>
                </a:lnTo>
                <a:close/>
                <a:moveTo>
                  <a:pt x="1286250" y="1075598"/>
                </a:moveTo>
                <a:lnTo>
                  <a:pt x="949880" y="1075598"/>
                </a:lnTo>
                <a:lnTo>
                  <a:pt x="949881" y="1426147"/>
                </a:lnTo>
                <a:lnTo>
                  <a:pt x="1286250" y="1426147"/>
                </a:lnTo>
                <a:close/>
                <a:moveTo>
                  <a:pt x="1286250" y="710474"/>
                </a:moveTo>
                <a:lnTo>
                  <a:pt x="949880" y="710474"/>
                </a:lnTo>
                <a:lnTo>
                  <a:pt x="949880" y="1061017"/>
                </a:lnTo>
                <a:lnTo>
                  <a:pt x="1286250" y="1061017"/>
                </a:lnTo>
                <a:close/>
                <a:moveTo>
                  <a:pt x="1286250" y="345347"/>
                </a:moveTo>
                <a:lnTo>
                  <a:pt x="949880" y="345347"/>
                </a:lnTo>
                <a:lnTo>
                  <a:pt x="949880" y="695893"/>
                </a:lnTo>
                <a:lnTo>
                  <a:pt x="1286250" y="695893"/>
                </a:lnTo>
                <a:close/>
                <a:moveTo>
                  <a:pt x="1637839" y="12004284"/>
                </a:moveTo>
                <a:lnTo>
                  <a:pt x="1301469" y="12004282"/>
                </a:lnTo>
                <a:lnTo>
                  <a:pt x="1301469" y="12354830"/>
                </a:lnTo>
                <a:lnTo>
                  <a:pt x="1637839" y="12354830"/>
                </a:lnTo>
                <a:close/>
                <a:moveTo>
                  <a:pt x="1637839" y="11639156"/>
                </a:moveTo>
                <a:lnTo>
                  <a:pt x="1301469" y="11639155"/>
                </a:lnTo>
                <a:lnTo>
                  <a:pt x="1301469" y="11989703"/>
                </a:lnTo>
                <a:lnTo>
                  <a:pt x="1637839" y="11989703"/>
                </a:lnTo>
                <a:close/>
                <a:moveTo>
                  <a:pt x="1637839" y="11274028"/>
                </a:moveTo>
                <a:lnTo>
                  <a:pt x="1301469" y="11274028"/>
                </a:lnTo>
                <a:lnTo>
                  <a:pt x="1301469" y="11624575"/>
                </a:lnTo>
                <a:lnTo>
                  <a:pt x="1637839" y="11624575"/>
                </a:lnTo>
                <a:close/>
                <a:moveTo>
                  <a:pt x="1637839" y="10908901"/>
                </a:moveTo>
                <a:lnTo>
                  <a:pt x="1301469" y="10908900"/>
                </a:lnTo>
                <a:lnTo>
                  <a:pt x="1301469" y="11259448"/>
                </a:lnTo>
                <a:lnTo>
                  <a:pt x="1637839" y="11259448"/>
                </a:lnTo>
                <a:close/>
                <a:moveTo>
                  <a:pt x="1637839" y="10543773"/>
                </a:moveTo>
                <a:lnTo>
                  <a:pt x="1301469" y="10543772"/>
                </a:lnTo>
                <a:lnTo>
                  <a:pt x="1301469" y="10894320"/>
                </a:lnTo>
                <a:lnTo>
                  <a:pt x="1637839" y="10894320"/>
                </a:lnTo>
                <a:close/>
                <a:moveTo>
                  <a:pt x="1637839" y="10178645"/>
                </a:moveTo>
                <a:lnTo>
                  <a:pt x="1301469" y="10178645"/>
                </a:lnTo>
                <a:lnTo>
                  <a:pt x="1301469" y="10529192"/>
                </a:lnTo>
                <a:lnTo>
                  <a:pt x="1637839" y="10529192"/>
                </a:lnTo>
                <a:close/>
                <a:moveTo>
                  <a:pt x="1637839" y="9813518"/>
                </a:moveTo>
                <a:lnTo>
                  <a:pt x="1301470" y="9813518"/>
                </a:lnTo>
                <a:lnTo>
                  <a:pt x="1301469" y="10164065"/>
                </a:lnTo>
                <a:lnTo>
                  <a:pt x="1637839" y="10164065"/>
                </a:lnTo>
                <a:close/>
                <a:moveTo>
                  <a:pt x="1637839" y="9448390"/>
                </a:moveTo>
                <a:lnTo>
                  <a:pt x="1301470" y="9448390"/>
                </a:lnTo>
                <a:lnTo>
                  <a:pt x="1301470" y="9798938"/>
                </a:lnTo>
                <a:lnTo>
                  <a:pt x="1637839" y="9798938"/>
                </a:lnTo>
                <a:close/>
                <a:moveTo>
                  <a:pt x="1637839" y="9083262"/>
                </a:moveTo>
                <a:lnTo>
                  <a:pt x="1301470" y="9083262"/>
                </a:lnTo>
                <a:lnTo>
                  <a:pt x="1301470" y="9433810"/>
                </a:lnTo>
                <a:lnTo>
                  <a:pt x="1637839" y="9433810"/>
                </a:lnTo>
                <a:close/>
                <a:moveTo>
                  <a:pt x="1637839" y="8718135"/>
                </a:moveTo>
                <a:lnTo>
                  <a:pt x="1301470" y="8718135"/>
                </a:lnTo>
                <a:lnTo>
                  <a:pt x="1301470" y="9068682"/>
                </a:lnTo>
                <a:lnTo>
                  <a:pt x="1637839" y="9068682"/>
                </a:lnTo>
                <a:close/>
                <a:moveTo>
                  <a:pt x="1637839" y="8353008"/>
                </a:moveTo>
                <a:lnTo>
                  <a:pt x="1301470" y="8353008"/>
                </a:lnTo>
                <a:lnTo>
                  <a:pt x="1301470" y="8703555"/>
                </a:lnTo>
                <a:lnTo>
                  <a:pt x="1637839" y="8703555"/>
                </a:lnTo>
                <a:close/>
                <a:moveTo>
                  <a:pt x="1637839" y="7987881"/>
                </a:moveTo>
                <a:lnTo>
                  <a:pt x="1301470" y="7987881"/>
                </a:lnTo>
                <a:lnTo>
                  <a:pt x="1301470" y="8338428"/>
                </a:lnTo>
                <a:lnTo>
                  <a:pt x="1637839" y="8338428"/>
                </a:lnTo>
                <a:close/>
                <a:moveTo>
                  <a:pt x="1637839" y="7622754"/>
                </a:moveTo>
                <a:lnTo>
                  <a:pt x="1301470" y="7622754"/>
                </a:lnTo>
                <a:lnTo>
                  <a:pt x="1301470" y="7973301"/>
                </a:lnTo>
                <a:lnTo>
                  <a:pt x="1637839" y="7973301"/>
                </a:lnTo>
                <a:close/>
                <a:moveTo>
                  <a:pt x="1637839" y="7257625"/>
                </a:moveTo>
                <a:lnTo>
                  <a:pt x="1301470" y="7257625"/>
                </a:lnTo>
                <a:lnTo>
                  <a:pt x="1301470" y="7608174"/>
                </a:lnTo>
                <a:lnTo>
                  <a:pt x="1637839" y="7608174"/>
                </a:lnTo>
                <a:close/>
                <a:moveTo>
                  <a:pt x="1637839" y="6892501"/>
                </a:moveTo>
                <a:lnTo>
                  <a:pt x="1301469" y="6892501"/>
                </a:lnTo>
                <a:lnTo>
                  <a:pt x="1301470" y="7243044"/>
                </a:lnTo>
                <a:lnTo>
                  <a:pt x="1637839" y="7243044"/>
                </a:lnTo>
                <a:close/>
                <a:moveTo>
                  <a:pt x="1637839" y="6527374"/>
                </a:moveTo>
                <a:lnTo>
                  <a:pt x="1301469" y="6527374"/>
                </a:lnTo>
                <a:lnTo>
                  <a:pt x="1301469" y="6877920"/>
                </a:lnTo>
                <a:lnTo>
                  <a:pt x="1637839" y="6877920"/>
                </a:lnTo>
                <a:close/>
                <a:moveTo>
                  <a:pt x="1637839" y="6187385"/>
                </a:moveTo>
                <a:lnTo>
                  <a:pt x="1301470" y="6187383"/>
                </a:lnTo>
                <a:lnTo>
                  <a:pt x="1301470" y="6357302"/>
                </a:lnTo>
                <a:lnTo>
                  <a:pt x="1301469" y="6357302"/>
                </a:lnTo>
                <a:lnTo>
                  <a:pt x="1301469" y="6512794"/>
                </a:lnTo>
                <a:lnTo>
                  <a:pt x="1637839" y="6512794"/>
                </a:lnTo>
                <a:close/>
                <a:moveTo>
                  <a:pt x="1637840" y="5822257"/>
                </a:moveTo>
                <a:lnTo>
                  <a:pt x="1301470" y="5822255"/>
                </a:lnTo>
                <a:lnTo>
                  <a:pt x="1301470" y="6172803"/>
                </a:lnTo>
                <a:lnTo>
                  <a:pt x="1637840" y="6172803"/>
                </a:lnTo>
                <a:close/>
                <a:moveTo>
                  <a:pt x="1637840" y="5457129"/>
                </a:moveTo>
                <a:lnTo>
                  <a:pt x="1301470" y="5457129"/>
                </a:lnTo>
                <a:lnTo>
                  <a:pt x="1301470" y="5807676"/>
                </a:lnTo>
                <a:lnTo>
                  <a:pt x="1637840" y="5807676"/>
                </a:lnTo>
                <a:close/>
                <a:moveTo>
                  <a:pt x="1637840" y="5092001"/>
                </a:moveTo>
                <a:lnTo>
                  <a:pt x="1301470" y="5092001"/>
                </a:lnTo>
                <a:lnTo>
                  <a:pt x="1301470" y="5442548"/>
                </a:lnTo>
                <a:lnTo>
                  <a:pt x="1637840" y="5442548"/>
                </a:lnTo>
                <a:close/>
                <a:moveTo>
                  <a:pt x="1637840" y="4726874"/>
                </a:moveTo>
                <a:lnTo>
                  <a:pt x="1301470" y="4726873"/>
                </a:lnTo>
                <a:lnTo>
                  <a:pt x="1301470" y="5077421"/>
                </a:lnTo>
                <a:lnTo>
                  <a:pt x="1637840" y="5077421"/>
                </a:lnTo>
                <a:close/>
                <a:moveTo>
                  <a:pt x="1637840" y="4361746"/>
                </a:moveTo>
                <a:lnTo>
                  <a:pt x="1301470" y="4361745"/>
                </a:lnTo>
                <a:lnTo>
                  <a:pt x="1301470" y="4712293"/>
                </a:lnTo>
                <a:lnTo>
                  <a:pt x="1637840" y="4712293"/>
                </a:lnTo>
                <a:close/>
                <a:moveTo>
                  <a:pt x="1637840" y="3996618"/>
                </a:moveTo>
                <a:lnTo>
                  <a:pt x="1301470" y="3996618"/>
                </a:lnTo>
                <a:lnTo>
                  <a:pt x="1301470" y="4347165"/>
                </a:lnTo>
                <a:lnTo>
                  <a:pt x="1637840" y="4347165"/>
                </a:lnTo>
                <a:close/>
                <a:moveTo>
                  <a:pt x="1637840" y="3631491"/>
                </a:moveTo>
                <a:lnTo>
                  <a:pt x="1301471" y="3631491"/>
                </a:lnTo>
                <a:lnTo>
                  <a:pt x="1301470" y="3982038"/>
                </a:lnTo>
                <a:lnTo>
                  <a:pt x="1637840" y="3982038"/>
                </a:lnTo>
                <a:close/>
                <a:moveTo>
                  <a:pt x="1637840" y="3266363"/>
                </a:moveTo>
                <a:lnTo>
                  <a:pt x="1301471" y="3266363"/>
                </a:lnTo>
                <a:lnTo>
                  <a:pt x="1301471" y="3616911"/>
                </a:lnTo>
                <a:lnTo>
                  <a:pt x="1637840" y="3616911"/>
                </a:lnTo>
                <a:close/>
                <a:moveTo>
                  <a:pt x="1637840" y="2901235"/>
                </a:moveTo>
                <a:lnTo>
                  <a:pt x="1301471" y="2901235"/>
                </a:lnTo>
                <a:lnTo>
                  <a:pt x="1301471" y="3251783"/>
                </a:lnTo>
                <a:lnTo>
                  <a:pt x="1637840" y="3251783"/>
                </a:lnTo>
                <a:close/>
                <a:moveTo>
                  <a:pt x="1637840" y="2536108"/>
                </a:moveTo>
                <a:lnTo>
                  <a:pt x="1301471" y="2536108"/>
                </a:lnTo>
                <a:lnTo>
                  <a:pt x="1301471" y="2886655"/>
                </a:lnTo>
                <a:lnTo>
                  <a:pt x="1637840" y="2886655"/>
                </a:lnTo>
                <a:close/>
                <a:moveTo>
                  <a:pt x="1637840" y="2170981"/>
                </a:moveTo>
                <a:lnTo>
                  <a:pt x="1301471" y="2170981"/>
                </a:lnTo>
                <a:lnTo>
                  <a:pt x="1301471" y="2521528"/>
                </a:lnTo>
                <a:lnTo>
                  <a:pt x="1637840" y="2521528"/>
                </a:lnTo>
                <a:close/>
                <a:moveTo>
                  <a:pt x="1637840" y="1805854"/>
                </a:moveTo>
                <a:lnTo>
                  <a:pt x="1301471" y="1805854"/>
                </a:lnTo>
                <a:lnTo>
                  <a:pt x="1301471" y="2156401"/>
                </a:lnTo>
                <a:lnTo>
                  <a:pt x="1637840" y="2156401"/>
                </a:lnTo>
                <a:close/>
                <a:moveTo>
                  <a:pt x="1637840" y="1440727"/>
                </a:moveTo>
                <a:lnTo>
                  <a:pt x="1301471" y="1440727"/>
                </a:lnTo>
                <a:lnTo>
                  <a:pt x="1301471" y="1791274"/>
                </a:lnTo>
                <a:lnTo>
                  <a:pt x="1637840" y="1791274"/>
                </a:lnTo>
                <a:close/>
                <a:moveTo>
                  <a:pt x="1637840" y="1075598"/>
                </a:moveTo>
                <a:lnTo>
                  <a:pt x="1301471" y="1075598"/>
                </a:lnTo>
                <a:lnTo>
                  <a:pt x="1301471" y="1426147"/>
                </a:lnTo>
                <a:lnTo>
                  <a:pt x="1637840" y="1426147"/>
                </a:lnTo>
                <a:close/>
                <a:moveTo>
                  <a:pt x="1637840" y="710474"/>
                </a:moveTo>
                <a:lnTo>
                  <a:pt x="1301470" y="710474"/>
                </a:lnTo>
                <a:lnTo>
                  <a:pt x="1301471" y="1061017"/>
                </a:lnTo>
                <a:lnTo>
                  <a:pt x="1637840" y="1061017"/>
                </a:lnTo>
                <a:close/>
                <a:moveTo>
                  <a:pt x="1637840" y="345347"/>
                </a:moveTo>
                <a:lnTo>
                  <a:pt x="1301470" y="345347"/>
                </a:lnTo>
                <a:lnTo>
                  <a:pt x="1301470" y="695893"/>
                </a:lnTo>
                <a:lnTo>
                  <a:pt x="1637840" y="695893"/>
                </a:lnTo>
                <a:close/>
                <a:moveTo>
                  <a:pt x="1989429" y="12004284"/>
                </a:moveTo>
                <a:lnTo>
                  <a:pt x="1653059" y="12004284"/>
                </a:lnTo>
                <a:lnTo>
                  <a:pt x="1653059" y="12354830"/>
                </a:lnTo>
                <a:lnTo>
                  <a:pt x="1989429" y="12354830"/>
                </a:lnTo>
                <a:close/>
                <a:moveTo>
                  <a:pt x="1989429" y="11639156"/>
                </a:moveTo>
                <a:lnTo>
                  <a:pt x="1653059" y="11639156"/>
                </a:lnTo>
                <a:lnTo>
                  <a:pt x="1653059" y="11989703"/>
                </a:lnTo>
                <a:lnTo>
                  <a:pt x="1989429" y="11989703"/>
                </a:lnTo>
                <a:close/>
                <a:moveTo>
                  <a:pt x="1989429" y="11274028"/>
                </a:moveTo>
                <a:lnTo>
                  <a:pt x="1653059" y="11274028"/>
                </a:lnTo>
                <a:lnTo>
                  <a:pt x="1653059" y="11624575"/>
                </a:lnTo>
                <a:lnTo>
                  <a:pt x="1989429" y="11624575"/>
                </a:lnTo>
                <a:close/>
                <a:moveTo>
                  <a:pt x="1989429" y="10908901"/>
                </a:moveTo>
                <a:lnTo>
                  <a:pt x="1653059" y="10908901"/>
                </a:lnTo>
                <a:lnTo>
                  <a:pt x="1653059" y="11259448"/>
                </a:lnTo>
                <a:lnTo>
                  <a:pt x="1989429" y="11259448"/>
                </a:lnTo>
                <a:close/>
                <a:moveTo>
                  <a:pt x="1989429" y="10543773"/>
                </a:moveTo>
                <a:lnTo>
                  <a:pt x="1653059" y="10543773"/>
                </a:lnTo>
                <a:lnTo>
                  <a:pt x="1653059" y="10894320"/>
                </a:lnTo>
                <a:lnTo>
                  <a:pt x="1989429" y="10894320"/>
                </a:lnTo>
                <a:close/>
                <a:moveTo>
                  <a:pt x="1989429" y="10178645"/>
                </a:moveTo>
                <a:lnTo>
                  <a:pt x="1653059" y="10178645"/>
                </a:lnTo>
                <a:lnTo>
                  <a:pt x="1653059" y="10529192"/>
                </a:lnTo>
                <a:lnTo>
                  <a:pt x="1989429" y="10529192"/>
                </a:lnTo>
                <a:close/>
                <a:moveTo>
                  <a:pt x="1989429" y="9813518"/>
                </a:moveTo>
                <a:lnTo>
                  <a:pt x="1653059" y="9813518"/>
                </a:lnTo>
                <a:lnTo>
                  <a:pt x="1653059" y="10164065"/>
                </a:lnTo>
                <a:lnTo>
                  <a:pt x="1989429" y="10164065"/>
                </a:lnTo>
                <a:close/>
                <a:moveTo>
                  <a:pt x="1989429" y="9448390"/>
                </a:moveTo>
                <a:lnTo>
                  <a:pt x="1653059" y="9448390"/>
                </a:lnTo>
                <a:lnTo>
                  <a:pt x="1653059" y="9798938"/>
                </a:lnTo>
                <a:lnTo>
                  <a:pt x="1989429" y="9798938"/>
                </a:lnTo>
                <a:close/>
                <a:moveTo>
                  <a:pt x="1989429" y="9083262"/>
                </a:moveTo>
                <a:lnTo>
                  <a:pt x="1653059" y="9083262"/>
                </a:lnTo>
                <a:lnTo>
                  <a:pt x="1653059" y="9433810"/>
                </a:lnTo>
                <a:lnTo>
                  <a:pt x="1989429" y="9433810"/>
                </a:lnTo>
                <a:close/>
                <a:moveTo>
                  <a:pt x="1989429" y="8718135"/>
                </a:moveTo>
                <a:lnTo>
                  <a:pt x="1653059" y="8718135"/>
                </a:lnTo>
                <a:lnTo>
                  <a:pt x="1653059" y="9068682"/>
                </a:lnTo>
                <a:lnTo>
                  <a:pt x="1989429" y="9068682"/>
                </a:lnTo>
                <a:close/>
                <a:moveTo>
                  <a:pt x="1989429" y="8353008"/>
                </a:moveTo>
                <a:lnTo>
                  <a:pt x="1653059" y="8353008"/>
                </a:lnTo>
                <a:lnTo>
                  <a:pt x="1653059" y="8703555"/>
                </a:lnTo>
                <a:lnTo>
                  <a:pt x="1989429" y="8703555"/>
                </a:lnTo>
                <a:close/>
                <a:moveTo>
                  <a:pt x="1989429" y="7987881"/>
                </a:moveTo>
                <a:lnTo>
                  <a:pt x="1653059" y="7987881"/>
                </a:lnTo>
                <a:lnTo>
                  <a:pt x="1653059" y="8338428"/>
                </a:lnTo>
                <a:lnTo>
                  <a:pt x="1989429" y="8338428"/>
                </a:lnTo>
                <a:close/>
                <a:moveTo>
                  <a:pt x="1989429" y="7622754"/>
                </a:moveTo>
                <a:lnTo>
                  <a:pt x="1653059" y="7622754"/>
                </a:lnTo>
                <a:lnTo>
                  <a:pt x="1653059" y="7973301"/>
                </a:lnTo>
                <a:lnTo>
                  <a:pt x="1989429" y="7973301"/>
                </a:lnTo>
                <a:close/>
                <a:moveTo>
                  <a:pt x="1989429" y="7257625"/>
                </a:moveTo>
                <a:lnTo>
                  <a:pt x="1653059" y="7257625"/>
                </a:lnTo>
                <a:lnTo>
                  <a:pt x="1653059" y="7608174"/>
                </a:lnTo>
                <a:lnTo>
                  <a:pt x="1989429" y="7608174"/>
                </a:lnTo>
                <a:close/>
                <a:moveTo>
                  <a:pt x="1989429" y="6892501"/>
                </a:moveTo>
                <a:lnTo>
                  <a:pt x="1653059" y="6892501"/>
                </a:lnTo>
                <a:lnTo>
                  <a:pt x="1653059" y="7243044"/>
                </a:lnTo>
                <a:lnTo>
                  <a:pt x="1989429" y="7243044"/>
                </a:lnTo>
                <a:close/>
                <a:moveTo>
                  <a:pt x="1989429" y="6527374"/>
                </a:moveTo>
                <a:lnTo>
                  <a:pt x="1653059" y="6527374"/>
                </a:lnTo>
                <a:lnTo>
                  <a:pt x="1653059" y="6877920"/>
                </a:lnTo>
                <a:lnTo>
                  <a:pt x="1989429" y="6877920"/>
                </a:lnTo>
                <a:close/>
                <a:moveTo>
                  <a:pt x="1989429" y="6187385"/>
                </a:moveTo>
                <a:lnTo>
                  <a:pt x="1653060" y="6187385"/>
                </a:lnTo>
                <a:lnTo>
                  <a:pt x="1653060" y="6357302"/>
                </a:lnTo>
                <a:lnTo>
                  <a:pt x="1653059" y="6357302"/>
                </a:lnTo>
                <a:lnTo>
                  <a:pt x="1653059" y="6512794"/>
                </a:lnTo>
                <a:lnTo>
                  <a:pt x="1989429" y="6512794"/>
                </a:lnTo>
                <a:close/>
                <a:moveTo>
                  <a:pt x="1989430" y="5822257"/>
                </a:moveTo>
                <a:lnTo>
                  <a:pt x="1653060" y="5822257"/>
                </a:lnTo>
                <a:lnTo>
                  <a:pt x="1653060" y="6172803"/>
                </a:lnTo>
                <a:lnTo>
                  <a:pt x="1989430" y="6172803"/>
                </a:lnTo>
                <a:close/>
                <a:moveTo>
                  <a:pt x="1989430" y="5457129"/>
                </a:moveTo>
                <a:lnTo>
                  <a:pt x="1653060" y="5457129"/>
                </a:lnTo>
                <a:lnTo>
                  <a:pt x="1653060" y="5807676"/>
                </a:lnTo>
                <a:lnTo>
                  <a:pt x="1989430" y="5807676"/>
                </a:lnTo>
                <a:close/>
                <a:moveTo>
                  <a:pt x="1989430" y="5092001"/>
                </a:moveTo>
                <a:lnTo>
                  <a:pt x="1653060" y="5092001"/>
                </a:lnTo>
                <a:lnTo>
                  <a:pt x="1653060" y="5442548"/>
                </a:lnTo>
                <a:lnTo>
                  <a:pt x="1989430" y="5442548"/>
                </a:lnTo>
                <a:close/>
                <a:moveTo>
                  <a:pt x="1989430" y="4726874"/>
                </a:moveTo>
                <a:lnTo>
                  <a:pt x="1653060" y="4726874"/>
                </a:lnTo>
                <a:lnTo>
                  <a:pt x="1653060" y="5077421"/>
                </a:lnTo>
                <a:lnTo>
                  <a:pt x="1989430" y="5077421"/>
                </a:lnTo>
                <a:close/>
                <a:moveTo>
                  <a:pt x="1989430" y="4361746"/>
                </a:moveTo>
                <a:lnTo>
                  <a:pt x="1653060" y="4361746"/>
                </a:lnTo>
                <a:lnTo>
                  <a:pt x="1653060" y="4712293"/>
                </a:lnTo>
                <a:lnTo>
                  <a:pt x="1989430" y="4712293"/>
                </a:lnTo>
                <a:close/>
                <a:moveTo>
                  <a:pt x="1989430" y="3996618"/>
                </a:moveTo>
                <a:lnTo>
                  <a:pt x="1653060" y="3996618"/>
                </a:lnTo>
                <a:lnTo>
                  <a:pt x="1653060" y="4347165"/>
                </a:lnTo>
                <a:lnTo>
                  <a:pt x="1989430" y="4347165"/>
                </a:lnTo>
                <a:close/>
                <a:moveTo>
                  <a:pt x="1989430" y="3631491"/>
                </a:moveTo>
                <a:lnTo>
                  <a:pt x="1653060" y="3631491"/>
                </a:lnTo>
                <a:lnTo>
                  <a:pt x="1653060" y="3982038"/>
                </a:lnTo>
                <a:lnTo>
                  <a:pt x="1989430" y="3982038"/>
                </a:lnTo>
                <a:close/>
                <a:moveTo>
                  <a:pt x="1989430" y="3266363"/>
                </a:moveTo>
                <a:lnTo>
                  <a:pt x="1653060" y="3266363"/>
                </a:lnTo>
                <a:lnTo>
                  <a:pt x="1653060" y="3616911"/>
                </a:lnTo>
                <a:lnTo>
                  <a:pt x="1989430" y="3616911"/>
                </a:lnTo>
                <a:close/>
                <a:moveTo>
                  <a:pt x="1989430" y="2901235"/>
                </a:moveTo>
                <a:lnTo>
                  <a:pt x="1653060" y="2901235"/>
                </a:lnTo>
                <a:lnTo>
                  <a:pt x="1653060" y="3251783"/>
                </a:lnTo>
                <a:lnTo>
                  <a:pt x="1989430" y="3251783"/>
                </a:lnTo>
                <a:close/>
                <a:moveTo>
                  <a:pt x="1989430" y="2536108"/>
                </a:moveTo>
                <a:lnTo>
                  <a:pt x="1653060" y="2536108"/>
                </a:lnTo>
                <a:lnTo>
                  <a:pt x="1653060" y="2886655"/>
                </a:lnTo>
                <a:lnTo>
                  <a:pt x="1989430" y="2886655"/>
                </a:lnTo>
                <a:close/>
                <a:moveTo>
                  <a:pt x="1989430" y="2170981"/>
                </a:moveTo>
                <a:lnTo>
                  <a:pt x="1653060" y="2170981"/>
                </a:lnTo>
                <a:lnTo>
                  <a:pt x="1653060" y="2521528"/>
                </a:lnTo>
                <a:lnTo>
                  <a:pt x="1989430" y="2521528"/>
                </a:lnTo>
                <a:close/>
                <a:moveTo>
                  <a:pt x="1989430" y="1805854"/>
                </a:moveTo>
                <a:lnTo>
                  <a:pt x="1653060" y="1805854"/>
                </a:lnTo>
                <a:lnTo>
                  <a:pt x="1653060" y="2156401"/>
                </a:lnTo>
                <a:lnTo>
                  <a:pt x="1989430" y="2156401"/>
                </a:lnTo>
                <a:close/>
                <a:moveTo>
                  <a:pt x="1989430" y="1440727"/>
                </a:moveTo>
                <a:lnTo>
                  <a:pt x="1653060" y="1440727"/>
                </a:lnTo>
                <a:lnTo>
                  <a:pt x="1653060" y="1791274"/>
                </a:lnTo>
                <a:lnTo>
                  <a:pt x="1989430" y="1791274"/>
                </a:lnTo>
                <a:close/>
                <a:moveTo>
                  <a:pt x="1989430" y="1075598"/>
                </a:moveTo>
                <a:lnTo>
                  <a:pt x="1653060" y="1075598"/>
                </a:lnTo>
                <a:lnTo>
                  <a:pt x="1653060" y="1426147"/>
                </a:lnTo>
                <a:lnTo>
                  <a:pt x="1989430" y="1426147"/>
                </a:lnTo>
                <a:close/>
                <a:moveTo>
                  <a:pt x="1989430" y="710474"/>
                </a:moveTo>
                <a:lnTo>
                  <a:pt x="1653060" y="710474"/>
                </a:lnTo>
                <a:lnTo>
                  <a:pt x="1653060" y="1061017"/>
                </a:lnTo>
                <a:lnTo>
                  <a:pt x="1989430" y="1061017"/>
                </a:lnTo>
                <a:close/>
                <a:moveTo>
                  <a:pt x="1989430" y="345347"/>
                </a:moveTo>
                <a:lnTo>
                  <a:pt x="1653060" y="345347"/>
                </a:lnTo>
                <a:lnTo>
                  <a:pt x="1653060" y="695893"/>
                </a:lnTo>
                <a:lnTo>
                  <a:pt x="1989430" y="695893"/>
                </a:lnTo>
                <a:close/>
                <a:moveTo>
                  <a:pt x="2341019" y="12004284"/>
                </a:moveTo>
                <a:lnTo>
                  <a:pt x="2004649" y="12004284"/>
                </a:lnTo>
                <a:lnTo>
                  <a:pt x="2004649" y="12354830"/>
                </a:lnTo>
                <a:lnTo>
                  <a:pt x="2341019" y="12354830"/>
                </a:lnTo>
                <a:close/>
                <a:moveTo>
                  <a:pt x="2341019" y="11639156"/>
                </a:moveTo>
                <a:lnTo>
                  <a:pt x="2004649" y="11639156"/>
                </a:lnTo>
                <a:lnTo>
                  <a:pt x="2004649" y="11989703"/>
                </a:lnTo>
                <a:lnTo>
                  <a:pt x="2341019" y="11989703"/>
                </a:lnTo>
                <a:close/>
                <a:moveTo>
                  <a:pt x="2341019" y="11274028"/>
                </a:moveTo>
                <a:lnTo>
                  <a:pt x="2004649" y="11274028"/>
                </a:lnTo>
                <a:lnTo>
                  <a:pt x="2004649" y="11624575"/>
                </a:lnTo>
                <a:lnTo>
                  <a:pt x="2341019" y="11624575"/>
                </a:lnTo>
                <a:close/>
                <a:moveTo>
                  <a:pt x="2341019" y="10908901"/>
                </a:moveTo>
                <a:lnTo>
                  <a:pt x="2004649" y="10908901"/>
                </a:lnTo>
                <a:lnTo>
                  <a:pt x="2004649" y="11259448"/>
                </a:lnTo>
                <a:lnTo>
                  <a:pt x="2341019" y="11259448"/>
                </a:lnTo>
                <a:close/>
                <a:moveTo>
                  <a:pt x="2341020" y="10543773"/>
                </a:moveTo>
                <a:lnTo>
                  <a:pt x="2004649" y="10543773"/>
                </a:lnTo>
                <a:lnTo>
                  <a:pt x="2004649" y="10894320"/>
                </a:lnTo>
                <a:lnTo>
                  <a:pt x="2341019" y="10894320"/>
                </a:lnTo>
                <a:close/>
                <a:moveTo>
                  <a:pt x="2341020" y="10178645"/>
                </a:moveTo>
                <a:lnTo>
                  <a:pt x="2004649" y="10178645"/>
                </a:lnTo>
                <a:lnTo>
                  <a:pt x="2004649" y="10529192"/>
                </a:lnTo>
                <a:lnTo>
                  <a:pt x="2341020" y="10529192"/>
                </a:lnTo>
                <a:close/>
                <a:moveTo>
                  <a:pt x="2341020" y="9813518"/>
                </a:moveTo>
                <a:lnTo>
                  <a:pt x="2004649" y="9813518"/>
                </a:lnTo>
                <a:lnTo>
                  <a:pt x="2004649" y="10164065"/>
                </a:lnTo>
                <a:lnTo>
                  <a:pt x="2341020" y="10164065"/>
                </a:lnTo>
                <a:close/>
                <a:moveTo>
                  <a:pt x="2341020" y="9448390"/>
                </a:moveTo>
                <a:lnTo>
                  <a:pt x="2004649" y="9448390"/>
                </a:lnTo>
                <a:lnTo>
                  <a:pt x="2004649" y="9798938"/>
                </a:lnTo>
                <a:lnTo>
                  <a:pt x="2341020" y="9798938"/>
                </a:lnTo>
                <a:close/>
                <a:moveTo>
                  <a:pt x="2341020" y="9083262"/>
                </a:moveTo>
                <a:lnTo>
                  <a:pt x="2004649" y="9083262"/>
                </a:lnTo>
                <a:lnTo>
                  <a:pt x="2004649" y="9433810"/>
                </a:lnTo>
                <a:lnTo>
                  <a:pt x="2341020" y="9433810"/>
                </a:lnTo>
                <a:close/>
                <a:moveTo>
                  <a:pt x="2341020" y="8718135"/>
                </a:moveTo>
                <a:lnTo>
                  <a:pt x="2004649" y="8718135"/>
                </a:lnTo>
                <a:lnTo>
                  <a:pt x="2004649" y="9068682"/>
                </a:lnTo>
                <a:lnTo>
                  <a:pt x="2341020" y="9068682"/>
                </a:lnTo>
                <a:close/>
                <a:moveTo>
                  <a:pt x="2341020" y="8353008"/>
                </a:moveTo>
                <a:lnTo>
                  <a:pt x="2004649" y="8353008"/>
                </a:lnTo>
                <a:lnTo>
                  <a:pt x="2004649" y="8703555"/>
                </a:lnTo>
                <a:lnTo>
                  <a:pt x="2341020" y="8703555"/>
                </a:lnTo>
                <a:close/>
                <a:moveTo>
                  <a:pt x="2341020" y="7987881"/>
                </a:moveTo>
                <a:lnTo>
                  <a:pt x="2004649" y="7987881"/>
                </a:lnTo>
                <a:lnTo>
                  <a:pt x="2004649" y="8338428"/>
                </a:lnTo>
                <a:lnTo>
                  <a:pt x="2341020" y="8338428"/>
                </a:lnTo>
                <a:close/>
                <a:moveTo>
                  <a:pt x="2341020" y="7622754"/>
                </a:moveTo>
                <a:lnTo>
                  <a:pt x="2004649" y="7622754"/>
                </a:lnTo>
                <a:lnTo>
                  <a:pt x="2004649" y="7973301"/>
                </a:lnTo>
                <a:lnTo>
                  <a:pt x="2341020" y="7973301"/>
                </a:lnTo>
                <a:close/>
                <a:moveTo>
                  <a:pt x="2341020" y="7257625"/>
                </a:moveTo>
                <a:lnTo>
                  <a:pt x="2004649" y="7257625"/>
                </a:lnTo>
                <a:lnTo>
                  <a:pt x="2004649" y="7608174"/>
                </a:lnTo>
                <a:lnTo>
                  <a:pt x="2341020" y="7608174"/>
                </a:lnTo>
                <a:close/>
                <a:moveTo>
                  <a:pt x="2341020" y="6892501"/>
                </a:moveTo>
                <a:lnTo>
                  <a:pt x="2004649" y="6892501"/>
                </a:lnTo>
                <a:lnTo>
                  <a:pt x="2004649" y="7243044"/>
                </a:lnTo>
                <a:lnTo>
                  <a:pt x="2341020" y="7243044"/>
                </a:lnTo>
                <a:close/>
                <a:moveTo>
                  <a:pt x="2341020" y="6527374"/>
                </a:moveTo>
                <a:lnTo>
                  <a:pt x="2004649" y="6527374"/>
                </a:lnTo>
                <a:lnTo>
                  <a:pt x="2004649" y="6877920"/>
                </a:lnTo>
                <a:lnTo>
                  <a:pt x="2341020" y="6877920"/>
                </a:lnTo>
                <a:close/>
                <a:moveTo>
                  <a:pt x="2341020" y="6187385"/>
                </a:moveTo>
                <a:lnTo>
                  <a:pt x="2004650" y="6187385"/>
                </a:lnTo>
                <a:lnTo>
                  <a:pt x="2004650" y="6357302"/>
                </a:lnTo>
                <a:lnTo>
                  <a:pt x="2004649" y="6357302"/>
                </a:lnTo>
                <a:lnTo>
                  <a:pt x="2004649" y="6512794"/>
                </a:lnTo>
                <a:lnTo>
                  <a:pt x="2341020" y="6512794"/>
                </a:lnTo>
                <a:lnTo>
                  <a:pt x="2341020" y="6357302"/>
                </a:lnTo>
                <a:close/>
                <a:moveTo>
                  <a:pt x="2341020" y="5822257"/>
                </a:moveTo>
                <a:lnTo>
                  <a:pt x="2004650" y="5822257"/>
                </a:lnTo>
                <a:lnTo>
                  <a:pt x="2004650" y="6172803"/>
                </a:lnTo>
                <a:lnTo>
                  <a:pt x="2341020" y="6172803"/>
                </a:lnTo>
                <a:close/>
                <a:moveTo>
                  <a:pt x="2341020" y="5457129"/>
                </a:moveTo>
                <a:lnTo>
                  <a:pt x="2004650" y="5457129"/>
                </a:lnTo>
                <a:lnTo>
                  <a:pt x="2004650" y="5807676"/>
                </a:lnTo>
                <a:lnTo>
                  <a:pt x="2341020" y="5807676"/>
                </a:lnTo>
                <a:close/>
                <a:moveTo>
                  <a:pt x="2341020" y="5092001"/>
                </a:moveTo>
                <a:lnTo>
                  <a:pt x="2004650" y="5092001"/>
                </a:lnTo>
                <a:lnTo>
                  <a:pt x="2004650" y="5442548"/>
                </a:lnTo>
                <a:lnTo>
                  <a:pt x="2341020" y="5442548"/>
                </a:lnTo>
                <a:close/>
                <a:moveTo>
                  <a:pt x="2341020" y="4726874"/>
                </a:moveTo>
                <a:lnTo>
                  <a:pt x="2004650" y="4726874"/>
                </a:lnTo>
                <a:lnTo>
                  <a:pt x="2004650" y="5077421"/>
                </a:lnTo>
                <a:lnTo>
                  <a:pt x="2341020" y="5077421"/>
                </a:lnTo>
                <a:close/>
                <a:moveTo>
                  <a:pt x="2341021" y="4361746"/>
                </a:moveTo>
                <a:lnTo>
                  <a:pt x="2004650" y="4361746"/>
                </a:lnTo>
                <a:lnTo>
                  <a:pt x="2004650" y="4712293"/>
                </a:lnTo>
                <a:lnTo>
                  <a:pt x="2341020" y="4712293"/>
                </a:lnTo>
                <a:close/>
                <a:moveTo>
                  <a:pt x="2341021" y="3996618"/>
                </a:moveTo>
                <a:lnTo>
                  <a:pt x="2004650" y="3996618"/>
                </a:lnTo>
                <a:lnTo>
                  <a:pt x="2004650" y="4347165"/>
                </a:lnTo>
                <a:lnTo>
                  <a:pt x="2341021" y="4347165"/>
                </a:lnTo>
                <a:close/>
                <a:moveTo>
                  <a:pt x="2341021" y="3631491"/>
                </a:moveTo>
                <a:lnTo>
                  <a:pt x="2004650" y="3631491"/>
                </a:lnTo>
                <a:lnTo>
                  <a:pt x="2004650" y="3982038"/>
                </a:lnTo>
                <a:lnTo>
                  <a:pt x="2341021" y="3982038"/>
                </a:lnTo>
                <a:close/>
                <a:moveTo>
                  <a:pt x="2341021" y="3266363"/>
                </a:moveTo>
                <a:lnTo>
                  <a:pt x="2004650" y="3266363"/>
                </a:lnTo>
                <a:lnTo>
                  <a:pt x="2004650" y="3616911"/>
                </a:lnTo>
                <a:lnTo>
                  <a:pt x="2341021" y="3616911"/>
                </a:lnTo>
                <a:close/>
                <a:moveTo>
                  <a:pt x="2341021" y="2901235"/>
                </a:moveTo>
                <a:lnTo>
                  <a:pt x="2004650" y="2901235"/>
                </a:lnTo>
                <a:lnTo>
                  <a:pt x="2004650" y="3251783"/>
                </a:lnTo>
                <a:lnTo>
                  <a:pt x="2341021" y="3251783"/>
                </a:lnTo>
                <a:close/>
                <a:moveTo>
                  <a:pt x="2341021" y="2536108"/>
                </a:moveTo>
                <a:lnTo>
                  <a:pt x="2004650" y="2536108"/>
                </a:lnTo>
                <a:lnTo>
                  <a:pt x="2004650" y="2886655"/>
                </a:lnTo>
                <a:lnTo>
                  <a:pt x="2341021" y="2886655"/>
                </a:lnTo>
                <a:close/>
                <a:moveTo>
                  <a:pt x="2341021" y="2170981"/>
                </a:moveTo>
                <a:lnTo>
                  <a:pt x="2004650" y="2170981"/>
                </a:lnTo>
                <a:lnTo>
                  <a:pt x="2004650" y="2521528"/>
                </a:lnTo>
                <a:lnTo>
                  <a:pt x="2341021" y="2521528"/>
                </a:lnTo>
                <a:close/>
                <a:moveTo>
                  <a:pt x="2341021" y="1805854"/>
                </a:moveTo>
                <a:lnTo>
                  <a:pt x="2004650" y="1805854"/>
                </a:lnTo>
                <a:lnTo>
                  <a:pt x="2004650" y="2156401"/>
                </a:lnTo>
                <a:lnTo>
                  <a:pt x="2341021" y="2156401"/>
                </a:lnTo>
                <a:close/>
                <a:moveTo>
                  <a:pt x="2341021" y="1440727"/>
                </a:moveTo>
                <a:lnTo>
                  <a:pt x="2004650" y="1440727"/>
                </a:lnTo>
                <a:lnTo>
                  <a:pt x="2004650" y="1791274"/>
                </a:lnTo>
                <a:lnTo>
                  <a:pt x="2341021" y="1791274"/>
                </a:lnTo>
                <a:close/>
                <a:moveTo>
                  <a:pt x="2341021" y="1075598"/>
                </a:moveTo>
                <a:lnTo>
                  <a:pt x="2004650" y="1075598"/>
                </a:lnTo>
                <a:lnTo>
                  <a:pt x="2004650" y="1426147"/>
                </a:lnTo>
                <a:lnTo>
                  <a:pt x="2341021" y="1426147"/>
                </a:lnTo>
                <a:close/>
                <a:moveTo>
                  <a:pt x="2341021" y="710474"/>
                </a:moveTo>
                <a:lnTo>
                  <a:pt x="2004650" y="710474"/>
                </a:lnTo>
                <a:lnTo>
                  <a:pt x="2004650" y="1061017"/>
                </a:lnTo>
                <a:lnTo>
                  <a:pt x="2341021" y="1061017"/>
                </a:lnTo>
                <a:close/>
                <a:moveTo>
                  <a:pt x="2341021" y="345347"/>
                </a:moveTo>
                <a:lnTo>
                  <a:pt x="2004650" y="345347"/>
                </a:lnTo>
                <a:lnTo>
                  <a:pt x="2004650" y="695893"/>
                </a:lnTo>
                <a:lnTo>
                  <a:pt x="2341021" y="695893"/>
                </a:lnTo>
                <a:close/>
                <a:moveTo>
                  <a:pt x="2692608" y="12004284"/>
                </a:moveTo>
                <a:lnTo>
                  <a:pt x="2356239" y="12004284"/>
                </a:lnTo>
                <a:lnTo>
                  <a:pt x="2356239" y="12354830"/>
                </a:lnTo>
                <a:lnTo>
                  <a:pt x="2692608" y="12354830"/>
                </a:lnTo>
                <a:close/>
                <a:moveTo>
                  <a:pt x="2692608" y="11639156"/>
                </a:moveTo>
                <a:lnTo>
                  <a:pt x="2356239" y="11639156"/>
                </a:lnTo>
                <a:lnTo>
                  <a:pt x="2356239" y="11989703"/>
                </a:lnTo>
                <a:lnTo>
                  <a:pt x="2692608" y="11989703"/>
                </a:lnTo>
                <a:close/>
                <a:moveTo>
                  <a:pt x="2692608" y="11274028"/>
                </a:moveTo>
                <a:lnTo>
                  <a:pt x="2356239" y="11274028"/>
                </a:lnTo>
                <a:lnTo>
                  <a:pt x="2356239" y="11624575"/>
                </a:lnTo>
                <a:lnTo>
                  <a:pt x="2692608" y="11624575"/>
                </a:lnTo>
                <a:close/>
                <a:moveTo>
                  <a:pt x="2692608" y="10908900"/>
                </a:moveTo>
                <a:lnTo>
                  <a:pt x="2356239" y="10908901"/>
                </a:lnTo>
                <a:lnTo>
                  <a:pt x="2356239" y="11259448"/>
                </a:lnTo>
                <a:lnTo>
                  <a:pt x="2692608" y="11259448"/>
                </a:lnTo>
                <a:close/>
                <a:moveTo>
                  <a:pt x="2692608" y="10543773"/>
                </a:moveTo>
                <a:lnTo>
                  <a:pt x="2356239" y="10543773"/>
                </a:lnTo>
                <a:lnTo>
                  <a:pt x="2356239" y="10894320"/>
                </a:lnTo>
                <a:lnTo>
                  <a:pt x="2692608" y="10894320"/>
                </a:lnTo>
                <a:close/>
                <a:moveTo>
                  <a:pt x="2692608" y="10178645"/>
                </a:moveTo>
                <a:lnTo>
                  <a:pt x="2356239" y="10178645"/>
                </a:lnTo>
                <a:lnTo>
                  <a:pt x="2356239" y="10529192"/>
                </a:lnTo>
                <a:lnTo>
                  <a:pt x="2692608" y="10529192"/>
                </a:lnTo>
                <a:close/>
                <a:moveTo>
                  <a:pt x="2692608" y="9813518"/>
                </a:moveTo>
                <a:lnTo>
                  <a:pt x="2356239" y="9813518"/>
                </a:lnTo>
                <a:lnTo>
                  <a:pt x="2356239" y="10164065"/>
                </a:lnTo>
                <a:lnTo>
                  <a:pt x="2692608" y="10164065"/>
                </a:lnTo>
                <a:close/>
                <a:moveTo>
                  <a:pt x="2692608" y="9448390"/>
                </a:moveTo>
                <a:lnTo>
                  <a:pt x="2356239" y="9448390"/>
                </a:lnTo>
                <a:lnTo>
                  <a:pt x="2356239" y="9798938"/>
                </a:lnTo>
                <a:lnTo>
                  <a:pt x="2692608" y="9798938"/>
                </a:lnTo>
                <a:close/>
                <a:moveTo>
                  <a:pt x="2692608" y="9083262"/>
                </a:moveTo>
                <a:lnTo>
                  <a:pt x="2356239" y="9083262"/>
                </a:lnTo>
                <a:lnTo>
                  <a:pt x="2356239" y="9433810"/>
                </a:lnTo>
                <a:lnTo>
                  <a:pt x="2692608" y="9433810"/>
                </a:lnTo>
                <a:close/>
                <a:moveTo>
                  <a:pt x="2692608" y="8718135"/>
                </a:moveTo>
                <a:lnTo>
                  <a:pt x="2356239" y="8718135"/>
                </a:lnTo>
                <a:lnTo>
                  <a:pt x="2356239" y="9068682"/>
                </a:lnTo>
                <a:lnTo>
                  <a:pt x="2692608" y="9068682"/>
                </a:lnTo>
                <a:close/>
                <a:moveTo>
                  <a:pt x="2692608" y="8353008"/>
                </a:moveTo>
                <a:lnTo>
                  <a:pt x="2356239" y="8353008"/>
                </a:lnTo>
                <a:lnTo>
                  <a:pt x="2356239" y="8703555"/>
                </a:lnTo>
                <a:lnTo>
                  <a:pt x="2692608" y="8703555"/>
                </a:lnTo>
                <a:close/>
                <a:moveTo>
                  <a:pt x="2692608" y="7987881"/>
                </a:moveTo>
                <a:lnTo>
                  <a:pt x="2356239" y="7987881"/>
                </a:lnTo>
                <a:lnTo>
                  <a:pt x="2356239" y="8338428"/>
                </a:lnTo>
                <a:lnTo>
                  <a:pt x="2692608" y="8338428"/>
                </a:lnTo>
                <a:close/>
                <a:moveTo>
                  <a:pt x="2692608" y="7622754"/>
                </a:moveTo>
                <a:lnTo>
                  <a:pt x="2356239" y="7622754"/>
                </a:lnTo>
                <a:lnTo>
                  <a:pt x="2356239" y="7973301"/>
                </a:lnTo>
                <a:lnTo>
                  <a:pt x="2692608" y="7973301"/>
                </a:lnTo>
                <a:close/>
                <a:moveTo>
                  <a:pt x="2692608" y="7257625"/>
                </a:moveTo>
                <a:lnTo>
                  <a:pt x="2356239" y="7257625"/>
                </a:lnTo>
                <a:lnTo>
                  <a:pt x="2356239" y="7608174"/>
                </a:lnTo>
                <a:lnTo>
                  <a:pt x="2692608" y="7608174"/>
                </a:lnTo>
                <a:close/>
                <a:moveTo>
                  <a:pt x="2692608" y="6892501"/>
                </a:moveTo>
                <a:lnTo>
                  <a:pt x="2356239" y="6892501"/>
                </a:lnTo>
                <a:lnTo>
                  <a:pt x="2356239" y="7243044"/>
                </a:lnTo>
                <a:lnTo>
                  <a:pt x="2692608" y="7243044"/>
                </a:lnTo>
                <a:close/>
                <a:moveTo>
                  <a:pt x="2692609" y="6527374"/>
                </a:moveTo>
                <a:lnTo>
                  <a:pt x="2356239" y="6527374"/>
                </a:lnTo>
                <a:lnTo>
                  <a:pt x="2356239" y="6877920"/>
                </a:lnTo>
                <a:lnTo>
                  <a:pt x="2692608" y="6877921"/>
                </a:lnTo>
                <a:close/>
                <a:moveTo>
                  <a:pt x="2692609" y="6187384"/>
                </a:moveTo>
                <a:lnTo>
                  <a:pt x="2356240" y="6187385"/>
                </a:lnTo>
                <a:lnTo>
                  <a:pt x="2356240" y="6357302"/>
                </a:lnTo>
                <a:lnTo>
                  <a:pt x="2356239" y="6357302"/>
                </a:lnTo>
                <a:lnTo>
                  <a:pt x="2356239" y="6512794"/>
                </a:lnTo>
                <a:lnTo>
                  <a:pt x="2692609" y="6512794"/>
                </a:lnTo>
                <a:lnTo>
                  <a:pt x="2692609" y="6357302"/>
                </a:lnTo>
                <a:close/>
                <a:moveTo>
                  <a:pt x="2692609" y="5822257"/>
                </a:moveTo>
                <a:lnTo>
                  <a:pt x="2356240" y="5822257"/>
                </a:lnTo>
                <a:lnTo>
                  <a:pt x="2356240" y="6172803"/>
                </a:lnTo>
                <a:lnTo>
                  <a:pt x="2692609" y="6172803"/>
                </a:lnTo>
                <a:close/>
                <a:moveTo>
                  <a:pt x="2692609" y="5457129"/>
                </a:moveTo>
                <a:lnTo>
                  <a:pt x="2356240" y="5457129"/>
                </a:lnTo>
                <a:lnTo>
                  <a:pt x="2356240" y="5807676"/>
                </a:lnTo>
                <a:lnTo>
                  <a:pt x="2692609" y="5807676"/>
                </a:lnTo>
                <a:close/>
                <a:moveTo>
                  <a:pt x="2692609" y="5092001"/>
                </a:moveTo>
                <a:lnTo>
                  <a:pt x="2356240" y="5092001"/>
                </a:lnTo>
                <a:lnTo>
                  <a:pt x="2356240" y="5442548"/>
                </a:lnTo>
                <a:lnTo>
                  <a:pt x="2692609" y="5442548"/>
                </a:lnTo>
                <a:close/>
                <a:moveTo>
                  <a:pt x="2692609" y="4726873"/>
                </a:moveTo>
                <a:lnTo>
                  <a:pt x="2356240" y="4726874"/>
                </a:lnTo>
                <a:lnTo>
                  <a:pt x="2356240" y="5077421"/>
                </a:lnTo>
                <a:lnTo>
                  <a:pt x="2692609" y="5077421"/>
                </a:lnTo>
                <a:close/>
                <a:moveTo>
                  <a:pt x="2692609" y="4361746"/>
                </a:moveTo>
                <a:lnTo>
                  <a:pt x="2356240" y="4361746"/>
                </a:lnTo>
                <a:lnTo>
                  <a:pt x="2356240" y="4712293"/>
                </a:lnTo>
                <a:lnTo>
                  <a:pt x="2692609" y="4712293"/>
                </a:lnTo>
                <a:close/>
                <a:moveTo>
                  <a:pt x="2692609" y="3996618"/>
                </a:moveTo>
                <a:lnTo>
                  <a:pt x="2356240" y="3996618"/>
                </a:lnTo>
                <a:lnTo>
                  <a:pt x="2356240" y="4347165"/>
                </a:lnTo>
                <a:lnTo>
                  <a:pt x="2692609" y="4347165"/>
                </a:lnTo>
                <a:close/>
                <a:moveTo>
                  <a:pt x="2692609" y="3631491"/>
                </a:moveTo>
                <a:lnTo>
                  <a:pt x="2356240" y="3631491"/>
                </a:lnTo>
                <a:lnTo>
                  <a:pt x="2356240" y="3982038"/>
                </a:lnTo>
                <a:lnTo>
                  <a:pt x="2692609" y="3982038"/>
                </a:lnTo>
                <a:close/>
                <a:moveTo>
                  <a:pt x="2692609" y="3266363"/>
                </a:moveTo>
                <a:lnTo>
                  <a:pt x="2356240" y="3266363"/>
                </a:lnTo>
                <a:lnTo>
                  <a:pt x="2356240" y="3616911"/>
                </a:lnTo>
                <a:lnTo>
                  <a:pt x="2692609" y="3616911"/>
                </a:lnTo>
                <a:close/>
                <a:moveTo>
                  <a:pt x="2692609" y="2901235"/>
                </a:moveTo>
                <a:lnTo>
                  <a:pt x="2356240" y="2901235"/>
                </a:lnTo>
                <a:lnTo>
                  <a:pt x="2356240" y="3251783"/>
                </a:lnTo>
                <a:lnTo>
                  <a:pt x="2692609" y="3251783"/>
                </a:lnTo>
                <a:close/>
                <a:moveTo>
                  <a:pt x="2692609" y="2536108"/>
                </a:moveTo>
                <a:lnTo>
                  <a:pt x="2356240" y="2536108"/>
                </a:lnTo>
                <a:lnTo>
                  <a:pt x="2356240" y="2886655"/>
                </a:lnTo>
                <a:lnTo>
                  <a:pt x="2692609" y="2886655"/>
                </a:lnTo>
                <a:close/>
                <a:moveTo>
                  <a:pt x="2692609" y="2170981"/>
                </a:moveTo>
                <a:lnTo>
                  <a:pt x="2356240" y="2170981"/>
                </a:lnTo>
                <a:lnTo>
                  <a:pt x="2356240" y="2521528"/>
                </a:lnTo>
                <a:lnTo>
                  <a:pt x="2692609" y="2521528"/>
                </a:lnTo>
                <a:close/>
                <a:moveTo>
                  <a:pt x="2692609" y="1805854"/>
                </a:moveTo>
                <a:lnTo>
                  <a:pt x="2356240" y="1805854"/>
                </a:lnTo>
                <a:lnTo>
                  <a:pt x="2356240" y="2156401"/>
                </a:lnTo>
                <a:lnTo>
                  <a:pt x="2692609" y="2156401"/>
                </a:lnTo>
                <a:close/>
                <a:moveTo>
                  <a:pt x="2692609" y="1440727"/>
                </a:moveTo>
                <a:lnTo>
                  <a:pt x="2356240" y="1440727"/>
                </a:lnTo>
                <a:lnTo>
                  <a:pt x="2356240" y="1791274"/>
                </a:lnTo>
                <a:lnTo>
                  <a:pt x="2692609" y="1791274"/>
                </a:lnTo>
                <a:close/>
                <a:moveTo>
                  <a:pt x="2692609" y="1075598"/>
                </a:moveTo>
                <a:lnTo>
                  <a:pt x="2356240" y="1075598"/>
                </a:lnTo>
                <a:lnTo>
                  <a:pt x="2356240" y="1426147"/>
                </a:lnTo>
                <a:lnTo>
                  <a:pt x="2692609" y="1426147"/>
                </a:lnTo>
                <a:close/>
                <a:moveTo>
                  <a:pt x="2692609" y="710474"/>
                </a:moveTo>
                <a:lnTo>
                  <a:pt x="2356240" y="710474"/>
                </a:lnTo>
                <a:lnTo>
                  <a:pt x="2356240" y="1061017"/>
                </a:lnTo>
                <a:lnTo>
                  <a:pt x="2692609" y="1061017"/>
                </a:lnTo>
                <a:close/>
                <a:moveTo>
                  <a:pt x="2692610" y="345347"/>
                </a:moveTo>
                <a:lnTo>
                  <a:pt x="2356240" y="345347"/>
                </a:lnTo>
                <a:lnTo>
                  <a:pt x="2356240" y="695893"/>
                </a:lnTo>
                <a:lnTo>
                  <a:pt x="2692609" y="695894"/>
                </a:lnTo>
                <a:close/>
                <a:moveTo>
                  <a:pt x="3044198" y="12004284"/>
                </a:moveTo>
                <a:lnTo>
                  <a:pt x="2707828" y="12004284"/>
                </a:lnTo>
                <a:lnTo>
                  <a:pt x="2707828" y="12354830"/>
                </a:lnTo>
                <a:lnTo>
                  <a:pt x="3044198" y="12354830"/>
                </a:lnTo>
                <a:close/>
                <a:moveTo>
                  <a:pt x="3044198" y="11639156"/>
                </a:moveTo>
                <a:lnTo>
                  <a:pt x="2707828" y="11639156"/>
                </a:lnTo>
                <a:lnTo>
                  <a:pt x="2707828" y="11989703"/>
                </a:lnTo>
                <a:lnTo>
                  <a:pt x="3044198" y="11989703"/>
                </a:lnTo>
                <a:close/>
                <a:moveTo>
                  <a:pt x="3044198" y="11274028"/>
                </a:moveTo>
                <a:lnTo>
                  <a:pt x="2707828" y="11274028"/>
                </a:lnTo>
                <a:lnTo>
                  <a:pt x="2707828" y="11624575"/>
                </a:lnTo>
                <a:lnTo>
                  <a:pt x="3044198" y="11624575"/>
                </a:lnTo>
                <a:close/>
                <a:moveTo>
                  <a:pt x="3044198" y="10908900"/>
                </a:moveTo>
                <a:lnTo>
                  <a:pt x="2707828" y="10908900"/>
                </a:lnTo>
                <a:lnTo>
                  <a:pt x="2707828" y="11259448"/>
                </a:lnTo>
                <a:lnTo>
                  <a:pt x="3044198" y="11259448"/>
                </a:lnTo>
                <a:close/>
                <a:moveTo>
                  <a:pt x="3044198" y="10543773"/>
                </a:moveTo>
                <a:lnTo>
                  <a:pt x="2707828" y="10543773"/>
                </a:lnTo>
                <a:lnTo>
                  <a:pt x="2707828" y="10894320"/>
                </a:lnTo>
                <a:lnTo>
                  <a:pt x="3044198" y="10894320"/>
                </a:lnTo>
                <a:close/>
                <a:moveTo>
                  <a:pt x="3044198" y="10178645"/>
                </a:moveTo>
                <a:lnTo>
                  <a:pt x="2707828" y="10178645"/>
                </a:lnTo>
                <a:lnTo>
                  <a:pt x="2707828" y="10529192"/>
                </a:lnTo>
                <a:lnTo>
                  <a:pt x="3044198" y="10529192"/>
                </a:lnTo>
                <a:close/>
                <a:moveTo>
                  <a:pt x="3044198" y="9813518"/>
                </a:moveTo>
                <a:lnTo>
                  <a:pt x="2707828" y="9813518"/>
                </a:lnTo>
                <a:lnTo>
                  <a:pt x="2707828" y="10164065"/>
                </a:lnTo>
                <a:lnTo>
                  <a:pt x="3044198" y="10164065"/>
                </a:lnTo>
                <a:close/>
                <a:moveTo>
                  <a:pt x="3044198" y="9448390"/>
                </a:moveTo>
                <a:lnTo>
                  <a:pt x="2707828" y="9448390"/>
                </a:lnTo>
                <a:lnTo>
                  <a:pt x="2707828" y="9798938"/>
                </a:lnTo>
                <a:lnTo>
                  <a:pt x="3044198" y="9798938"/>
                </a:lnTo>
                <a:close/>
                <a:moveTo>
                  <a:pt x="3044198" y="9083262"/>
                </a:moveTo>
                <a:lnTo>
                  <a:pt x="2707828" y="9083262"/>
                </a:lnTo>
                <a:lnTo>
                  <a:pt x="2707828" y="9433810"/>
                </a:lnTo>
                <a:lnTo>
                  <a:pt x="3044198" y="9433810"/>
                </a:lnTo>
                <a:close/>
                <a:moveTo>
                  <a:pt x="3044198" y="8718135"/>
                </a:moveTo>
                <a:lnTo>
                  <a:pt x="2707828" y="8718135"/>
                </a:lnTo>
                <a:lnTo>
                  <a:pt x="2707828" y="9068682"/>
                </a:lnTo>
                <a:lnTo>
                  <a:pt x="3044198" y="9068682"/>
                </a:lnTo>
                <a:close/>
                <a:moveTo>
                  <a:pt x="3044198" y="8353008"/>
                </a:moveTo>
                <a:lnTo>
                  <a:pt x="2707828" y="8353008"/>
                </a:lnTo>
                <a:lnTo>
                  <a:pt x="2707828" y="8703555"/>
                </a:lnTo>
                <a:lnTo>
                  <a:pt x="3044198" y="8703555"/>
                </a:lnTo>
                <a:close/>
                <a:moveTo>
                  <a:pt x="3044198" y="7987881"/>
                </a:moveTo>
                <a:lnTo>
                  <a:pt x="2707828" y="7987881"/>
                </a:lnTo>
                <a:lnTo>
                  <a:pt x="2707828" y="8338428"/>
                </a:lnTo>
                <a:lnTo>
                  <a:pt x="3044198" y="8338428"/>
                </a:lnTo>
                <a:close/>
                <a:moveTo>
                  <a:pt x="3044198" y="7622754"/>
                </a:moveTo>
                <a:lnTo>
                  <a:pt x="2707828" y="7622754"/>
                </a:lnTo>
                <a:lnTo>
                  <a:pt x="2707828" y="7973301"/>
                </a:lnTo>
                <a:lnTo>
                  <a:pt x="3044198" y="7973301"/>
                </a:lnTo>
                <a:close/>
                <a:moveTo>
                  <a:pt x="3044198" y="7257625"/>
                </a:moveTo>
                <a:lnTo>
                  <a:pt x="2707828" y="7257625"/>
                </a:lnTo>
                <a:lnTo>
                  <a:pt x="2707828" y="7608174"/>
                </a:lnTo>
                <a:lnTo>
                  <a:pt x="3044198" y="7608174"/>
                </a:lnTo>
                <a:close/>
                <a:moveTo>
                  <a:pt x="3044198" y="6892501"/>
                </a:moveTo>
                <a:lnTo>
                  <a:pt x="2707828" y="6892501"/>
                </a:lnTo>
                <a:lnTo>
                  <a:pt x="2707828" y="7243044"/>
                </a:lnTo>
                <a:lnTo>
                  <a:pt x="3044198" y="7243044"/>
                </a:lnTo>
                <a:close/>
                <a:moveTo>
                  <a:pt x="3044199" y="6527374"/>
                </a:moveTo>
                <a:lnTo>
                  <a:pt x="2707829" y="6527374"/>
                </a:lnTo>
                <a:lnTo>
                  <a:pt x="2707828" y="6877921"/>
                </a:lnTo>
                <a:lnTo>
                  <a:pt x="3044198" y="6877921"/>
                </a:lnTo>
                <a:close/>
                <a:moveTo>
                  <a:pt x="3044199" y="6187384"/>
                </a:moveTo>
                <a:lnTo>
                  <a:pt x="2707829" y="6187384"/>
                </a:lnTo>
                <a:lnTo>
                  <a:pt x="2707829" y="6357302"/>
                </a:lnTo>
                <a:lnTo>
                  <a:pt x="2707829" y="6512794"/>
                </a:lnTo>
                <a:lnTo>
                  <a:pt x="3044199" y="6512794"/>
                </a:lnTo>
                <a:lnTo>
                  <a:pt x="3044199" y="6357302"/>
                </a:lnTo>
                <a:close/>
                <a:moveTo>
                  <a:pt x="3044199" y="5822257"/>
                </a:moveTo>
                <a:lnTo>
                  <a:pt x="2707829" y="5822257"/>
                </a:lnTo>
                <a:lnTo>
                  <a:pt x="2707829" y="6172803"/>
                </a:lnTo>
                <a:lnTo>
                  <a:pt x="3044199" y="6172803"/>
                </a:lnTo>
                <a:close/>
                <a:moveTo>
                  <a:pt x="3044199" y="5457129"/>
                </a:moveTo>
                <a:lnTo>
                  <a:pt x="2707829" y="5457129"/>
                </a:lnTo>
                <a:lnTo>
                  <a:pt x="2707829" y="5807676"/>
                </a:lnTo>
                <a:lnTo>
                  <a:pt x="3044199" y="5807676"/>
                </a:lnTo>
                <a:close/>
                <a:moveTo>
                  <a:pt x="3044199" y="5092001"/>
                </a:moveTo>
                <a:lnTo>
                  <a:pt x="2707829" y="5092001"/>
                </a:lnTo>
                <a:lnTo>
                  <a:pt x="2707829" y="5442548"/>
                </a:lnTo>
                <a:lnTo>
                  <a:pt x="3044199" y="5442548"/>
                </a:lnTo>
                <a:close/>
                <a:moveTo>
                  <a:pt x="3044199" y="4726873"/>
                </a:moveTo>
                <a:lnTo>
                  <a:pt x="2707829" y="4726873"/>
                </a:lnTo>
                <a:lnTo>
                  <a:pt x="2707829" y="5077421"/>
                </a:lnTo>
                <a:lnTo>
                  <a:pt x="3044199" y="5077421"/>
                </a:lnTo>
                <a:close/>
                <a:moveTo>
                  <a:pt x="3044199" y="4361746"/>
                </a:moveTo>
                <a:lnTo>
                  <a:pt x="2707829" y="4361746"/>
                </a:lnTo>
                <a:lnTo>
                  <a:pt x="2707829" y="4712293"/>
                </a:lnTo>
                <a:lnTo>
                  <a:pt x="3044199" y="4712293"/>
                </a:lnTo>
                <a:close/>
                <a:moveTo>
                  <a:pt x="3044199" y="3996618"/>
                </a:moveTo>
                <a:lnTo>
                  <a:pt x="2707829" y="3996618"/>
                </a:lnTo>
                <a:lnTo>
                  <a:pt x="2707829" y="4347165"/>
                </a:lnTo>
                <a:lnTo>
                  <a:pt x="3044199" y="4347165"/>
                </a:lnTo>
                <a:close/>
                <a:moveTo>
                  <a:pt x="3044199" y="3631491"/>
                </a:moveTo>
                <a:lnTo>
                  <a:pt x="2707829" y="3631491"/>
                </a:lnTo>
                <a:lnTo>
                  <a:pt x="2707829" y="3982038"/>
                </a:lnTo>
                <a:lnTo>
                  <a:pt x="3044199" y="3982038"/>
                </a:lnTo>
                <a:close/>
                <a:moveTo>
                  <a:pt x="3044199" y="3266363"/>
                </a:moveTo>
                <a:lnTo>
                  <a:pt x="2707829" y="3266363"/>
                </a:lnTo>
                <a:lnTo>
                  <a:pt x="2707829" y="3616911"/>
                </a:lnTo>
                <a:lnTo>
                  <a:pt x="3044199" y="3616911"/>
                </a:lnTo>
                <a:close/>
                <a:moveTo>
                  <a:pt x="3044199" y="2901235"/>
                </a:moveTo>
                <a:lnTo>
                  <a:pt x="2707829" y="2901235"/>
                </a:lnTo>
                <a:lnTo>
                  <a:pt x="2707829" y="3251783"/>
                </a:lnTo>
                <a:lnTo>
                  <a:pt x="3044199" y="3251783"/>
                </a:lnTo>
                <a:close/>
                <a:moveTo>
                  <a:pt x="3044199" y="2536108"/>
                </a:moveTo>
                <a:lnTo>
                  <a:pt x="2707829" y="2536108"/>
                </a:lnTo>
                <a:lnTo>
                  <a:pt x="2707829" y="2886655"/>
                </a:lnTo>
                <a:lnTo>
                  <a:pt x="3044199" y="2886655"/>
                </a:lnTo>
                <a:close/>
                <a:moveTo>
                  <a:pt x="3044199" y="2170981"/>
                </a:moveTo>
                <a:lnTo>
                  <a:pt x="2707829" y="2170981"/>
                </a:lnTo>
                <a:lnTo>
                  <a:pt x="2707829" y="2521528"/>
                </a:lnTo>
                <a:lnTo>
                  <a:pt x="3044199" y="2521528"/>
                </a:lnTo>
                <a:close/>
                <a:moveTo>
                  <a:pt x="3044199" y="1805854"/>
                </a:moveTo>
                <a:lnTo>
                  <a:pt x="2707829" y="1805854"/>
                </a:lnTo>
                <a:lnTo>
                  <a:pt x="2707829" y="2156401"/>
                </a:lnTo>
                <a:lnTo>
                  <a:pt x="3044199" y="2156401"/>
                </a:lnTo>
                <a:close/>
                <a:moveTo>
                  <a:pt x="3044199" y="1440727"/>
                </a:moveTo>
                <a:lnTo>
                  <a:pt x="2707829" y="1440727"/>
                </a:lnTo>
                <a:lnTo>
                  <a:pt x="2707829" y="1791274"/>
                </a:lnTo>
                <a:lnTo>
                  <a:pt x="3044199" y="1791274"/>
                </a:lnTo>
                <a:close/>
                <a:moveTo>
                  <a:pt x="3044199" y="1075598"/>
                </a:moveTo>
                <a:lnTo>
                  <a:pt x="2707829" y="1075598"/>
                </a:lnTo>
                <a:lnTo>
                  <a:pt x="2707829" y="1426147"/>
                </a:lnTo>
                <a:lnTo>
                  <a:pt x="3044199" y="1426147"/>
                </a:lnTo>
                <a:close/>
                <a:moveTo>
                  <a:pt x="3044199" y="710474"/>
                </a:moveTo>
                <a:lnTo>
                  <a:pt x="2707829" y="710474"/>
                </a:lnTo>
                <a:lnTo>
                  <a:pt x="2707829" y="1061017"/>
                </a:lnTo>
                <a:lnTo>
                  <a:pt x="3044199" y="1061017"/>
                </a:lnTo>
                <a:close/>
                <a:moveTo>
                  <a:pt x="3044200" y="345347"/>
                </a:moveTo>
                <a:lnTo>
                  <a:pt x="2707830" y="345347"/>
                </a:lnTo>
                <a:lnTo>
                  <a:pt x="2707829" y="695894"/>
                </a:lnTo>
                <a:lnTo>
                  <a:pt x="3044199" y="695894"/>
                </a:lnTo>
                <a:close/>
                <a:moveTo>
                  <a:pt x="3395788" y="12004284"/>
                </a:moveTo>
                <a:lnTo>
                  <a:pt x="3059418" y="12004284"/>
                </a:lnTo>
                <a:lnTo>
                  <a:pt x="3059418" y="12354830"/>
                </a:lnTo>
                <a:lnTo>
                  <a:pt x="3395788" y="12354830"/>
                </a:lnTo>
                <a:close/>
                <a:moveTo>
                  <a:pt x="3395788" y="11639156"/>
                </a:moveTo>
                <a:lnTo>
                  <a:pt x="3059418" y="11639156"/>
                </a:lnTo>
                <a:lnTo>
                  <a:pt x="3059418" y="11989703"/>
                </a:lnTo>
                <a:lnTo>
                  <a:pt x="3395788" y="11989703"/>
                </a:lnTo>
                <a:close/>
                <a:moveTo>
                  <a:pt x="3395789" y="11274028"/>
                </a:moveTo>
                <a:lnTo>
                  <a:pt x="3059418" y="11274028"/>
                </a:lnTo>
                <a:lnTo>
                  <a:pt x="3059418" y="11624575"/>
                </a:lnTo>
                <a:lnTo>
                  <a:pt x="3395788" y="11624575"/>
                </a:lnTo>
                <a:close/>
                <a:moveTo>
                  <a:pt x="3395789" y="10908900"/>
                </a:moveTo>
                <a:lnTo>
                  <a:pt x="3059418" y="10908900"/>
                </a:lnTo>
                <a:lnTo>
                  <a:pt x="3059418" y="11259448"/>
                </a:lnTo>
                <a:lnTo>
                  <a:pt x="3395789" y="11259448"/>
                </a:lnTo>
                <a:close/>
                <a:moveTo>
                  <a:pt x="3395789" y="10543773"/>
                </a:moveTo>
                <a:lnTo>
                  <a:pt x="3059418" y="10543773"/>
                </a:lnTo>
                <a:lnTo>
                  <a:pt x="3059418" y="10894320"/>
                </a:lnTo>
                <a:lnTo>
                  <a:pt x="3395789" y="10894320"/>
                </a:lnTo>
                <a:close/>
                <a:moveTo>
                  <a:pt x="3395789" y="10178645"/>
                </a:moveTo>
                <a:lnTo>
                  <a:pt x="3059418" y="10178645"/>
                </a:lnTo>
                <a:lnTo>
                  <a:pt x="3059418" y="10529192"/>
                </a:lnTo>
                <a:lnTo>
                  <a:pt x="3395789" y="10529192"/>
                </a:lnTo>
                <a:close/>
                <a:moveTo>
                  <a:pt x="3395789" y="9813518"/>
                </a:moveTo>
                <a:lnTo>
                  <a:pt x="3059418" y="9813518"/>
                </a:lnTo>
                <a:lnTo>
                  <a:pt x="3059418" y="10164065"/>
                </a:lnTo>
                <a:lnTo>
                  <a:pt x="3395789" y="10164065"/>
                </a:lnTo>
                <a:close/>
                <a:moveTo>
                  <a:pt x="3395789" y="9448390"/>
                </a:moveTo>
                <a:lnTo>
                  <a:pt x="3059418" y="9448390"/>
                </a:lnTo>
                <a:lnTo>
                  <a:pt x="3059418" y="9798938"/>
                </a:lnTo>
                <a:lnTo>
                  <a:pt x="3395789" y="9798938"/>
                </a:lnTo>
                <a:close/>
                <a:moveTo>
                  <a:pt x="3395789" y="9083262"/>
                </a:moveTo>
                <a:lnTo>
                  <a:pt x="3059418" y="9083262"/>
                </a:lnTo>
                <a:lnTo>
                  <a:pt x="3059418" y="9433810"/>
                </a:lnTo>
                <a:lnTo>
                  <a:pt x="3395789" y="9433810"/>
                </a:lnTo>
                <a:close/>
                <a:moveTo>
                  <a:pt x="3395789" y="8718135"/>
                </a:moveTo>
                <a:lnTo>
                  <a:pt x="3059418" y="8718135"/>
                </a:lnTo>
                <a:lnTo>
                  <a:pt x="3059418" y="9068682"/>
                </a:lnTo>
                <a:lnTo>
                  <a:pt x="3395789" y="9068682"/>
                </a:lnTo>
                <a:close/>
                <a:moveTo>
                  <a:pt x="3395789" y="8353008"/>
                </a:moveTo>
                <a:lnTo>
                  <a:pt x="3059418" y="8353008"/>
                </a:lnTo>
                <a:lnTo>
                  <a:pt x="3059418" y="8703555"/>
                </a:lnTo>
                <a:lnTo>
                  <a:pt x="3395789" y="8703555"/>
                </a:lnTo>
                <a:close/>
                <a:moveTo>
                  <a:pt x="3395789" y="7987881"/>
                </a:moveTo>
                <a:lnTo>
                  <a:pt x="3059418" y="7987881"/>
                </a:lnTo>
                <a:lnTo>
                  <a:pt x="3059418" y="8338428"/>
                </a:lnTo>
                <a:lnTo>
                  <a:pt x="3395789" y="8338428"/>
                </a:lnTo>
                <a:close/>
                <a:moveTo>
                  <a:pt x="3395789" y="7622754"/>
                </a:moveTo>
                <a:lnTo>
                  <a:pt x="3059418" y="7622754"/>
                </a:lnTo>
                <a:lnTo>
                  <a:pt x="3059418" y="7973301"/>
                </a:lnTo>
                <a:lnTo>
                  <a:pt x="3395789" y="7973301"/>
                </a:lnTo>
                <a:close/>
                <a:moveTo>
                  <a:pt x="3395789" y="7257625"/>
                </a:moveTo>
                <a:lnTo>
                  <a:pt x="3059418" y="7257625"/>
                </a:lnTo>
                <a:lnTo>
                  <a:pt x="3059418" y="7608174"/>
                </a:lnTo>
                <a:lnTo>
                  <a:pt x="3395789" y="7608174"/>
                </a:lnTo>
                <a:close/>
                <a:moveTo>
                  <a:pt x="3395789" y="6892501"/>
                </a:moveTo>
                <a:lnTo>
                  <a:pt x="3059418" y="6892501"/>
                </a:lnTo>
                <a:lnTo>
                  <a:pt x="3059418" y="7243044"/>
                </a:lnTo>
                <a:lnTo>
                  <a:pt x="3395789" y="7243044"/>
                </a:lnTo>
                <a:close/>
                <a:moveTo>
                  <a:pt x="3395789" y="6527374"/>
                </a:moveTo>
                <a:lnTo>
                  <a:pt x="3059419" y="6527374"/>
                </a:lnTo>
                <a:lnTo>
                  <a:pt x="3059418" y="6877921"/>
                </a:lnTo>
                <a:lnTo>
                  <a:pt x="3395789" y="6877921"/>
                </a:lnTo>
                <a:close/>
                <a:moveTo>
                  <a:pt x="3395789" y="6187384"/>
                </a:moveTo>
                <a:lnTo>
                  <a:pt x="3059419" y="6187384"/>
                </a:lnTo>
                <a:lnTo>
                  <a:pt x="3059419" y="6357302"/>
                </a:lnTo>
                <a:lnTo>
                  <a:pt x="3059419" y="6512794"/>
                </a:lnTo>
                <a:lnTo>
                  <a:pt x="3395789" y="6512794"/>
                </a:lnTo>
                <a:lnTo>
                  <a:pt x="3395789" y="6357302"/>
                </a:lnTo>
                <a:close/>
                <a:moveTo>
                  <a:pt x="3395789" y="5822257"/>
                </a:moveTo>
                <a:lnTo>
                  <a:pt x="3059419" y="5822257"/>
                </a:lnTo>
                <a:lnTo>
                  <a:pt x="3059419" y="6172803"/>
                </a:lnTo>
                <a:lnTo>
                  <a:pt x="3395789" y="6172803"/>
                </a:lnTo>
                <a:close/>
                <a:moveTo>
                  <a:pt x="3395789" y="5457129"/>
                </a:moveTo>
                <a:lnTo>
                  <a:pt x="3059419" y="5457129"/>
                </a:lnTo>
                <a:lnTo>
                  <a:pt x="3059419" y="5807676"/>
                </a:lnTo>
                <a:lnTo>
                  <a:pt x="3395789" y="5807676"/>
                </a:lnTo>
                <a:close/>
                <a:moveTo>
                  <a:pt x="3395790" y="5092001"/>
                </a:moveTo>
                <a:lnTo>
                  <a:pt x="3059419" y="5092001"/>
                </a:lnTo>
                <a:lnTo>
                  <a:pt x="3059419" y="5442548"/>
                </a:lnTo>
                <a:lnTo>
                  <a:pt x="3395789" y="5442548"/>
                </a:lnTo>
                <a:close/>
                <a:moveTo>
                  <a:pt x="3395790" y="4726873"/>
                </a:moveTo>
                <a:lnTo>
                  <a:pt x="3059419" y="4726873"/>
                </a:lnTo>
                <a:lnTo>
                  <a:pt x="3059419" y="5077421"/>
                </a:lnTo>
                <a:lnTo>
                  <a:pt x="3395790" y="5077421"/>
                </a:lnTo>
                <a:close/>
                <a:moveTo>
                  <a:pt x="3395790" y="4361746"/>
                </a:moveTo>
                <a:lnTo>
                  <a:pt x="3059419" y="4361746"/>
                </a:lnTo>
                <a:lnTo>
                  <a:pt x="3059419" y="4712293"/>
                </a:lnTo>
                <a:lnTo>
                  <a:pt x="3395790" y="4712293"/>
                </a:lnTo>
                <a:close/>
                <a:moveTo>
                  <a:pt x="3395790" y="3996618"/>
                </a:moveTo>
                <a:lnTo>
                  <a:pt x="3059419" y="3996618"/>
                </a:lnTo>
                <a:lnTo>
                  <a:pt x="3059419" y="4347165"/>
                </a:lnTo>
                <a:lnTo>
                  <a:pt x="3395790" y="4347165"/>
                </a:lnTo>
                <a:close/>
                <a:moveTo>
                  <a:pt x="3395790" y="3631491"/>
                </a:moveTo>
                <a:lnTo>
                  <a:pt x="3059419" y="3631491"/>
                </a:lnTo>
                <a:lnTo>
                  <a:pt x="3059419" y="3982038"/>
                </a:lnTo>
                <a:lnTo>
                  <a:pt x="3395790" y="3982038"/>
                </a:lnTo>
                <a:close/>
                <a:moveTo>
                  <a:pt x="3395790" y="3266363"/>
                </a:moveTo>
                <a:lnTo>
                  <a:pt x="3059419" y="3266363"/>
                </a:lnTo>
                <a:lnTo>
                  <a:pt x="3059419" y="3616911"/>
                </a:lnTo>
                <a:lnTo>
                  <a:pt x="3395790" y="3616911"/>
                </a:lnTo>
                <a:close/>
                <a:moveTo>
                  <a:pt x="3395790" y="2901235"/>
                </a:moveTo>
                <a:lnTo>
                  <a:pt x="3059419" y="2901235"/>
                </a:lnTo>
                <a:lnTo>
                  <a:pt x="3059419" y="3251783"/>
                </a:lnTo>
                <a:lnTo>
                  <a:pt x="3395790" y="3251783"/>
                </a:lnTo>
                <a:close/>
                <a:moveTo>
                  <a:pt x="3395790" y="2536108"/>
                </a:moveTo>
                <a:lnTo>
                  <a:pt x="3059419" y="2536108"/>
                </a:lnTo>
                <a:lnTo>
                  <a:pt x="3059419" y="2886655"/>
                </a:lnTo>
                <a:lnTo>
                  <a:pt x="3395790" y="2886655"/>
                </a:lnTo>
                <a:close/>
                <a:moveTo>
                  <a:pt x="3395790" y="2170981"/>
                </a:moveTo>
                <a:lnTo>
                  <a:pt x="3059419" y="2170981"/>
                </a:lnTo>
                <a:lnTo>
                  <a:pt x="3059419" y="2521528"/>
                </a:lnTo>
                <a:lnTo>
                  <a:pt x="3395790" y="2521528"/>
                </a:lnTo>
                <a:close/>
                <a:moveTo>
                  <a:pt x="3395790" y="1805854"/>
                </a:moveTo>
                <a:lnTo>
                  <a:pt x="3059419" y="1805854"/>
                </a:lnTo>
                <a:lnTo>
                  <a:pt x="3059419" y="2156401"/>
                </a:lnTo>
                <a:lnTo>
                  <a:pt x="3395790" y="2156401"/>
                </a:lnTo>
                <a:close/>
                <a:moveTo>
                  <a:pt x="3395790" y="1440727"/>
                </a:moveTo>
                <a:lnTo>
                  <a:pt x="3059419" y="1440727"/>
                </a:lnTo>
                <a:lnTo>
                  <a:pt x="3059419" y="1791274"/>
                </a:lnTo>
                <a:lnTo>
                  <a:pt x="3395790" y="1791274"/>
                </a:lnTo>
                <a:close/>
                <a:moveTo>
                  <a:pt x="3395790" y="1075598"/>
                </a:moveTo>
                <a:lnTo>
                  <a:pt x="3059419" y="1075598"/>
                </a:lnTo>
                <a:lnTo>
                  <a:pt x="3059419" y="1426147"/>
                </a:lnTo>
                <a:lnTo>
                  <a:pt x="3395790" y="1426147"/>
                </a:lnTo>
                <a:close/>
                <a:moveTo>
                  <a:pt x="3395790" y="710474"/>
                </a:moveTo>
                <a:lnTo>
                  <a:pt x="3059419" y="710474"/>
                </a:lnTo>
                <a:lnTo>
                  <a:pt x="3059419" y="1061017"/>
                </a:lnTo>
                <a:lnTo>
                  <a:pt x="3395790" y="1061017"/>
                </a:lnTo>
                <a:close/>
                <a:moveTo>
                  <a:pt x="3395790" y="345347"/>
                </a:moveTo>
                <a:lnTo>
                  <a:pt x="3059420" y="345347"/>
                </a:lnTo>
                <a:lnTo>
                  <a:pt x="3059419" y="695894"/>
                </a:lnTo>
                <a:lnTo>
                  <a:pt x="3395790" y="695894"/>
                </a:lnTo>
                <a:close/>
                <a:moveTo>
                  <a:pt x="3765030" y="12004282"/>
                </a:moveTo>
                <a:lnTo>
                  <a:pt x="3586162" y="12004282"/>
                </a:lnTo>
                <a:lnTo>
                  <a:pt x="3586162" y="12004284"/>
                </a:lnTo>
                <a:lnTo>
                  <a:pt x="3411008" y="12004284"/>
                </a:lnTo>
                <a:lnTo>
                  <a:pt x="3411008" y="12354830"/>
                </a:lnTo>
                <a:lnTo>
                  <a:pt x="3533554" y="12354830"/>
                </a:lnTo>
                <a:lnTo>
                  <a:pt x="3586162" y="12354830"/>
                </a:lnTo>
                <a:lnTo>
                  <a:pt x="3765030" y="12354830"/>
                </a:lnTo>
                <a:close/>
                <a:moveTo>
                  <a:pt x="3765030" y="11639155"/>
                </a:moveTo>
                <a:lnTo>
                  <a:pt x="3586162" y="11639155"/>
                </a:lnTo>
                <a:lnTo>
                  <a:pt x="3586162" y="11639156"/>
                </a:lnTo>
                <a:lnTo>
                  <a:pt x="3411008" y="11639156"/>
                </a:lnTo>
                <a:lnTo>
                  <a:pt x="3411008" y="11989703"/>
                </a:lnTo>
                <a:lnTo>
                  <a:pt x="3533554" y="11989703"/>
                </a:lnTo>
                <a:lnTo>
                  <a:pt x="3586162" y="11989703"/>
                </a:lnTo>
                <a:lnTo>
                  <a:pt x="3765030" y="11989703"/>
                </a:lnTo>
                <a:close/>
                <a:moveTo>
                  <a:pt x="3765030" y="11274028"/>
                </a:moveTo>
                <a:lnTo>
                  <a:pt x="3586162" y="11274028"/>
                </a:lnTo>
                <a:lnTo>
                  <a:pt x="3533554" y="11274028"/>
                </a:lnTo>
                <a:lnTo>
                  <a:pt x="3411009" y="11274028"/>
                </a:lnTo>
                <a:lnTo>
                  <a:pt x="3411008" y="11624575"/>
                </a:lnTo>
                <a:lnTo>
                  <a:pt x="3533554" y="11624575"/>
                </a:lnTo>
                <a:lnTo>
                  <a:pt x="3586162" y="11624575"/>
                </a:lnTo>
                <a:lnTo>
                  <a:pt x="3765030" y="11624575"/>
                </a:lnTo>
                <a:close/>
                <a:moveTo>
                  <a:pt x="3765030" y="10908900"/>
                </a:moveTo>
                <a:lnTo>
                  <a:pt x="3586162" y="10908900"/>
                </a:lnTo>
                <a:lnTo>
                  <a:pt x="3533554" y="10908900"/>
                </a:lnTo>
                <a:lnTo>
                  <a:pt x="3411009" y="10908900"/>
                </a:lnTo>
                <a:lnTo>
                  <a:pt x="3411009" y="11259448"/>
                </a:lnTo>
                <a:lnTo>
                  <a:pt x="3533554" y="11259448"/>
                </a:lnTo>
                <a:lnTo>
                  <a:pt x="3586162" y="11259448"/>
                </a:lnTo>
                <a:lnTo>
                  <a:pt x="3765030" y="11259448"/>
                </a:lnTo>
                <a:close/>
                <a:moveTo>
                  <a:pt x="3765030" y="10543772"/>
                </a:moveTo>
                <a:lnTo>
                  <a:pt x="3586162" y="10543772"/>
                </a:lnTo>
                <a:lnTo>
                  <a:pt x="3586162" y="10543773"/>
                </a:lnTo>
                <a:lnTo>
                  <a:pt x="3411009" y="10543773"/>
                </a:lnTo>
                <a:lnTo>
                  <a:pt x="3411009" y="10894320"/>
                </a:lnTo>
                <a:lnTo>
                  <a:pt x="3533554" y="10894320"/>
                </a:lnTo>
                <a:lnTo>
                  <a:pt x="3586162" y="10894320"/>
                </a:lnTo>
                <a:lnTo>
                  <a:pt x="3765030" y="10894320"/>
                </a:lnTo>
                <a:close/>
                <a:moveTo>
                  <a:pt x="3765030" y="10178645"/>
                </a:moveTo>
                <a:lnTo>
                  <a:pt x="3586162" y="10178645"/>
                </a:lnTo>
                <a:lnTo>
                  <a:pt x="3533554" y="10178645"/>
                </a:lnTo>
                <a:lnTo>
                  <a:pt x="3411009" y="10178645"/>
                </a:lnTo>
                <a:lnTo>
                  <a:pt x="3411009" y="10529192"/>
                </a:lnTo>
                <a:lnTo>
                  <a:pt x="3533554" y="10529192"/>
                </a:lnTo>
                <a:lnTo>
                  <a:pt x="3586162" y="10529192"/>
                </a:lnTo>
                <a:lnTo>
                  <a:pt x="3765030" y="10529192"/>
                </a:lnTo>
                <a:close/>
                <a:moveTo>
                  <a:pt x="3765030" y="9813518"/>
                </a:moveTo>
                <a:lnTo>
                  <a:pt x="3586162" y="9813518"/>
                </a:lnTo>
                <a:lnTo>
                  <a:pt x="3533554" y="9813518"/>
                </a:lnTo>
                <a:lnTo>
                  <a:pt x="3411009" y="9813518"/>
                </a:lnTo>
                <a:lnTo>
                  <a:pt x="3411009" y="10164065"/>
                </a:lnTo>
                <a:lnTo>
                  <a:pt x="3533554" y="10164065"/>
                </a:lnTo>
                <a:lnTo>
                  <a:pt x="3586162" y="10164065"/>
                </a:lnTo>
                <a:lnTo>
                  <a:pt x="3765030" y="10164065"/>
                </a:lnTo>
                <a:close/>
                <a:moveTo>
                  <a:pt x="3765030" y="9448390"/>
                </a:moveTo>
                <a:lnTo>
                  <a:pt x="3586162" y="9448390"/>
                </a:lnTo>
                <a:lnTo>
                  <a:pt x="3533554" y="9448390"/>
                </a:lnTo>
                <a:lnTo>
                  <a:pt x="3411009" y="9448390"/>
                </a:lnTo>
                <a:lnTo>
                  <a:pt x="3411009" y="9798938"/>
                </a:lnTo>
                <a:lnTo>
                  <a:pt x="3533554" y="9798938"/>
                </a:lnTo>
                <a:lnTo>
                  <a:pt x="3586162" y="9798938"/>
                </a:lnTo>
                <a:lnTo>
                  <a:pt x="3765030" y="9798938"/>
                </a:lnTo>
                <a:close/>
                <a:moveTo>
                  <a:pt x="3765030" y="9083262"/>
                </a:moveTo>
                <a:lnTo>
                  <a:pt x="3586162" y="9083262"/>
                </a:lnTo>
                <a:lnTo>
                  <a:pt x="3533554" y="9083262"/>
                </a:lnTo>
                <a:lnTo>
                  <a:pt x="3411009" y="9083262"/>
                </a:lnTo>
                <a:lnTo>
                  <a:pt x="3411009" y="9433810"/>
                </a:lnTo>
                <a:lnTo>
                  <a:pt x="3533554" y="9433810"/>
                </a:lnTo>
                <a:lnTo>
                  <a:pt x="3586162" y="9433810"/>
                </a:lnTo>
                <a:lnTo>
                  <a:pt x="3765030" y="9433810"/>
                </a:lnTo>
                <a:close/>
                <a:moveTo>
                  <a:pt x="3765030" y="8718135"/>
                </a:moveTo>
                <a:lnTo>
                  <a:pt x="3586162" y="8718135"/>
                </a:lnTo>
                <a:lnTo>
                  <a:pt x="3533554" y="8718135"/>
                </a:lnTo>
                <a:lnTo>
                  <a:pt x="3411009" y="8718135"/>
                </a:lnTo>
                <a:lnTo>
                  <a:pt x="3411009" y="9068682"/>
                </a:lnTo>
                <a:lnTo>
                  <a:pt x="3533554" y="9068682"/>
                </a:lnTo>
                <a:lnTo>
                  <a:pt x="3586162" y="9068682"/>
                </a:lnTo>
                <a:lnTo>
                  <a:pt x="3765030" y="9068682"/>
                </a:lnTo>
                <a:close/>
                <a:moveTo>
                  <a:pt x="3765030" y="8353008"/>
                </a:moveTo>
                <a:lnTo>
                  <a:pt x="3586162" y="8353008"/>
                </a:lnTo>
                <a:lnTo>
                  <a:pt x="3533554" y="8353008"/>
                </a:lnTo>
                <a:lnTo>
                  <a:pt x="3411009" y="8353008"/>
                </a:lnTo>
                <a:lnTo>
                  <a:pt x="3411009" y="8703555"/>
                </a:lnTo>
                <a:lnTo>
                  <a:pt x="3533554" y="8703555"/>
                </a:lnTo>
                <a:lnTo>
                  <a:pt x="3586162" y="8703555"/>
                </a:lnTo>
                <a:lnTo>
                  <a:pt x="3765030" y="8703555"/>
                </a:lnTo>
                <a:close/>
                <a:moveTo>
                  <a:pt x="3765030" y="7987881"/>
                </a:moveTo>
                <a:lnTo>
                  <a:pt x="3586162" y="7987881"/>
                </a:lnTo>
                <a:lnTo>
                  <a:pt x="3533554" y="7987881"/>
                </a:lnTo>
                <a:lnTo>
                  <a:pt x="3411009" y="7987881"/>
                </a:lnTo>
                <a:lnTo>
                  <a:pt x="3411009" y="8338428"/>
                </a:lnTo>
                <a:lnTo>
                  <a:pt x="3533554" y="8338428"/>
                </a:lnTo>
                <a:lnTo>
                  <a:pt x="3586162" y="8338428"/>
                </a:lnTo>
                <a:lnTo>
                  <a:pt x="3765030" y="8338428"/>
                </a:lnTo>
                <a:close/>
                <a:moveTo>
                  <a:pt x="3765030" y="7622754"/>
                </a:moveTo>
                <a:lnTo>
                  <a:pt x="3586162" y="7622754"/>
                </a:lnTo>
                <a:lnTo>
                  <a:pt x="3533554" y="7622754"/>
                </a:lnTo>
                <a:lnTo>
                  <a:pt x="3411009" y="7622754"/>
                </a:lnTo>
                <a:lnTo>
                  <a:pt x="3411009" y="7973301"/>
                </a:lnTo>
                <a:lnTo>
                  <a:pt x="3533554" y="7973301"/>
                </a:lnTo>
                <a:lnTo>
                  <a:pt x="3586162" y="7973301"/>
                </a:lnTo>
                <a:lnTo>
                  <a:pt x="3765030" y="7973301"/>
                </a:lnTo>
                <a:close/>
                <a:moveTo>
                  <a:pt x="3765030" y="7257625"/>
                </a:moveTo>
                <a:lnTo>
                  <a:pt x="3586162" y="7257625"/>
                </a:lnTo>
                <a:lnTo>
                  <a:pt x="3533554" y="7257625"/>
                </a:lnTo>
                <a:lnTo>
                  <a:pt x="3411009" y="7257625"/>
                </a:lnTo>
                <a:lnTo>
                  <a:pt x="3411009" y="7608174"/>
                </a:lnTo>
                <a:lnTo>
                  <a:pt x="3533554" y="7608174"/>
                </a:lnTo>
                <a:lnTo>
                  <a:pt x="3586162" y="7608174"/>
                </a:lnTo>
                <a:lnTo>
                  <a:pt x="3765030" y="7608174"/>
                </a:lnTo>
                <a:close/>
                <a:moveTo>
                  <a:pt x="3765030" y="6892501"/>
                </a:moveTo>
                <a:lnTo>
                  <a:pt x="3586162" y="6892501"/>
                </a:lnTo>
                <a:lnTo>
                  <a:pt x="3411009" y="6892501"/>
                </a:lnTo>
                <a:lnTo>
                  <a:pt x="3411009" y="7243044"/>
                </a:lnTo>
                <a:lnTo>
                  <a:pt x="3533554" y="7243044"/>
                </a:lnTo>
                <a:lnTo>
                  <a:pt x="3586162" y="7243044"/>
                </a:lnTo>
                <a:lnTo>
                  <a:pt x="3765030" y="7243044"/>
                </a:lnTo>
                <a:close/>
                <a:moveTo>
                  <a:pt x="3765030" y="6527374"/>
                </a:moveTo>
                <a:lnTo>
                  <a:pt x="3586162" y="6527374"/>
                </a:lnTo>
                <a:lnTo>
                  <a:pt x="3533554" y="6527374"/>
                </a:lnTo>
                <a:lnTo>
                  <a:pt x="3411009" y="6527374"/>
                </a:lnTo>
                <a:lnTo>
                  <a:pt x="3411009" y="6877921"/>
                </a:lnTo>
                <a:lnTo>
                  <a:pt x="3533554" y="6877921"/>
                </a:lnTo>
                <a:lnTo>
                  <a:pt x="3533554" y="6877920"/>
                </a:lnTo>
                <a:lnTo>
                  <a:pt x="3765030" y="6877920"/>
                </a:lnTo>
                <a:close/>
                <a:moveTo>
                  <a:pt x="3765030" y="6187383"/>
                </a:moveTo>
                <a:lnTo>
                  <a:pt x="3586163" y="6187383"/>
                </a:lnTo>
                <a:lnTo>
                  <a:pt x="3586163" y="6187384"/>
                </a:lnTo>
                <a:lnTo>
                  <a:pt x="3411009" y="6187384"/>
                </a:lnTo>
                <a:lnTo>
                  <a:pt x="3411009" y="6357302"/>
                </a:lnTo>
                <a:lnTo>
                  <a:pt x="3411009" y="6512794"/>
                </a:lnTo>
                <a:lnTo>
                  <a:pt x="3586162" y="6512794"/>
                </a:lnTo>
                <a:lnTo>
                  <a:pt x="3765030" y="6512794"/>
                </a:lnTo>
                <a:close/>
                <a:moveTo>
                  <a:pt x="3765031" y="5822255"/>
                </a:moveTo>
                <a:lnTo>
                  <a:pt x="3586163" y="5822255"/>
                </a:lnTo>
                <a:lnTo>
                  <a:pt x="3586163" y="5822257"/>
                </a:lnTo>
                <a:lnTo>
                  <a:pt x="3411009" y="5822257"/>
                </a:lnTo>
                <a:lnTo>
                  <a:pt x="3411009" y="6172803"/>
                </a:lnTo>
                <a:lnTo>
                  <a:pt x="3533555" y="6172803"/>
                </a:lnTo>
                <a:lnTo>
                  <a:pt x="3586163" y="6172803"/>
                </a:lnTo>
                <a:lnTo>
                  <a:pt x="3765031" y="6172803"/>
                </a:lnTo>
                <a:close/>
                <a:moveTo>
                  <a:pt x="3765031" y="5457129"/>
                </a:moveTo>
                <a:lnTo>
                  <a:pt x="3586163" y="5457129"/>
                </a:lnTo>
                <a:lnTo>
                  <a:pt x="3586163" y="5457129"/>
                </a:lnTo>
                <a:lnTo>
                  <a:pt x="3411009" y="5457129"/>
                </a:lnTo>
                <a:lnTo>
                  <a:pt x="3411009" y="5807676"/>
                </a:lnTo>
                <a:lnTo>
                  <a:pt x="3533555" y="5807676"/>
                </a:lnTo>
                <a:lnTo>
                  <a:pt x="3586163" y="5807676"/>
                </a:lnTo>
                <a:lnTo>
                  <a:pt x="3765031" y="5807676"/>
                </a:lnTo>
                <a:close/>
                <a:moveTo>
                  <a:pt x="3765031" y="5092001"/>
                </a:moveTo>
                <a:lnTo>
                  <a:pt x="3586163" y="5092001"/>
                </a:lnTo>
                <a:lnTo>
                  <a:pt x="3533555" y="5092001"/>
                </a:lnTo>
                <a:lnTo>
                  <a:pt x="3411010" y="5092001"/>
                </a:lnTo>
                <a:lnTo>
                  <a:pt x="3411009" y="5442548"/>
                </a:lnTo>
                <a:lnTo>
                  <a:pt x="3533555" y="5442548"/>
                </a:lnTo>
                <a:lnTo>
                  <a:pt x="3586163" y="5442548"/>
                </a:lnTo>
                <a:lnTo>
                  <a:pt x="3765031" y="5442548"/>
                </a:lnTo>
                <a:close/>
                <a:moveTo>
                  <a:pt x="3765031" y="4726873"/>
                </a:moveTo>
                <a:lnTo>
                  <a:pt x="3586163" y="4726873"/>
                </a:lnTo>
                <a:lnTo>
                  <a:pt x="3533555" y="4726873"/>
                </a:lnTo>
                <a:lnTo>
                  <a:pt x="3411010" y="4726873"/>
                </a:lnTo>
                <a:lnTo>
                  <a:pt x="3411010" y="5077421"/>
                </a:lnTo>
                <a:lnTo>
                  <a:pt x="3533555" y="5077421"/>
                </a:lnTo>
                <a:lnTo>
                  <a:pt x="3586163" y="5077421"/>
                </a:lnTo>
                <a:lnTo>
                  <a:pt x="3765031" y="5077421"/>
                </a:lnTo>
                <a:close/>
                <a:moveTo>
                  <a:pt x="3765031" y="4361745"/>
                </a:moveTo>
                <a:lnTo>
                  <a:pt x="3586163" y="4361745"/>
                </a:lnTo>
                <a:lnTo>
                  <a:pt x="3586163" y="4361746"/>
                </a:lnTo>
                <a:lnTo>
                  <a:pt x="3411010" y="4361746"/>
                </a:lnTo>
                <a:lnTo>
                  <a:pt x="3411010" y="4712293"/>
                </a:lnTo>
                <a:lnTo>
                  <a:pt x="3533555" y="4712293"/>
                </a:lnTo>
                <a:lnTo>
                  <a:pt x="3586163" y="4712293"/>
                </a:lnTo>
                <a:lnTo>
                  <a:pt x="3765031" y="4712293"/>
                </a:lnTo>
                <a:close/>
                <a:moveTo>
                  <a:pt x="3765031" y="3996618"/>
                </a:moveTo>
                <a:lnTo>
                  <a:pt x="3586163" y="3996618"/>
                </a:lnTo>
                <a:lnTo>
                  <a:pt x="3533555" y="3996618"/>
                </a:lnTo>
                <a:lnTo>
                  <a:pt x="3411010" y="3996618"/>
                </a:lnTo>
                <a:lnTo>
                  <a:pt x="3411010" y="4347165"/>
                </a:lnTo>
                <a:lnTo>
                  <a:pt x="3533555" y="4347165"/>
                </a:lnTo>
                <a:lnTo>
                  <a:pt x="3586163" y="4347165"/>
                </a:lnTo>
                <a:lnTo>
                  <a:pt x="3765031" y="4347165"/>
                </a:lnTo>
                <a:close/>
                <a:moveTo>
                  <a:pt x="3765031" y="3631491"/>
                </a:moveTo>
                <a:lnTo>
                  <a:pt x="3586163" y="3631491"/>
                </a:lnTo>
                <a:lnTo>
                  <a:pt x="3533555" y="3631491"/>
                </a:lnTo>
                <a:lnTo>
                  <a:pt x="3411010" y="3631491"/>
                </a:lnTo>
                <a:lnTo>
                  <a:pt x="3411010" y="3982038"/>
                </a:lnTo>
                <a:lnTo>
                  <a:pt x="3533555" y="3982038"/>
                </a:lnTo>
                <a:lnTo>
                  <a:pt x="3586163" y="3982038"/>
                </a:lnTo>
                <a:lnTo>
                  <a:pt x="3765031" y="3982038"/>
                </a:lnTo>
                <a:close/>
                <a:moveTo>
                  <a:pt x="3765031" y="3266363"/>
                </a:moveTo>
                <a:lnTo>
                  <a:pt x="3586163" y="3266363"/>
                </a:lnTo>
                <a:lnTo>
                  <a:pt x="3533555" y="3266363"/>
                </a:lnTo>
                <a:lnTo>
                  <a:pt x="3411010" y="3266363"/>
                </a:lnTo>
                <a:lnTo>
                  <a:pt x="3411010" y="3616911"/>
                </a:lnTo>
                <a:lnTo>
                  <a:pt x="3533555" y="3616911"/>
                </a:lnTo>
                <a:lnTo>
                  <a:pt x="3586163" y="3616911"/>
                </a:lnTo>
                <a:lnTo>
                  <a:pt x="3765031" y="3616911"/>
                </a:lnTo>
                <a:close/>
                <a:moveTo>
                  <a:pt x="3765031" y="2901235"/>
                </a:moveTo>
                <a:lnTo>
                  <a:pt x="3586163" y="2901235"/>
                </a:lnTo>
                <a:lnTo>
                  <a:pt x="3533555" y="2901235"/>
                </a:lnTo>
                <a:lnTo>
                  <a:pt x="3411010" y="2901235"/>
                </a:lnTo>
                <a:lnTo>
                  <a:pt x="3411010" y="3251783"/>
                </a:lnTo>
                <a:lnTo>
                  <a:pt x="3533555" y="3251783"/>
                </a:lnTo>
                <a:lnTo>
                  <a:pt x="3586163" y="3251783"/>
                </a:lnTo>
                <a:lnTo>
                  <a:pt x="3765031" y="3251783"/>
                </a:lnTo>
                <a:close/>
                <a:moveTo>
                  <a:pt x="3765031" y="2536108"/>
                </a:moveTo>
                <a:lnTo>
                  <a:pt x="3586163" y="2536108"/>
                </a:lnTo>
                <a:lnTo>
                  <a:pt x="3533555" y="2536108"/>
                </a:lnTo>
                <a:lnTo>
                  <a:pt x="3411010" y="2536108"/>
                </a:lnTo>
                <a:lnTo>
                  <a:pt x="3411010" y="2886655"/>
                </a:lnTo>
                <a:lnTo>
                  <a:pt x="3533555" y="2886655"/>
                </a:lnTo>
                <a:lnTo>
                  <a:pt x="3586163" y="2886655"/>
                </a:lnTo>
                <a:lnTo>
                  <a:pt x="3765031" y="2886655"/>
                </a:lnTo>
                <a:close/>
                <a:moveTo>
                  <a:pt x="3765031" y="2170981"/>
                </a:moveTo>
                <a:lnTo>
                  <a:pt x="3586163" y="2170981"/>
                </a:lnTo>
                <a:lnTo>
                  <a:pt x="3533555" y="2170981"/>
                </a:lnTo>
                <a:lnTo>
                  <a:pt x="3411010" y="2170981"/>
                </a:lnTo>
                <a:lnTo>
                  <a:pt x="3411010" y="2521528"/>
                </a:lnTo>
                <a:lnTo>
                  <a:pt x="3533555" y="2521528"/>
                </a:lnTo>
                <a:lnTo>
                  <a:pt x="3586163" y="2521528"/>
                </a:lnTo>
                <a:lnTo>
                  <a:pt x="3765031" y="2521528"/>
                </a:lnTo>
                <a:close/>
                <a:moveTo>
                  <a:pt x="3765031" y="1805854"/>
                </a:moveTo>
                <a:lnTo>
                  <a:pt x="3586163" y="1805854"/>
                </a:lnTo>
                <a:lnTo>
                  <a:pt x="3533555" y="1805854"/>
                </a:lnTo>
                <a:lnTo>
                  <a:pt x="3411010" y="1805854"/>
                </a:lnTo>
                <a:lnTo>
                  <a:pt x="3411010" y="2156401"/>
                </a:lnTo>
                <a:lnTo>
                  <a:pt x="3533555" y="2156401"/>
                </a:lnTo>
                <a:lnTo>
                  <a:pt x="3586163" y="2156401"/>
                </a:lnTo>
                <a:lnTo>
                  <a:pt x="3765031" y="2156401"/>
                </a:lnTo>
                <a:close/>
                <a:moveTo>
                  <a:pt x="3765031" y="1440727"/>
                </a:moveTo>
                <a:lnTo>
                  <a:pt x="3586163" y="1440727"/>
                </a:lnTo>
                <a:lnTo>
                  <a:pt x="3533555" y="1440727"/>
                </a:lnTo>
                <a:lnTo>
                  <a:pt x="3411010" y="1440727"/>
                </a:lnTo>
                <a:lnTo>
                  <a:pt x="3411010" y="1791274"/>
                </a:lnTo>
                <a:lnTo>
                  <a:pt x="3533555" y="1791274"/>
                </a:lnTo>
                <a:lnTo>
                  <a:pt x="3586163" y="1791274"/>
                </a:lnTo>
                <a:lnTo>
                  <a:pt x="3765031" y="1791274"/>
                </a:lnTo>
                <a:close/>
                <a:moveTo>
                  <a:pt x="3765031" y="1075598"/>
                </a:moveTo>
                <a:lnTo>
                  <a:pt x="3586163" y="1075598"/>
                </a:lnTo>
                <a:lnTo>
                  <a:pt x="3533555" y="1075598"/>
                </a:lnTo>
                <a:lnTo>
                  <a:pt x="3411010" y="1075598"/>
                </a:lnTo>
                <a:lnTo>
                  <a:pt x="3411010" y="1426147"/>
                </a:lnTo>
                <a:lnTo>
                  <a:pt x="3533555" y="1426147"/>
                </a:lnTo>
                <a:lnTo>
                  <a:pt x="3586163" y="1426147"/>
                </a:lnTo>
                <a:lnTo>
                  <a:pt x="3765031" y="1426147"/>
                </a:lnTo>
                <a:close/>
                <a:moveTo>
                  <a:pt x="3765031" y="710474"/>
                </a:moveTo>
                <a:lnTo>
                  <a:pt x="3586163" y="710474"/>
                </a:lnTo>
                <a:lnTo>
                  <a:pt x="3411010" y="710474"/>
                </a:lnTo>
                <a:lnTo>
                  <a:pt x="3411010" y="1061017"/>
                </a:lnTo>
                <a:lnTo>
                  <a:pt x="3533555" y="1061017"/>
                </a:lnTo>
                <a:lnTo>
                  <a:pt x="3586163" y="1061017"/>
                </a:lnTo>
                <a:lnTo>
                  <a:pt x="3765031" y="1061017"/>
                </a:lnTo>
                <a:close/>
                <a:moveTo>
                  <a:pt x="3765031" y="345347"/>
                </a:moveTo>
                <a:lnTo>
                  <a:pt x="3586163" y="345347"/>
                </a:lnTo>
                <a:lnTo>
                  <a:pt x="3533555" y="345347"/>
                </a:lnTo>
                <a:lnTo>
                  <a:pt x="3411010" y="345347"/>
                </a:lnTo>
                <a:lnTo>
                  <a:pt x="3411010" y="695894"/>
                </a:lnTo>
                <a:lnTo>
                  <a:pt x="3533555" y="695894"/>
                </a:lnTo>
                <a:lnTo>
                  <a:pt x="3533555" y="695893"/>
                </a:lnTo>
                <a:lnTo>
                  <a:pt x="3765031" y="695893"/>
                </a:lnTo>
                <a:close/>
                <a:moveTo>
                  <a:pt x="4116623" y="12004282"/>
                </a:moveTo>
                <a:lnTo>
                  <a:pt x="3780250" y="12004282"/>
                </a:lnTo>
                <a:lnTo>
                  <a:pt x="3780250" y="12354830"/>
                </a:lnTo>
                <a:lnTo>
                  <a:pt x="4116623" y="12354830"/>
                </a:lnTo>
                <a:close/>
                <a:moveTo>
                  <a:pt x="4116623" y="11639155"/>
                </a:moveTo>
                <a:lnTo>
                  <a:pt x="3780250" y="11639155"/>
                </a:lnTo>
                <a:lnTo>
                  <a:pt x="3780250" y="11989703"/>
                </a:lnTo>
                <a:lnTo>
                  <a:pt x="4116623" y="11989703"/>
                </a:lnTo>
                <a:close/>
                <a:moveTo>
                  <a:pt x="4116623" y="11274028"/>
                </a:moveTo>
                <a:lnTo>
                  <a:pt x="3780251" y="11274028"/>
                </a:lnTo>
                <a:lnTo>
                  <a:pt x="3780250" y="11624575"/>
                </a:lnTo>
                <a:lnTo>
                  <a:pt x="4116623" y="11624575"/>
                </a:lnTo>
                <a:close/>
                <a:moveTo>
                  <a:pt x="4116623" y="10908900"/>
                </a:moveTo>
                <a:lnTo>
                  <a:pt x="3780251" y="10908900"/>
                </a:lnTo>
                <a:lnTo>
                  <a:pt x="3780251" y="11259448"/>
                </a:lnTo>
                <a:lnTo>
                  <a:pt x="4116623" y="11259448"/>
                </a:lnTo>
                <a:close/>
                <a:moveTo>
                  <a:pt x="4116623" y="10543772"/>
                </a:moveTo>
                <a:lnTo>
                  <a:pt x="3780251" y="10543772"/>
                </a:lnTo>
                <a:lnTo>
                  <a:pt x="3780251" y="10894320"/>
                </a:lnTo>
                <a:lnTo>
                  <a:pt x="4116623" y="10894320"/>
                </a:lnTo>
                <a:close/>
                <a:moveTo>
                  <a:pt x="4116623" y="10178645"/>
                </a:moveTo>
                <a:lnTo>
                  <a:pt x="3780251" y="10178645"/>
                </a:lnTo>
                <a:lnTo>
                  <a:pt x="3780251" y="10529192"/>
                </a:lnTo>
                <a:lnTo>
                  <a:pt x="4116623" y="10529192"/>
                </a:lnTo>
                <a:close/>
                <a:moveTo>
                  <a:pt x="4116623" y="9813518"/>
                </a:moveTo>
                <a:lnTo>
                  <a:pt x="3780251" y="9813518"/>
                </a:lnTo>
                <a:lnTo>
                  <a:pt x="3780251" y="10164065"/>
                </a:lnTo>
                <a:lnTo>
                  <a:pt x="4116623" y="10164065"/>
                </a:lnTo>
                <a:close/>
                <a:moveTo>
                  <a:pt x="4116623" y="9448390"/>
                </a:moveTo>
                <a:lnTo>
                  <a:pt x="3780251" y="9448390"/>
                </a:lnTo>
                <a:lnTo>
                  <a:pt x="3780251" y="9798938"/>
                </a:lnTo>
                <a:lnTo>
                  <a:pt x="4116623" y="9798938"/>
                </a:lnTo>
                <a:close/>
                <a:moveTo>
                  <a:pt x="4116623" y="9083262"/>
                </a:moveTo>
                <a:lnTo>
                  <a:pt x="3780251" y="9083262"/>
                </a:lnTo>
                <a:lnTo>
                  <a:pt x="3780251" y="9433810"/>
                </a:lnTo>
                <a:lnTo>
                  <a:pt x="4116623" y="9433810"/>
                </a:lnTo>
                <a:close/>
                <a:moveTo>
                  <a:pt x="4116623" y="8718135"/>
                </a:moveTo>
                <a:lnTo>
                  <a:pt x="3780251" y="8718135"/>
                </a:lnTo>
                <a:lnTo>
                  <a:pt x="3780251" y="9068682"/>
                </a:lnTo>
                <a:lnTo>
                  <a:pt x="4116623" y="9068682"/>
                </a:lnTo>
                <a:close/>
                <a:moveTo>
                  <a:pt x="4116623" y="8353008"/>
                </a:moveTo>
                <a:lnTo>
                  <a:pt x="3780251" y="8353008"/>
                </a:lnTo>
                <a:lnTo>
                  <a:pt x="3780251" y="8703555"/>
                </a:lnTo>
                <a:lnTo>
                  <a:pt x="4116623" y="8703555"/>
                </a:lnTo>
                <a:close/>
                <a:moveTo>
                  <a:pt x="4116623" y="7987881"/>
                </a:moveTo>
                <a:lnTo>
                  <a:pt x="3780251" y="7987881"/>
                </a:lnTo>
                <a:lnTo>
                  <a:pt x="3780251" y="8338428"/>
                </a:lnTo>
                <a:lnTo>
                  <a:pt x="4116623" y="8338428"/>
                </a:lnTo>
                <a:close/>
                <a:moveTo>
                  <a:pt x="4116623" y="7622754"/>
                </a:moveTo>
                <a:lnTo>
                  <a:pt x="3780251" y="7622754"/>
                </a:lnTo>
                <a:lnTo>
                  <a:pt x="3780251" y="7973301"/>
                </a:lnTo>
                <a:lnTo>
                  <a:pt x="4116623" y="7973301"/>
                </a:lnTo>
                <a:close/>
                <a:moveTo>
                  <a:pt x="4116623" y="7257625"/>
                </a:moveTo>
                <a:lnTo>
                  <a:pt x="3780251" y="7257625"/>
                </a:lnTo>
                <a:lnTo>
                  <a:pt x="3780251" y="7608174"/>
                </a:lnTo>
                <a:lnTo>
                  <a:pt x="4116623" y="7608174"/>
                </a:lnTo>
                <a:close/>
                <a:moveTo>
                  <a:pt x="4116623" y="6892501"/>
                </a:moveTo>
                <a:lnTo>
                  <a:pt x="3780251" y="6892501"/>
                </a:lnTo>
                <a:lnTo>
                  <a:pt x="3780251" y="7243044"/>
                </a:lnTo>
                <a:lnTo>
                  <a:pt x="4116623" y="7243044"/>
                </a:lnTo>
                <a:close/>
                <a:moveTo>
                  <a:pt x="4116623" y="6527374"/>
                </a:moveTo>
                <a:lnTo>
                  <a:pt x="3780251" y="6527374"/>
                </a:lnTo>
                <a:lnTo>
                  <a:pt x="3780251" y="6877920"/>
                </a:lnTo>
                <a:lnTo>
                  <a:pt x="4116623" y="6877920"/>
                </a:lnTo>
                <a:close/>
                <a:moveTo>
                  <a:pt x="4116623" y="6187383"/>
                </a:moveTo>
                <a:lnTo>
                  <a:pt x="3780251" y="6187383"/>
                </a:lnTo>
                <a:lnTo>
                  <a:pt x="3780251" y="6357302"/>
                </a:lnTo>
                <a:lnTo>
                  <a:pt x="3780251" y="6512794"/>
                </a:lnTo>
                <a:lnTo>
                  <a:pt x="4116623" y="6512794"/>
                </a:lnTo>
                <a:close/>
                <a:moveTo>
                  <a:pt x="4116624" y="5822255"/>
                </a:moveTo>
                <a:lnTo>
                  <a:pt x="3780251" y="5822255"/>
                </a:lnTo>
                <a:lnTo>
                  <a:pt x="3780251" y="6172803"/>
                </a:lnTo>
                <a:lnTo>
                  <a:pt x="4116624" y="6172803"/>
                </a:lnTo>
                <a:close/>
                <a:moveTo>
                  <a:pt x="4116624" y="5457129"/>
                </a:moveTo>
                <a:lnTo>
                  <a:pt x="3780251" y="5457129"/>
                </a:lnTo>
                <a:lnTo>
                  <a:pt x="3780251" y="5807676"/>
                </a:lnTo>
                <a:lnTo>
                  <a:pt x="4116624" y="5807676"/>
                </a:lnTo>
                <a:close/>
                <a:moveTo>
                  <a:pt x="4116624" y="5092001"/>
                </a:moveTo>
                <a:lnTo>
                  <a:pt x="3780252" y="5092001"/>
                </a:lnTo>
                <a:lnTo>
                  <a:pt x="3780251" y="5442548"/>
                </a:lnTo>
                <a:lnTo>
                  <a:pt x="4116624" y="5442548"/>
                </a:lnTo>
                <a:close/>
                <a:moveTo>
                  <a:pt x="4116624" y="4726873"/>
                </a:moveTo>
                <a:lnTo>
                  <a:pt x="3780252" y="4726873"/>
                </a:lnTo>
                <a:lnTo>
                  <a:pt x="3780252" y="5077421"/>
                </a:lnTo>
                <a:lnTo>
                  <a:pt x="4116624" y="5077421"/>
                </a:lnTo>
                <a:close/>
                <a:moveTo>
                  <a:pt x="4116624" y="4361745"/>
                </a:moveTo>
                <a:lnTo>
                  <a:pt x="3780252" y="4361745"/>
                </a:lnTo>
                <a:lnTo>
                  <a:pt x="3780252" y="4712293"/>
                </a:lnTo>
                <a:lnTo>
                  <a:pt x="4116624" y="4712293"/>
                </a:lnTo>
                <a:close/>
                <a:moveTo>
                  <a:pt x="4116624" y="3996618"/>
                </a:moveTo>
                <a:lnTo>
                  <a:pt x="3780252" y="3996618"/>
                </a:lnTo>
                <a:lnTo>
                  <a:pt x="3780252" y="4347165"/>
                </a:lnTo>
                <a:lnTo>
                  <a:pt x="4116624" y="4347165"/>
                </a:lnTo>
                <a:close/>
                <a:moveTo>
                  <a:pt x="4116624" y="3631491"/>
                </a:moveTo>
                <a:lnTo>
                  <a:pt x="3780252" y="3631491"/>
                </a:lnTo>
                <a:lnTo>
                  <a:pt x="3780252" y="3982038"/>
                </a:lnTo>
                <a:lnTo>
                  <a:pt x="4116624" y="3982038"/>
                </a:lnTo>
                <a:close/>
                <a:moveTo>
                  <a:pt x="4116624" y="3266363"/>
                </a:moveTo>
                <a:lnTo>
                  <a:pt x="3780252" y="3266363"/>
                </a:lnTo>
                <a:lnTo>
                  <a:pt x="3780252" y="3616911"/>
                </a:lnTo>
                <a:lnTo>
                  <a:pt x="4116624" y="3616911"/>
                </a:lnTo>
                <a:close/>
                <a:moveTo>
                  <a:pt x="4116624" y="2901235"/>
                </a:moveTo>
                <a:lnTo>
                  <a:pt x="3780252" y="2901235"/>
                </a:lnTo>
                <a:lnTo>
                  <a:pt x="3780252" y="3251783"/>
                </a:lnTo>
                <a:lnTo>
                  <a:pt x="4116624" y="3251783"/>
                </a:lnTo>
                <a:close/>
                <a:moveTo>
                  <a:pt x="4116624" y="2536108"/>
                </a:moveTo>
                <a:lnTo>
                  <a:pt x="3780252" y="2536108"/>
                </a:lnTo>
                <a:lnTo>
                  <a:pt x="3780252" y="2886655"/>
                </a:lnTo>
                <a:lnTo>
                  <a:pt x="4116624" y="2886655"/>
                </a:lnTo>
                <a:close/>
                <a:moveTo>
                  <a:pt x="4116624" y="2170981"/>
                </a:moveTo>
                <a:lnTo>
                  <a:pt x="3780252" y="2170981"/>
                </a:lnTo>
                <a:lnTo>
                  <a:pt x="3780252" y="2521528"/>
                </a:lnTo>
                <a:lnTo>
                  <a:pt x="4116624" y="2521528"/>
                </a:lnTo>
                <a:close/>
                <a:moveTo>
                  <a:pt x="4116624" y="1805854"/>
                </a:moveTo>
                <a:lnTo>
                  <a:pt x="3780252" y="1805854"/>
                </a:lnTo>
                <a:lnTo>
                  <a:pt x="3780252" y="2156401"/>
                </a:lnTo>
                <a:lnTo>
                  <a:pt x="4116624" y="2156401"/>
                </a:lnTo>
                <a:close/>
                <a:moveTo>
                  <a:pt x="4116624" y="1440727"/>
                </a:moveTo>
                <a:lnTo>
                  <a:pt x="3780252" y="1440727"/>
                </a:lnTo>
                <a:lnTo>
                  <a:pt x="3780252" y="1791274"/>
                </a:lnTo>
                <a:lnTo>
                  <a:pt x="4116624" y="1791274"/>
                </a:lnTo>
                <a:close/>
                <a:moveTo>
                  <a:pt x="4116624" y="1075598"/>
                </a:moveTo>
                <a:lnTo>
                  <a:pt x="3780252" y="1075598"/>
                </a:lnTo>
                <a:lnTo>
                  <a:pt x="3780252" y="1426147"/>
                </a:lnTo>
                <a:lnTo>
                  <a:pt x="4116624" y="1426147"/>
                </a:lnTo>
                <a:close/>
                <a:moveTo>
                  <a:pt x="4116624" y="710474"/>
                </a:moveTo>
                <a:lnTo>
                  <a:pt x="3780252" y="710474"/>
                </a:lnTo>
                <a:lnTo>
                  <a:pt x="3780252" y="1061017"/>
                </a:lnTo>
                <a:lnTo>
                  <a:pt x="4116624" y="1061017"/>
                </a:lnTo>
                <a:close/>
                <a:moveTo>
                  <a:pt x="4116624" y="345347"/>
                </a:moveTo>
                <a:lnTo>
                  <a:pt x="3780252" y="345347"/>
                </a:lnTo>
                <a:lnTo>
                  <a:pt x="3780252" y="695893"/>
                </a:lnTo>
                <a:lnTo>
                  <a:pt x="4116624" y="695893"/>
                </a:lnTo>
                <a:close/>
                <a:moveTo>
                  <a:pt x="4468213" y="12004282"/>
                </a:moveTo>
                <a:lnTo>
                  <a:pt x="4131843" y="12004282"/>
                </a:lnTo>
                <a:lnTo>
                  <a:pt x="4131843" y="12354830"/>
                </a:lnTo>
                <a:lnTo>
                  <a:pt x="4468213" y="12354830"/>
                </a:lnTo>
                <a:close/>
                <a:moveTo>
                  <a:pt x="4468213" y="11639155"/>
                </a:moveTo>
                <a:lnTo>
                  <a:pt x="4131843" y="11639155"/>
                </a:lnTo>
                <a:lnTo>
                  <a:pt x="4131843" y="11989703"/>
                </a:lnTo>
                <a:lnTo>
                  <a:pt x="4468213" y="11989703"/>
                </a:lnTo>
                <a:close/>
                <a:moveTo>
                  <a:pt x="4468213" y="11274028"/>
                </a:moveTo>
                <a:lnTo>
                  <a:pt x="4131843" y="11274028"/>
                </a:lnTo>
                <a:lnTo>
                  <a:pt x="4131843" y="11624575"/>
                </a:lnTo>
                <a:lnTo>
                  <a:pt x="4468213" y="11624575"/>
                </a:lnTo>
                <a:close/>
                <a:moveTo>
                  <a:pt x="4468213" y="10908900"/>
                </a:moveTo>
                <a:lnTo>
                  <a:pt x="4131843" y="10908900"/>
                </a:lnTo>
                <a:lnTo>
                  <a:pt x="4131843" y="11259448"/>
                </a:lnTo>
                <a:lnTo>
                  <a:pt x="4468213" y="11259448"/>
                </a:lnTo>
                <a:close/>
                <a:moveTo>
                  <a:pt x="4468213" y="10543772"/>
                </a:moveTo>
                <a:lnTo>
                  <a:pt x="4131843" y="10543772"/>
                </a:lnTo>
                <a:lnTo>
                  <a:pt x="4131843" y="10894320"/>
                </a:lnTo>
                <a:lnTo>
                  <a:pt x="4468213" y="10894320"/>
                </a:lnTo>
                <a:close/>
                <a:moveTo>
                  <a:pt x="4468213" y="10178645"/>
                </a:moveTo>
                <a:lnTo>
                  <a:pt x="4131843" y="10178645"/>
                </a:lnTo>
                <a:lnTo>
                  <a:pt x="4131843" y="10529192"/>
                </a:lnTo>
                <a:lnTo>
                  <a:pt x="4468213" y="10529192"/>
                </a:lnTo>
                <a:close/>
                <a:moveTo>
                  <a:pt x="4468213" y="9813518"/>
                </a:moveTo>
                <a:lnTo>
                  <a:pt x="4131844" y="9813518"/>
                </a:lnTo>
                <a:lnTo>
                  <a:pt x="4131843" y="10164065"/>
                </a:lnTo>
                <a:lnTo>
                  <a:pt x="4468213" y="10164065"/>
                </a:lnTo>
                <a:close/>
                <a:moveTo>
                  <a:pt x="4468213" y="9448390"/>
                </a:moveTo>
                <a:lnTo>
                  <a:pt x="4131844" y="9448390"/>
                </a:lnTo>
                <a:lnTo>
                  <a:pt x="4131844" y="9798938"/>
                </a:lnTo>
                <a:lnTo>
                  <a:pt x="4468213" y="9798938"/>
                </a:lnTo>
                <a:close/>
                <a:moveTo>
                  <a:pt x="4468213" y="9083262"/>
                </a:moveTo>
                <a:lnTo>
                  <a:pt x="4131844" y="9083262"/>
                </a:lnTo>
                <a:lnTo>
                  <a:pt x="4131844" y="9433810"/>
                </a:lnTo>
                <a:lnTo>
                  <a:pt x="4468213" y="9433810"/>
                </a:lnTo>
                <a:close/>
                <a:moveTo>
                  <a:pt x="4468213" y="8718135"/>
                </a:moveTo>
                <a:lnTo>
                  <a:pt x="4131844" y="8718135"/>
                </a:lnTo>
                <a:lnTo>
                  <a:pt x="4131844" y="9068682"/>
                </a:lnTo>
                <a:lnTo>
                  <a:pt x="4468213" y="9068682"/>
                </a:lnTo>
                <a:close/>
                <a:moveTo>
                  <a:pt x="4468213" y="8353008"/>
                </a:moveTo>
                <a:lnTo>
                  <a:pt x="4131844" y="8353008"/>
                </a:lnTo>
                <a:lnTo>
                  <a:pt x="4131844" y="8703555"/>
                </a:lnTo>
                <a:lnTo>
                  <a:pt x="4468213" y="8703555"/>
                </a:lnTo>
                <a:close/>
                <a:moveTo>
                  <a:pt x="4468213" y="7987881"/>
                </a:moveTo>
                <a:lnTo>
                  <a:pt x="4131844" y="7987881"/>
                </a:lnTo>
                <a:lnTo>
                  <a:pt x="4131844" y="8338428"/>
                </a:lnTo>
                <a:lnTo>
                  <a:pt x="4468213" y="8338428"/>
                </a:lnTo>
                <a:close/>
                <a:moveTo>
                  <a:pt x="4468213" y="7622754"/>
                </a:moveTo>
                <a:lnTo>
                  <a:pt x="4131844" y="7622754"/>
                </a:lnTo>
                <a:lnTo>
                  <a:pt x="4131844" y="7973301"/>
                </a:lnTo>
                <a:lnTo>
                  <a:pt x="4468213" y="7973301"/>
                </a:lnTo>
                <a:close/>
                <a:moveTo>
                  <a:pt x="4468213" y="7257625"/>
                </a:moveTo>
                <a:lnTo>
                  <a:pt x="4131844" y="7257625"/>
                </a:lnTo>
                <a:lnTo>
                  <a:pt x="4131844" y="7608174"/>
                </a:lnTo>
                <a:lnTo>
                  <a:pt x="4468213" y="7608174"/>
                </a:lnTo>
                <a:close/>
                <a:moveTo>
                  <a:pt x="4468213" y="6892501"/>
                </a:moveTo>
                <a:lnTo>
                  <a:pt x="4131844" y="6892501"/>
                </a:lnTo>
                <a:lnTo>
                  <a:pt x="4131844" y="7243044"/>
                </a:lnTo>
                <a:lnTo>
                  <a:pt x="4468213" y="7243044"/>
                </a:lnTo>
                <a:close/>
                <a:moveTo>
                  <a:pt x="4468213" y="6527374"/>
                </a:moveTo>
                <a:lnTo>
                  <a:pt x="4131844" y="6527374"/>
                </a:lnTo>
                <a:lnTo>
                  <a:pt x="4131844" y="6877920"/>
                </a:lnTo>
                <a:lnTo>
                  <a:pt x="4468213" y="6877920"/>
                </a:lnTo>
                <a:close/>
                <a:moveTo>
                  <a:pt x="4468213" y="6187383"/>
                </a:moveTo>
                <a:lnTo>
                  <a:pt x="4131844" y="6187383"/>
                </a:lnTo>
                <a:lnTo>
                  <a:pt x="4131844" y="6357302"/>
                </a:lnTo>
                <a:lnTo>
                  <a:pt x="4131844" y="6512794"/>
                </a:lnTo>
                <a:lnTo>
                  <a:pt x="4468213" y="6512794"/>
                </a:lnTo>
                <a:close/>
                <a:moveTo>
                  <a:pt x="4468214" y="5822255"/>
                </a:moveTo>
                <a:lnTo>
                  <a:pt x="4131844" y="5822255"/>
                </a:lnTo>
                <a:lnTo>
                  <a:pt x="4131844" y="6172803"/>
                </a:lnTo>
                <a:lnTo>
                  <a:pt x="4468214" y="6172803"/>
                </a:lnTo>
                <a:close/>
                <a:moveTo>
                  <a:pt x="4468214" y="5457129"/>
                </a:moveTo>
                <a:lnTo>
                  <a:pt x="4131844" y="5457129"/>
                </a:lnTo>
                <a:lnTo>
                  <a:pt x="4131844" y="5807676"/>
                </a:lnTo>
                <a:lnTo>
                  <a:pt x="4468214" y="5807676"/>
                </a:lnTo>
                <a:close/>
                <a:moveTo>
                  <a:pt x="4468214" y="5092001"/>
                </a:moveTo>
                <a:lnTo>
                  <a:pt x="4131844" y="5092001"/>
                </a:lnTo>
                <a:lnTo>
                  <a:pt x="4131844" y="5442548"/>
                </a:lnTo>
                <a:lnTo>
                  <a:pt x="4468214" y="5442548"/>
                </a:lnTo>
                <a:close/>
                <a:moveTo>
                  <a:pt x="4468214" y="4726873"/>
                </a:moveTo>
                <a:lnTo>
                  <a:pt x="4131844" y="4726873"/>
                </a:lnTo>
                <a:lnTo>
                  <a:pt x="4131844" y="5077421"/>
                </a:lnTo>
                <a:lnTo>
                  <a:pt x="4468214" y="5077421"/>
                </a:lnTo>
                <a:close/>
                <a:moveTo>
                  <a:pt x="4468214" y="4361745"/>
                </a:moveTo>
                <a:lnTo>
                  <a:pt x="4131844" y="4361745"/>
                </a:lnTo>
                <a:lnTo>
                  <a:pt x="4131844" y="4712293"/>
                </a:lnTo>
                <a:lnTo>
                  <a:pt x="4468214" y="4712293"/>
                </a:lnTo>
                <a:close/>
                <a:moveTo>
                  <a:pt x="4468214" y="3996618"/>
                </a:moveTo>
                <a:lnTo>
                  <a:pt x="4131844" y="3996618"/>
                </a:lnTo>
                <a:lnTo>
                  <a:pt x="4131844" y="4347165"/>
                </a:lnTo>
                <a:lnTo>
                  <a:pt x="4468214" y="4347165"/>
                </a:lnTo>
                <a:close/>
                <a:moveTo>
                  <a:pt x="4468214" y="3631491"/>
                </a:moveTo>
                <a:lnTo>
                  <a:pt x="4131845" y="3631491"/>
                </a:lnTo>
                <a:lnTo>
                  <a:pt x="4131844" y="3982038"/>
                </a:lnTo>
                <a:lnTo>
                  <a:pt x="4468214" y="3982038"/>
                </a:lnTo>
                <a:close/>
                <a:moveTo>
                  <a:pt x="4468214" y="3266363"/>
                </a:moveTo>
                <a:lnTo>
                  <a:pt x="4131845" y="3266363"/>
                </a:lnTo>
                <a:lnTo>
                  <a:pt x="4131845" y="3616911"/>
                </a:lnTo>
                <a:lnTo>
                  <a:pt x="4468214" y="3616911"/>
                </a:lnTo>
                <a:close/>
                <a:moveTo>
                  <a:pt x="4468214" y="2901235"/>
                </a:moveTo>
                <a:lnTo>
                  <a:pt x="4131845" y="2901235"/>
                </a:lnTo>
                <a:lnTo>
                  <a:pt x="4131845" y="3251783"/>
                </a:lnTo>
                <a:lnTo>
                  <a:pt x="4468214" y="3251783"/>
                </a:lnTo>
                <a:close/>
                <a:moveTo>
                  <a:pt x="4468214" y="2536108"/>
                </a:moveTo>
                <a:lnTo>
                  <a:pt x="4131845" y="2536108"/>
                </a:lnTo>
                <a:lnTo>
                  <a:pt x="4131845" y="2886655"/>
                </a:lnTo>
                <a:lnTo>
                  <a:pt x="4468214" y="2886655"/>
                </a:lnTo>
                <a:close/>
                <a:moveTo>
                  <a:pt x="4468214" y="2170981"/>
                </a:moveTo>
                <a:lnTo>
                  <a:pt x="4131845" y="2170981"/>
                </a:lnTo>
                <a:lnTo>
                  <a:pt x="4131845" y="2521528"/>
                </a:lnTo>
                <a:lnTo>
                  <a:pt x="4468214" y="2521528"/>
                </a:lnTo>
                <a:close/>
                <a:moveTo>
                  <a:pt x="4468214" y="1805854"/>
                </a:moveTo>
                <a:lnTo>
                  <a:pt x="4131845" y="1805854"/>
                </a:lnTo>
                <a:lnTo>
                  <a:pt x="4131845" y="2156401"/>
                </a:lnTo>
                <a:lnTo>
                  <a:pt x="4468214" y="2156401"/>
                </a:lnTo>
                <a:close/>
                <a:moveTo>
                  <a:pt x="4468214" y="1440727"/>
                </a:moveTo>
                <a:lnTo>
                  <a:pt x="4131845" y="1440727"/>
                </a:lnTo>
                <a:lnTo>
                  <a:pt x="4131845" y="1791274"/>
                </a:lnTo>
                <a:lnTo>
                  <a:pt x="4468214" y="1791274"/>
                </a:lnTo>
                <a:close/>
                <a:moveTo>
                  <a:pt x="4468214" y="1075598"/>
                </a:moveTo>
                <a:lnTo>
                  <a:pt x="4131845" y="1075598"/>
                </a:lnTo>
                <a:lnTo>
                  <a:pt x="4131845" y="1426147"/>
                </a:lnTo>
                <a:lnTo>
                  <a:pt x="4468214" y="1426147"/>
                </a:lnTo>
                <a:close/>
                <a:moveTo>
                  <a:pt x="4468214" y="710474"/>
                </a:moveTo>
                <a:lnTo>
                  <a:pt x="4131845" y="710474"/>
                </a:lnTo>
                <a:lnTo>
                  <a:pt x="4131845" y="1061017"/>
                </a:lnTo>
                <a:lnTo>
                  <a:pt x="4468214" y="1061017"/>
                </a:lnTo>
                <a:close/>
                <a:moveTo>
                  <a:pt x="4468214" y="345347"/>
                </a:moveTo>
                <a:lnTo>
                  <a:pt x="4131845" y="345347"/>
                </a:lnTo>
                <a:lnTo>
                  <a:pt x="4131845" y="695893"/>
                </a:lnTo>
                <a:lnTo>
                  <a:pt x="4468214" y="695893"/>
                </a:lnTo>
                <a:close/>
                <a:moveTo>
                  <a:pt x="4819803" y="12004282"/>
                </a:moveTo>
                <a:lnTo>
                  <a:pt x="4483433" y="12004282"/>
                </a:lnTo>
                <a:lnTo>
                  <a:pt x="4483433" y="12354830"/>
                </a:lnTo>
                <a:lnTo>
                  <a:pt x="4819803" y="12354830"/>
                </a:lnTo>
                <a:close/>
                <a:moveTo>
                  <a:pt x="4819803" y="11639155"/>
                </a:moveTo>
                <a:lnTo>
                  <a:pt x="4483433" y="11639155"/>
                </a:lnTo>
                <a:lnTo>
                  <a:pt x="4483433" y="11989703"/>
                </a:lnTo>
                <a:lnTo>
                  <a:pt x="4819803" y="11989703"/>
                </a:lnTo>
                <a:close/>
                <a:moveTo>
                  <a:pt x="4819803" y="11274028"/>
                </a:moveTo>
                <a:lnTo>
                  <a:pt x="4483433" y="11274028"/>
                </a:lnTo>
                <a:lnTo>
                  <a:pt x="4483433" y="11624575"/>
                </a:lnTo>
                <a:lnTo>
                  <a:pt x="4819803" y="11624575"/>
                </a:lnTo>
                <a:close/>
                <a:moveTo>
                  <a:pt x="4819803" y="10908900"/>
                </a:moveTo>
                <a:lnTo>
                  <a:pt x="4483433" y="10908900"/>
                </a:lnTo>
                <a:lnTo>
                  <a:pt x="4483433" y="11259448"/>
                </a:lnTo>
                <a:lnTo>
                  <a:pt x="4819803" y="11259448"/>
                </a:lnTo>
                <a:close/>
                <a:moveTo>
                  <a:pt x="4819803" y="10543772"/>
                </a:moveTo>
                <a:lnTo>
                  <a:pt x="4483433" y="10543772"/>
                </a:lnTo>
                <a:lnTo>
                  <a:pt x="4483433" y="10894320"/>
                </a:lnTo>
                <a:lnTo>
                  <a:pt x="4819803" y="10894320"/>
                </a:lnTo>
                <a:close/>
                <a:moveTo>
                  <a:pt x="4819803" y="10178645"/>
                </a:moveTo>
                <a:lnTo>
                  <a:pt x="4483433" y="10178645"/>
                </a:lnTo>
                <a:lnTo>
                  <a:pt x="4483433" y="10529192"/>
                </a:lnTo>
                <a:lnTo>
                  <a:pt x="4819803" y="10529192"/>
                </a:lnTo>
                <a:close/>
                <a:moveTo>
                  <a:pt x="4819803" y="9813518"/>
                </a:moveTo>
                <a:lnTo>
                  <a:pt x="4483434" y="9813518"/>
                </a:lnTo>
                <a:lnTo>
                  <a:pt x="4483433" y="10164065"/>
                </a:lnTo>
                <a:lnTo>
                  <a:pt x="4819803" y="10164065"/>
                </a:lnTo>
                <a:close/>
                <a:moveTo>
                  <a:pt x="4819803" y="9448390"/>
                </a:moveTo>
                <a:lnTo>
                  <a:pt x="4483434" y="9448390"/>
                </a:lnTo>
                <a:lnTo>
                  <a:pt x="4483434" y="9798938"/>
                </a:lnTo>
                <a:lnTo>
                  <a:pt x="4819803" y="9798938"/>
                </a:lnTo>
                <a:close/>
                <a:moveTo>
                  <a:pt x="4819803" y="9083262"/>
                </a:moveTo>
                <a:lnTo>
                  <a:pt x="4483434" y="9083262"/>
                </a:lnTo>
                <a:lnTo>
                  <a:pt x="4483434" y="9433810"/>
                </a:lnTo>
                <a:lnTo>
                  <a:pt x="4819803" y="9433810"/>
                </a:lnTo>
                <a:close/>
                <a:moveTo>
                  <a:pt x="4819803" y="8718135"/>
                </a:moveTo>
                <a:lnTo>
                  <a:pt x="4483434" y="8718135"/>
                </a:lnTo>
                <a:lnTo>
                  <a:pt x="4483434" y="9068682"/>
                </a:lnTo>
                <a:lnTo>
                  <a:pt x="4819803" y="9068682"/>
                </a:lnTo>
                <a:close/>
                <a:moveTo>
                  <a:pt x="4819803" y="8353008"/>
                </a:moveTo>
                <a:lnTo>
                  <a:pt x="4483434" y="8353008"/>
                </a:lnTo>
                <a:lnTo>
                  <a:pt x="4483434" y="8703555"/>
                </a:lnTo>
                <a:lnTo>
                  <a:pt x="4819803" y="8703555"/>
                </a:lnTo>
                <a:close/>
                <a:moveTo>
                  <a:pt x="4819803" y="7987881"/>
                </a:moveTo>
                <a:lnTo>
                  <a:pt x="4483434" y="7987881"/>
                </a:lnTo>
                <a:lnTo>
                  <a:pt x="4483434" y="8338428"/>
                </a:lnTo>
                <a:lnTo>
                  <a:pt x="4819803" y="8338428"/>
                </a:lnTo>
                <a:close/>
                <a:moveTo>
                  <a:pt x="4819803" y="7622754"/>
                </a:moveTo>
                <a:lnTo>
                  <a:pt x="4483434" y="7622754"/>
                </a:lnTo>
                <a:lnTo>
                  <a:pt x="4483434" y="7973301"/>
                </a:lnTo>
                <a:lnTo>
                  <a:pt x="4819803" y="7973301"/>
                </a:lnTo>
                <a:close/>
                <a:moveTo>
                  <a:pt x="4819803" y="7257625"/>
                </a:moveTo>
                <a:lnTo>
                  <a:pt x="4483433" y="7257625"/>
                </a:lnTo>
                <a:lnTo>
                  <a:pt x="4483434" y="7608174"/>
                </a:lnTo>
                <a:lnTo>
                  <a:pt x="4819803" y="7608174"/>
                </a:lnTo>
                <a:close/>
                <a:moveTo>
                  <a:pt x="4819803" y="6892501"/>
                </a:moveTo>
                <a:lnTo>
                  <a:pt x="4483433" y="6892501"/>
                </a:lnTo>
                <a:lnTo>
                  <a:pt x="4483433" y="7243044"/>
                </a:lnTo>
                <a:lnTo>
                  <a:pt x="4819803" y="7243044"/>
                </a:lnTo>
                <a:close/>
                <a:moveTo>
                  <a:pt x="4819803" y="6527374"/>
                </a:moveTo>
                <a:lnTo>
                  <a:pt x="4483433" y="6527374"/>
                </a:lnTo>
                <a:lnTo>
                  <a:pt x="4483433" y="6877920"/>
                </a:lnTo>
                <a:lnTo>
                  <a:pt x="4819803" y="6877920"/>
                </a:lnTo>
                <a:close/>
                <a:moveTo>
                  <a:pt x="4819803" y="6187383"/>
                </a:moveTo>
                <a:lnTo>
                  <a:pt x="4483434" y="6187383"/>
                </a:lnTo>
                <a:lnTo>
                  <a:pt x="4483434" y="6357302"/>
                </a:lnTo>
                <a:lnTo>
                  <a:pt x="4483433" y="6357302"/>
                </a:lnTo>
                <a:lnTo>
                  <a:pt x="4483433" y="6512794"/>
                </a:lnTo>
                <a:lnTo>
                  <a:pt x="4819803" y="6512794"/>
                </a:lnTo>
                <a:close/>
                <a:moveTo>
                  <a:pt x="4819804" y="5822255"/>
                </a:moveTo>
                <a:lnTo>
                  <a:pt x="4483434" y="5822255"/>
                </a:lnTo>
                <a:lnTo>
                  <a:pt x="4483434" y="6172803"/>
                </a:lnTo>
                <a:lnTo>
                  <a:pt x="4819804" y="6172803"/>
                </a:lnTo>
                <a:close/>
                <a:moveTo>
                  <a:pt x="4819804" y="5457129"/>
                </a:moveTo>
                <a:lnTo>
                  <a:pt x="4483434" y="5457129"/>
                </a:lnTo>
                <a:lnTo>
                  <a:pt x="4483434" y="5807676"/>
                </a:lnTo>
                <a:lnTo>
                  <a:pt x="4819804" y="5807676"/>
                </a:lnTo>
                <a:close/>
                <a:moveTo>
                  <a:pt x="4819804" y="5092001"/>
                </a:moveTo>
                <a:lnTo>
                  <a:pt x="4483434" y="5092001"/>
                </a:lnTo>
                <a:lnTo>
                  <a:pt x="4483434" y="5442548"/>
                </a:lnTo>
                <a:lnTo>
                  <a:pt x="4819804" y="5442548"/>
                </a:lnTo>
                <a:close/>
                <a:moveTo>
                  <a:pt x="4819804" y="4726873"/>
                </a:moveTo>
                <a:lnTo>
                  <a:pt x="4483434" y="4726873"/>
                </a:lnTo>
                <a:lnTo>
                  <a:pt x="4483434" y="5077421"/>
                </a:lnTo>
                <a:lnTo>
                  <a:pt x="4819804" y="5077421"/>
                </a:lnTo>
                <a:close/>
                <a:moveTo>
                  <a:pt x="4819804" y="4361745"/>
                </a:moveTo>
                <a:lnTo>
                  <a:pt x="4483434" y="4361745"/>
                </a:lnTo>
                <a:lnTo>
                  <a:pt x="4483434" y="4712293"/>
                </a:lnTo>
                <a:lnTo>
                  <a:pt x="4819804" y="4712293"/>
                </a:lnTo>
                <a:close/>
                <a:moveTo>
                  <a:pt x="4819804" y="3996618"/>
                </a:moveTo>
                <a:lnTo>
                  <a:pt x="4483434" y="3996618"/>
                </a:lnTo>
                <a:lnTo>
                  <a:pt x="4483434" y="4347165"/>
                </a:lnTo>
                <a:lnTo>
                  <a:pt x="4819804" y="4347165"/>
                </a:lnTo>
                <a:close/>
                <a:moveTo>
                  <a:pt x="4819804" y="3631491"/>
                </a:moveTo>
                <a:lnTo>
                  <a:pt x="4483435" y="3631491"/>
                </a:lnTo>
                <a:lnTo>
                  <a:pt x="4483434" y="3982038"/>
                </a:lnTo>
                <a:lnTo>
                  <a:pt x="4819804" y="3982038"/>
                </a:lnTo>
                <a:close/>
                <a:moveTo>
                  <a:pt x="4819804" y="3266363"/>
                </a:moveTo>
                <a:lnTo>
                  <a:pt x="4483435" y="3266363"/>
                </a:lnTo>
                <a:lnTo>
                  <a:pt x="4483435" y="3616911"/>
                </a:lnTo>
                <a:lnTo>
                  <a:pt x="4819804" y="3616911"/>
                </a:lnTo>
                <a:close/>
                <a:moveTo>
                  <a:pt x="4819804" y="2901235"/>
                </a:moveTo>
                <a:lnTo>
                  <a:pt x="4483435" y="2901235"/>
                </a:lnTo>
                <a:lnTo>
                  <a:pt x="4483435" y="3251783"/>
                </a:lnTo>
                <a:lnTo>
                  <a:pt x="4819804" y="3251783"/>
                </a:lnTo>
                <a:close/>
                <a:moveTo>
                  <a:pt x="4819804" y="2536108"/>
                </a:moveTo>
                <a:lnTo>
                  <a:pt x="4483435" y="2536108"/>
                </a:lnTo>
                <a:lnTo>
                  <a:pt x="4483435" y="2886655"/>
                </a:lnTo>
                <a:lnTo>
                  <a:pt x="4819804" y="2886655"/>
                </a:lnTo>
                <a:close/>
                <a:moveTo>
                  <a:pt x="4819804" y="2170981"/>
                </a:moveTo>
                <a:lnTo>
                  <a:pt x="4483435" y="2170981"/>
                </a:lnTo>
                <a:lnTo>
                  <a:pt x="4483435" y="2521528"/>
                </a:lnTo>
                <a:lnTo>
                  <a:pt x="4819804" y="2521528"/>
                </a:lnTo>
                <a:close/>
                <a:moveTo>
                  <a:pt x="4819804" y="1805854"/>
                </a:moveTo>
                <a:lnTo>
                  <a:pt x="4483435" y="1805854"/>
                </a:lnTo>
                <a:lnTo>
                  <a:pt x="4483435" y="2156401"/>
                </a:lnTo>
                <a:lnTo>
                  <a:pt x="4819804" y="2156401"/>
                </a:lnTo>
                <a:close/>
                <a:moveTo>
                  <a:pt x="4819804" y="1440727"/>
                </a:moveTo>
                <a:lnTo>
                  <a:pt x="4483435" y="1440727"/>
                </a:lnTo>
                <a:lnTo>
                  <a:pt x="4483435" y="1791274"/>
                </a:lnTo>
                <a:lnTo>
                  <a:pt x="4819804" y="1791274"/>
                </a:lnTo>
                <a:close/>
                <a:moveTo>
                  <a:pt x="4819804" y="1075598"/>
                </a:moveTo>
                <a:lnTo>
                  <a:pt x="4483434" y="1075598"/>
                </a:lnTo>
                <a:lnTo>
                  <a:pt x="4483435" y="1426147"/>
                </a:lnTo>
                <a:lnTo>
                  <a:pt x="4819804" y="1426147"/>
                </a:lnTo>
                <a:close/>
                <a:moveTo>
                  <a:pt x="4819804" y="710474"/>
                </a:moveTo>
                <a:lnTo>
                  <a:pt x="4483434" y="710474"/>
                </a:lnTo>
                <a:lnTo>
                  <a:pt x="4483434" y="1061017"/>
                </a:lnTo>
                <a:lnTo>
                  <a:pt x="4819804" y="1061017"/>
                </a:lnTo>
                <a:close/>
                <a:moveTo>
                  <a:pt x="4819804" y="345347"/>
                </a:moveTo>
                <a:lnTo>
                  <a:pt x="4483434" y="345347"/>
                </a:lnTo>
                <a:lnTo>
                  <a:pt x="4483434" y="695893"/>
                </a:lnTo>
                <a:lnTo>
                  <a:pt x="4819804" y="695893"/>
                </a:lnTo>
                <a:close/>
                <a:moveTo>
                  <a:pt x="5171393" y="12004284"/>
                </a:moveTo>
                <a:lnTo>
                  <a:pt x="4835023" y="12004282"/>
                </a:lnTo>
                <a:lnTo>
                  <a:pt x="4835023" y="12354830"/>
                </a:lnTo>
                <a:lnTo>
                  <a:pt x="5171393" y="12354830"/>
                </a:lnTo>
                <a:close/>
                <a:moveTo>
                  <a:pt x="5171393" y="11639156"/>
                </a:moveTo>
                <a:lnTo>
                  <a:pt x="4835023" y="11639155"/>
                </a:lnTo>
                <a:lnTo>
                  <a:pt x="4835023" y="11989703"/>
                </a:lnTo>
                <a:lnTo>
                  <a:pt x="5171393" y="11989703"/>
                </a:lnTo>
                <a:close/>
                <a:moveTo>
                  <a:pt x="5171393" y="11274028"/>
                </a:moveTo>
                <a:lnTo>
                  <a:pt x="4835023" y="11274028"/>
                </a:lnTo>
                <a:lnTo>
                  <a:pt x="4835023" y="11624575"/>
                </a:lnTo>
                <a:lnTo>
                  <a:pt x="5171393" y="11624575"/>
                </a:lnTo>
                <a:close/>
                <a:moveTo>
                  <a:pt x="5171393" y="10908901"/>
                </a:moveTo>
                <a:lnTo>
                  <a:pt x="4835023" y="10908900"/>
                </a:lnTo>
                <a:lnTo>
                  <a:pt x="4835023" y="11259448"/>
                </a:lnTo>
                <a:lnTo>
                  <a:pt x="5171393" y="11259448"/>
                </a:lnTo>
                <a:close/>
                <a:moveTo>
                  <a:pt x="5171393" y="10543773"/>
                </a:moveTo>
                <a:lnTo>
                  <a:pt x="4835023" y="10543772"/>
                </a:lnTo>
                <a:lnTo>
                  <a:pt x="4835023" y="10894320"/>
                </a:lnTo>
                <a:lnTo>
                  <a:pt x="5171393" y="10894320"/>
                </a:lnTo>
                <a:close/>
                <a:moveTo>
                  <a:pt x="5171393" y="10178645"/>
                </a:moveTo>
                <a:lnTo>
                  <a:pt x="4835023" y="10178645"/>
                </a:lnTo>
                <a:lnTo>
                  <a:pt x="4835023" y="10529192"/>
                </a:lnTo>
                <a:lnTo>
                  <a:pt x="5171393" y="10529192"/>
                </a:lnTo>
                <a:close/>
                <a:moveTo>
                  <a:pt x="5171393" y="9813518"/>
                </a:moveTo>
                <a:lnTo>
                  <a:pt x="4835024" y="9813518"/>
                </a:lnTo>
                <a:lnTo>
                  <a:pt x="4835023" y="10164065"/>
                </a:lnTo>
                <a:lnTo>
                  <a:pt x="5171393" y="10164065"/>
                </a:lnTo>
                <a:close/>
                <a:moveTo>
                  <a:pt x="5171393" y="9448390"/>
                </a:moveTo>
                <a:lnTo>
                  <a:pt x="4835024" y="9448390"/>
                </a:lnTo>
                <a:lnTo>
                  <a:pt x="4835024" y="9798938"/>
                </a:lnTo>
                <a:lnTo>
                  <a:pt x="5171393" y="9798938"/>
                </a:lnTo>
                <a:close/>
                <a:moveTo>
                  <a:pt x="5171393" y="9083262"/>
                </a:moveTo>
                <a:lnTo>
                  <a:pt x="4835024" y="9083262"/>
                </a:lnTo>
                <a:lnTo>
                  <a:pt x="4835024" y="9433810"/>
                </a:lnTo>
                <a:lnTo>
                  <a:pt x="5171393" y="9433810"/>
                </a:lnTo>
                <a:close/>
                <a:moveTo>
                  <a:pt x="5171393" y="8718135"/>
                </a:moveTo>
                <a:lnTo>
                  <a:pt x="4835024" y="8718135"/>
                </a:lnTo>
                <a:lnTo>
                  <a:pt x="4835024" y="9068682"/>
                </a:lnTo>
                <a:lnTo>
                  <a:pt x="5171393" y="9068682"/>
                </a:lnTo>
                <a:close/>
                <a:moveTo>
                  <a:pt x="5171393" y="8353008"/>
                </a:moveTo>
                <a:lnTo>
                  <a:pt x="4835024" y="8353008"/>
                </a:lnTo>
                <a:lnTo>
                  <a:pt x="4835024" y="8703555"/>
                </a:lnTo>
                <a:lnTo>
                  <a:pt x="5171393" y="8703555"/>
                </a:lnTo>
                <a:close/>
                <a:moveTo>
                  <a:pt x="5171393" y="7987881"/>
                </a:moveTo>
                <a:lnTo>
                  <a:pt x="4835024" y="7987881"/>
                </a:lnTo>
                <a:lnTo>
                  <a:pt x="4835024" y="8338428"/>
                </a:lnTo>
                <a:lnTo>
                  <a:pt x="5171393" y="8338428"/>
                </a:lnTo>
                <a:close/>
                <a:moveTo>
                  <a:pt x="5171393" y="7622754"/>
                </a:moveTo>
                <a:lnTo>
                  <a:pt x="4835024" y="7622754"/>
                </a:lnTo>
                <a:lnTo>
                  <a:pt x="4835024" y="7973301"/>
                </a:lnTo>
                <a:lnTo>
                  <a:pt x="5171393" y="7973301"/>
                </a:lnTo>
                <a:close/>
                <a:moveTo>
                  <a:pt x="5171393" y="7257625"/>
                </a:moveTo>
                <a:lnTo>
                  <a:pt x="4835024" y="7257625"/>
                </a:lnTo>
                <a:lnTo>
                  <a:pt x="4835024" y="7608174"/>
                </a:lnTo>
                <a:lnTo>
                  <a:pt x="5171393" y="7608174"/>
                </a:lnTo>
                <a:close/>
                <a:moveTo>
                  <a:pt x="5171393" y="6892501"/>
                </a:moveTo>
                <a:lnTo>
                  <a:pt x="4835023" y="6892501"/>
                </a:lnTo>
                <a:lnTo>
                  <a:pt x="4835024" y="7243044"/>
                </a:lnTo>
                <a:lnTo>
                  <a:pt x="5171393" y="7243044"/>
                </a:lnTo>
                <a:close/>
                <a:moveTo>
                  <a:pt x="5171393" y="6527374"/>
                </a:moveTo>
                <a:lnTo>
                  <a:pt x="4835023" y="6527374"/>
                </a:lnTo>
                <a:lnTo>
                  <a:pt x="4835023" y="6877920"/>
                </a:lnTo>
                <a:lnTo>
                  <a:pt x="5171393" y="6877920"/>
                </a:lnTo>
                <a:close/>
                <a:moveTo>
                  <a:pt x="5171393" y="6187385"/>
                </a:moveTo>
                <a:lnTo>
                  <a:pt x="4835024" y="6187383"/>
                </a:lnTo>
                <a:lnTo>
                  <a:pt x="4835024" y="6357302"/>
                </a:lnTo>
                <a:lnTo>
                  <a:pt x="4835023" y="6357302"/>
                </a:lnTo>
                <a:lnTo>
                  <a:pt x="4835023" y="6512794"/>
                </a:lnTo>
                <a:lnTo>
                  <a:pt x="5171393" y="6512794"/>
                </a:lnTo>
                <a:close/>
                <a:moveTo>
                  <a:pt x="5171394" y="5822257"/>
                </a:moveTo>
                <a:lnTo>
                  <a:pt x="4835024" y="5822255"/>
                </a:lnTo>
                <a:lnTo>
                  <a:pt x="4835024" y="6172803"/>
                </a:lnTo>
                <a:lnTo>
                  <a:pt x="5171394" y="6172803"/>
                </a:lnTo>
                <a:close/>
                <a:moveTo>
                  <a:pt x="5171394" y="5457129"/>
                </a:moveTo>
                <a:lnTo>
                  <a:pt x="4835024" y="5457129"/>
                </a:lnTo>
                <a:lnTo>
                  <a:pt x="4835024" y="5807676"/>
                </a:lnTo>
                <a:lnTo>
                  <a:pt x="5171394" y="5807676"/>
                </a:lnTo>
                <a:close/>
                <a:moveTo>
                  <a:pt x="5171394" y="5092001"/>
                </a:moveTo>
                <a:lnTo>
                  <a:pt x="4835024" y="5092001"/>
                </a:lnTo>
                <a:lnTo>
                  <a:pt x="4835024" y="5442548"/>
                </a:lnTo>
                <a:lnTo>
                  <a:pt x="5171394" y="5442548"/>
                </a:lnTo>
                <a:close/>
                <a:moveTo>
                  <a:pt x="5171394" y="4726874"/>
                </a:moveTo>
                <a:lnTo>
                  <a:pt x="4835024" y="4726873"/>
                </a:lnTo>
                <a:lnTo>
                  <a:pt x="4835024" y="5077421"/>
                </a:lnTo>
                <a:lnTo>
                  <a:pt x="5171394" y="5077421"/>
                </a:lnTo>
                <a:close/>
                <a:moveTo>
                  <a:pt x="5171394" y="4361746"/>
                </a:moveTo>
                <a:lnTo>
                  <a:pt x="4835024" y="4361745"/>
                </a:lnTo>
                <a:lnTo>
                  <a:pt x="4835024" y="4712293"/>
                </a:lnTo>
                <a:lnTo>
                  <a:pt x="5171394" y="4712293"/>
                </a:lnTo>
                <a:close/>
                <a:moveTo>
                  <a:pt x="5171394" y="3996618"/>
                </a:moveTo>
                <a:lnTo>
                  <a:pt x="4835024" y="3996618"/>
                </a:lnTo>
                <a:lnTo>
                  <a:pt x="4835024" y="4347165"/>
                </a:lnTo>
                <a:lnTo>
                  <a:pt x="5171394" y="4347165"/>
                </a:lnTo>
                <a:close/>
                <a:moveTo>
                  <a:pt x="5171394" y="3631491"/>
                </a:moveTo>
                <a:lnTo>
                  <a:pt x="4835025" y="3631491"/>
                </a:lnTo>
                <a:lnTo>
                  <a:pt x="4835024" y="3982038"/>
                </a:lnTo>
                <a:lnTo>
                  <a:pt x="5171394" y="3982038"/>
                </a:lnTo>
                <a:close/>
                <a:moveTo>
                  <a:pt x="5171394" y="3266363"/>
                </a:moveTo>
                <a:lnTo>
                  <a:pt x="4835025" y="3266363"/>
                </a:lnTo>
                <a:lnTo>
                  <a:pt x="4835025" y="3616911"/>
                </a:lnTo>
                <a:lnTo>
                  <a:pt x="5171394" y="3616911"/>
                </a:lnTo>
                <a:close/>
                <a:moveTo>
                  <a:pt x="5171394" y="2901235"/>
                </a:moveTo>
                <a:lnTo>
                  <a:pt x="4835025" y="2901235"/>
                </a:lnTo>
                <a:lnTo>
                  <a:pt x="4835025" y="3251783"/>
                </a:lnTo>
                <a:lnTo>
                  <a:pt x="5171394" y="3251783"/>
                </a:lnTo>
                <a:close/>
                <a:moveTo>
                  <a:pt x="5171394" y="2536108"/>
                </a:moveTo>
                <a:lnTo>
                  <a:pt x="4835025" y="2536108"/>
                </a:lnTo>
                <a:lnTo>
                  <a:pt x="4835025" y="2886655"/>
                </a:lnTo>
                <a:lnTo>
                  <a:pt x="5171394" y="2886655"/>
                </a:lnTo>
                <a:close/>
                <a:moveTo>
                  <a:pt x="5171394" y="2170981"/>
                </a:moveTo>
                <a:lnTo>
                  <a:pt x="4835025" y="2170981"/>
                </a:lnTo>
                <a:lnTo>
                  <a:pt x="4835025" y="2521528"/>
                </a:lnTo>
                <a:lnTo>
                  <a:pt x="5171394" y="2521528"/>
                </a:lnTo>
                <a:close/>
                <a:moveTo>
                  <a:pt x="5171394" y="1805854"/>
                </a:moveTo>
                <a:lnTo>
                  <a:pt x="4835025" y="1805854"/>
                </a:lnTo>
                <a:lnTo>
                  <a:pt x="4835025" y="2156401"/>
                </a:lnTo>
                <a:lnTo>
                  <a:pt x="5171394" y="2156401"/>
                </a:lnTo>
                <a:close/>
                <a:moveTo>
                  <a:pt x="5171394" y="1440727"/>
                </a:moveTo>
                <a:lnTo>
                  <a:pt x="4835025" y="1440727"/>
                </a:lnTo>
                <a:lnTo>
                  <a:pt x="4835025" y="1791274"/>
                </a:lnTo>
                <a:lnTo>
                  <a:pt x="5171394" y="1791274"/>
                </a:lnTo>
                <a:close/>
                <a:moveTo>
                  <a:pt x="5171394" y="1075598"/>
                </a:moveTo>
                <a:lnTo>
                  <a:pt x="4835025" y="1075598"/>
                </a:lnTo>
                <a:lnTo>
                  <a:pt x="4835025" y="1426147"/>
                </a:lnTo>
                <a:lnTo>
                  <a:pt x="5171394" y="1426147"/>
                </a:lnTo>
                <a:close/>
                <a:moveTo>
                  <a:pt x="5171394" y="710474"/>
                </a:moveTo>
                <a:lnTo>
                  <a:pt x="4835024" y="710474"/>
                </a:lnTo>
                <a:lnTo>
                  <a:pt x="4835025" y="1061017"/>
                </a:lnTo>
                <a:lnTo>
                  <a:pt x="5171394" y="1061017"/>
                </a:lnTo>
                <a:close/>
                <a:moveTo>
                  <a:pt x="5171394" y="345347"/>
                </a:moveTo>
                <a:lnTo>
                  <a:pt x="4835024" y="345347"/>
                </a:lnTo>
                <a:lnTo>
                  <a:pt x="4835024" y="695893"/>
                </a:lnTo>
                <a:lnTo>
                  <a:pt x="5171394" y="695893"/>
                </a:lnTo>
                <a:close/>
                <a:moveTo>
                  <a:pt x="5522983" y="12004284"/>
                </a:moveTo>
                <a:lnTo>
                  <a:pt x="5186613" y="12004284"/>
                </a:lnTo>
                <a:lnTo>
                  <a:pt x="5186613" y="12354830"/>
                </a:lnTo>
                <a:lnTo>
                  <a:pt x="5522983" y="12354830"/>
                </a:lnTo>
                <a:close/>
                <a:moveTo>
                  <a:pt x="5522983" y="11639156"/>
                </a:moveTo>
                <a:lnTo>
                  <a:pt x="5186613" y="11639156"/>
                </a:lnTo>
                <a:lnTo>
                  <a:pt x="5186613" y="11989703"/>
                </a:lnTo>
                <a:lnTo>
                  <a:pt x="5522983" y="11989703"/>
                </a:lnTo>
                <a:close/>
                <a:moveTo>
                  <a:pt x="5522983" y="11274028"/>
                </a:moveTo>
                <a:lnTo>
                  <a:pt x="5186613" y="11274028"/>
                </a:lnTo>
                <a:lnTo>
                  <a:pt x="5186613" y="11624575"/>
                </a:lnTo>
                <a:lnTo>
                  <a:pt x="5522983" y="11624575"/>
                </a:lnTo>
                <a:close/>
                <a:moveTo>
                  <a:pt x="5522983" y="10908901"/>
                </a:moveTo>
                <a:lnTo>
                  <a:pt x="5186613" y="10908901"/>
                </a:lnTo>
                <a:lnTo>
                  <a:pt x="5186613" y="11259448"/>
                </a:lnTo>
                <a:lnTo>
                  <a:pt x="5522983" y="11259448"/>
                </a:lnTo>
                <a:close/>
                <a:moveTo>
                  <a:pt x="5522983" y="10543773"/>
                </a:moveTo>
                <a:lnTo>
                  <a:pt x="5186613" y="10543773"/>
                </a:lnTo>
                <a:lnTo>
                  <a:pt x="5186613" y="10894320"/>
                </a:lnTo>
                <a:lnTo>
                  <a:pt x="5522983" y="10894320"/>
                </a:lnTo>
                <a:close/>
                <a:moveTo>
                  <a:pt x="5522983" y="10178645"/>
                </a:moveTo>
                <a:lnTo>
                  <a:pt x="5186613" y="10178645"/>
                </a:lnTo>
                <a:lnTo>
                  <a:pt x="5186613" y="10529192"/>
                </a:lnTo>
                <a:lnTo>
                  <a:pt x="5522983" y="10529192"/>
                </a:lnTo>
                <a:close/>
                <a:moveTo>
                  <a:pt x="5522983" y="9813518"/>
                </a:moveTo>
                <a:lnTo>
                  <a:pt x="5186613" y="9813518"/>
                </a:lnTo>
                <a:lnTo>
                  <a:pt x="5186613" y="10164065"/>
                </a:lnTo>
                <a:lnTo>
                  <a:pt x="5522983" y="10164065"/>
                </a:lnTo>
                <a:close/>
                <a:moveTo>
                  <a:pt x="5522983" y="9448390"/>
                </a:moveTo>
                <a:lnTo>
                  <a:pt x="5186613" y="9448390"/>
                </a:lnTo>
                <a:lnTo>
                  <a:pt x="5186613" y="9798938"/>
                </a:lnTo>
                <a:lnTo>
                  <a:pt x="5522983" y="9798938"/>
                </a:lnTo>
                <a:close/>
                <a:moveTo>
                  <a:pt x="5522983" y="9083262"/>
                </a:moveTo>
                <a:lnTo>
                  <a:pt x="5186613" y="9083262"/>
                </a:lnTo>
                <a:lnTo>
                  <a:pt x="5186613" y="9433810"/>
                </a:lnTo>
                <a:lnTo>
                  <a:pt x="5522983" y="9433810"/>
                </a:lnTo>
                <a:close/>
                <a:moveTo>
                  <a:pt x="5522983" y="8718135"/>
                </a:moveTo>
                <a:lnTo>
                  <a:pt x="5186613" y="8718135"/>
                </a:lnTo>
                <a:lnTo>
                  <a:pt x="5186613" y="9068682"/>
                </a:lnTo>
                <a:lnTo>
                  <a:pt x="5522983" y="9068682"/>
                </a:lnTo>
                <a:close/>
                <a:moveTo>
                  <a:pt x="5522983" y="8353008"/>
                </a:moveTo>
                <a:lnTo>
                  <a:pt x="5186613" y="8353008"/>
                </a:lnTo>
                <a:lnTo>
                  <a:pt x="5186613" y="8703555"/>
                </a:lnTo>
                <a:lnTo>
                  <a:pt x="5522983" y="8703555"/>
                </a:lnTo>
                <a:close/>
                <a:moveTo>
                  <a:pt x="5522983" y="7987881"/>
                </a:moveTo>
                <a:lnTo>
                  <a:pt x="5186613" y="7987881"/>
                </a:lnTo>
                <a:lnTo>
                  <a:pt x="5186613" y="8338428"/>
                </a:lnTo>
                <a:lnTo>
                  <a:pt x="5522983" y="8338428"/>
                </a:lnTo>
                <a:close/>
                <a:moveTo>
                  <a:pt x="5522983" y="7622754"/>
                </a:moveTo>
                <a:lnTo>
                  <a:pt x="5186613" y="7622754"/>
                </a:lnTo>
                <a:lnTo>
                  <a:pt x="5186613" y="7973301"/>
                </a:lnTo>
                <a:lnTo>
                  <a:pt x="5522983" y="7973301"/>
                </a:lnTo>
                <a:close/>
                <a:moveTo>
                  <a:pt x="5522983" y="7257625"/>
                </a:moveTo>
                <a:lnTo>
                  <a:pt x="5186613" y="7257625"/>
                </a:lnTo>
                <a:lnTo>
                  <a:pt x="5186613" y="7608174"/>
                </a:lnTo>
                <a:lnTo>
                  <a:pt x="5522983" y="7608174"/>
                </a:lnTo>
                <a:close/>
                <a:moveTo>
                  <a:pt x="5522983" y="6892501"/>
                </a:moveTo>
                <a:lnTo>
                  <a:pt x="5186613" y="6892501"/>
                </a:lnTo>
                <a:lnTo>
                  <a:pt x="5186613" y="7243044"/>
                </a:lnTo>
                <a:lnTo>
                  <a:pt x="5522983" y="7243044"/>
                </a:lnTo>
                <a:close/>
                <a:moveTo>
                  <a:pt x="5522983" y="6527374"/>
                </a:moveTo>
                <a:lnTo>
                  <a:pt x="5186613" y="6527374"/>
                </a:lnTo>
                <a:lnTo>
                  <a:pt x="5186613" y="6877920"/>
                </a:lnTo>
                <a:lnTo>
                  <a:pt x="5522983" y="6877920"/>
                </a:lnTo>
                <a:close/>
                <a:moveTo>
                  <a:pt x="5522983" y="6187385"/>
                </a:moveTo>
                <a:lnTo>
                  <a:pt x="5186614" y="6187385"/>
                </a:lnTo>
                <a:lnTo>
                  <a:pt x="5186614" y="6357302"/>
                </a:lnTo>
                <a:lnTo>
                  <a:pt x="5186613" y="6357302"/>
                </a:lnTo>
                <a:lnTo>
                  <a:pt x="5186613" y="6512794"/>
                </a:lnTo>
                <a:lnTo>
                  <a:pt x="5522983" y="6512794"/>
                </a:lnTo>
                <a:close/>
                <a:moveTo>
                  <a:pt x="5522984" y="5822257"/>
                </a:moveTo>
                <a:lnTo>
                  <a:pt x="5186614" y="5822257"/>
                </a:lnTo>
                <a:lnTo>
                  <a:pt x="5186614" y="6172803"/>
                </a:lnTo>
                <a:lnTo>
                  <a:pt x="5522984" y="6172803"/>
                </a:lnTo>
                <a:close/>
                <a:moveTo>
                  <a:pt x="5522984" y="5457129"/>
                </a:moveTo>
                <a:lnTo>
                  <a:pt x="5186614" y="5457129"/>
                </a:lnTo>
                <a:lnTo>
                  <a:pt x="5186614" y="5807676"/>
                </a:lnTo>
                <a:lnTo>
                  <a:pt x="5522984" y="5807676"/>
                </a:lnTo>
                <a:close/>
                <a:moveTo>
                  <a:pt x="5522984" y="5092001"/>
                </a:moveTo>
                <a:lnTo>
                  <a:pt x="5186614" y="5092001"/>
                </a:lnTo>
                <a:lnTo>
                  <a:pt x="5186614" y="5442548"/>
                </a:lnTo>
                <a:lnTo>
                  <a:pt x="5522984" y="5442548"/>
                </a:lnTo>
                <a:close/>
                <a:moveTo>
                  <a:pt x="5522984" y="4726874"/>
                </a:moveTo>
                <a:lnTo>
                  <a:pt x="5186614" y="4726874"/>
                </a:lnTo>
                <a:lnTo>
                  <a:pt x="5186614" y="5077421"/>
                </a:lnTo>
                <a:lnTo>
                  <a:pt x="5522984" y="5077421"/>
                </a:lnTo>
                <a:close/>
                <a:moveTo>
                  <a:pt x="5522984" y="4361746"/>
                </a:moveTo>
                <a:lnTo>
                  <a:pt x="5186614" y="4361746"/>
                </a:lnTo>
                <a:lnTo>
                  <a:pt x="5186614" y="4712293"/>
                </a:lnTo>
                <a:lnTo>
                  <a:pt x="5522984" y="4712293"/>
                </a:lnTo>
                <a:close/>
                <a:moveTo>
                  <a:pt x="5522984" y="3996618"/>
                </a:moveTo>
                <a:lnTo>
                  <a:pt x="5186614" y="3996618"/>
                </a:lnTo>
                <a:lnTo>
                  <a:pt x="5186614" y="4347165"/>
                </a:lnTo>
                <a:lnTo>
                  <a:pt x="5522984" y="4347165"/>
                </a:lnTo>
                <a:close/>
                <a:moveTo>
                  <a:pt x="5522984" y="3631491"/>
                </a:moveTo>
                <a:lnTo>
                  <a:pt x="5186614" y="3631491"/>
                </a:lnTo>
                <a:lnTo>
                  <a:pt x="5186614" y="3982038"/>
                </a:lnTo>
                <a:lnTo>
                  <a:pt x="5522984" y="3982038"/>
                </a:lnTo>
                <a:close/>
                <a:moveTo>
                  <a:pt x="5522984" y="3266363"/>
                </a:moveTo>
                <a:lnTo>
                  <a:pt x="5186614" y="3266363"/>
                </a:lnTo>
                <a:lnTo>
                  <a:pt x="5186614" y="3616911"/>
                </a:lnTo>
                <a:lnTo>
                  <a:pt x="5522984" y="3616911"/>
                </a:lnTo>
                <a:close/>
                <a:moveTo>
                  <a:pt x="5522984" y="2901235"/>
                </a:moveTo>
                <a:lnTo>
                  <a:pt x="5186614" y="2901235"/>
                </a:lnTo>
                <a:lnTo>
                  <a:pt x="5186614" y="3251783"/>
                </a:lnTo>
                <a:lnTo>
                  <a:pt x="5522984" y="3251783"/>
                </a:lnTo>
                <a:close/>
                <a:moveTo>
                  <a:pt x="5522984" y="2536108"/>
                </a:moveTo>
                <a:lnTo>
                  <a:pt x="5186614" y="2536108"/>
                </a:lnTo>
                <a:lnTo>
                  <a:pt x="5186614" y="2886655"/>
                </a:lnTo>
                <a:lnTo>
                  <a:pt x="5522984" y="2886655"/>
                </a:lnTo>
                <a:close/>
                <a:moveTo>
                  <a:pt x="5522984" y="2170981"/>
                </a:moveTo>
                <a:lnTo>
                  <a:pt x="5186614" y="2170981"/>
                </a:lnTo>
                <a:lnTo>
                  <a:pt x="5186614" y="2521528"/>
                </a:lnTo>
                <a:lnTo>
                  <a:pt x="5522984" y="2521528"/>
                </a:lnTo>
                <a:close/>
                <a:moveTo>
                  <a:pt x="5522984" y="1805854"/>
                </a:moveTo>
                <a:lnTo>
                  <a:pt x="5186614" y="1805854"/>
                </a:lnTo>
                <a:lnTo>
                  <a:pt x="5186614" y="2156401"/>
                </a:lnTo>
                <a:lnTo>
                  <a:pt x="5522984" y="2156401"/>
                </a:lnTo>
                <a:close/>
                <a:moveTo>
                  <a:pt x="5522984" y="1440727"/>
                </a:moveTo>
                <a:lnTo>
                  <a:pt x="5186614" y="1440727"/>
                </a:lnTo>
                <a:lnTo>
                  <a:pt x="5186614" y="1791274"/>
                </a:lnTo>
                <a:lnTo>
                  <a:pt x="5522984" y="1791274"/>
                </a:lnTo>
                <a:close/>
                <a:moveTo>
                  <a:pt x="5522984" y="1075598"/>
                </a:moveTo>
                <a:lnTo>
                  <a:pt x="5186614" y="1075598"/>
                </a:lnTo>
                <a:lnTo>
                  <a:pt x="5186614" y="1426147"/>
                </a:lnTo>
                <a:lnTo>
                  <a:pt x="5522984" y="1426147"/>
                </a:lnTo>
                <a:close/>
                <a:moveTo>
                  <a:pt x="5522984" y="710474"/>
                </a:moveTo>
                <a:lnTo>
                  <a:pt x="5186614" y="710474"/>
                </a:lnTo>
                <a:lnTo>
                  <a:pt x="5186614" y="1061017"/>
                </a:lnTo>
                <a:lnTo>
                  <a:pt x="5522984" y="1061017"/>
                </a:lnTo>
                <a:close/>
                <a:moveTo>
                  <a:pt x="5522984" y="345347"/>
                </a:moveTo>
                <a:lnTo>
                  <a:pt x="5186614" y="345347"/>
                </a:lnTo>
                <a:lnTo>
                  <a:pt x="5186614" y="695893"/>
                </a:lnTo>
                <a:lnTo>
                  <a:pt x="5522984" y="695893"/>
                </a:lnTo>
                <a:close/>
                <a:moveTo>
                  <a:pt x="5874573" y="12004284"/>
                </a:moveTo>
                <a:lnTo>
                  <a:pt x="5538203" y="12004284"/>
                </a:lnTo>
                <a:lnTo>
                  <a:pt x="5538203" y="12354830"/>
                </a:lnTo>
                <a:lnTo>
                  <a:pt x="5874573" y="12354830"/>
                </a:lnTo>
                <a:close/>
                <a:moveTo>
                  <a:pt x="5874573" y="11639156"/>
                </a:moveTo>
                <a:lnTo>
                  <a:pt x="5538203" y="11639156"/>
                </a:lnTo>
                <a:lnTo>
                  <a:pt x="5538203" y="11989703"/>
                </a:lnTo>
                <a:lnTo>
                  <a:pt x="5874573" y="11989703"/>
                </a:lnTo>
                <a:close/>
                <a:moveTo>
                  <a:pt x="5874573" y="11274028"/>
                </a:moveTo>
                <a:lnTo>
                  <a:pt x="5538203" y="11274028"/>
                </a:lnTo>
                <a:lnTo>
                  <a:pt x="5538203" y="11624575"/>
                </a:lnTo>
                <a:lnTo>
                  <a:pt x="5874573" y="11624575"/>
                </a:lnTo>
                <a:close/>
                <a:moveTo>
                  <a:pt x="5874573" y="10908901"/>
                </a:moveTo>
                <a:lnTo>
                  <a:pt x="5538203" y="10908901"/>
                </a:lnTo>
                <a:lnTo>
                  <a:pt x="5538203" y="11259448"/>
                </a:lnTo>
                <a:lnTo>
                  <a:pt x="5874573" y="11259448"/>
                </a:lnTo>
                <a:close/>
                <a:moveTo>
                  <a:pt x="5874573" y="10543773"/>
                </a:moveTo>
                <a:lnTo>
                  <a:pt x="5538203" y="10543773"/>
                </a:lnTo>
                <a:lnTo>
                  <a:pt x="5538203" y="10894320"/>
                </a:lnTo>
                <a:lnTo>
                  <a:pt x="5874573" y="10894320"/>
                </a:lnTo>
                <a:close/>
                <a:moveTo>
                  <a:pt x="5874573" y="10178645"/>
                </a:moveTo>
                <a:lnTo>
                  <a:pt x="5538203" y="10178645"/>
                </a:lnTo>
                <a:lnTo>
                  <a:pt x="5538203" y="10529192"/>
                </a:lnTo>
                <a:lnTo>
                  <a:pt x="5874573" y="10529192"/>
                </a:lnTo>
                <a:close/>
                <a:moveTo>
                  <a:pt x="5874573" y="9813518"/>
                </a:moveTo>
                <a:lnTo>
                  <a:pt x="5538203" y="9813518"/>
                </a:lnTo>
                <a:lnTo>
                  <a:pt x="5538203" y="10164065"/>
                </a:lnTo>
                <a:lnTo>
                  <a:pt x="5874573" y="10164065"/>
                </a:lnTo>
                <a:close/>
                <a:moveTo>
                  <a:pt x="5874573" y="9448390"/>
                </a:moveTo>
                <a:lnTo>
                  <a:pt x="5538203" y="9448390"/>
                </a:lnTo>
                <a:lnTo>
                  <a:pt x="5538203" y="9798938"/>
                </a:lnTo>
                <a:lnTo>
                  <a:pt x="5874573" y="9798938"/>
                </a:lnTo>
                <a:close/>
                <a:moveTo>
                  <a:pt x="5874573" y="9083262"/>
                </a:moveTo>
                <a:lnTo>
                  <a:pt x="5538203" y="9083262"/>
                </a:lnTo>
                <a:lnTo>
                  <a:pt x="5538203" y="9433810"/>
                </a:lnTo>
                <a:lnTo>
                  <a:pt x="5874573" y="9433810"/>
                </a:lnTo>
                <a:close/>
                <a:moveTo>
                  <a:pt x="5874573" y="8718135"/>
                </a:moveTo>
                <a:lnTo>
                  <a:pt x="5538203" y="8718135"/>
                </a:lnTo>
                <a:lnTo>
                  <a:pt x="5538203" y="9068682"/>
                </a:lnTo>
                <a:lnTo>
                  <a:pt x="5874573" y="9068682"/>
                </a:lnTo>
                <a:close/>
                <a:moveTo>
                  <a:pt x="5874573" y="8353008"/>
                </a:moveTo>
                <a:lnTo>
                  <a:pt x="5538203" y="8353008"/>
                </a:lnTo>
                <a:lnTo>
                  <a:pt x="5538203" y="8703555"/>
                </a:lnTo>
                <a:lnTo>
                  <a:pt x="5874573" y="8703555"/>
                </a:lnTo>
                <a:close/>
                <a:moveTo>
                  <a:pt x="5874573" y="7987881"/>
                </a:moveTo>
                <a:lnTo>
                  <a:pt x="5538203" y="7987881"/>
                </a:lnTo>
                <a:lnTo>
                  <a:pt x="5538203" y="8338428"/>
                </a:lnTo>
                <a:lnTo>
                  <a:pt x="5874573" y="8338428"/>
                </a:lnTo>
                <a:close/>
                <a:moveTo>
                  <a:pt x="5874573" y="7622754"/>
                </a:moveTo>
                <a:lnTo>
                  <a:pt x="5538203" y="7622754"/>
                </a:lnTo>
                <a:lnTo>
                  <a:pt x="5538203" y="7973301"/>
                </a:lnTo>
                <a:lnTo>
                  <a:pt x="5874573" y="7973301"/>
                </a:lnTo>
                <a:close/>
                <a:moveTo>
                  <a:pt x="5874573" y="7257625"/>
                </a:moveTo>
                <a:lnTo>
                  <a:pt x="5538203" y="7257625"/>
                </a:lnTo>
                <a:lnTo>
                  <a:pt x="5538203" y="7608174"/>
                </a:lnTo>
                <a:lnTo>
                  <a:pt x="5874573" y="7608174"/>
                </a:lnTo>
                <a:close/>
                <a:moveTo>
                  <a:pt x="5874573" y="6892501"/>
                </a:moveTo>
                <a:lnTo>
                  <a:pt x="5538203" y="6892501"/>
                </a:lnTo>
                <a:lnTo>
                  <a:pt x="5538203" y="7243044"/>
                </a:lnTo>
                <a:lnTo>
                  <a:pt x="5874573" y="7243044"/>
                </a:lnTo>
                <a:close/>
                <a:moveTo>
                  <a:pt x="5874573" y="6527374"/>
                </a:moveTo>
                <a:lnTo>
                  <a:pt x="5538203" y="6527374"/>
                </a:lnTo>
                <a:lnTo>
                  <a:pt x="5538203" y="6877920"/>
                </a:lnTo>
                <a:lnTo>
                  <a:pt x="5874573" y="6877920"/>
                </a:lnTo>
                <a:close/>
                <a:moveTo>
                  <a:pt x="5874573" y="6187385"/>
                </a:moveTo>
                <a:lnTo>
                  <a:pt x="5538204" y="6187385"/>
                </a:lnTo>
                <a:lnTo>
                  <a:pt x="5538204" y="6357302"/>
                </a:lnTo>
                <a:lnTo>
                  <a:pt x="5538203" y="6357302"/>
                </a:lnTo>
                <a:lnTo>
                  <a:pt x="5538203" y="6512794"/>
                </a:lnTo>
                <a:lnTo>
                  <a:pt x="5874573" y="6512794"/>
                </a:lnTo>
                <a:close/>
                <a:moveTo>
                  <a:pt x="5874574" y="5822257"/>
                </a:moveTo>
                <a:lnTo>
                  <a:pt x="5538204" y="5822257"/>
                </a:lnTo>
                <a:lnTo>
                  <a:pt x="5538204" y="6172803"/>
                </a:lnTo>
                <a:lnTo>
                  <a:pt x="5874574" y="6172803"/>
                </a:lnTo>
                <a:close/>
                <a:moveTo>
                  <a:pt x="5874574" y="5457129"/>
                </a:moveTo>
                <a:lnTo>
                  <a:pt x="5538204" y="5457129"/>
                </a:lnTo>
                <a:lnTo>
                  <a:pt x="5538204" y="5807676"/>
                </a:lnTo>
                <a:lnTo>
                  <a:pt x="5874574" y="5807676"/>
                </a:lnTo>
                <a:close/>
                <a:moveTo>
                  <a:pt x="5874574" y="5092001"/>
                </a:moveTo>
                <a:lnTo>
                  <a:pt x="5538204" y="5092001"/>
                </a:lnTo>
                <a:lnTo>
                  <a:pt x="5538204" y="5442548"/>
                </a:lnTo>
                <a:lnTo>
                  <a:pt x="5874574" y="5442548"/>
                </a:lnTo>
                <a:close/>
                <a:moveTo>
                  <a:pt x="5874574" y="4726874"/>
                </a:moveTo>
                <a:lnTo>
                  <a:pt x="5538204" y="4726874"/>
                </a:lnTo>
                <a:lnTo>
                  <a:pt x="5538204" y="5077421"/>
                </a:lnTo>
                <a:lnTo>
                  <a:pt x="5874574" y="5077421"/>
                </a:lnTo>
                <a:close/>
                <a:moveTo>
                  <a:pt x="5874574" y="4361746"/>
                </a:moveTo>
                <a:lnTo>
                  <a:pt x="5538204" y="4361746"/>
                </a:lnTo>
                <a:lnTo>
                  <a:pt x="5538204" y="4712293"/>
                </a:lnTo>
                <a:lnTo>
                  <a:pt x="5874574" y="4712293"/>
                </a:lnTo>
                <a:close/>
                <a:moveTo>
                  <a:pt x="5874574" y="3996618"/>
                </a:moveTo>
                <a:lnTo>
                  <a:pt x="5538204" y="3996618"/>
                </a:lnTo>
                <a:lnTo>
                  <a:pt x="5538204" y="4347165"/>
                </a:lnTo>
                <a:lnTo>
                  <a:pt x="5874574" y="4347165"/>
                </a:lnTo>
                <a:close/>
                <a:moveTo>
                  <a:pt x="5874574" y="3631491"/>
                </a:moveTo>
                <a:lnTo>
                  <a:pt x="5538204" y="3631491"/>
                </a:lnTo>
                <a:lnTo>
                  <a:pt x="5538204" y="3982038"/>
                </a:lnTo>
                <a:lnTo>
                  <a:pt x="5874574" y="3982038"/>
                </a:lnTo>
                <a:close/>
                <a:moveTo>
                  <a:pt x="5874574" y="3266363"/>
                </a:moveTo>
                <a:lnTo>
                  <a:pt x="5538204" y="3266363"/>
                </a:lnTo>
                <a:lnTo>
                  <a:pt x="5538204" y="3616911"/>
                </a:lnTo>
                <a:lnTo>
                  <a:pt x="5874574" y="3616911"/>
                </a:lnTo>
                <a:close/>
                <a:moveTo>
                  <a:pt x="5874574" y="2901235"/>
                </a:moveTo>
                <a:lnTo>
                  <a:pt x="5538204" y="2901235"/>
                </a:lnTo>
                <a:lnTo>
                  <a:pt x="5538204" y="3251783"/>
                </a:lnTo>
                <a:lnTo>
                  <a:pt x="5874574" y="3251783"/>
                </a:lnTo>
                <a:close/>
                <a:moveTo>
                  <a:pt x="5874574" y="2536108"/>
                </a:moveTo>
                <a:lnTo>
                  <a:pt x="5538204" y="2536108"/>
                </a:lnTo>
                <a:lnTo>
                  <a:pt x="5538204" y="2886655"/>
                </a:lnTo>
                <a:lnTo>
                  <a:pt x="5874574" y="2886655"/>
                </a:lnTo>
                <a:close/>
                <a:moveTo>
                  <a:pt x="5874574" y="2170981"/>
                </a:moveTo>
                <a:lnTo>
                  <a:pt x="5538204" y="2170981"/>
                </a:lnTo>
                <a:lnTo>
                  <a:pt x="5538204" y="2521528"/>
                </a:lnTo>
                <a:lnTo>
                  <a:pt x="5874574" y="2521528"/>
                </a:lnTo>
                <a:close/>
                <a:moveTo>
                  <a:pt x="5874574" y="1805854"/>
                </a:moveTo>
                <a:lnTo>
                  <a:pt x="5538204" y="1805854"/>
                </a:lnTo>
                <a:lnTo>
                  <a:pt x="5538204" y="2156401"/>
                </a:lnTo>
                <a:lnTo>
                  <a:pt x="5874574" y="2156401"/>
                </a:lnTo>
                <a:close/>
                <a:moveTo>
                  <a:pt x="5874574" y="1440727"/>
                </a:moveTo>
                <a:lnTo>
                  <a:pt x="5538204" y="1440727"/>
                </a:lnTo>
                <a:lnTo>
                  <a:pt x="5538204" y="1791274"/>
                </a:lnTo>
                <a:lnTo>
                  <a:pt x="5874574" y="1791274"/>
                </a:lnTo>
                <a:close/>
                <a:moveTo>
                  <a:pt x="5874574" y="1075598"/>
                </a:moveTo>
                <a:lnTo>
                  <a:pt x="5538204" y="1075598"/>
                </a:lnTo>
                <a:lnTo>
                  <a:pt x="5538204" y="1426147"/>
                </a:lnTo>
                <a:lnTo>
                  <a:pt x="5874574" y="1426147"/>
                </a:lnTo>
                <a:close/>
                <a:moveTo>
                  <a:pt x="5874574" y="710474"/>
                </a:moveTo>
                <a:lnTo>
                  <a:pt x="5538204" y="710474"/>
                </a:lnTo>
                <a:lnTo>
                  <a:pt x="5538204" y="1061017"/>
                </a:lnTo>
                <a:lnTo>
                  <a:pt x="5874574" y="1061017"/>
                </a:lnTo>
                <a:close/>
                <a:moveTo>
                  <a:pt x="5874574" y="345347"/>
                </a:moveTo>
                <a:lnTo>
                  <a:pt x="5538204" y="345347"/>
                </a:lnTo>
                <a:lnTo>
                  <a:pt x="5538204" y="695893"/>
                </a:lnTo>
                <a:lnTo>
                  <a:pt x="5874574" y="695893"/>
                </a:lnTo>
                <a:close/>
                <a:moveTo>
                  <a:pt x="6226162" y="12004284"/>
                </a:moveTo>
                <a:lnTo>
                  <a:pt x="5889793" y="12004284"/>
                </a:lnTo>
                <a:lnTo>
                  <a:pt x="5889793" y="12354830"/>
                </a:lnTo>
                <a:lnTo>
                  <a:pt x="6226162" y="12354830"/>
                </a:lnTo>
                <a:close/>
                <a:moveTo>
                  <a:pt x="6226162" y="11639156"/>
                </a:moveTo>
                <a:lnTo>
                  <a:pt x="5889793" y="11639156"/>
                </a:lnTo>
                <a:lnTo>
                  <a:pt x="5889793" y="11989703"/>
                </a:lnTo>
                <a:lnTo>
                  <a:pt x="6226162" y="11989703"/>
                </a:lnTo>
                <a:close/>
                <a:moveTo>
                  <a:pt x="6226162" y="11274028"/>
                </a:moveTo>
                <a:lnTo>
                  <a:pt x="5889793" y="11274028"/>
                </a:lnTo>
                <a:lnTo>
                  <a:pt x="5889793" y="11624575"/>
                </a:lnTo>
                <a:lnTo>
                  <a:pt x="6226162" y="11624575"/>
                </a:lnTo>
                <a:close/>
                <a:moveTo>
                  <a:pt x="6226162" y="10908900"/>
                </a:moveTo>
                <a:lnTo>
                  <a:pt x="5889793" y="10908901"/>
                </a:lnTo>
                <a:lnTo>
                  <a:pt x="5889793" y="11259448"/>
                </a:lnTo>
                <a:lnTo>
                  <a:pt x="6226162" y="11259448"/>
                </a:lnTo>
                <a:close/>
                <a:moveTo>
                  <a:pt x="6226162" y="10543773"/>
                </a:moveTo>
                <a:lnTo>
                  <a:pt x="5889793" y="10543773"/>
                </a:lnTo>
                <a:lnTo>
                  <a:pt x="5889793" y="10894320"/>
                </a:lnTo>
                <a:lnTo>
                  <a:pt x="6226162" y="10894320"/>
                </a:lnTo>
                <a:close/>
                <a:moveTo>
                  <a:pt x="6226162" y="10178645"/>
                </a:moveTo>
                <a:lnTo>
                  <a:pt x="5889793" y="10178645"/>
                </a:lnTo>
                <a:lnTo>
                  <a:pt x="5889793" y="10529192"/>
                </a:lnTo>
                <a:lnTo>
                  <a:pt x="6226162" y="10529192"/>
                </a:lnTo>
                <a:close/>
                <a:moveTo>
                  <a:pt x="6226162" y="9813518"/>
                </a:moveTo>
                <a:lnTo>
                  <a:pt x="5889793" y="9813518"/>
                </a:lnTo>
                <a:lnTo>
                  <a:pt x="5889793" y="10164065"/>
                </a:lnTo>
                <a:lnTo>
                  <a:pt x="6226162" y="10164065"/>
                </a:lnTo>
                <a:close/>
                <a:moveTo>
                  <a:pt x="6226162" y="9448390"/>
                </a:moveTo>
                <a:lnTo>
                  <a:pt x="5889793" y="9448390"/>
                </a:lnTo>
                <a:lnTo>
                  <a:pt x="5889793" y="9798938"/>
                </a:lnTo>
                <a:lnTo>
                  <a:pt x="6226162" y="9798938"/>
                </a:lnTo>
                <a:close/>
                <a:moveTo>
                  <a:pt x="6226162" y="9083262"/>
                </a:moveTo>
                <a:lnTo>
                  <a:pt x="5889793" y="9083262"/>
                </a:lnTo>
                <a:lnTo>
                  <a:pt x="5889793" y="9433810"/>
                </a:lnTo>
                <a:lnTo>
                  <a:pt x="6226162" y="9433810"/>
                </a:lnTo>
                <a:close/>
                <a:moveTo>
                  <a:pt x="6226162" y="8718135"/>
                </a:moveTo>
                <a:lnTo>
                  <a:pt x="5889793" y="8718135"/>
                </a:lnTo>
                <a:lnTo>
                  <a:pt x="5889793" y="9068682"/>
                </a:lnTo>
                <a:lnTo>
                  <a:pt x="6226162" y="9068682"/>
                </a:lnTo>
                <a:close/>
                <a:moveTo>
                  <a:pt x="6226162" y="8353008"/>
                </a:moveTo>
                <a:lnTo>
                  <a:pt x="5889793" y="8353008"/>
                </a:lnTo>
                <a:lnTo>
                  <a:pt x="5889793" y="8703555"/>
                </a:lnTo>
                <a:lnTo>
                  <a:pt x="6226162" y="8703555"/>
                </a:lnTo>
                <a:close/>
                <a:moveTo>
                  <a:pt x="6226162" y="7987881"/>
                </a:moveTo>
                <a:lnTo>
                  <a:pt x="5889793" y="7987881"/>
                </a:lnTo>
                <a:lnTo>
                  <a:pt x="5889793" y="8338428"/>
                </a:lnTo>
                <a:lnTo>
                  <a:pt x="6226162" y="8338428"/>
                </a:lnTo>
                <a:close/>
                <a:moveTo>
                  <a:pt x="6226162" y="7622754"/>
                </a:moveTo>
                <a:lnTo>
                  <a:pt x="5889793" y="7622754"/>
                </a:lnTo>
                <a:lnTo>
                  <a:pt x="5889793" y="7973301"/>
                </a:lnTo>
                <a:lnTo>
                  <a:pt x="6226162" y="7973301"/>
                </a:lnTo>
                <a:close/>
                <a:moveTo>
                  <a:pt x="6226162" y="7257625"/>
                </a:moveTo>
                <a:lnTo>
                  <a:pt x="5889793" y="7257625"/>
                </a:lnTo>
                <a:lnTo>
                  <a:pt x="5889793" y="7608174"/>
                </a:lnTo>
                <a:lnTo>
                  <a:pt x="6226162" y="7608174"/>
                </a:lnTo>
                <a:close/>
                <a:moveTo>
                  <a:pt x="6226162" y="6892501"/>
                </a:moveTo>
                <a:lnTo>
                  <a:pt x="5889793" y="6892501"/>
                </a:lnTo>
                <a:lnTo>
                  <a:pt x="5889793" y="7243044"/>
                </a:lnTo>
                <a:lnTo>
                  <a:pt x="6226162" y="7243044"/>
                </a:lnTo>
                <a:close/>
                <a:moveTo>
                  <a:pt x="6226163" y="6527374"/>
                </a:moveTo>
                <a:lnTo>
                  <a:pt x="5889793" y="6527374"/>
                </a:lnTo>
                <a:lnTo>
                  <a:pt x="5889793" y="6877920"/>
                </a:lnTo>
                <a:lnTo>
                  <a:pt x="6226162" y="6877921"/>
                </a:lnTo>
                <a:close/>
                <a:moveTo>
                  <a:pt x="6226163" y="6187384"/>
                </a:moveTo>
                <a:lnTo>
                  <a:pt x="5889794" y="6187385"/>
                </a:lnTo>
                <a:lnTo>
                  <a:pt x="5889794" y="6357302"/>
                </a:lnTo>
                <a:lnTo>
                  <a:pt x="5889793" y="6357302"/>
                </a:lnTo>
                <a:lnTo>
                  <a:pt x="5889793" y="6512794"/>
                </a:lnTo>
                <a:lnTo>
                  <a:pt x="6226163" y="6512794"/>
                </a:lnTo>
                <a:lnTo>
                  <a:pt x="6226163" y="6357302"/>
                </a:lnTo>
                <a:close/>
                <a:moveTo>
                  <a:pt x="6226163" y="5822257"/>
                </a:moveTo>
                <a:lnTo>
                  <a:pt x="5889794" y="5822257"/>
                </a:lnTo>
                <a:lnTo>
                  <a:pt x="5889794" y="6172803"/>
                </a:lnTo>
                <a:lnTo>
                  <a:pt x="6226163" y="6172803"/>
                </a:lnTo>
                <a:close/>
                <a:moveTo>
                  <a:pt x="6226163" y="5457129"/>
                </a:moveTo>
                <a:lnTo>
                  <a:pt x="5889794" y="5457129"/>
                </a:lnTo>
                <a:lnTo>
                  <a:pt x="5889794" y="5807676"/>
                </a:lnTo>
                <a:lnTo>
                  <a:pt x="6226163" y="5807676"/>
                </a:lnTo>
                <a:close/>
                <a:moveTo>
                  <a:pt x="6226163" y="5092001"/>
                </a:moveTo>
                <a:lnTo>
                  <a:pt x="5889794" y="5092001"/>
                </a:lnTo>
                <a:lnTo>
                  <a:pt x="5889794" y="5442548"/>
                </a:lnTo>
                <a:lnTo>
                  <a:pt x="6226163" y="5442548"/>
                </a:lnTo>
                <a:close/>
                <a:moveTo>
                  <a:pt x="6226163" y="4726873"/>
                </a:moveTo>
                <a:lnTo>
                  <a:pt x="5889794" y="4726874"/>
                </a:lnTo>
                <a:lnTo>
                  <a:pt x="5889794" y="5077421"/>
                </a:lnTo>
                <a:lnTo>
                  <a:pt x="6226163" y="5077421"/>
                </a:lnTo>
                <a:close/>
                <a:moveTo>
                  <a:pt x="6226163" y="4361746"/>
                </a:moveTo>
                <a:lnTo>
                  <a:pt x="5889794" y="4361746"/>
                </a:lnTo>
                <a:lnTo>
                  <a:pt x="5889794" y="4712293"/>
                </a:lnTo>
                <a:lnTo>
                  <a:pt x="6226163" y="4712293"/>
                </a:lnTo>
                <a:close/>
                <a:moveTo>
                  <a:pt x="6226163" y="3996618"/>
                </a:moveTo>
                <a:lnTo>
                  <a:pt x="5889794" y="3996618"/>
                </a:lnTo>
                <a:lnTo>
                  <a:pt x="5889794" y="4347165"/>
                </a:lnTo>
                <a:lnTo>
                  <a:pt x="6226163" y="4347165"/>
                </a:lnTo>
                <a:close/>
                <a:moveTo>
                  <a:pt x="6226163" y="3631491"/>
                </a:moveTo>
                <a:lnTo>
                  <a:pt x="5889794" y="3631491"/>
                </a:lnTo>
                <a:lnTo>
                  <a:pt x="5889794" y="3982038"/>
                </a:lnTo>
                <a:lnTo>
                  <a:pt x="6226163" y="3982038"/>
                </a:lnTo>
                <a:close/>
                <a:moveTo>
                  <a:pt x="6226163" y="3266363"/>
                </a:moveTo>
                <a:lnTo>
                  <a:pt x="5889794" y="3266363"/>
                </a:lnTo>
                <a:lnTo>
                  <a:pt x="5889794" y="3616911"/>
                </a:lnTo>
                <a:lnTo>
                  <a:pt x="6226163" y="3616911"/>
                </a:lnTo>
                <a:close/>
                <a:moveTo>
                  <a:pt x="6226163" y="2901235"/>
                </a:moveTo>
                <a:lnTo>
                  <a:pt x="5889794" y="2901235"/>
                </a:lnTo>
                <a:lnTo>
                  <a:pt x="5889794" y="3251783"/>
                </a:lnTo>
                <a:lnTo>
                  <a:pt x="6226163" y="3251783"/>
                </a:lnTo>
                <a:close/>
                <a:moveTo>
                  <a:pt x="6226163" y="2536108"/>
                </a:moveTo>
                <a:lnTo>
                  <a:pt x="5889794" y="2536108"/>
                </a:lnTo>
                <a:lnTo>
                  <a:pt x="5889794" y="2886655"/>
                </a:lnTo>
                <a:lnTo>
                  <a:pt x="6226163" y="2886655"/>
                </a:lnTo>
                <a:close/>
                <a:moveTo>
                  <a:pt x="6226163" y="2170981"/>
                </a:moveTo>
                <a:lnTo>
                  <a:pt x="5889794" y="2170981"/>
                </a:lnTo>
                <a:lnTo>
                  <a:pt x="5889794" y="2521528"/>
                </a:lnTo>
                <a:lnTo>
                  <a:pt x="6226163" y="2521528"/>
                </a:lnTo>
                <a:close/>
                <a:moveTo>
                  <a:pt x="6226163" y="1805854"/>
                </a:moveTo>
                <a:lnTo>
                  <a:pt x="5889794" y="1805854"/>
                </a:lnTo>
                <a:lnTo>
                  <a:pt x="5889794" y="2156401"/>
                </a:lnTo>
                <a:lnTo>
                  <a:pt x="6226163" y="2156401"/>
                </a:lnTo>
                <a:close/>
                <a:moveTo>
                  <a:pt x="6226163" y="1440727"/>
                </a:moveTo>
                <a:lnTo>
                  <a:pt x="5889794" y="1440727"/>
                </a:lnTo>
                <a:lnTo>
                  <a:pt x="5889794" y="1791274"/>
                </a:lnTo>
                <a:lnTo>
                  <a:pt x="6226163" y="1791274"/>
                </a:lnTo>
                <a:close/>
                <a:moveTo>
                  <a:pt x="6226163" y="1075598"/>
                </a:moveTo>
                <a:lnTo>
                  <a:pt x="5889794" y="1075598"/>
                </a:lnTo>
                <a:lnTo>
                  <a:pt x="5889794" y="1426147"/>
                </a:lnTo>
                <a:lnTo>
                  <a:pt x="6226163" y="1426147"/>
                </a:lnTo>
                <a:close/>
                <a:moveTo>
                  <a:pt x="6226163" y="710474"/>
                </a:moveTo>
                <a:lnTo>
                  <a:pt x="5889794" y="710474"/>
                </a:lnTo>
                <a:lnTo>
                  <a:pt x="5889794" y="1061017"/>
                </a:lnTo>
                <a:lnTo>
                  <a:pt x="6226163" y="1061017"/>
                </a:lnTo>
                <a:close/>
                <a:moveTo>
                  <a:pt x="6226164" y="345347"/>
                </a:moveTo>
                <a:lnTo>
                  <a:pt x="5889794" y="345347"/>
                </a:lnTo>
                <a:lnTo>
                  <a:pt x="5889794" y="695893"/>
                </a:lnTo>
                <a:lnTo>
                  <a:pt x="6226163" y="695894"/>
                </a:lnTo>
                <a:close/>
                <a:moveTo>
                  <a:pt x="6577751" y="12004284"/>
                </a:moveTo>
                <a:lnTo>
                  <a:pt x="6241382" y="12004284"/>
                </a:lnTo>
                <a:lnTo>
                  <a:pt x="6241382" y="12354830"/>
                </a:lnTo>
                <a:lnTo>
                  <a:pt x="6577751" y="12354830"/>
                </a:lnTo>
                <a:close/>
                <a:moveTo>
                  <a:pt x="6577751" y="11639156"/>
                </a:moveTo>
                <a:lnTo>
                  <a:pt x="6241382" y="11639156"/>
                </a:lnTo>
                <a:lnTo>
                  <a:pt x="6241382" y="11989703"/>
                </a:lnTo>
                <a:lnTo>
                  <a:pt x="6577751" y="11989703"/>
                </a:lnTo>
                <a:close/>
                <a:moveTo>
                  <a:pt x="6577751" y="11274028"/>
                </a:moveTo>
                <a:lnTo>
                  <a:pt x="6241382" y="11274028"/>
                </a:lnTo>
                <a:lnTo>
                  <a:pt x="6241382" y="11624575"/>
                </a:lnTo>
                <a:lnTo>
                  <a:pt x="6577751" y="11624575"/>
                </a:lnTo>
                <a:close/>
                <a:moveTo>
                  <a:pt x="6577751" y="10908900"/>
                </a:moveTo>
                <a:lnTo>
                  <a:pt x="6241382" y="10908900"/>
                </a:lnTo>
                <a:lnTo>
                  <a:pt x="6241382" y="11259448"/>
                </a:lnTo>
                <a:lnTo>
                  <a:pt x="6577751" y="11259448"/>
                </a:lnTo>
                <a:close/>
                <a:moveTo>
                  <a:pt x="6577751" y="10543773"/>
                </a:moveTo>
                <a:lnTo>
                  <a:pt x="6241382" y="10543773"/>
                </a:lnTo>
                <a:lnTo>
                  <a:pt x="6241382" y="10894320"/>
                </a:lnTo>
                <a:lnTo>
                  <a:pt x="6577751" y="10894320"/>
                </a:lnTo>
                <a:close/>
                <a:moveTo>
                  <a:pt x="6577751" y="10178645"/>
                </a:moveTo>
                <a:lnTo>
                  <a:pt x="6241382" y="10178645"/>
                </a:lnTo>
                <a:lnTo>
                  <a:pt x="6241382" y="10529192"/>
                </a:lnTo>
                <a:lnTo>
                  <a:pt x="6577751" y="10529192"/>
                </a:lnTo>
                <a:close/>
                <a:moveTo>
                  <a:pt x="6577751" y="9813518"/>
                </a:moveTo>
                <a:lnTo>
                  <a:pt x="6241382" y="9813518"/>
                </a:lnTo>
                <a:lnTo>
                  <a:pt x="6241382" y="10164065"/>
                </a:lnTo>
                <a:lnTo>
                  <a:pt x="6577751" y="10164065"/>
                </a:lnTo>
                <a:close/>
                <a:moveTo>
                  <a:pt x="6577751" y="9448390"/>
                </a:moveTo>
                <a:lnTo>
                  <a:pt x="6241382" y="9448390"/>
                </a:lnTo>
                <a:lnTo>
                  <a:pt x="6241382" y="9798938"/>
                </a:lnTo>
                <a:lnTo>
                  <a:pt x="6577751" y="9798938"/>
                </a:lnTo>
                <a:close/>
                <a:moveTo>
                  <a:pt x="6577751" y="9083262"/>
                </a:moveTo>
                <a:lnTo>
                  <a:pt x="6241382" y="9083262"/>
                </a:lnTo>
                <a:lnTo>
                  <a:pt x="6241382" y="9433810"/>
                </a:lnTo>
                <a:lnTo>
                  <a:pt x="6577751" y="9433810"/>
                </a:lnTo>
                <a:close/>
                <a:moveTo>
                  <a:pt x="6577751" y="8718135"/>
                </a:moveTo>
                <a:lnTo>
                  <a:pt x="6241382" y="8718135"/>
                </a:lnTo>
                <a:lnTo>
                  <a:pt x="6241382" y="9068682"/>
                </a:lnTo>
                <a:lnTo>
                  <a:pt x="6577751" y="9068682"/>
                </a:lnTo>
                <a:close/>
                <a:moveTo>
                  <a:pt x="6577751" y="8353008"/>
                </a:moveTo>
                <a:lnTo>
                  <a:pt x="6241382" y="8353008"/>
                </a:lnTo>
                <a:lnTo>
                  <a:pt x="6241382" y="8703555"/>
                </a:lnTo>
                <a:lnTo>
                  <a:pt x="6577751" y="8703555"/>
                </a:lnTo>
                <a:close/>
                <a:moveTo>
                  <a:pt x="6577751" y="7987881"/>
                </a:moveTo>
                <a:lnTo>
                  <a:pt x="6241382" y="7987881"/>
                </a:lnTo>
                <a:lnTo>
                  <a:pt x="6241382" y="8338428"/>
                </a:lnTo>
                <a:lnTo>
                  <a:pt x="6577751" y="8338428"/>
                </a:lnTo>
                <a:close/>
                <a:moveTo>
                  <a:pt x="6577751" y="7622754"/>
                </a:moveTo>
                <a:lnTo>
                  <a:pt x="6241382" y="7622754"/>
                </a:lnTo>
                <a:lnTo>
                  <a:pt x="6241382" y="7973301"/>
                </a:lnTo>
                <a:lnTo>
                  <a:pt x="6577751" y="7973301"/>
                </a:lnTo>
                <a:close/>
                <a:moveTo>
                  <a:pt x="6577751" y="7257625"/>
                </a:moveTo>
                <a:lnTo>
                  <a:pt x="6241382" y="7257625"/>
                </a:lnTo>
                <a:lnTo>
                  <a:pt x="6241382" y="7608174"/>
                </a:lnTo>
                <a:lnTo>
                  <a:pt x="6577751" y="7608174"/>
                </a:lnTo>
                <a:close/>
                <a:moveTo>
                  <a:pt x="6577751" y="6892501"/>
                </a:moveTo>
                <a:lnTo>
                  <a:pt x="6241382" y="6892501"/>
                </a:lnTo>
                <a:lnTo>
                  <a:pt x="6241382" y="7243044"/>
                </a:lnTo>
                <a:lnTo>
                  <a:pt x="6577751" y="7243044"/>
                </a:lnTo>
                <a:close/>
                <a:moveTo>
                  <a:pt x="6577752" y="6527374"/>
                </a:moveTo>
                <a:lnTo>
                  <a:pt x="6241383" y="6527374"/>
                </a:lnTo>
                <a:lnTo>
                  <a:pt x="6241382" y="6877921"/>
                </a:lnTo>
                <a:lnTo>
                  <a:pt x="6577751" y="6877921"/>
                </a:lnTo>
                <a:close/>
                <a:moveTo>
                  <a:pt x="6577752" y="6187384"/>
                </a:moveTo>
                <a:lnTo>
                  <a:pt x="6241383" y="6187384"/>
                </a:lnTo>
                <a:lnTo>
                  <a:pt x="6241383" y="6357302"/>
                </a:lnTo>
                <a:lnTo>
                  <a:pt x="6241383" y="6512794"/>
                </a:lnTo>
                <a:lnTo>
                  <a:pt x="6577752" y="6512794"/>
                </a:lnTo>
                <a:lnTo>
                  <a:pt x="6577752" y="6357302"/>
                </a:lnTo>
                <a:close/>
                <a:moveTo>
                  <a:pt x="6577752" y="5822257"/>
                </a:moveTo>
                <a:lnTo>
                  <a:pt x="6241383" y="5822257"/>
                </a:lnTo>
                <a:lnTo>
                  <a:pt x="6241383" y="6172803"/>
                </a:lnTo>
                <a:lnTo>
                  <a:pt x="6577752" y="6172803"/>
                </a:lnTo>
                <a:close/>
                <a:moveTo>
                  <a:pt x="6577752" y="5457129"/>
                </a:moveTo>
                <a:lnTo>
                  <a:pt x="6241383" y="5457129"/>
                </a:lnTo>
                <a:lnTo>
                  <a:pt x="6241383" y="5807676"/>
                </a:lnTo>
                <a:lnTo>
                  <a:pt x="6577752" y="5807676"/>
                </a:lnTo>
                <a:close/>
                <a:moveTo>
                  <a:pt x="6577752" y="5092001"/>
                </a:moveTo>
                <a:lnTo>
                  <a:pt x="6241383" y="5092001"/>
                </a:lnTo>
                <a:lnTo>
                  <a:pt x="6241383" y="5442548"/>
                </a:lnTo>
                <a:lnTo>
                  <a:pt x="6577752" y="5442548"/>
                </a:lnTo>
                <a:close/>
                <a:moveTo>
                  <a:pt x="6577752" y="4726873"/>
                </a:moveTo>
                <a:lnTo>
                  <a:pt x="6241383" y="4726873"/>
                </a:lnTo>
                <a:lnTo>
                  <a:pt x="6241383" y="5077421"/>
                </a:lnTo>
                <a:lnTo>
                  <a:pt x="6577752" y="5077421"/>
                </a:lnTo>
                <a:close/>
                <a:moveTo>
                  <a:pt x="6577752" y="4361746"/>
                </a:moveTo>
                <a:lnTo>
                  <a:pt x="6241383" y="4361746"/>
                </a:lnTo>
                <a:lnTo>
                  <a:pt x="6241383" y="4712293"/>
                </a:lnTo>
                <a:lnTo>
                  <a:pt x="6577752" y="4712293"/>
                </a:lnTo>
                <a:close/>
                <a:moveTo>
                  <a:pt x="6577752" y="3996618"/>
                </a:moveTo>
                <a:lnTo>
                  <a:pt x="6241383" y="3996618"/>
                </a:lnTo>
                <a:lnTo>
                  <a:pt x="6241383" y="4347165"/>
                </a:lnTo>
                <a:lnTo>
                  <a:pt x="6577752" y="4347165"/>
                </a:lnTo>
                <a:close/>
                <a:moveTo>
                  <a:pt x="6577752" y="3631491"/>
                </a:moveTo>
                <a:lnTo>
                  <a:pt x="6241383" y="3631491"/>
                </a:lnTo>
                <a:lnTo>
                  <a:pt x="6241383" y="3982038"/>
                </a:lnTo>
                <a:lnTo>
                  <a:pt x="6577752" y="3982038"/>
                </a:lnTo>
                <a:close/>
                <a:moveTo>
                  <a:pt x="6577752" y="3266363"/>
                </a:moveTo>
                <a:lnTo>
                  <a:pt x="6241383" y="3266363"/>
                </a:lnTo>
                <a:lnTo>
                  <a:pt x="6241383" y="3616911"/>
                </a:lnTo>
                <a:lnTo>
                  <a:pt x="6577752" y="3616911"/>
                </a:lnTo>
                <a:close/>
                <a:moveTo>
                  <a:pt x="6577752" y="2901235"/>
                </a:moveTo>
                <a:lnTo>
                  <a:pt x="6241383" y="2901235"/>
                </a:lnTo>
                <a:lnTo>
                  <a:pt x="6241383" y="3251783"/>
                </a:lnTo>
                <a:lnTo>
                  <a:pt x="6577752" y="3251783"/>
                </a:lnTo>
                <a:close/>
                <a:moveTo>
                  <a:pt x="6577752" y="2536108"/>
                </a:moveTo>
                <a:lnTo>
                  <a:pt x="6241383" y="2536108"/>
                </a:lnTo>
                <a:lnTo>
                  <a:pt x="6241383" y="2886655"/>
                </a:lnTo>
                <a:lnTo>
                  <a:pt x="6577752" y="2886655"/>
                </a:lnTo>
                <a:close/>
                <a:moveTo>
                  <a:pt x="6577752" y="2170981"/>
                </a:moveTo>
                <a:lnTo>
                  <a:pt x="6241383" y="2170981"/>
                </a:lnTo>
                <a:lnTo>
                  <a:pt x="6241383" y="2521528"/>
                </a:lnTo>
                <a:lnTo>
                  <a:pt x="6577752" y="2521528"/>
                </a:lnTo>
                <a:close/>
                <a:moveTo>
                  <a:pt x="6577752" y="1805854"/>
                </a:moveTo>
                <a:lnTo>
                  <a:pt x="6241383" y="1805854"/>
                </a:lnTo>
                <a:lnTo>
                  <a:pt x="6241383" y="2156401"/>
                </a:lnTo>
                <a:lnTo>
                  <a:pt x="6577752" y="2156401"/>
                </a:lnTo>
                <a:close/>
                <a:moveTo>
                  <a:pt x="6577752" y="1440727"/>
                </a:moveTo>
                <a:lnTo>
                  <a:pt x="6241383" y="1440727"/>
                </a:lnTo>
                <a:lnTo>
                  <a:pt x="6241383" y="1791274"/>
                </a:lnTo>
                <a:lnTo>
                  <a:pt x="6577752" y="1791274"/>
                </a:lnTo>
                <a:close/>
                <a:moveTo>
                  <a:pt x="6577752" y="1075598"/>
                </a:moveTo>
                <a:lnTo>
                  <a:pt x="6241383" y="1075598"/>
                </a:lnTo>
                <a:lnTo>
                  <a:pt x="6241383" y="1426147"/>
                </a:lnTo>
                <a:lnTo>
                  <a:pt x="6577752" y="1426147"/>
                </a:lnTo>
                <a:close/>
                <a:moveTo>
                  <a:pt x="6577752" y="710474"/>
                </a:moveTo>
                <a:lnTo>
                  <a:pt x="6241383" y="710474"/>
                </a:lnTo>
                <a:lnTo>
                  <a:pt x="6241383" y="1061017"/>
                </a:lnTo>
                <a:lnTo>
                  <a:pt x="6577752" y="1061017"/>
                </a:lnTo>
                <a:close/>
                <a:moveTo>
                  <a:pt x="6577753" y="345347"/>
                </a:moveTo>
                <a:lnTo>
                  <a:pt x="6241384" y="345347"/>
                </a:lnTo>
                <a:lnTo>
                  <a:pt x="6241383" y="695894"/>
                </a:lnTo>
                <a:lnTo>
                  <a:pt x="6577752" y="695894"/>
                </a:lnTo>
                <a:close/>
                <a:moveTo>
                  <a:pt x="6929342" y="12004284"/>
                </a:moveTo>
                <a:lnTo>
                  <a:pt x="6592971" y="12004284"/>
                </a:lnTo>
                <a:lnTo>
                  <a:pt x="6592971" y="12354830"/>
                </a:lnTo>
                <a:lnTo>
                  <a:pt x="6929342" y="12354830"/>
                </a:lnTo>
                <a:close/>
                <a:moveTo>
                  <a:pt x="6929342" y="11639156"/>
                </a:moveTo>
                <a:lnTo>
                  <a:pt x="6592971" y="11639156"/>
                </a:lnTo>
                <a:lnTo>
                  <a:pt x="6592971" y="11989703"/>
                </a:lnTo>
                <a:lnTo>
                  <a:pt x="6929342" y="11989703"/>
                </a:lnTo>
                <a:close/>
                <a:moveTo>
                  <a:pt x="6929342" y="11274028"/>
                </a:moveTo>
                <a:lnTo>
                  <a:pt x="6592971" y="11274028"/>
                </a:lnTo>
                <a:lnTo>
                  <a:pt x="6592971" y="11624575"/>
                </a:lnTo>
                <a:lnTo>
                  <a:pt x="6929342" y="11624575"/>
                </a:lnTo>
                <a:close/>
                <a:moveTo>
                  <a:pt x="6929342" y="10908900"/>
                </a:moveTo>
                <a:lnTo>
                  <a:pt x="6592971" y="10908900"/>
                </a:lnTo>
                <a:lnTo>
                  <a:pt x="6592971" y="11259448"/>
                </a:lnTo>
                <a:lnTo>
                  <a:pt x="6929342" y="11259448"/>
                </a:lnTo>
                <a:close/>
                <a:moveTo>
                  <a:pt x="6929342" y="10543773"/>
                </a:moveTo>
                <a:lnTo>
                  <a:pt x="6592971" y="10543773"/>
                </a:lnTo>
                <a:lnTo>
                  <a:pt x="6592971" y="10894320"/>
                </a:lnTo>
                <a:lnTo>
                  <a:pt x="6929342" y="10894320"/>
                </a:lnTo>
                <a:close/>
                <a:moveTo>
                  <a:pt x="6929342" y="10178645"/>
                </a:moveTo>
                <a:lnTo>
                  <a:pt x="6592971" y="10178645"/>
                </a:lnTo>
                <a:lnTo>
                  <a:pt x="6592971" y="10529192"/>
                </a:lnTo>
                <a:lnTo>
                  <a:pt x="6929342" y="10529192"/>
                </a:lnTo>
                <a:close/>
                <a:moveTo>
                  <a:pt x="6929342" y="9813518"/>
                </a:moveTo>
                <a:lnTo>
                  <a:pt x="6592971" y="9813518"/>
                </a:lnTo>
                <a:lnTo>
                  <a:pt x="6592971" y="10164065"/>
                </a:lnTo>
                <a:lnTo>
                  <a:pt x="6929342" y="10164065"/>
                </a:lnTo>
                <a:close/>
                <a:moveTo>
                  <a:pt x="6929342" y="9448390"/>
                </a:moveTo>
                <a:lnTo>
                  <a:pt x="6592971" y="9448390"/>
                </a:lnTo>
                <a:lnTo>
                  <a:pt x="6592971" y="9798938"/>
                </a:lnTo>
                <a:lnTo>
                  <a:pt x="6929342" y="9798938"/>
                </a:lnTo>
                <a:close/>
                <a:moveTo>
                  <a:pt x="6929342" y="9083262"/>
                </a:moveTo>
                <a:lnTo>
                  <a:pt x="6592971" y="9083262"/>
                </a:lnTo>
                <a:lnTo>
                  <a:pt x="6592971" y="9433810"/>
                </a:lnTo>
                <a:lnTo>
                  <a:pt x="6929342" y="9433810"/>
                </a:lnTo>
                <a:close/>
                <a:moveTo>
                  <a:pt x="6929342" y="8718135"/>
                </a:moveTo>
                <a:lnTo>
                  <a:pt x="6592971" y="8718135"/>
                </a:lnTo>
                <a:lnTo>
                  <a:pt x="6592971" y="9068682"/>
                </a:lnTo>
                <a:lnTo>
                  <a:pt x="6929342" y="9068682"/>
                </a:lnTo>
                <a:close/>
                <a:moveTo>
                  <a:pt x="6929342" y="8353008"/>
                </a:moveTo>
                <a:lnTo>
                  <a:pt x="6592971" y="8353008"/>
                </a:lnTo>
                <a:lnTo>
                  <a:pt x="6592971" y="8703555"/>
                </a:lnTo>
                <a:lnTo>
                  <a:pt x="6929342" y="8703555"/>
                </a:lnTo>
                <a:close/>
                <a:moveTo>
                  <a:pt x="6929342" y="7987881"/>
                </a:moveTo>
                <a:lnTo>
                  <a:pt x="6592971" y="7987881"/>
                </a:lnTo>
                <a:lnTo>
                  <a:pt x="6592971" y="8338428"/>
                </a:lnTo>
                <a:lnTo>
                  <a:pt x="6929342" y="8338428"/>
                </a:lnTo>
                <a:close/>
                <a:moveTo>
                  <a:pt x="6929342" y="7622754"/>
                </a:moveTo>
                <a:lnTo>
                  <a:pt x="6592971" y="7622754"/>
                </a:lnTo>
                <a:lnTo>
                  <a:pt x="6592971" y="7973301"/>
                </a:lnTo>
                <a:lnTo>
                  <a:pt x="6929342" y="7973301"/>
                </a:lnTo>
                <a:close/>
                <a:moveTo>
                  <a:pt x="6929342" y="7257625"/>
                </a:moveTo>
                <a:lnTo>
                  <a:pt x="6592971" y="7257625"/>
                </a:lnTo>
                <a:lnTo>
                  <a:pt x="6592971" y="7608174"/>
                </a:lnTo>
                <a:lnTo>
                  <a:pt x="6929342" y="7608174"/>
                </a:lnTo>
                <a:close/>
                <a:moveTo>
                  <a:pt x="6929342" y="6892501"/>
                </a:moveTo>
                <a:lnTo>
                  <a:pt x="6592971" y="6892501"/>
                </a:lnTo>
                <a:lnTo>
                  <a:pt x="6592971" y="7243044"/>
                </a:lnTo>
                <a:lnTo>
                  <a:pt x="6929342" y="7243044"/>
                </a:lnTo>
                <a:close/>
                <a:moveTo>
                  <a:pt x="6929342" y="6527374"/>
                </a:moveTo>
                <a:lnTo>
                  <a:pt x="6592973" y="6527374"/>
                </a:lnTo>
                <a:lnTo>
                  <a:pt x="6592971" y="6877921"/>
                </a:lnTo>
                <a:lnTo>
                  <a:pt x="6929342" y="6877921"/>
                </a:lnTo>
                <a:close/>
                <a:moveTo>
                  <a:pt x="6929342" y="6187384"/>
                </a:moveTo>
                <a:lnTo>
                  <a:pt x="6592973" y="6187384"/>
                </a:lnTo>
                <a:lnTo>
                  <a:pt x="6592973" y="6512794"/>
                </a:lnTo>
                <a:lnTo>
                  <a:pt x="6929342" y="6512794"/>
                </a:lnTo>
                <a:close/>
                <a:moveTo>
                  <a:pt x="6929343" y="5822257"/>
                </a:moveTo>
                <a:lnTo>
                  <a:pt x="6592972" y="5822257"/>
                </a:lnTo>
                <a:lnTo>
                  <a:pt x="6592972" y="6172803"/>
                </a:lnTo>
                <a:lnTo>
                  <a:pt x="6929343" y="6172803"/>
                </a:lnTo>
                <a:close/>
                <a:moveTo>
                  <a:pt x="6929343" y="5457129"/>
                </a:moveTo>
                <a:lnTo>
                  <a:pt x="6592972" y="5457129"/>
                </a:lnTo>
                <a:lnTo>
                  <a:pt x="6592972" y="5807676"/>
                </a:lnTo>
                <a:lnTo>
                  <a:pt x="6929343" y="5807676"/>
                </a:lnTo>
                <a:close/>
                <a:moveTo>
                  <a:pt x="6929343" y="5092001"/>
                </a:moveTo>
                <a:lnTo>
                  <a:pt x="6592972" y="5092001"/>
                </a:lnTo>
                <a:lnTo>
                  <a:pt x="6592972" y="5442548"/>
                </a:lnTo>
                <a:lnTo>
                  <a:pt x="6929343" y="5442548"/>
                </a:lnTo>
                <a:close/>
                <a:moveTo>
                  <a:pt x="6929343" y="4726873"/>
                </a:moveTo>
                <a:lnTo>
                  <a:pt x="6592972" y="4726873"/>
                </a:lnTo>
                <a:lnTo>
                  <a:pt x="6592972" y="5077421"/>
                </a:lnTo>
                <a:lnTo>
                  <a:pt x="6929343" y="5077421"/>
                </a:lnTo>
                <a:close/>
                <a:moveTo>
                  <a:pt x="6929343" y="4361746"/>
                </a:moveTo>
                <a:lnTo>
                  <a:pt x="6592972" y="4361746"/>
                </a:lnTo>
                <a:lnTo>
                  <a:pt x="6592972" y="4712293"/>
                </a:lnTo>
                <a:lnTo>
                  <a:pt x="6929343" y="4712293"/>
                </a:lnTo>
                <a:close/>
                <a:moveTo>
                  <a:pt x="6929343" y="3996618"/>
                </a:moveTo>
                <a:lnTo>
                  <a:pt x="6592972" y="3996618"/>
                </a:lnTo>
                <a:lnTo>
                  <a:pt x="6592972" y="4347165"/>
                </a:lnTo>
                <a:lnTo>
                  <a:pt x="6929343" y="4347165"/>
                </a:lnTo>
                <a:close/>
                <a:moveTo>
                  <a:pt x="6929343" y="3631491"/>
                </a:moveTo>
                <a:lnTo>
                  <a:pt x="6592972" y="3631491"/>
                </a:lnTo>
                <a:lnTo>
                  <a:pt x="6592972" y="3982038"/>
                </a:lnTo>
                <a:lnTo>
                  <a:pt x="6929343" y="3982038"/>
                </a:lnTo>
                <a:close/>
                <a:moveTo>
                  <a:pt x="6929343" y="3266363"/>
                </a:moveTo>
                <a:lnTo>
                  <a:pt x="6592972" y="3266363"/>
                </a:lnTo>
                <a:lnTo>
                  <a:pt x="6592972" y="3616911"/>
                </a:lnTo>
                <a:lnTo>
                  <a:pt x="6929343" y="3616911"/>
                </a:lnTo>
                <a:close/>
                <a:moveTo>
                  <a:pt x="6929343" y="2901235"/>
                </a:moveTo>
                <a:lnTo>
                  <a:pt x="6592972" y="2901235"/>
                </a:lnTo>
                <a:lnTo>
                  <a:pt x="6592972" y="3251783"/>
                </a:lnTo>
                <a:lnTo>
                  <a:pt x="6929343" y="3251783"/>
                </a:lnTo>
                <a:close/>
                <a:moveTo>
                  <a:pt x="6929343" y="2536108"/>
                </a:moveTo>
                <a:lnTo>
                  <a:pt x="6592972" y="2536108"/>
                </a:lnTo>
                <a:lnTo>
                  <a:pt x="6592972" y="2886655"/>
                </a:lnTo>
                <a:lnTo>
                  <a:pt x="6929343" y="2886655"/>
                </a:lnTo>
                <a:close/>
                <a:moveTo>
                  <a:pt x="6929343" y="2170981"/>
                </a:moveTo>
                <a:lnTo>
                  <a:pt x="6592972" y="2170981"/>
                </a:lnTo>
                <a:lnTo>
                  <a:pt x="6592972" y="2521528"/>
                </a:lnTo>
                <a:lnTo>
                  <a:pt x="6929343" y="2521528"/>
                </a:lnTo>
                <a:close/>
                <a:moveTo>
                  <a:pt x="6929343" y="1805854"/>
                </a:moveTo>
                <a:lnTo>
                  <a:pt x="6592972" y="1805854"/>
                </a:lnTo>
                <a:lnTo>
                  <a:pt x="6592972" y="2156401"/>
                </a:lnTo>
                <a:lnTo>
                  <a:pt x="6929343" y="2156401"/>
                </a:lnTo>
                <a:close/>
                <a:moveTo>
                  <a:pt x="6929343" y="1440727"/>
                </a:moveTo>
                <a:lnTo>
                  <a:pt x="6592972" y="1440727"/>
                </a:lnTo>
                <a:lnTo>
                  <a:pt x="6592972" y="1791274"/>
                </a:lnTo>
                <a:lnTo>
                  <a:pt x="6929343" y="1791274"/>
                </a:lnTo>
                <a:close/>
                <a:moveTo>
                  <a:pt x="6929343" y="1075598"/>
                </a:moveTo>
                <a:lnTo>
                  <a:pt x="6592972" y="1075598"/>
                </a:lnTo>
                <a:lnTo>
                  <a:pt x="6592972" y="1426147"/>
                </a:lnTo>
                <a:lnTo>
                  <a:pt x="6929343" y="1426147"/>
                </a:lnTo>
                <a:close/>
                <a:moveTo>
                  <a:pt x="6929343" y="710474"/>
                </a:moveTo>
                <a:lnTo>
                  <a:pt x="6592972" y="710474"/>
                </a:lnTo>
                <a:lnTo>
                  <a:pt x="6592972" y="1061017"/>
                </a:lnTo>
                <a:lnTo>
                  <a:pt x="6929343" y="1061017"/>
                </a:lnTo>
                <a:close/>
                <a:moveTo>
                  <a:pt x="6929343" y="345347"/>
                </a:moveTo>
                <a:lnTo>
                  <a:pt x="6592974" y="345347"/>
                </a:lnTo>
                <a:lnTo>
                  <a:pt x="6592972" y="695894"/>
                </a:lnTo>
                <a:lnTo>
                  <a:pt x="6929343" y="695894"/>
                </a:lnTo>
                <a:close/>
                <a:moveTo>
                  <a:pt x="7119717" y="330767"/>
                </a:moveTo>
                <a:lnTo>
                  <a:pt x="7119717" y="345347"/>
                </a:lnTo>
                <a:lnTo>
                  <a:pt x="6944563" y="345347"/>
                </a:lnTo>
                <a:lnTo>
                  <a:pt x="6944563" y="695894"/>
                </a:lnTo>
                <a:lnTo>
                  <a:pt x="7119717" y="695894"/>
                </a:lnTo>
                <a:lnTo>
                  <a:pt x="7119717" y="710474"/>
                </a:lnTo>
                <a:lnTo>
                  <a:pt x="6944563" y="710474"/>
                </a:lnTo>
                <a:lnTo>
                  <a:pt x="6944563" y="1061017"/>
                </a:lnTo>
                <a:lnTo>
                  <a:pt x="7119717" y="1061017"/>
                </a:lnTo>
                <a:lnTo>
                  <a:pt x="7119717" y="1075598"/>
                </a:lnTo>
                <a:lnTo>
                  <a:pt x="6944563" y="1075598"/>
                </a:lnTo>
                <a:lnTo>
                  <a:pt x="6944563" y="1426147"/>
                </a:lnTo>
                <a:lnTo>
                  <a:pt x="7119717" y="1426147"/>
                </a:lnTo>
                <a:lnTo>
                  <a:pt x="7119717" y="1440727"/>
                </a:lnTo>
                <a:lnTo>
                  <a:pt x="6944563" y="1440727"/>
                </a:lnTo>
                <a:lnTo>
                  <a:pt x="6944563" y="1791274"/>
                </a:lnTo>
                <a:lnTo>
                  <a:pt x="7119717" y="1791274"/>
                </a:lnTo>
                <a:lnTo>
                  <a:pt x="7119717" y="1805854"/>
                </a:lnTo>
                <a:lnTo>
                  <a:pt x="6944563" y="1805854"/>
                </a:lnTo>
                <a:lnTo>
                  <a:pt x="6944563" y="2156401"/>
                </a:lnTo>
                <a:lnTo>
                  <a:pt x="7119717" y="2156401"/>
                </a:lnTo>
                <a:lnTo>
                  <a:pt x="7119717" y="2170981"/>
                </a:lnTo>
                <a:lnTo>
                  <a:pt x="6944563" y="2170981"/>
                </a:lnTo>
                <a:lnTo>
                  <a:pt x="6944563" y="2521528"/>
                </a:lnTo>
                <a:lnTo>
                  <a:pt x="7119717" y="2521528"/>
                </a:lnTo>
                <a:lnTo>
                  <a:pt x="7119717" y="2536108"/>
                </a:lnTo>
                <a:lnTo>
                  <a:pt x="6944563" y="2536108"/>
                </a:lnTo>
                <a:lnTo>
                  <a:pt x="6944563" y="2886655"/>
                </a:lnTo>
                <a:lnTo>
                  <a:pt x="7119717" y="2886655"/>
                </a:lnTo>
                <a:lnTo>
                  <a:pt x="7119717" y="2901235"/>
                </a:lnTo>
                <a:lnTo>
                  <a:pt x="6944563" y="2901235"/>
                </a:lnTo>
                <a:lnTo>
                  <a:pt x="6944563" y="3251783"/>
                </a:lnTo>
                <a:lnTo>
                  <a:pt x="7119717" y="3251783"/>
                </a:lnTo>
                <a:lnTo>
                  <a:pt x="7119717" y="3266363"/>
                </a:lnTo>
                <a:lnTo>
                  <a:pt x="6944563" y="3266363"/>
                </a:lnTo>
                <a:lnTo>
                  <a:pt x="6944563" y="3616911"/>
                </a:lnTo>
                <a:lnTo>
                  <a:pt x="7119717" y="3616911"/>
                </a:lnTo>
                <a:lnTo>
                  <a:pt x="7119717" y="3631491"/>
                </a:lnTo>
                <a:lnTo>
                  <a:pt x="6944563" y="3631491"/>
                </a:lnTo>
                <a:lnTo>
                  <a:pt x="6944563" y="3982038"/>
                </a:lnTo>
                <a:lnTo>
                  <a:pt x="7119717" y="3982038"/>
                </a:lnTo>
                <a:lnTo>
                  <a:pt x="7119717" y="3996618"/>
                </a:lnTo>
                <a:lnTo>
                  <a:pt x="6944563" y="3996618"/>
                </a:lnTo>
                <a:lnTo>
                  <a:pt x="6944563" y="4347165"/>
                </a:lnTo>
                <a:lnTo>
                  <a:pt x="7119717" y="4347165"/>
                </a:lnTo>
                <a:lnTo>
                  <a:pt x="7119717" y="4361746"/>
                </a:lnTo>
                <a:lnTo>
                  <a:pt x="6944563" y="4361746"/>
                </a:lnTo>
                <a:lnTo>
                  <a:pt x="6944563" y="4712293"/>
                </a:lnTo>
                <a:lnTo>
                  <a:pt x="7119717" y="4712293"/>
                </a:lnTo>
                <a:lnTo>
                  <a:pt x="7119717" y="4726873"/>
                </a:lnTo>
                <a:lnTo>
                  <a:pt x="6944563" y="4726873"/>
                </a:lnTo>
                <a:lnTo>
                  <a:pt x="6944563" y="5077421"/>
                </a:lnTo>
                <a:lnTo>
                  <a:pt x="7119717" y="5077421"/>
                </a:lnTo>
                <a:lnTo>
                  <a:pt x="7119717" y="5092001"/>
                </a:lnTo>
                <a:lnTo>
                  <a:pt x="6944563" y="5092001"/>
                </a:lnTo>
                <a:lnTo>
                  <a:pt x="6944563" y="5442548"/>
                </a:lnTo>
                <a:lnTo>
                  <a:pt x="7119717" y="5442548"/>
                </a:lnTo>
                <a:lnTo>
                  <a:pt x="7119717" y="5457129"/>
                </a:lnTo>
                <a:lnTo>
                  <a:pt x="6944563" y="5457129"/>
                </a:lnTo>
                <a:lnTo>
                  <a:pt x="6944563" y="5807676"/>
                </a:lnTo>
                <a:lnTo>
                  <a:pt x="7119717" y="5807676"/>
                </a:lnTo>
                <a:lnTo>
                  <a:pt x="7119717" y="5822257"/>
                </a:lnTo>
                <a:lnTo>
                  <a:pt x="6944563" y="5822257"/>
                </a:lnTo>
                <a:lnTo>
                  <a:pt x="6944563" y="6172803"/>
                </a:lnTo>
                <a:lnTo>
                  <a:pt x="7119717" y="6172803"/>
                </a:lnTo>
                <a:lnTo>
                  <a:pt x="7119717" y="6187384"/>
                </a:lnTo>
                <a:lnTo>
                  <a:pt x="6944563" y="6187384"/>
                </a:lnTo>
                <a:lnTo>
                  <a:pt x="6944563" y="6357302"/>
                </a:lnTo>
                <a:lnTo>
                  <a:pt x="6944562" y="6357302"/>
                </a:lnTo>
                <a:lnTo>
                  <a:pt x="6944562" y="6512794"/>
                </a:lnTo>
                <a:lnTo>
                  <a:pt x="7119716" y="6512794"/>
                </a:lnTo>
                <a:lnTo>
                  <a:pt x="7119716" y="6527374"/>
                </a:lnTo>
                <a:lnTo>
                  <a:pt x="6944562" y="6527374"/>
                </a:lnTo>
                <a:lnTo>
                  <a:pt x="6944562" y="6877921"/>
                </a:lnTo>
                <a:lnTo>
                  <a:pt x="7119716" y="6877921"/>
                </a:lnTo>
                <a:lnTo>
                  <a:pt x="7119716" y="6892501"/>
                </a:lnTo>
                <a:lnTo>
                  <a:pt x="6944562" y="6892501"/>
                </a:lnTo>
                <a:lnTo>
                  <a:pt x="6944562" y="7243044"/>
                </a:lnTo>
                <a:lnTo>
                  <a:pt x="7119716" y="7243044"/>
                </a:lnTo>
                <a:lnTo>
                  <a:pt x="7119716" y="7257625"/>
                </a:lnTo>
                <a:lnTo>
                  <a:pt x="6944562" y="7257625"/>
                </a:lnTo>
                <a:lnTo>
                  <a:pt x="6944562" y="7608174"/>
                </a:lnTo>
                <a:lnTo>
                  <a:pt x="7119716" y="7608174"/>
                </a:lnTo>
                <a:lnTo>
                  <a:pt x="7119716" y="7622754"/>
                </a:lnTo>
                <a:lnTo>
                  <a:pt x="6944562" y="7622754"/>
                </a:lnTo>
                <a:lnTo>
                  <a:pt x="6944562" y="7973301"/>
                </a:lnTo>
                <a:lnTo>
                  <a:pt x="7119716" y="7973301"/>
                </a:lnTo>
                <a:lnTo>
                  <a:pt x="7119716" y="7987881"/>
                </a:lnTo>
                <a:lnTo>
                  <a:pt x="6944562" y="7987881"/>
                </a:lnTo>
                <a:lnTo>
                  <a:pt x="6944562" y="8338428"/>
                </a:lnTo>
                <a:lnTo>
                  <a:pt x="7119716" y="8338428"/>
                </a:lnTo>
                <a:lnTo>
                  <a:pt x="7119716" y="8353008"/>
                </a:lnTo>
                <a:lnTo>
                  <a:pt x="6944562" y="8353008"/>
                </a:lnTo>
                <a:lnTo>
                  <a:pt x="6944562" y="8703555"/>
                </a:lnTo>
                <a:lnTo>
                  <a:pt x="7119716" y="8703555"/>
                </a:lnTo>
                <a:lnTo>
                  <a:pt x="7119716" y="8718135"/>
                </a:lnTo>
                <a:lnTo>
                  <a:pt x="6944562" y="8718135"/>
                </a:lnTo>
                <a:lnTo>
                  <a:pt x="6944562" y="9068682"/>
                </a:lnTo>
                <a:lnTo>
                  <a:pt x="7119716" y="9068682"/>
                </a:lnTo>
                <a:lnTo>
                  <a:pt x="7119716" y="9083262"/>
                </a:lnTo>
                <a:lnTo>
                  <a:pt x="6944562" y="9083262"/>
                </a:lnTo>
                <a:lnTo>
                  <a:pt x="6944562" y="9433810"/>
                </a:lnTo>
                <a:lnTo>
                  <a:pt x="7119716" y="9433810"/>
                </a:lnTo>
                <a:lnTo>
                  <a:pt x="7119716" y="9448390"/>
                </a:lnTo>
                <a:lnTo>
                  <a:pt x="6944562" y="9448390"/>
                </a:lnTo>
                <a:lnTo>
                  <a:pt x="6944562" y="9798938"/>
                </a:lnTo>
                <a:lnTo>
                  <a:pt x="7119716" y="9798938"/>
                </a:lnTo>
                <a:lnTo>
                  <a:pt x="7119716" y="9813518"/>
                </a:lnTo>
                <a:lnTo>
                  <a:pt x="6944562" y="9813518"/>
                </a:lnTo>
                <a:lnTo>
                  <a:pt x="6944562" y="10164065"/>
                </a:lnTo>
                <a:lnTo>
                  <a:pt x="7119716" y="10164065"/>
                </a:lnTo>
                <a:lnTo>
                  <a:pt x="7119716" y="10178645"/>
                </a:lnTo>
                <a:lnTo>
                  <a:pt x="6944562" y="10178645"/>
                </a:lnTo>
                <a:lnTo>
                  <a:pt x="6944562" y="10529192"/>
                </a:lnTo>
                <a:lnTo>
                  <a:pt x="7119716" y="10529192"/>
                </a:lnTo>
                <a:lnTo>
                  <a:pt x="7119716" y="10543773"/>
                </a:lnTo>
                <a:lnTo>
                  <a:pt x="6944562" y="10543773"/>
                </a:lnTo>
                <a:lnTo>
                  <a:pt x="6944562" y="10894320"/>
                </a:lnTo>
                <a:lnTo>
                  <a:pt x="7119716" y="10894320"/>
                </a:lnTo>
                <a:lnTo>
                  <a:pt x="7119716" y="10908900"/>
                </a:lnTo>
                <a:lnTo>
                  <a:pt x="6944562" y="10908900"/>
                </a:lnTo>
                <a:lnTo>
                  <a:pt x="6944562" y="11259448"/>
                </a:lnTo>
                <a:lnTo>
                  <a:pt x="7119716" y="11259448"/>
                </a:lnTo>
                <a:lnTo>
                  <a:pt x="7119716" y="11274028"/>
                </a:lnTo>
                <a:lnTo>
                  <a:pt x="6944562" y="11274028"/>
                </a:lnTo>
                <a:lnTo>
                  <a:pt x="6944562" y="11624575"/>
                </a:lnTo>
                <a:lnTo>
                  <a:pt x="7119716" y="11624575"/>
                </a:lnTo>
                <a:lnTo>
                  <a:pt x="7119716" y="11639156"/>
                </a:lnTo>
                <a:lnTo>
                  <a:pt x="6944562" y="11639156"/>
                </a:lnTo>
                <a:lnTo>
                  <a:pt x="6944562" y="11989703"/>
                </a:lnTo>
                <a:lnTo>
                  <a:pt x="7119716" y="11989703"/>
                </a:lnTo>
                <a:lnTo>
                  <a:pt x="7119716" y="12004284"/>
                </a:lnTo>
                <a:lnTo>
                  <a:pt x="6944562" y="12004284"/>
                </a:lnTo>
                <a:lnTo>
                  <a:pt x="6944562" y="12354830"/>
                </a:lnTo>
                <a:lnTo>
                  <a:pt x="7119716" y="12354830"/>
                </a:lnTo>
                <a:lnTo>
                  <a:pt x="7119716" y="12369411"/>
                </a:lnTo>
                <a:lnTo>
                  <a:pt x="6944562" y="12369411"/>
                </a:lnTo>
                <a:lnTo>
                  <a:pt x="6944562" y="12539329"/>
                </a:lnTo>
                <a:lnTo>
                  <a:pt x="6929342" y="12539329"/>
                </a:lnTo>
                <a:lnTo>
                  <a:pt x="6929342" y="12369411"/>
                </a:lnTo>
                <a:lnTo>
                  <a:pt x="6592971" y="12369411"/>
                </a:lnTo>
                <a:lnTo>
                  <a:pt x="6592971" y="12539329"/>
                </a:lnTo>
                <a:lnTo>
                  <a:pt x="6577751" y="12539329"/>
                </a:lnTo>
                <a:lnTo>
                  <a:pt x="6577751" y="12369411"/>
                </a:lnTo>
                <a:lnTo>
                  <a:pt x="6241382" y="12369411"/>
                </a:lnTo>
                <a:lnTo>
                  <a:pt x="6241382" y="12539329"/>
                </a:lnTo>
                <a:lnTo>
                  <a:pt x="6226162" y="12539329"/>
                </a:lnTo>
                <a:lnTo>
                  <a:pt x="6226162" y="12369411"/>
                </a:lnTo>
                <a:lnTo>
                  <a:pt x="5889793" y="12369412"/>
                </a:lnTo>
                <a:lnTo>
                  <a:pt x="5889793" y="12539329"/>
                </a:lnTo>
                <a:lnTo>
                  <a:pt x="5874573" y="12539329"/>
                </a:lnTo>
                <a:lnTo>
                  <a:pt x="5874573" y="12369412"/>
                </a:lnTo>
                <a:lnTo>
                  <a:pt x="5538203" y="12369412"/>
                </a:lnTo>
                <a:lnTo>
                  <a:pt x="5538203" y="12539329"/>
                </a:lnTo>
                <a:lnTo>
                  <a:pt x="5522983" y="12539329"/>
                </a:lnTo>
                <a:lnTo>
                  <a:pt x="5522983" y="12369412"/>
                </a:lnTo>
                <a:lnTo>
                  <a:pt x="5186613" y="12369412"/>
                </a:lnTo>
                <a:lnTo>
                  <a:pt x="5186613" y="12539329"/>
                </a:lnTo>
                <a:lnTo>
                  <a:pt x="5171393" y="12539329"/>
                </a:lnTo>
                <a:lnTo>
                  <a:pt x="5171393" y="12369412"/>
                </a:lnTo>
                <a:lnTo>
                  <a:pt x="4835023" y="12369410"/>
                </a:lnTo>
                <a:lnTo>
                  <a:pt x="4835023" y="12539329"/>
                </a:lnTo>
                <a:lnTo>
                  <a:pt x="4819803" y="12539329"/>
                </a:lnTo>
                <a:lnTo>
                  <a:pt x="4819803" y="12369410"/>
                </a:lnTo>
                <a:lnTo>
                  <a:pt x="4483433" y="12369410"/>
                </a:lnTo>
                <a:lnTo>
                  <a:pt x="4483433" y="12539329"/>
                </a:lnTo>
                <a:lnTo>
                  <a:pt x="4468213" y="12539329"/>
                </a:lnTo>
                <a:lnTo>
                  <a:pt x="4468213" y="12369410"/>
                </a:lnTo>
                <a:lnTo>
                  <a:pt x="4131843" y="12369410"/>
                </a:lnTo>
                <a:lnTo>
                  <a:pt x="4131843" y="12539329"/>
                </a:lnTo>
                <a:lnTo>
                  <a:pt x="4116623" y="12539329"/>
                </a:lnTo>
                <a:lnTo>
                  <a:pt x="4116623" y="12369410"/>
                </a:lnTo>
                <a:lnTo>
                  <a:pt x="3780250" y="12369410"/>
                </a:lnTo>
                <a:lnTo>
                  <a:pt x="3780250" y="12539329"/>
                </a:lnTo>
                <a:lnTo>
                  <a:pt x="3765030" y="12539329"/>
                </a:lnTo>
                <a:lnTo>
                  <a:pt x="3765030" y="12369410"/>
                </a:lnTo>
                <a:lnTo>
                  <a:pt x="3586162" y="12369410"/>
                </a:lnTo>
                <a:lnTo>
                  <a:pt x="3586162" y="12369411"/>
                </a:lnTo>
                <a:lnTo>
                  <a:pt x="3411008" y="12369411"/>
                </a:lnTo>
                <a:lnTo>
                  <a:pt x="3411008" y="12539329"/>
                </a:lnTo>
                <a:lnTo>
                  <a:pt x="3395788" y="12539329"/>
                </a:lnTo>
                <a:lnTo>
                  <a:pt x="3395788" y="12369411"/>
                </a:lnTo>
                <a:lnTo>
                  <a:pt x="3059418" y="12369411"/>
                </a:lnTo>
                <a:lnTo>
                  <a:pt x="3059418" y="12539329"/>
                </a:lnTo>
                <a:lnTo>
                  <a:pt x="3044198" y="12539329"/>
                </a:lnTo>
                <a:lnTo>
                  <a:pt x="3044198" y="12369411"/>
                </a:lnTo>
                <a:lnTo>
                  <a:pt x="2707828" y="12369411"/>
                </a:lnTo>
                <a:lnTo>
                  <a:pt x="2707828" y="12539329"/>
                </a:lnTo>
                <a:lnTo>
                  <a:pt x="2692608" y="12539329"/>
                </a:lnTo>
                <a:lnTo>
                  <a:pt x="2692608" y="12369411"/>
                </a:lnTo>
                <a:lnTo>
                  <a:pt x="2356239" y="12369412"/>
                </a:lnTo>
                <a:lnTo>
                  <a:pt x="2356239" y="12539329"/>
                </a:lnTo>
                <a:lnTo>
                  <a:pt x="2341019" y="12539329"/>
                </a:lnTo>
                <a:lnTo>
                  <a:pt x="2341019" y="12369412"/>
                </a:lnTo>
                <a:lnTo>
                  <a:pt x="2004649" y="12369412"/>
                </a:lnTo>
                <a:lnTo>
                  <a:pt x="2004649" y="12539329"/>
                </a:lnTo>
                <a:lnTo>
                  <a:pt x="1989429" y="12539329"/>
                </a:lnTo>
                <a:lnTo>
                  <a:pt x="1989429" y="12369412"/>
                </a:lnTo>
                <a:lnTo>
                  <a:pt x="1653059" y="12369412"/>
                </a:lnTo>
                <a:lnTo>
                  <a:pt x="1653059" y="12539329"/>
                </a:lnTo>
                <a:lnTo>
                  <a:pt x="1637839" y="12539329"/>
                </a:lnTo>
                <a:lnTo>
                  <a:pt x="1637839" y="12369412"/>
                </a:lnTo>
                <a:lnTo>
                  <a:pt x="1301469" y="12369410"/>
                </a:lnTo>
                <a:lnTo>
                  <a:pt x="1301469" y="12539329"/>
                </a:lnTo>
                <a:lnTo>
                  <a:pt x="1286249" y="12539329"/>
                </a:lnTo>
                <a:lnTo>
                  <a:pt x="1286249" y="12369410"/>
                </a:lnTo>
                <a:lnTo>
                  <a:pt x="949879" y="12369410"/>
                </a:lnTo>
                <a:lnTo>
                  <a:pt x="949879" y="12539329"/>
                </a:lnTo>
                <a:lnTo>
                  <a:pt x="934659" y="12539329"/>
                </a:lnTo>
                <a:lnTo>
                  <a:pt x="934659" y="12369410"/>
                </a:lnTo>
                <a:lnTo>
                  <a:pt x="598290" y="12369410"/>
                </a:lnTo>
                <a:lnTo>
                  <a:pt x="598290" y="12539329"/>
                </a:lnTo>
                <a:lnTo>
                  <a:pt x="583070" y="12539329"/>
                </a:lnTo>
                <a:lnTo>
                  <a:pt x="583070" y="12369410"/>
                </a:lnTo>
                <a:lnTo>
                  <a:pt x="246697" y="12369410"/>
                </a:lnTo>
                <a:lnTo>
                  <a:pt x="246697" y="12539329"/>
                </a:lnTo>
                <a:lnTo>
                  <a:pt x="231477" y="12539329"/>
                </a:lnTo>
                <a:lnTo>
                  <a:pt x="231477" y="12369410"/>
                </a:lnTo>
                <a:lnTo>
                  <a:pt x="0" y="12369410"/>
                </a:lnTo>
                <a:lnTo>
                  <a:pt x="0" y="12354830"/>
                </a:lnTo>
                <a:lnTo>
                  <a:pt x="231477" y="12354830"/>
                </a:lnTo>
                <a:lnTo>
                  <a:pt x="231477" y="12004282"/>
                </a:lnTo>
                <a:lnTo>
                  <a:pt x="0" y="12004282"/>
                </a:lnTo>
                <a:lnTo>
                  <a:pt x="0" y="11989703"/>
                </a:lnTo>
                <a:lnTo>
                  <a:pt x="231477" y="11989703"/>
                </a:lnTo>
                <a:lnTo>
                  <a:pt x="231477" y="11639155"/>
                </a:lnTo>
                <a:lnTo>
                  <a:pt x="0" y="11639155"/>
                </a:lnTo>
                <a:lnTo>
                  <a:pt x="0" y="11624575"/>
                </a:lnTo>
                <a:lnTo>
                  <a:pt x="231477" y="11624575"/>
                </a:lnTo>
                <a:lnTo>
                  <a:pt x="231477" y="11274028"/>
                </a:lnTo>
                <a:lnTo>
                  <a:pt x="0" y="11274028"/>
                </a:lnTo>
                <a:lnTo>
                  <a:pt x="0" y="11259448"/>
                </a:lnTo>
                <a:lnTo>
                  <a:pt x="231477" y="11259448"/>
                </a:lnTo>
                <a:lnTo>
                  <a:pt x="231477" y="10908900"/>
                </a:lnTo>
                <a:lnTo>
                  <a:pt x="0" y="10908900"/>
                </a:lnTo>
                <a:lnTo>
                  <a:pt x="0" y="10894320"/>
                </a:lnTo>
                <a:lnTo>
                  <a:pt x="231477" y="10894320"/>
                </a:lnTo>
                <a:lnTo>
                  <a:pt x="231477" y="10543772"/>
                </a:lnTo>
                <a:lnTo>
                  <a:pt x="0" y="10543772"/>
                </a:lnTo>
                <a:lnTo>
                  <a:pt x="0" y="10529192"/>
                </a:lnTo>
                <a:lnTo>
                  <a:pt x="231477" y="10529192"/>
                </a:lnTo>
                <a:lnTo>
                  <a:pt x="231477" y="10178645"/>
                </a:lnTo>
                <a:lnTo>
                  <a:pt x="0" y="10178645"/>
                </a:lnTo>
                <a:lnTo>
                  <a:pt x="0" y="10164065"/>
                </a:lnTo>
                <a:lnTo>
                  <a:pt x="231477" y="10164065"/>
                </a:lnTo>
                <a:lnTo>
                  <a:pt x="231477" y="9813518"/>
                </a:lnTo>
                <a:lnTo>
                  <a:pt x="0" y="9813518"/>
                </a:lnTo>
                <a:lnTo>
                  <a:pt x="0" y="9798938"/>
                </a:lnTo>
                <a:lnTo>
                  <a:pt x="231477" y="9798938"/>
                </a:lnTo>
                <a:lnTo>
                  <a:pt x="231477" y="9448390"/>
                </a:lnTo>
                <a:lnTo>
                  <a:pt x="0" y="9448390"/>
                </a:lnTo>
                <a:lnTo>
                  <a:pt x="0" y="9433810"/>
                </a:lnTo>
                <a:lnTo>
                  <a:pt x="231477" y="9433810"/>
                </a:lnTo>
                <a:lnTo>
                  <a:pt x="231477" y="9083262"/>
                </a:lnTo>
                <a:lnTo>
                  <a:pt x="0" y="9083262"/>
                </a:lnTo>
                <a:lnTo>
                  <a:pt x="0" y="9068682"/>
                </a:lnTo>
                <a:lnTo>
                  <a:pt x="231477" y="9068682"/>
                </a:lnTo>
                <a:lnTo>
                  <a:pt x="231477" y="8718135"/>
                </a:lnTo>
                <a:lnTo>
                  <a:pt x="0" y="8718135"/>
                </a:lnTo>
                <a:lnTo>
                  <a:pt x="0" y="8703555"/>
                </a:lnTo>
                <a:lnTo>
                  <a:pt x="231477" y="8703555"/>
                </a:lnTo>
                <a:lnTo>
                  <a:pt x="231477" y="8353008"/>
                </a:lnTo>
                <a:lnTo>
                  <a:pt x="0" y="8353008"/>
                </a:lnTo>
                <a:lnTo>
                  <a:pt x="0" y="8338428"/>
                </a:lnTo>
                <a:lnTo>
                  <a:pt x="231477" y="8338428"/>
                </a:lnTo>
                <a:lnTo>
                  <a:pt x="231477" y="7987881"/>
                </a:lnTo>
                <a:lnTo>
                  <a:pt x="0" y="7987881"/>
                </a:lnTo>
                <a:lnTo>
                  <a:pt x="0" y="7973301"/>
                </a:lnTo>
                <a:lnTo>
                  <a:pt x="231477" y="7973301"/>
                </a:lnTo>
                <a:lnTo>
                  <a:pt x="231477" y="7622754"/>
                </a:lnTo>
                <a:lnTo>
                  <a:pt x="0" y="7622754"/>
                </a:lnTo>
                <a:lnTo>
                  <a:pt x="0" y="7608174"/>
                </a:lnTo>
                <a:lnTo>
                  <a:pt x="231477" y="7608174"/>
                </a:lnTo>
                <a:lnTo>
                  <a:pt x="231477" y="7257625"/>
                </a:lnTo>
                <a:lnTo>
                  <a:pt x="0" y="7257625"/>
                </a:lnTo>
                <a:lnTo>
                  <a:pt x="0" y="7243044"/>
                </a:lnTo>
                <a:lnTo>
                  <a:pt x="231477" y="7243044"/>
                </a:lnTo>
                <a:lnTo>
                  <a:pt x="231477" y="6892501"/>
                </a:lnTo>
                <a:lnTo>
                  <a:pt x="0" y="6892501"/>
                </a:lnTo>
                <a:lnTo>
                  <a:pt x="0" y="6877920"/>
                </a:lnTo>
                <a:lnTo>
                  <a:pt x="231477" y="6877920"/>
                </a:lnTo>
                <a:lnTo>
                  <a:pt x="231477" y="6527374"/>
                </a:lnTo>
                <a:lnTo>
                  <a:pt x="0" y="6527374"/>
                </a:lnTo>
                <a:lnTo>
                  <a:pt x="0" y="6512794"/>
                </a:lnTo>
                <a:lnTo>
                  <a:pt x="231477" y="6512794"/>
                </a:lnTo>
                <a:lnTo>
                  <a:pt x="231477" y="6187383"/>
                </a:lnTo>
                <a:lnTo>
                  <a:pt x="1" y="6187383"/>
                </a:lnTo>
                <a:lnTo>
                  <a:pt x="1" y="6172803"/>
                </a:lnTo>
                <a:lnTo>
                  <a:pt x="231478" y="6172803"/>
                </a:lnTo>
                <a:lnTo>
                  <a:pt x="231478" y="5822255"/>
                </a:lnTo>
                <a:lnTo>
                  <a:pt x="1" y="5822255"/>
                </a:lnTo>
                <a:lnTo>
                  <a:pt x="1" y="5807676"/>
                </a:lnTo>
                <a:lnTo>
                  <a:pt x="231478" y="5807676"/>
                </a:lnTo>
                <a:lnTo>
                  <a:pt x="231478" y="5457129"/>
                </a:lnTo>
                <a:lnTo>
                  <a:pt x="1" y="5457129"/>
                </a:lnTo>
                <a:lnTo>
                  <a:pt x="1" y="5442548"/>
                </a:lnTo>
                <a:lnTo>
                  <a:pt x="231478" y="5442548"/>
                </a:lnTo>
                <a:lnTo>
                  <a:pt x="231478" y="5092001"/>
                </a:lnTo>
                <a:lnTo>
                  <a:pt x="1" y="5092001"/>
                </a:lnTo>
                <a:lnTo>
                  <a:pt x="1" y="5077421"/>
                </a:lnTo>
                <a:lnTo>
                  <a:pt x="231478" y="5077421"/>
                </a:lnTo>
                <a:lnTo>
                  <a:pt x="231478" y="4726873"/>
                </a:lnTo>
                <a:lnTo>
                  <a:pt x="1" y="4726873"/>
                </a:lnTo>
                <a:lnTo>
                  <a:pt x="1" y="4712293"/>
                </a:lnTo>
                <a:lnTo>
                  <a:pt x="231478" y="4712293"/>
                </a:lnTo>
                <a:lnTo>
                  <a:pt x="231478" y="4361745"/>
                </a:lnTo>
                <a:lnTo>
                  <a:pt x="1" y="4361745"/>
                </a:lnTo>
                <a:lnTo>
                  <a:pt x="1" y="4347165"/>
                </a:lnTo>
                <a:lnTo>
                  <a:pt x="231478" y="4347165"/>
                </a:lnTo>
                <a:lnTo>
                  <a:pt x="231478" y="3996618"/>
                </a:lnTo>
                <a:lnTo>
                  <a:pt x="1" y="3996618"/>
                </a:lnTo>
                <a:lnTo>
                  <a:pt x="1" y="3982038"/>
                </a:lnTo>
                <a:lnTo>
                  <a:pt x="231478" y="3982038"/>
                </a:lnTo>
                <a:lnTo>
                  <a:pt x="231478" y="3631491"/>
                </a:lnTo>
                <a:lnTo>
                  <a:pt x="1" y="3631491"/>
                </a:lnTo>
                <a:lnTo>
                  <a:pt x="1" y="3616911"/>
                </a:lnTo>
                <a:lnTo>
                  <a:pt x="231478" y="3616911"/>
                </a:lnTo>
                <a:lnTo>
                  <a:pt x="231478" y="3266363"/>
                </a:lnTo>
                <a:lnTo>
                  <a:pt x="1" y="3266363"/>
                </a:lnTo>
                <a:lnTo>
                  <a:pt x="1" y="3251783"/>
                </a:lnTo>
                <a:lnTo>
                  <a:pt x="231478" y="3251783"/>
                </a:lnTo>
                <a:lnTo>
                  <a:pt x="231478" y="2901235"/>
                </a:lnTo>
                <a:lnTo>
                  <a:pt x="1" y="2901235"/>
                </a:lnTo>
                <a:lnTo>
                  <a:pt x="1" y="2886655"/>
                </a:lnTo>
                <a:lnTo>
                  <a:pt x="231478" y="2886655"/>
                </a:lnTo>
                <a:lnTo>
                  <a:pt x="231478" y="2536108"/>
                </a:lnTo>
                <a:lnTo>
                  <a:pt x="1" y="2536108"/>
                </a:lnTo>
                <a:lnTo>
                  <a:pt x="1" y="2521528"/>
                </a:lnTo>
                <a:lnTo>
                  <a:pt x="231478" y="2521528"/>
                </a:lnTo>
                <a:lnTo>
                  <a:pt x="231478" y="2170981"/>
                </a:lnTo>
                <a:lnTo>
                  <a:pt x="1" y="2170981"/>
                </a:lnTo>
                <a:lnTo>
                  <a:pt x="1" y="2156401"/>
                </a:lnTo>
                <a:lnTo>
                  <a:pt x="231478" y="2156401"/>
                </a:lnTo>
                <a:lnTo>
                  <a:pt x="231478" y="1805854"/>
                </a:lnTo>
                <a:lnTo>
                  <a:pt x="1" y="1805854"/>
                </a:lnTo>
                <a:lnTo>
                  <a:pt x="1" y="1791274"/>
                </a:lnTo>
                <a:lnTo>
                  <a:pt x="231478" y="1791274"/>
                </a:lnTo>
                <a:lnTo>
                  <a:pt x="231478" y="1440727"/>
                </a:lnTo>
                <a:lnTo>
                  <a:pt x="1" y="1440727"/>
                </a:lnTo>
                <a:lnTo>
                  <a:pt x="1" y="1426147"/>
                </a:lnTo>
                <a:lnTo>
                  <a:pt x="231478" y="1426147"/>
                </a:lnTo>
                <a:lnTo>
                  <a:pt x="231478" y="1075598"/>
                </a:lnTo>
                <a:lnTo>
                  <a:pt x="1" y="1075598"/>
                </a:lnTo>
                <a:lnTo>
                  <a:pt x="1" y="1061017"/>
                </a:lnTo>
                <a:lnTo>
                  <a:pt x="231478" y="1061017"/>
                </a:lnTo>
                <a:lnTo>
                  <a:pt x="231478" y="710474"/>
                </a:lnTo>
                <a:lnTo>
                  <a:pt x="1" y="710474"/>
                </a:lnTo>
                <a:lnTo>
                  <a:pt x="1" y="695893"/>
                </a:lnTo>
                <a:lnTo>
                  <a:pt x="231478" y="695893"/>
                </a:lnTo>
                <a:lnTo>
                  <a:pt x="231478" y="345347"/>
                </a:lnTo>
                <a:lnTo>
                  <a:pt x="1" y="345347"/>
                </a:lnTo>
                <a:lnTo>
                  <a:pt x="1" y="330767"/>
                </a:lnTo>
                <a:lnTo>
                  <a:pt x="231478" y="330767"/>
                </a:lnTo>
                <a:lnTo>
                  <a:pt x="231478" y="0"/>
                </a:lnTo>
                <a:lnTo>
                  <a:pt x="246698" y="0"/>
                </a:lnTo>
                <a:lnTo>
                  <a:pt x="246698" y="330767"/>
                </a:lnTo>
                <a:lnTo>
                  <a:pt x="583071" y="330767"/>
                </a:lnTo>
                <a:lnTo>
                  <a:pt x="583071" y="0"/>
                </a:lnTo>
                <a:lnTo>
                  <a:pt x="598291" y="0"/>
                </a:lnTo>
                <a:lnTo>
                  <a:pt x="598291" y="330767"/>
                </a:lnTo>
                <a:lnTo>
                  <a:pt x="934660" y="330767"/>
                </a:lnTo>
                <a:lnTo>
                  <a:pt x="934660" y="0"/>
                </a:lnTo>
                <a:lnTo>
                  <a:pt x="949880" y="0"/>
                </a:lnTo>
                <a:lnTo>
                  <a:pt x="949880" y="330767"/>
                </a:lnTo>
                <a:lnTo>
                  <a:pt x="1286250" y="330767"/>
                </a:lnTo>
                <a:lnTo>
                  <a:pt x="1286250" y="0"/>
                </a:lnTo>
                <a:lnTo>
                  <a:pt x="1301470" y="0"/>
                </a:lnTo>
                <a:lnTo>
                  <a:pt x="1301470" y="330767"/>
                </a:lnTo>
                <a:lnTo>
                  <a:pt x="1637840" y="330767"/>
                </a:lnTo>
                <a:lnTo>
                  <a:pt x="1637840" y="0"/>
                </a:lnTo>
                <a:lnTo>
                  <a:pt x="1653060" y="0"/>
                </a:lnTo>
                <a:lnTo>
                  <a:pt x="1653060" y="330767"/>
                </a:lnTo>
                <a:lnTo>
                  <a:pt x="1989430" y="330767"/>
                </a:lnTo>
                <a:lnTo>
                  <a:pt x="1989430" y="0"/>
                </a:lnTo>
                <a:lnTo>
                  <a:pt x="2004650" y="0"/>
                </a:lnTo>
                <a:lnTo>
                  <a:pt x="2004650" y="330767"/>
                </a:lnTo>
                <a:lnTo>
                  <a:pt x="2341021" y="330767"/>
                </a:lnTo>
                <a:lnTo>
                  <a:pt x="2341021" y="0"/>
                </a:lnTo>
                <a:lnTo>
                  <a:pt x="2356240" y="0"/>
                </a:lnTo>
                <a:lnTo>
                  <a:pt x="2356240" y="330767"/>
                </a:lnTo>
                <a:lnTo>
                  <a:pt x="2692610" y="330767"/>
                </a:lnTo>
                <a:lnTo>
                  <a:pt x="2692610" y="0"/>
                </a:lnTo>
                <a:lnTo>
                  <a:pt x="2707830" y="0"/>
                </a:lnTo>
                <a:lnTo>
                  <a:pt x="2707830" y="330767"/>
                </a:lnTo>
                <a:lnTo>
                  <a:pt x="3044200" y="330767"/>
                </a:lnTo>
                <a:lnTo>
                  <a:pt x="3044200" y="0"/>
                </a:lnTo>
                <a:lnTo>
                  <a:pt x="3059420" y="0"/>
                </a:lnTo>
                <a:lnTo>
                  <a:pt x="3059420" y="330767"/>
                </a:lnTo>
                <a:lnTo>
                  <a:pt x="3395790" y="330767"/>
                </a:lnTo>
                <a:lnTo>
                  <a:pt x="3395790" y="0"/>
                </a:lnTo>
                <a:lnTo>
                  <a:pt x="3411010" y="0"/>
                </a:lnTo>
                <a:lnTo>
                  <a:pt x="3411010" y="330767"/>
                </a:lnTo>
                <a:lnTo>
                  <a:pt x="3586163" y="330767"/>
                </a:lnTo>
                <a:lnTo>
                  <a:pt x="3765031" y="330767"/>
                </a:lnTo>
                <a:lnTo>
                  <a:pt x="3765031" y="0"/>
                </a:lnTo>
                <a:lnTo>
                  <a:pt x="3780252" y="0"/>
                </a:lnTo>
                <a:lnTo>
                  <a:pt x="3780252" y="330767"/>
                </a:lnTo>
                <a:lnTo>
                  <a:pt x="4116624" y="330767"/>
                </a:lnTo>
                <a:lnTo>
                  <a:pt x="4116624" y="0"/>
                </a:lnTo>
                <a:lnTo>
                  <a:pt x="4131845" y="0"/>
                </a:lnTo>
                <a:lnTo>
                  <a:pt x="4131845" y="330767"/>
                </a:lnTo>
                <a:lnTo>
                  <a:pt x="4468214" y="330767"/>
                </a:lnTo>
                <a:lnTo>
                  <a:pt x="4468214" y="0"/>
                </a:lnTo>
                <a:lnTo>
                  <a:pt x="4483434" y="0"/>
                </a:lnTo>
                <a:lnTo>
                  <a:pt x="4483434" y="330767"/>
                </a:lnTo>
                <a:lnTo>
                  <a:pt x="4819804" y="330767"/>
                </a:lnTo>
                <a:lnTo>
                  <a:pt x="4819804" y="0"/>
                </a:lnTo>
                <a:lnTo>
                  <a:pt x="4835024" y="0"/>
                </a:lnTo>
                <a:lnTo>
                  <a:pt x="4835024" y="330767"/>
                </a:lnTo>
                <a:lnTo>
                  <a:pt x="5171394" y="330767"/>
                </a:lnTo>
                <a:lnTo>
                  <a:pt x="5171394" y="0"/>
                </a:lnTo>
                <a:lnTo>
                  <a:pt x="5186614" y="0"/>
                </a:lnTo>
                <a:lnTo>
                  <a:pt x="5186614" y="330767"/>
                </a:lnTo>
                <a:lnTo>
                  <a:pt x="5522984" y="330767"/>
                </a:lnTo>
                <a:lnTo>
                  <a:pt x="5522984" y="0"/>
                </a:lnTo>
                <a:lnTo>
                  <a:pt x="5538204" y="0"/>
                </a:lnTo>
                <a:lnTo>
                  <a:pt x="5538204" y="330767"/>
                </a:lnTo>
                <a:lnTo>
                  <a:pt x="5874574" y="330767"/>
                </a:lnTo>
                <a:lnTo>
                  <a:pt x="5874574" y="0"/>
                </a:lnTo>
                <a:lnTo>
                  <a:pt x="5889794" y="0"/>
                </a:lnTo>
                <a:lnTo>
                  <a:pt x="5889794" y="330767"/>
                </a:lnTo>
                <a:lnTo>
                  <a:pt x="6226164" y="330767"/>
                </a:lnTo>
                <a:lnTo>
                  <a:pt x="6226164" y="0"/>
                </a:lnTo>
                <a:lnTo>
                  <a:pt x="6241384" y="0"/>
                </a:lnTo>
                <a:lnTo>
                  <a:pt x="6241384" y="330767"/>
                </a:lnTo>
                <a:lnTo>
                  <a:pt x="6577753" y="330767"/>
                </a:lnTo>
                <a:lnTo>
                  <a:pt x="6577753" y="0"/>
                </a:lnTo>
                <a:lnTo>
                  <a:pt x="6592974" y="0"/>
                </a:lnTo>
                <a:lnTo>
                  <a:pt x="6592974" y="330767"/>
                </a:lnTo>
                <a:lnTo>
                  <a:pt x="6929343" y="330767"/>
                </a:lnTo>
                <a:lnTo>
                  <a:pt x="6929343" y="0"/>
                </a:lnTo>
                <a:lnTo>
                  <a:pt x="6944563" y="0"/>
                </a:lnTo>
                <a:lnTo>
                  <a:pt x="6944563" y="330767"/>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 name="Google Shape;204;p15"/>
          <p:cNvSpPr/>
          <p:nvPr/>
        </p:nvSpPr>
        <p:spPr>
          <a:xfrm rot="10800000">
            <a:off x="491775" y="1469075"/>
            <a:ext cx="11356200" cy="4694700"/>
          </a:xfrm>
          <a:prstGeom prst="rect">
            <a:avLst/>
          </a:prstGeom>
          <a:solidFill>
            <a:srgbClr val="F2F2F2"/>
          </a:solidFill>
          <a:ln>
            <a:noFill/>
          </a:ln>
          <a:effectLst>
            <a:outerShdw blurRad="101600" dist="38100" dir="60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 name="Google Shape;205;p15"/>
          <p:cNvSpPr/>
          <p:nvPr/>
        </p:nvSpPr>
        <p:spPr>
          <a:xfrm rot="-10673047">
            <a:off x="5229481" y="1239023"/>
            <a:ext cx="1880783" cy="52341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2">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6" name="Google Shape;206;p15"/>
          <p:cNvSpPr txBox="1">
            <a:spLocks noGrp="1"/>
          </p:cNvSpPr>
          <p:nvPr>
            <p:ph type="subTitle" idx="1"/>
          </p:nvPr>
        </p:nvSpPr>
        <p:spPr>
          <a:xfrm>
            <a:off x="8378500" y="1882375"/>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207" name="Google Shape;207;p15"/>
          <p:cNvSpPr txBox="1">
            <a:spLocks noGrp="1"/>
          </p:cNvSpPr>
          <p:nvPr>
            <p:ph type="subTitle" idx="2"/>
          </p:nvPr>
        </p:nvSpPr>
        <p:spPr>
          <a:xfrm>
            <a:off x="8378500" y="4102757"/>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208" name="Google Shape;208;p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lvl1pPr>
            <a:lvl2pPr lvl="1"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9" name="Google Shape;209;p15"/>
          <p:cNvSpPr txBox="1">
            <a:spLocks noGrp="1"/>
          </p:cNvSpPr>
          <p:nvPr>
            <p:ph type="body" idx="3"/>
          </p:nvPr>
        </p:nvSpPr>
        <p:spPr>
          <a:xfrm>
            <a:off x="8378500" y="2318375"/>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210" name="Google Shape;210;p15"/>
          <p:cNvSpPr txBox="1">
            <a:spLocks noGrp="1"/>
          </p:cNvSpPr>
          <p:nvPr>
            <p:ph type="body" idx="4"/>
          </p:nvPr>
        </p:nvSpPr>
        <p:spPr>
          <a:xfrm>
            <a:off x="8378500" y="4506700"/>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211" name="Google Shape;211;p15"/>
          <p:cNvSpPr/>
          <p:nvPr/>
        </p:nvSpPr>
        <p:spPr>
          <a:xfrm>
            <a:off x="1" y="1350"/>
            <a:ext cx="2239859" cy="1973820"/>
          </a:xfrm>
          <a:custGeom>
            <a:avLst/>
            <a:gdLst/>
            <a:ahLst/>
            <a:cxnLst/>
            <a:rect l="l" t="t" r="r" b="b"/>
            <a:pathLst>
              <a:path w="2239859" h="1973820" extrusionOk="0">
                <a:moveTo>
                  <a:pt x="0" y="0"/>
                </a:moveTo>
                <a:lnTo>
                  <a:pt x="2239859" y="0"/>
                </a:lnTo>
                <a:lnTo>
                  <a:pt x="2211109" y="11384"/>
                </a:lnTo>
                <a:cubicBezTo>
                  <a:pt x="2143573" y="39689"/>
                  <a:pt x="2072187" y="61022"/>
                  <a:pt x="2042739" y="143645"/>
                </a:cubicBezTo>
                <a:cubicBezTo>
                  <a:pt x="2030356" y="178506"/>
                  <a:pt x="1998617" y="209516"/>
                  <a:pt x="1969896" y="235011"/>
                </a:cubicBezTo>
                <a:cubicBezTo>
                  <a:pt x="1892475" y="302754"/>
                  <a:pt x="1807145" y="359884"/>
                  <a:pt x="1732742" y="432726"/>
                </a:cubicBezTo>
                <a:cubicBezTo>
                  <a:pt x="1656050" y="508690"/>
                  <a:pt x="1582686" y="587568"/>
                  <a:pt x="1510990" y="667694"/>
                </a:cubicBezTo>
                <a:cubicBezTo>
                  <a:pt x="1478210" y="704324"/>
                  <a:pt x="1440020" y="732732"/>
                  <a:pt x="1404014" y="764783"/>
                </a:cubicBezTo>
                <a:cubicBezTo>
                  <a:pt x="1359789" y="804118"/>
                  <a:pt x="1296936" y="810362"/>
                  <a:pt x="1253959" y="851258"/>
                </a:cubicBezTo>
                <a:cubicBezTo>
                  <a:pt x="1243845" y="854348"/>
                  <a:pt x="1236841" y="863568"/>
                  <a:pt x="1236581" y="874151"/>
                </a:cubicBezTo>
                <a:lnTo>
                  <a:pt x="1213688" y="894963"/>
                </a:lnTo>
                <a:cubicBezTo>
                  <a:pt x="1203104" y="894537"/>
                  <a:pt x="1193146" y="899979"/>
                  <a:pt x="1187777" y="909115"/>
                </a:cubicBezTo>
                <a:cubicBezTo>
                  <a:pt x="1161865" y="910364"/>
                  <a:pt x="1151459" y="933466"/>
                  <a:pt x="1133977" y="946786"/>
                </a:cubicBezTo>
                <a:cubicBezTo>
                  <a:pt x="1101406" y="971657"/>
                  <a:pt x="1080906" y="1011823"/>
                  <a:pt x="1041570" y="1026912"/>
                </a:cubicBezTo>
                <a:cubicBezTo>
                  <a:pt x="981477" y="1049586"/>
                  <a:pt x="929841" y="1090254"/>
                  <a:pt x="893702" y="1143356"/>
                </a:cubicBezTo>
                <a:cubicBezTo>
                  <a:pt x="872265" y="1173742"/>
                  <a:pt x="852077" y="1203815"/>
                  <a:pt x="820859" y="1228166"/>
                </a:cubicBezTo>
                <a:cubicBezTo>
                  <a:pt x="793595" y="1248978"/>
                  <a:pt x="750201" y="1272391"/>
                  <a:pt x="744478" y="1300279"/>
                </a:cubicBezTo>
                <a:cubicBezTo>
                  <a:pt x="731366" y="1362716"/>
                  <a:pt x="676006" y="1393934"/>
                  <a:pt x="651865" y="1447318"/>
                </a:cubicBezTo>
                <a:cubicBezTo>
                  <a:pt x="636672" y="1481241"/>
                  <a:pt x="612113" y="1521200"/>
                  <a:pt x="575693" y="1540972"/>
                </a:cubicBezTo>
                <a:cubicBezTo>
                  <a:pt x="486866" y="1590046"/>
                  <a:pt x="392555" y="1628465"/>
                  <a:pt x="294729" y="1655439"/>
                </a:cubicBezTo>
                <a:cubicBezTo>
                  <a:pt x="259139" y="1665220"/>
                  <a:pt x="230626" y="1684367"/>
                  <a:pt x="215330" y="1717042"/>
                </a:cubicBezTo>
                <a:cubicBezTo>
                  <a:pt x="205755" y="1737854"/>
                  <a:pt x="187962" y="1745555"/>
                  <a:pt x="173706" y="1759395"/>
                </a:cubicBezTo>
                <a:cubicBezTo>
                  <a:pt x="125422" y="1807575"/>
                  <a:pt x="67564" y="1854298"/>
                  <a:pt x="41028" y="1913925"/>
                </a:cubicBezTo>
                <a:cubicBezTo>
                  <a:pt x="33224" y="1931147"/>
                  <a:pt x="25036" y="1945748"/>
                  <a:pt x="16026" y="1957951"/>
                </a:cubicBezTo>
                <a:lnTo>
                  <a:pt x="0" y="1973820"/>
                </a:lnTo>
                <a:close/>
              </a:path>
            </a:pathLst>
          </a:cu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15"/>
          <p:cNvSpPr/>
          <p:nvPr/>
        </p:nvSpPr>
        <p:spPr>
          <a:xfrm>
            <a:off x="1" y="1350"/>
            <a:ext cx="2157476" cy="1855961"/>
          </a:xfrm>
          <a:custGeom>
            <a:avLst/>
            <a:gdLst/>
            <a:ahLst/>
            <a:cxnLst/>
            <a:rect l="l" t="t" r="r" b="b"/>
            <a:pathLst>
              <a:path w="2157476" h="1855961" extrusionOk="0">
                <a:moveTo>
                  <a:pt x="0" y="0"/>
                </a:moveTo>
                <a:lnTo>
                  <a:pt x="2157476" y="0"/>
                </a:lnTo>
                <a:lnTo>
                  <a:pt x="2128730" y="11382"/>
                </a:lnTo>
                <a:cubicBezTo>
                  <a:pt x="2061195" y="39687"/>
                  <a:pt x="1989809" y="61020"/>
                  <a:pt x="1960361" y="143643"/>
                </a:cubicBezTo>
                <a:cubicBezTo>
                  <a:pt x="1947977" y="178504"/>
                  <a:pt x="1916239" y="209514"/>
                  <a:pt x="1887519" y="235009"/>
                </a:cubicBezTo>
                <a:cubicBezTo>
                  <a:pt x="1810097" y="302752"/>
                  <a:pt x="1724768" y="359882"/>
                  <a:pt x="1650364" y="432724"/>
                </a:cubicBezTo>
                <a:cubicBezTo>
                  <a:pt x="1573672" y="508688"/>
                  <a:pt x="1500308" y="587566"/>
                  <a:pt x="1428612" y="667693"/>
                </a:cubicBezTo>
                <a:cubicBezTo>
                  <a:pt x="1395832" y="704322"/>
                  <a:pt x="1357642" y="732730"/>
                  <a:pt x="1321636" y="764781"/>
                </a:cubicBezTo>
                <a:cubicBezTo>
                  <a:pt x="1277411" y="804116"/>
                  <a:pt x="1214558" y="810360"/>
                  <a:pt x="1171581" y="851255"/>
                </a:cubicBezTo>
                <a:cubicBezTo>
                  <a:pt x="1161467" y="854346"/>
                  <a:pt x="1154463" y="863566"/>
                  <a:pt x="1154203" y="874149"/>
                </a:cubicBezTo>
                <a:lnTo>
                  <a:pt x="1131310" y="894961"/>
                </a:lnTo>
                <a:cubicBezTo>
                  <a:pt x="1120726" y="894535"/>
                  <a:pt x="1110768" y="899976"/>
                  <a:pt x="1105399" y="909113"/>
                </a:cubicBezTo>
                <a:cubicBezTo>
                  <a:pt x="1079487" y="910362"/>
                  <a:pt x="1069081" y="933464"/>
                  <a:pt x="1051598" y="946784"/>
                </a:cubicBezTo>
                <a:cubicBezTo>
                  <a:pt x="1019028" y="971654"/>
                  <a:pt x="998528" y="1011821"/>
                  <a:pt x="959193" y="1026910"/>
                </a:cubicBezTo>
                <a:cubicBezTo>
                  <a:pt x="899099" y="1049585"/>
                  <a:pt x="847463" y="1090252"/>
                  <a:pt x="811324" y="1143354"/>
                </a:cubicBezTo>
                <a:cubicBezTo>
                  <a:pt x="789887" y="1173739"/>
                  <a:pt x="769700" y="1203813"/>
                  <a:pt x="738481" y="1228163"/>
                </a:cubicBezTo>
                <a:cubicBezTo>
                  <a:pt x="711217" y="1248976"/>
                  <a:pt x="667823" y="1272389"/>
                  <a:pt x="662100" y="1300277"/>
                </a:cubicBezTo>
                <a:cubicBezTo>
                  <a:pt x="648988" y="1362714"/>
                  <a:pt x="593628" y="1393932"/>
                  <a:pt x="569487" y="1447316"/>
                </a:cubicBezTo>
                <a:cubicBezTo>
                  <a:pt x="554294" y="1481239"/>
                  <a:pt x="529735" y="1521198"/>
                  <a:pt x="493314" y="1540970"/>
                </a:cubicBezTo>
                <a:cubicBezTo>
                  <a:pt x="404488" y="1590044"/>
                  <a:pt x="310178" y="1628463"/>
                  <a:pt x="212351" y="1655437"/>
                </a:cubicBezTo>
                <a:cubicBezTo>
                  <a:pt x="176762" y="1665218"/>
                  <a:pt x="148248" y="1684365"/>
                  <a:pt x="132952" y="1717040"/>
                </a:cubicBezTo>
                <a:cubicBezTo>
                  <a:pt x="123378" y="1737852"/>
                  <a:pt x="105584" y="1745553"/>
                  <a:pt x="91328" y="1759393"/>
                </a:cubicBezTo>
                <a:cubicBezTo>
                  <a:pt x="67186" y="1783483"/>
                  <a:pt x="40651" y="1807209"/>
                  <a:pt x="16834" y="1832365"/>
                </a:cubicBezTo>
                <a:lnTo>
                  <a:pt x="0" y="1855961"/>
                </a:ln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13;p1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Barlow Condensed"/>
                <a:ea typeface="Barlow Condensed"/>
                <a:cs typeface="Barlow Condensed"/>
                <a:sym typeface="Barlow Condensed"/>
              </a:rPr>
              <a:t>SLIDESMANIA.COM</a:t>
            </a:r>
            <a:endParaRPr sz="1200" b="0" i="0" u="none" strike="noStrike" cap="none">
              <a:solidFill>
                <a:schemeClr val="dk1"/>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1pPr>
            <a:lvl2pPr marR="0" lvl="1"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2pPr>
            <a:lvl3pPr marR="0" lvl="2"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3pPr>
            <a:lvl4pPr marR="0" lvl="3"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4pPr>
            <a:lvl5pPr marR="0" lvl="4"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5pPr>
            <a:lvl6pPr marR="0" lvl="5"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6pPr>
            <a:lvl7pPr marR="0" lvl="6"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7pPr>
            <a:lvl8pPr marR="0" lvl="7"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8pPr>
            <a:lvl9pPr marR="0" lvl="8" algn="l" rtl="0">
              <a:lnSpc>
                <a:spcPct val="100000"/>
              </a:lnSpc>
              <a:spcBef>
                <a:spcPts val="0"/>
              </a:spcBef>
              <a:spcAft>
                <a:spcPts val="0"/>
              </a:spcAft>
              <a:buClr>
                <a:schemeClr val="dk1"/>
              </a:buClr>
              <a:buSzPts val="4000"/>
              <a:buFont typeface="Lobster"/>
              <a:buNone/>
              <a:defRPr sz="4000" b="0" i="0" u="none" strike="noStrike" cap="none">
                <a:solidFill>
                  <a:schemeClr val="dk1"/>
                </a:solidFill>
                <a:latin typeface="Lobster"/>
                <a:ea typeface="Lobster"/>
                <a:cs typeface="Lobster"/>
                <a:sym typeface="Lobst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1pPr>
            <a:lvl2pPr marL="914400" marR="0" lvl="1"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2pPr>
            <a:lvl3pPr marL="1371600" marR="0" lvl="2"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3pPr>
            <a:lvl4pPr marL="1828800" marR="0" lvl="3"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4pPr>
            <a:lvl5pPr marL="2286000" marR="0" lvl="4"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5pPr>
            <a:lvl6pPr marL="2743200" marR="0" lvl="5"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6pPr>
            <a:lvl7pPr marL="3200400" marR="0" lvl="6"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7pPr>
            <a:lvl8pPr marL="3657600" marR="0" lvl="7" indent="-349250" algn="l" rtl="0">
              <a:lnSpc>
                <a:spcPct val="115000"/>
              </a:lnSpc>
              <a:spcBef>
                <a:spcPts val="2100"/>
              </a:spcBef>
              <a:spcAft>
                <a:spcPts val="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8pPr>
            <a:lvl9pPr marL="4114800" marR="0" lvl="8" indent="-349250" algn="l" rtl="0">
              <a:lnSpc>
                <a:spcPct val="115000"/>
              </a:lnSpc>
              <a:spcBef>
                <a:spcPts val="2100"/>
              </a:spcBef>
              <a:spcAft>
                <a:spcPts val="2100"/>
              </a:spcAft>
              <a:buClr>
                <a:schemeClr val="dk1"/>
              </a:buClr>
              <a:buSzPts val="1900"/>
              <a:buFont typeface="Shadows Into Light Two"/>
              <a:buChar char="■"/>
              <a:defRPr sz="1900" b="1" i="0" u="none" strike="noStrike" cap="none">
                <a:solidFill>
                  <a:schemeClr val="dk1"/>
                </a:solidFill>
                <a:latin typeface="Shadows Into Light Two"/>
                <a:ea typeface="Shadows Into Light Two"/>
                <a:cs typeface="Shadows Into Light Two"/>
                <a:sym typeface="Shadows Into Light Two"/>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Barlow Condensed"/>
                <a:ea typeface="Barlow Condensed"/>
                <a:cs typeface="Barlow Condensed"/>
                <a:sym typeface="Barlow Condensed"/>
              </a:rPr>
              <a:t>SLIDESMANIA.COM</a:t>
            </a:r>
            <a:endParaRPr sz="12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61" r:id="rId9"/>
    <p:sldLayoutId id="2147483665"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7"/>
          <p:cNvSpPr txBox="1">
            <a:spLocks noGrp="1"/>
          </p:cNvSpPr>
          <p:nvPr>
            <p:ph type="title"/>
          </p:nvPr>
        </p:nvSpPr>
        <p:spPr>
          <a:xfrm>
            <a:off x="415600" y="440967"/>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endParaRPr dirty="0"/>
          </a:p>
        </p:txBody>
      </p:sp>
      <p:sp>
        <p:nvSpPr>
          <p:cNvPr id="535" name="Google Shape;535;p37"/>
          <p:cNvSpPr txBox="1">
            <a:spLocks noGrp="1"/>
          </p:cNvSpPr>
          <p:nvPr>
            <p:ph type="subTitle" idx="1"/>
          </p:nvPr>
        </p:nvSpPr>
        <p:spPr>
          <a:xfrm>
            <a:off x="8378500" y="1882375"/>
            <a:ext cx="3397800" cy="606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800"/>
              <a:buNone/>
            </a:pPr>
            <a:endParaRPr dirty="0">
              <a:highlight>
                <a:schemeClr val="accent1"/>
              </a:highlight>
            </a:endParaRPr>
          </a:p>
        </p:txBody>
      </p:sp>
      <p:sp>
        <p:nvSpPr>
          <p:cNvPr id="536" name="Google Shape;536;p37"/>
          <p:cNvSpPr txBox="1">
            <a:spLocks noGrp="1"/>
          </p:cNvSpPr>
          <p:nvPr>
            <p:ph type="subTitle" idx="2"/>
          </p:nvPr>
        </p:nvSpPr>
        <p:spPr>
          <a:xfrm>
            <a:off x="8378500" y="4102757"/>
            <a:ext cx="3397800" cy="606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800"/>
              <a:buNone/>
            </a:pPr>
            <a:endParaRPr dirty="0">
              <a:highlight>
                <a:schemeClr val="accent1"/>
              </a:highlight>
            </a:endParaRPr>
          </a:p>
        </p:txBody>
      </p:sp>
      <p:sp>
        <p:nvSpPr>
          <p:cNvPr id="749" name="Google Shape;749;p37"/>
          <p:cNvSpPr txBox="1">
            <a:spLocks noGrp="1"/>
          </p:cNvSpPr>
          <p:nvPr>
            <p:ph type="body" idx="3"/>
          </p:nvPr>
        </p:nvSpPr>
        <p:spPr>
          <a:xfrm>
            <a:off x="8378500" y="2318375"/>
            <a:ext cx="3397800" cy="1553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400"/>
              <a:buNone/>
            </a:pPr>
            <a:endParaRPr dirty="0"/>
          </a:p>
        </p:txBody>
      </p:sp>
      <p:sp>
        <p:nvSpPr>
          <p:cNvPr id="750" name="Google Shape;750;p37"/>
          <p:cNvSpPr txBox="1">
            <a:spLocks noGrp="1"/>
          </p:cNvSpPr>
          <p:nvPr>
            <p:ph type="body" idx="4"/>
          </p:nvPr>
        </p:nvSpPr>
        <p:spPr>
          <a:xfrm>
            <a:off x="8378500" y="4506700"/>
            <a:ext cx="3397800" cy="1553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400"/>
              <a:buNone/>
            </a:pPr>
            <a:endParaRPr dirty="0"/>
          </a:p>
        </p:txBody>
      </p:sp>
      <p:pic>
        <p:nvPicPr>
          <p:cNvPr id="3" name="61210099377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836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5"/>
          <p:cNvSpPr txBox="1">
            <a:spLocks noGrp="1"/>
          </p:cNvSpPr>
          <p:nvPr>
            <p:ph type="title"/>
          </p:nvPr>
        </p:nvSpPr>
        <p:spPr>
          <a:xfrm flipH="1">
            <a:off x="9661999" y="1755227"/>
            <a:ext cx="45719" cy="592249"/>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endParaRPr dirty="0"/>
          </a:p>
        </p:txBody>
      </p:sp>
      <p:sp>
        <p:nvSpPr>
          <p:cNvPr id="355" name="Google Shape;355;p25"/>
          <p:cNvSpPr txBox="1">
            <a:spLocks noGrp="1"/>
          </p:cNvSpPr>
          <p:nvPr>
            <p:ph type="body" idx="1"/>
          </p:nvPr>
        </p:nvSpPr>
        <p:spPr>
          <a:xfrm>
            <a:off x="1156139" y="977462"/>
            <a:ext cx="9175530" cy="4382814"/>
          </a:xfrm>
          <a:prstGeom prst="rect">
            <a:avLst/>
          </a:prstGeom>
          <a:noFill/>
          <a:ln>
            <a:noFill/>
          </a:ln>
        </p:spPr>
        <p:txBody>
          <a:bodyPr spcFirstLastPara="1" wrap="square" lIns="121900" tIns="121900" rIns="121900" bIns="121900" anchor="t" anchorCtr="0">
            <a:noAutofit/>
          </a:bodyPr>
          <a:lstStyle/>
          <a:p>
            <a:pPr marL="0" lvl="0" indent="0">
              <a:buNone/>
            </a:pPr>
            <a:r>
              <a:rPr lang="vi-VN" sz="2800" b="0" dirty="0">
                <a:latin typeface="+mj-lt"/>
              </a:rPr>
              <a:t>Phần lớn người Ê Đê theo đạo Tin Lành thuộc dòng Tin Lành hệ Báp-tít] được các nhà truyền giáo Na Uy, Phần Lan từ Bắc Âu truyền vào những năm đầu thế kỷ 20. Đắc Lắc nơi tập trung đông người Ê Đê nhất cũng là nơi có tín đồ Tin Lành nhiều nhất Việt Nam, đây được coi một trong những trung tâm đạo Tin Lành lớn nhất khu vực Đông Dương. Họ thường đọc kinh cầu nguyện tại các nhà riêng của mục sư,hiện tại các nhà thờ Tin lành vẫn chưa nhiều.</a:t>
            </a:r>
            <a:endParaRPr sz="2800" dirty="0">
              <a:latin typeface="+mj-lt"/>
            </a:endParaRPr>
          </a:p>
        </p:txBody>
      </p:sp>
      <p:sp>
        <p:nvSpPr>
          <p:cNvPr id="356" name="Google Shape;356;p25"/>
          <p:cNvSpPr/>
          <p:nvPr/>
        </p:nvSpPr>
        <p:spPr>
          <a:xfrm>
            <a:off x="7050389" y="426724"/>
            <a:ext cx="1429864" cy="39523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4"/>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57" name="Google Shape;357;p25"/>
          <p:cNvGrpSpPr/>
          <p:nvPr/>
        </p:nvGrpSpPr>
        <p:grpSpPr>
          <a:xfrm rot="2700000">
            <a:off x="591223" y="5280217"/>
            <a:ext cx="1429850" cy="395235"/>
            <a:chOff x="5297414" y="2459324"/>
            <a:chExt cx="1429864" cy="395239"/>
          </a:xfrm>
        </p:grpSpPr>
        <p:sp>
          <p:nvSpPr>
            <p:cNvPr id="358" name="Google Shape;358;p25"/>
            <p:cNvSpPr/>
            <p:nvPr/>
          </p:nvSpPr>
          <p:spPr>
            <a:xfrm>
              <a:off x="5297414" y="2459324"/>
              <a:ext cx="1429864" cy="39523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3"/>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25"/>
            <p:cNvSpPr/>
            <p:nvPr/>
          </p:nvSpPr>
          <p:spPr>
            <a:xfrm rot="-5400000">
              <a:off x="5814742" y="1948480"/>
              <a:ext cx="395202" cy="1416890"/>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60" name="Google Shape;360;p25"/>
          <p:cNvSpPr/>
          <p:nvPr/>
        </p:nvSpPr>
        <p:spPr>
          <a:xfrm rot="-5400000">
            <a:off x="7567717" y="-84095"/>
            <a:ext cx="395202" cy="1416890"/>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anim calcmode="lin" valueType="num">
                                      <p:cBhvr additive="base">
                                        <p:cTn id="7" dur="1000" fill="hold"/>
                                        <p:tgtEl>
                                          <p:spTgt spid="35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9"/>
          <p:cNvSpPr/>
          <p:nvPr/>
        </p:nvSpPr>
        <p:spPr>
          <a:xfrm>
            <a:off x="560975" y="1413750"/>
            <a:ext cx="11095500" cy="38781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6" name="Google Shape;406;p29"/>
          <p:cNvSpPr txBox="1">
            <a:spLocks noGrp="1"/>
          </p:cNvSpPr>
          <p:nvPr>
            <p:ph type="title"/>
          </p:nvPr>
        </p:nvSpPr>
        <p:spPr>
          <a:xfrm flipH="1" flipV="1">
            <a:off x="6416599" y="-357352"/>
            <a:ext cx="1098297" cy="2279427"/>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7000"/>
              <a:buNone/>
            </a:pPr>
            <a:endParaRPr dirty="0"/>
          </a:p>
        </p:txBody>
      </p:sp>
      <p:sp>
        <p:nvSpPr>
          <p:cNvPr id="407" name="Google Shape;407;p29"/>
          <p:cNvSpPr txBox="1">
            <a:spLocks noGrp="1"/>
          </p:cNvSpPr>
          <p:nvPr>
            <p:ph type="body" idx="4294967295"/>
          </p:nvPr>
        </p:nvSpPr>
        <p:spPr>
          <a:xfrm>
            <a:off x="560975" y="1413749"/>
            <a:ext cx="6953921" cy="3641775"/>
          </a:xfrm>
          <a:prstGeom prst="rect">
            <a:avLst/>
          </a:prstGeom>
          <a:noFill/>
          <a:ln>
            <a:noFill/>
          </a:ln>
        </p:spPr>
        <p:txBody>
          <a:bodyPr spcFirstLastPara="1" wrap="square" lIns="121900" tIns="121900" rIns="121900" bIns="121900" anchor="t" anchorCtr="0">
            <a:noAutofit/>
          </a:bodyPr>
          <a:lstStyle/>
          <a:p>
            <a:pPr marL="0" lvl="0" indent="0">
              <a:spcBef>
                <a:spcPts val="2100"/>
              </a:spcBef>
              <a:spcAft>
                <a:spcPts val="2100"/>
              </a:spcAft>
              <a:buNone/>
            </a:pPr>
            <a:r>
              <a:rPr lang="vi-VN" sz="2400" b="0" dirty="0">
                <a:latin typeface="+mj-lt"/>
              </a:rPr>
              <a:t>Công giáo Rôma được truyền bá thông qua các </a:t>
            </a:r>
            <a:r>
              <a:rPr lang="vi-VN" sz="2400" b="0" dirty="0" smtClean="0">
                <a:latin typeface="+mj-lt"/>
              </a:rPr>
              <a:t>nhà truyền </a:t>
            </a:r>
            <a:r>
              <a:rPr lang="vi-VN" sz="2400" b="0" dirty="0">
                <a:latin typeface="+mj-lt"/>
              </a:rPr>
              <a:t>giáo Tây Ban Nha, sau này là người Pháp. Những người theo Công giáo Rôma thì thường đến các nhà nhờ tại địa phương vào ngày chủ </a:t>
            </a:r>
            <a:r>
              <a:rPr lang="vi-VN" sz="2400" b="0" dirty="0" smtClean="0">
                <a:latin typeface="+mj-lt"/>
              </a:rPr>
              <a:t>nhật.</a:t>
            </a:r>
            <a:r>
              <a:rPr lang="vi-VN" sz="2400" dirty="0" smtClean="0">
                <a:latin typeface="+mj-lt"/>
              </a:rPr>
              <a:t>.</a:t>
            </a:r>
            <a:r>
              <a:rPr lang="vi-VN" sz="2400" b="0" dirty="0" smtClean="0">
                <a:latin typeface="+mj-lt"/>
              </a:rPr>
              <a:t>Một </a:t>
            </a:r>
            <a:r>
              <a:rPr lang="vi-VN" sz="2400" b="0" dirty="0">
                <a:latin typeface="+mj-lt"/>
              </a:rPr>
              <a:t>số ít theo Phật giáo tại các vùng đô thị chủ yếu là người Ê Đê kết hôn với ngươi Việt, người </a:t>
            </a:r>
            <a:r>
              <a:rPr lang="vi-VN" sz="2400" b="0" dirty="0" smtClean="0">
                <a:latin typeface="+mj-lt"/>
              </a:rPr>
              <a:t>Hoa.</a:t>
            </a:r>
            <a:r>
              <a:rPr lang="vi-VN" sz="2400" dirty="0" smtClean="0">
                <a:latin typeface="+mj-lt"/>
              </a:rPr>
              <a:t>.</a:t>
            </a:r>
            <a:r>
              <a:rPr lang="vi-VN" sz="2400" b="0" dirty="0" smtClean="0">
                <a:latin typeface="+mj-lt"/>
              </a:rPr>
              <a:t>Số </a:t>
            </a:r>
            <a:r>
              <a:rPr lang="vi-VN" sz="2400" b="0" dirty="0">
                <a:latin typeface="+mj-lt"/>
              </a:rPr>
              <a:t>còn lại vẫn theo nét tín ngưỡng cổ truyền, thờ cúng các thần hộ thân cho mình.</a:t>
            </a:r>
            <a:endParaRPr sz="2400" dirty="0">
              <a:latin typeface="+mj-lt"/>
            </a:endParaRPr>
          </a:p>
        </p:txBody>
      </p:sp>
      <p:pic>
        <p:nvPicPr>
          <p:cNvPr id="408" name="Google Shape;408;p29"/>
          <p:cNvPicPr preferRelativeResize="0"/>
          <p:nvPr/>
        </p:nvPicPr>
        <p:blipFill>
          <a:blip r:embed="rId3">
            <a:extLst>
              <a:ext uri="{28A0092B-C50C-407E-A947-70E740481C1C}">
                <a14:useLocalDpi xmlns:a14="http://schemas.microsoft.com/office/drawing/2010/main" val="0"/>
              </a:ext>
            </a:extLst>
          </a:blip>
          <a:stretch>
            <a:fillRect/>
          </a:stretch>
        </p:blipFill>
        <p:spPr>
          <a:xfrm>
            <a:off x="7683061" y="1756942"/>
            <a:ext cx="3779013" cy="3191694"/>
          </a:xfrm>
          <a:prstGeom prst="roundRect">
            <a:avLst>
              <a:gd name="adj" fmla="val 0"/>
            </a:avLst>
          </a:prstGeom>
          <a:noFill/>
          <a:ln>
            <a:noFill/>
          </a:ln>
        </p:spPr>
      </p:pic>
      <p:sp>
        <p:nvSpPr>
          <p:cNvPr id="409" name="Google Shape;409;p29"/>
          <p:cNvSpPr/>
          <p:nvPr/>
        </p:nvSpPr>
        <p:spPr>
          <a:xfrm>
            <a:off x="2679954" y="1172575"/>
            <a:ext cx="1937666" cy="535604"/>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29"/>
          <p:cNvSpPr/>
          <p:nvPr/>
        </p:nvSpPr>
        <p:spPr>
          <a:xfrm rot="-5400000">
            <a:off x="3382227" y="479152"/>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1" name="Google Shape;411;p29"/>
          <p:cNvSpPr/>
          <p:nvPr/>
        </p:nvSpPr>
        <p:spPr>
          <a:xfrm rot="8559269" flipH="1">
            <a:off x="10352867" y="4714345"/>
            <a:ext cx="1449951" cy="402776"/>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4">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412" name="Google Shape;412;p29"/>
          <p:cNvGrpSpPr/>
          <p:nvPr/>
        </p:nvGrpSpPr>
        <p:grpSpPr>
          <a:xfrm flipH="1">
            <a:off x="-110289" y="5391711"/>
            <a:ext cx="6677447" cy="1466527"/>
            <a:chOff x="-2474" y="4177944"/>
            <a:chExt cx="12202937" cy="2680057"/>
          </a:xfrm>
        </p:grpSpPr>
        <p:sp>
          <p:nvSpPr>
            <p:cNvPr id="413" name="Google Shape;413;p29"/>
            <p:cNvSpPr/>
            <p:nvPr/>
          </p:nvSpPr>
          <p:spPr>
            <a:xfrm>
              <a:off x="7648" y="4177944"/>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0800" dist="38100" dir="16200000" rotWithShape="0">
                <a:srgbClr val="000000">
                  <a:alpha val="1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29"/>
            <p:cNvSpPr/>
            <p:nvPr/>
          </p:nvSpPr>
          <p:spPr>
            <a:xfrm>
              <a:off x="-2474" y="4245677"/>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wipe(down)">
                                      <p:cBhvr>
                                        <p:cTn id="7" dur="500"/>
                                        <p:tgtEl>
                                          <p:spTgt spid="40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07">
                                            <p:txEl>
                                              <p:pRg st="0" end="0"/>
                                            </p:txEl>
                                          </p:spTgt>
                                        </p:tgtEl>
                                        <p:attrNameLst>
                                          <p:attrName>style.visibility</p:attrName>
                                        </p:attrNameLst>
                                      </p:cBhvr>
                                      <p:to>
                                        <p:strVal val="visible"/>
                                      </p:to>
                                    </p:set>
                                    <p:anim calcmode="lin" valueType="num">
                                      <p:cBhvr additive="base">
                                        <p:cTn id="11" dur="750" fill="hold"/>
                                        <p:tgtEl>
                                          <p:spTgt spid="40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4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p:nvPr/>
        </p:nvSpPr>
        <p:spPr>
          <a:xfrm>
            <a:off x="4360375" y="1870950"/>
            <a:ext cx="6997800" cy="30591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4"/>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vi-VN" dirty="0" smtClean="0"/>
              <a:t>04</a:t>
            </a:r>
            <a:endParaRPr dirty="0"/>
          </a:p>
        </p:txBody>
      </p:sp>
      <p:sp>
        <p:nvSpPr>
          <p:cNvPr id="346" name="Google Shape;346;p24"/>
          <p:cNvSpPr txBox="1">
            <a:spLocks noGrp="1"/>
          </p:cNvSpPr>
          <p:nvPr>
            <p:ph type="body" idx="1"/>
          </p:nvPr>
        </p:nvSpPr>
        <p:spPr>
          <a:xfrm flipH="1" flipV="1">
            <a:off x="12909754" y="5643799"/>
            <a:ext cx="1278193" cy="334212"/>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dirty="0">
              <a:highlight>
                <a:schemeClr val="accent1"/>
              </a:highlight>
            </a:endParaRPr>
          </a:p>
        </p:txBody>
      </p:sp>
      <p:sp>
        <p:nvSpPr>
          <p:cNvPr id="347" name="Google Shape;347;p24"/>
          <p:cNvSpPr txBox="1">
            <a:spLocks noGrp="1"/>
          </p:cNvSpPr>
          <p:nvPr>
            <p:ph type="title" idx="2"/>
          </p:nvPr>
        </p:nvSpPr>
        <p:spPr>
          <a:xfrm>
            <a:off x="5318235" y="2238703"/>
            <a:ext cx="6458040" cy="2662096"/>
          </a:xfrm>
          <a:prstGeom prst="rect">
            <a:avLst/>
          </a:prstGeom>
          <a:noFill/>
          <a:ln>
            <a:noFill/>
          </a:ln>
        </p:spPr>
        <p:txBody>
          <a:bodyPr spcFirstLastPara="1" wrap="square" lIns="121900" tIns="121900" rIns="121900" bIns="121900" anchor="t" anchorCtr="0">
            <a:noAutofit/>
          </a:bodyPr>
          <a:lstStyle/>
          <a:p>
            <a:pPr lvl="0"/>
            <a:r>
              <a:rPr lang="vi-VN" sz="9600" dirty="0" smtClean="0"/>
              <a:t>LỄ HỘI</a:t>
            </a:r>
            <a:r>
              <a:rPr lang="en-US" sz="8000" dirty="0"/>
              <a:t/>
            </a:r>
            <a:br>
              <a:rPr lang="en-US" sz="8000" dirty="0"/>
            </a:br>
            <a:endParaRPr sz="8000" dirty="0"/>
          </a:p>
        </p:txBody>
      </p:sp>
      <p:sp>
        <p:nvSpPr>
          <p:cNvPr id="348" name="Google Shape;348;p24"/>
          <p:cNvSpPr/>
          <p:nvPr/>
        </p:nvSpPr>
        <p:spPr>
          <a:xfrm flipH="1">
            <a:off x="8076572" y="1350"/>
            <a:ext cx="4115428" cy="3082777"/>
          </a:xfrm>
          <a:custGeom>
            <a:avLst/>
            <a:gdLst/>
            <a:ahLst/>
            <a:cxnLst/>
            <a:rect l="l" t="t" r="r" b="b"/>
            <a:pathLst>
              <a:path w="4115428" h="3082777" extrusionOk="0">
                <a:moveTo>
                  <a:pt x="4114997" y="0"/>
                </a:moveTo>
                <a:lnTo>
                  <a:pt x="0" y="0"/>
                </a:lnTo>
                <a:lnTo>
                  <a:pt x="0" y="3069155"/>
                </a:lnTo>
                <a:lnTo>
                  <a:pt x="26420" y="3069471"/>
                </a:lnTo>
                <a:cubicBezTo>
                  <a:pt x="40564" y="3070983"/>
                  <a:pt x="54814" y="3074040"/>
                  <a:pt x="69226" y="3079243"/>
                </a:cubicBezTo>
                <a:cubicBezTo>
                  <a:pt x="100340" y="3089649"/>
                  <a:pt x="130310" y="3076434"/>
                  <a:pt x="151122" y="3048025"/>
                </a:cubicBezTo>
                <a:cubicBezTo>
                  <a:pt x="204088" y="2977369"/>
                  <a:pt x="281197" y="2928876"/>
                  <a:pt x="330106" y="2854056"/>
                </a:cubicBezTo>
                <a:cubicBezTo>
                  <a:pt x="339367" y="2839696"/>
                  <a:pt x="354560" y="2825856"/>
                  <a:pt x="371730" y="2825128"/>
                </a:cubicBezTo>
                <a:cubicBezTo>
                  <a:pt x="442492" y="2822005"/>
                  <a:pt x="500141" y="2772369"/>
                  <a:pt x="571318" y="2771016"/>
                </a:cubicBezTo>
                <a:cubicBezTo>
                  <a:pt x="592786" y="2769205"/>
                  <a:pt x="611882" y="2756676"/>
                  <a:pt x="622100" y="2737717"/>
                </a:cubicBezTo>
                <a:cubicBezTo>
                  <a:pt x="682872" y="2636466"/>
                  <a:pt x="780688" y="2578920"/>
                  <a:pt x="879754" y="2526889"/>
                </a:cubicBezTo>
                <a:cubicBezTo>
                  <a:pt x="935219" y="2497544"/>
                  <a:pt x="965396" y="2451342"/>
                  <a:pt x="992139" y="2403890"/>
                </a:cubicBezTo>
                <a:cubicBezTo>
                  <a:pt x="1026792" y="2342599"/>
                  <a:pt x="1078303" y="2324908"/>
                  <a:pt x="1139073" y="2325636"/>
                </a:cubicBezTo>
                <a:cubicBezTo>
                  <a:pt x="1210563" y="2326365"/>
                  <a:pt x="1247921" y="2299413"/>
                  <a:pt x="1279139" y="2230525"/>
                </a:cubicBezTo>
                <a:cubicBezTo>
                  <a:pt x="1305675" y="2170898"/>
                  <a:pt x="1363532" y="2124175"/>
                  <a:pt x="1411817" y="2075995"/>
                </a:cubicBezTo>
                <a:cubicBezTo>
                  <a:pt x="1426073" y="2062155"/>
                  <a:pt x="1443866" y="2054454"/>
                  <a:pt x="1453441" y="2033642"/>
                </a:cubicBezTo>
                <a:cubicBezTo>
                  <a:pt x="1468737" y="2000967"/>
                  <a:pt x="1497250" y="1981820"/>
                  <a:pt x="1532840" y="1972039"/>
                </a:cubicBezTo>
                <a:cubicBezTo>
                  <a:pt x="1630666" y="1945065"/>
                  <a:pt x="1724976" y="1906646"/>
                  <a:pt x="1813803" y="1857572"/>
                </a:cubicBezTo>
                <a:cubicBezTo>
                  <a:pt x="1850224" y="1837800"/>
                  <a:pt x="1874782" y="1797841"/>
                  <a:pt x="1889976" y="1763918"/>
                </a:cubicBezTo>
                <a:cubicBezTo>
                  <a:pt x="1914116" y="1710534"/>
                  <a:pt x="1969477" y="1679316"/>
                  <a:pt x="1982589" y="1616879"/>
                </a:cubicBezTo>
                <a:cubicBezTo>
                  <a:pt x="1988312" y="1588991"/>
                  <a:pt x="2031706" y="1565578"/>
                  <a:pt x="2058970" y="1544766"/>
                </a:cubicBezTo>
                <a:cubicBezTo>
                  <a:pt x="2090188" y="1520415"/>
                  <a:pt x="2110376" y="1490342"/>
                  <a:pt x="2131812" y="1459956"/>
                </a:cubicBezTo>
                <a:cubicBezTo>
                  <a:pt x="2167951" y="1406854"/>
                  <a:pt x="2219587" y="1366186"/>
                  <a:pt x="2279681" y="1343512"/>
                </a:cubicBezTo>
                <a:cubicBezTo>
                  <a:pt x="2319017" y="1328423"/>
                  <a:pt x="2339516" y="1288257"/>
                  <a:pt x="2372087" y="1263386"/>
                </a:cubicBezTo>
                <a:cubicBezTo>
                  <a:pt x="2389569" y="1250066"/>
                  <a:pt x="2399976" y="1226964"/>
                  <a:pt x="2425887" y="1225715"/>
                </a:cubicBezTo>
                <a:cubicBezTo>
                  <a:pt x="2431257" y="1216579"/>
                  <a:pt x="2441215" y="1211137"/>
                  <a:pt x="2451798" y="1211563"/>
                </a:cubicBezTo>
                <a:lnTo>
                  <a:pt x="2474692" y="1190751"/>
                </a:lnTo>
                <a:cubicBezTo>
                  <a:pt x="2474952" y="1180168"/>
                  <a:pt x="2481956" y="1170948"/>
                  <a:pt x="2492070" y="1167858"/>
                </a:cubicBezTo>
                <a:cubicBezTo>
                  <a:pt x="2535047" y="1126962"/>
                  <a:pt x="2597899" y="1120718"/>
                  <a:pt x="2642125" y="1081383"/>
                </a:cubicBezTo>
                <a:cubicBezTo>
                  <a:pt x="2678130" y="1049332"/>
                  <a:pt x="2716321" y="1020924"/>
                  <a:pt x="2749100" y="984294"/>
                </a:cubicBezTo>
                <a:cubicBezTo>
                  <a:pt x="2820796" y="904168"/>
                  <a:pt x="2894160" y="825290"/>
                  <a:pt x="2970852" y="749326"/>
                </a:cubicBezTo>
                <a:cubicBezTo>
                  <a:pt x="3045256" y="676484"/>
                  <a:pt x="3130586" y="619354"/>
                  <a:pt x="3208007" y="551611"/>
                </a:cubicBezTo>
                <a:cubicBezTo>
                  <a:pt x="3236728" y="526116"/>
                  <a:pt x="3268466" y="495106"/>
                  <a:pt x="3280850" y="460245"/>
                </a:cubicBezTo>
                <a:cubicBezTo>
                  <a:pt x="3310298" y="377622"/>
                  <a:pt x="3381684" y="356290"/>
                  <a:pt x="3449219" y="327984"/>
                </a:cubicBezTo>
                <a:cubicBezTo>
                  <a:pt x="3525600" y="295934"/>
                  <a:pt x="3603541" y="267734"/>
                  <a:pt x="3680234" y="236515"/>
                </a:cubicBezTo>
                <a:cubicBezTo>
                  <a:pt x="3690328" y="232561"/>
                  <a:pt x="3697092" y="219969"/>
                  <a:pt x="3705624" y="211748"/>
                </a:cubicBezTo>
                <a:cubicBezTo>
                  <a:pt x="3783774" y="136721"/>
                  <a:pt x="3866919" y="75326"/>
                  <a:pt x="3984716" y="80425"/>
                </a:cubicBezTo>
                <a:cubicBezTo>
                  <a:pt x="4021137" y="81986"/>
                  <a:pt x="4058703" y="65231"/>
                  <a:pt x="4093979" y="52120"/>
                </a:cubicBezTo>
                <a:cubicBezTo>
                  <a:pt x="4108704" y="46656"/>
                  <a:pt x="4113907" y="36458"/>
                  <a:pt x="4115428" y="2473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24"/>
          <p:cNvSpPr/>
          <p:nvPr/>
        </p:nvSpPr>
        <p:spPr>
          <a:xfrm flipH="1">
            <a:off x="8158949" y="1350"/>
            <a:ext cx="4033051" cy="3082748"/>
          </a:xfrm>
          <a:custGeom>
            <a:avLst/>
            <a:gdLst/>
            <a:ahLst/>
            <a:cxnLst/>
            <a:rect l="l" t="t" r="r" b="b"/>
            <a:pathLst>
              <a:path w="4033051" h="3082748" extrusionOk="0">
                <a:moveTo>
                  <a:pt x="4032619" y="0"/>
                </a:moveTo>
                <a:lnTo>
                  <a:pt x="0" y="0"/>
                </a:lnTo>
                <a:lnTo>
                  <a:pt x="0" y="3081247"/>
                </a:lnTo>
                <a:lnTo>
                  <a:pt x="9844" y="3082748"/>
                </a:lnTo>
                <a:cubicBezTo>
                  <a:pt x="32375" y="3082090"/>
                  <a:pt x="53135" y="3069330"/>
                  <a:pt x="68744" y="3048023"/>
                </a:cubicBezTo>
                <a:cubicBezTo>
                  <a:pt x="121710" y="2977367"/>
                  <a:pt x="198819" y="2928874"/>
                  <a:pt x="247728" y="2854054"/>
                </a:cubicBezTo>
                <a:cubicBezTo>
                  <a:pt x="256989" y="2839694"/>
                  <a:pt x="272182" y="2825854"/>
                  <a:pt x="289352" y="2825126"/>
                </a:cubicBezTo>
                <a:cubicBezTo>
                  <a:pt x="360114" y="2822003"/>
                  <a:pt x="417763" y="2772367"/>
                  <a:pt x="488940" y="2771014"/>
                </a:cubicBezTo>
                <a:cubicBezTo>
                  <a:pt x="510408" y="2769202"/>
                  <a:pt x="529504" y="2756674"/>
                  <a:pt x="539722" y="2737715"/>
                </a:cubicBezTo>
                <a:cubicBezTo>
                  <a:pt x="600494" y="2636464"/>
                  <a:pt x="698310" y="2578918"/>
                  <a:pt x="797376" y="2526887"/>
                </a:cubicBezTo>
                <a:cubicBezTo>
                  <a:pt x="852841" y="2497543"/>
                  <a:pt x="883018" y="2451340"/>
                  <a:pt x="909761" y="2403888"/>
                </a:cubicBezTo>
                <a:cubicBezTo>
                  <a:pt x="944414" y="2342596"/>
                  <a:pt x="995925" y="2324906"/>
                  <a:pt x="1056695" y="2325635"/>
                </a:cubicBezTo>
                <a:cubicBezTo>
                  <a:pt x="1128185" y="2326363"/>
                  <a:pt x="1165543" y="2299411"/>
                  <a:pt x="1196761" y="2230523"/>
                </a:cubicBezTo>
                <a:cubicBezTo>
                  <a:pt x="1223297" y="2170896"/>
                  <a:pt x="1281154" y="2124173"/>
                  <a:pt x="1329439" y="2075993"/>
                </a:cubicBezTo>
                <a:cubicBezTo>
                  <a:pt x="1343695" y="2062153"/>
                  <a:pt x="1361488" y="2054452"/>
                  <a:pt x="1371063" y="2033640"/>
                </a:cubicBezTo>
                <a:cubicBezTo>
                  <a:pt x="1386359" y="2000965"/>
                  <a:pt x="1414872" y="1981818"/>
                  <a:pt x="1450462" y="1972037"/>
                </a:cubicBezTo>
                <a:cubicBezTo>
                  <a:pt x="1548288" y="1945063"/>
                  <a:pt x="1642598" y="1906644"/>
                  <a:pt x="1731425" y="1857570"/>
                </a:cubicBezTo>
                <a:cubicBezTo>
                  <a:pt x="1767846" y="1837798"/>
                  <a:pt x="1792404" y="1797839"/>
                  <a:pt x="1807598" y="1763916"/>
                </a:cubicBezTo>
                <a:cubicBezTo>
                  <a:pt x="1831738" y="1710532"/>
                  <a:pt x="1887099" y="1679314"/>
                  <a:pt x="1900211" y="1616877"/>
                </a:cubicBezTo>
                <a:cubicBezTo>
                  <a:pt x="1905934" y="1588989"/>
                  <a:pt x="1949328" y="1565576"/>
                  <a:pt x="1976592" y="1544763"/>
                </a:cubicBezTo>
                <a:cubicBezTo>
                  <a:pt x="2007810" y="1520413"/>
                  <a:pt x="2027998" y="1490339"/>
                  <a:pt x="2049434" y="1459954"/>
                </a:cubicBezTo>
                <a:cubicBezTo>
                  <a:pt x="2085573" y="1406852"/>
                  <a:pt x="2137209" y="1366185"/>
                  <a:pt x="2197303" y="1343510"/>
                </a:cubicBezTo>
                <a:cubicBezTo>
                  <a:pt x="2236639" y="1328421"/>
                  <a:pt x="2257138" y="1288254"/>
                  <a:pt x="2289709" y="1263384"/>
                </a:cubicBezTo>
                <a:cubicBezTo>
                  <a:pt x="2307191" y="1250064"/>
                  <a:pt x="2317598" y="1226962"/>
                  <a:pt x="2343509" y="1225713"/>
                </a:cubicBezTo>
                <a:cubicBezTo>
                  <a:pt x="2348879" y="1216576"/>
                  <a:pt x="2358837" y="1211135"/>
                  <a:pt x="2369420" y="1211561"/>
                </a:cubicBezTo>
                <a:lnTo>
                  <a:pt x="2392314" y="1190749"/>
                </a:lnTo>
                <a:cubicBezTo>
                  <a:pt x="2392574" y="1180166"/>
                  <a:pt x="2399578" y="1170946"/>
                  <a:pt x="2409692" y="1167855"/>
                </a:cubicBezTo>
                <a:cubicBezTo>
                  <a:pt x="2452669" y="1126960"/>
                  <a:pt x="2515521" y="1120716"/>
                  <a:pt x="2559747" y="1081381"/>
                </a:cubicBezTo>
                <a:cubicBezTo>
                  <a:pt x="2595752" y="1049330"/>
                  <a:pt x="2633943" y="1020922"/>
                  <a:pt x="2666722" y="984292"/>
                </a:cubicBezTo>
                <a:cubicBezTo>
                  <a:pt x="2738418" y="904166"/>
                  <a:pt x="2811782" y="825288"/>
                  <a:pt x="2888474" y="749324"/>
                </a:cubicBezTo>
                <a:cubicBezTo>
                  <a:pt x="2962878" y="676482"/>
                  <a:pt x="3048208" y="619352"/>
                  <a:pt x="3125629" y="551609"/>
                </a:cubicBezTo>
                <a:cubicBezTo>
                  <a:pt x="3154350" y="526114"/>
                  <a:pt x="3186088" y="495104"/>
                  <a:pt x="3198472" y="460243"/>
                </a:cubicBezTo>
                <a:cubicBezTo>
                  <a:pt x="3227920" y="377620"/>
                  <a:pt x="3299306" y="356287"/>
                  <a:pt x="3366841" y="327982"/>
                </a:cubicBezTo>
                <a:cubicBezTo>
                  <a:pt x="3443222" y="295932"/>
                  <a:pt x="3521163" y="267732"/>
                  <a:pt x="3597856" y="236514"/>
                </a:cubicBezTo>
                <a:cubicBezTo>
                  <a:pt x="3607950" y="232559"/>
                  <a:pt x="3614714" y="219968"/>
                  <a:pt x="3623246" y="211746"/>
                </a:cubicBezTo>
                <a:cubicBezTo>
                  <a:pt x="3701396" y="136719"/>
                  <a:pt x="3784541" y="75324"/>
                  <a:pt x="3902338" y="80422"/>
                </a:cubicBezTo>
                <a:cubicBezTo>
                  <a:pt x="3938759" y="81984"/>
                  <a:pt x="3976325" y="65229"/>
                  <a:pt x="4011601" y="52118"/>
                </a:cubicBezTo>
                <a:cubicBezTo>
                  <a:pt x="4026325" y="46654"/>
                  <a:pt x="4031529" y="36456"/>
                  <a:pt x="4033051" y="24737"/>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616515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barn(inVertical)">
                                      <p:cBhvr>
                                        <p:cTn id="7" dur="500"/>
                                        <p:tgtEl>
                                          <p:spTgt spid="34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7"/>
                                        </p:tgtEl>
                                        <p:attrNameLst>
                                          <p:attrName>style.visibility</p:attrName>
                                        </p:attrNameLst>
                                      </p:cBhvr>
                                      <p:to>
                                        <p:strVal val="visible"/>
                                      </p:to>
                                    </p:set>
                                    <p:animEffect transition="in" filter="barn(inVertical)">
                                      <p:cBhvr>
                                        <p:cTn id="11" dur="75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0"/>
          <p:cNvSpPr/>
          <p:nvPr/>
        </p:nvSpPr>
        <p:spPr>
          <a:xfrm>
            <a:off x="567025" y="5130150"/>
            <a:ext cx="11487300" cy="13977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20" name="Google Shape;420;p30"/>
          <p:cNvPicPr preferRelativeResize="0"/>
          <p:nvPr/>
        </p:nvPicPr>
        <p:blipFill>
          <a:blip r:embed="rId3">
            <a:extLst>
              <a:ext uri="{28A0092B-C50C-407E-A947-70E740481C1C}">
                <a14:useLocalDpi xmlns:a14="http://schemas.microsoft.com/office/drawing/2010/main" val="0"/>
              </a:ext>
            </a:extLst>
          </a:blip>
          <a:stretch>
            <a:fillRect/>
          </a:stretch>
        </p:blipFill>
        <p:spPr>
          <a:xfrm>
            <a:off x="222493" y="513026"/>
            <a:ext cx="5267451" cy="3996287"/>
          </a:xfrm>
          <a:prstGeom prst="roundRect">
            <a:avLst>
              <a:gd name="adj" fmla="val 0"/>
            </a:avLst>
          </a:prstGeom>
          <a:noFill/>
          <a:ln>
            <a:noFill/>
          </a:ln>
        </p:spPr>
      </p:pic>
      <p:sp>
        <p:nvSpPr>
          <p:cNvPr id="421" name="Google Shape;421;p30"/>
          <p:cNvSpPr txBox="1">
            <a:spLocks noGrp="1"/>
          </p:cNvSpPr>
          <p:nvPr>
            <p:ph type="title"/>
          </p:nvPr>
        </p:nvSpPr>
        <p:spPr>
          <a:xfrm>
            <a:off x="6074854" y="825691"/>
            <a:ext cx="4140953" cy="4204883"/>
          </a:xfrm>
          <a:prstGeom prst="rect">
            <a:avLst/>
          </a:prstGeom>
          <a:noFill/>
          <a:ln>
            <a:noFill/>
          </a:ln>
        </p:spPr>
        <p:txBody>
          <a:bodyPr spcFirstLastPara="1" wrap="square" lIns="121900" tIns="121900" rIns="121900" bIns="121900" anchor="ctr" anchorCtr="0">
            <a:noAutofit/>
          </a:bodyPr>
          <a:lstStyle/>
          <a:p>
            <a:pPr lvl="0" algn="l">
              <a:buSzPts val="7000"/>
            </a:pPr>
            <a:r>
              <a:rPr lang="vi-VN" sz="2400" dirty="0"/>
              <a:t>Người Ê đê không có tục thờ cúng tổ tiên. Trong nhà người Ê đê có người mất thì trong vòng một năm đến ba năm, người thân trong gia đình làm lễ bỏ mả, là một trong những lễ hội lớn mang tính tang lễ mà người sống tổ chức để từ biệt người chết, tiễn người thân về nơi vĩnh viễn</a:t>
            </a:r>
            <a:endParaRPr sz="2400" dirty="0"/>
          </a:p>
        </p:txBody>
      </p:sp>
      <p:sp>
        <p:nvSpPr>
          <p:cNvPr id="422" name="Google Shape;422;p30"/>
          <p:cNvSpPr txBox="1">
            <a:spLocks noGrp="1"/>
          </p:cNvSpPr>
          <p:nvPr>
            <p:ph type="body" idx="4294967295"/>
          </p:nvPr>
        </p:nvSpPr>
        <p:spPr>
          <a:xfrm>
            <a:off x="702625" y="5129219"/>
            <a:ext cx="11129100" cy="1186981"/>
          </a:xfrm>
          <a:prstGeom prst="rect">
            <a:avLst/>
          </a:prstGeom>
          <a:noFill/>
          <a:ln>
            <a:noFill/>
          </a:ln>
        </p:spPr>
        <p:txBody>
          <a:bodyPr spcFirstLastPara="1" wrap="square" lIns="121900" tIns="121900" rIns="121900" bIns="121900" anchor="t" anchorCtr="0">
            <a:noAutofit/>
          </a:bodyPr>
          <a:lstStyle/>
          <a:p>
            <a:pPr marL="0" lvl="0" indent="0">
              <a:buNone/>
            </a:pPr>
            <a:r>
              <a:rPr lang="vi-VN" sz="2400" b="0" dirty="0"/>
              <a:t>Người Ê đê quan niệm khi con người chưa làm lễ bỏ mả thì linh hồn của người đã mất vẫn quẩn quanh trong làng bản, gia đình. Cho nên, hàng ngày người ta ra mộ, đưa cơm ra bón cho người chết. </a:t>
            </a:r>
            <a:endParaRPr sz="2400" dirty="0"/>
          </a:p>
        </p:txBody>
      </p:sp>
      <p:sp>
        <p:nvSpPr>
          <p:cNvPr id="423" name="Google Shape;423;p30"/>
          <p:cNvSpPr/>
          <p:nvPr/>
        </p:nvSpPr>
        <p:spPr>
          <a:xfrm rot="-2322151" flipH="1">
            <a:off x="-43746" y="789157"/>
            <a:ext cx="1939748" cy="53996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4">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4" name="Google Shape;424;p30"/>
          <p:cNvSpPr/>
          <p:nvPr/>
        </p:nvSpPr>
        <p:spPr>
          <a:xfrm>
            <a:off x="8250866" y="6222775"/>
            <a:ext cx="1937666" cy="535604"/>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5" name="Google Shape;425;p30"/>
          <p:cNvSpPr/>
          <p:nvPr/>
        </p:nvSpPr>
        <p:spPr>
          <a:xfrm rot="-5400000">
            <a:off x="8953139" y="5529352"/>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6" name="Google Shape;426;p30"/>
          <p:cNvSpPr/>
          <p:nvPr/>
        </p:nvSpPr>
        <p:spPr>
          <a:xfrm flipH="1">
            <a:off x="8278141" y="1350"/>
            <a:ext cx="3913859" cy="2967641"/>
          </a:xfrm>
          <a:custGeom>
            <a:avLst/>
            <a:gdLst/>
            <a:ahLst/>
            <a:cxnLst/>
            <a:rect l="l" t="t" r="r" b="b"/>
            <a:pathLst>
              <a:path w="3913859" h="2967641" extrusionOk="0">
                <a:moveTo>
                  <a:pt x="3913859" y="0"/>
                </a:moveTo>
                <a:lnTo>
                  <a:pt x="0" y="0"/>
                </a:lnTo>
                <a:lnTo>
                  <a:pt x="0" y="2967641"/>
                </a:lnTo>
                <a:lnTo>
                  <a:pt x="20655" y="2944056"/>
                </a:lnTo>
                <a:cubicBezTo>
                  <a:pt x="66980" y="2897102"/>
                  <a:pt x="119524" y="2855796"/>
                  <a:pt x="156206" y="2799681"/>
                </a:cubicBezTo>
                <a:cubicBezTo>
                  <a:pt x="165467" y="2785321"/>
                  <a:pt x="180660" y="2771481"/>
                  <a:pt x="197830" y="2770753"/>
                </a:cubicBezTo>
                <a:cubicBezTo>
                  <a:pt x="268592" y="2767630"/>
                  <a:pt x="326241" y="2717993"/>
                  <a:pt x="397418" y="2716641"/>
                </a:cubicBezTo>
                <a:cubicBezTo>
                  <a:pt x="418886" y="2714830"/>
                  <a:pt x="437982" y="2702301"/>
                  <a:pt x="448200" y="2683342"/>
                </a:cubicBezTo>
                <a:cubicBezTo>
                  <a:pt x="508972" y="2582091"/>
                  <a:pt x="606788" y="2524545"/>
                  <a:pt x="705854" y="2472514"/>
                </a:cubicBezTo>
                <a:cubicBezTo>
                  <a:pt x="761319" y="2443170"/>
                  <a:pt x="791496" y="2396967"/>
                  <a:pt x="818239" y="2349515"/>
                </a:cubicBezTo>
                <a:cubicBezTo>
                  <a:pt x="852892" y="2288224"/>
                  <a:pt x="904403" y="2270533"/>
                  <a:pt x="965173" y="2271262"/>
                </a:cubicBezTo>
                <a:cubicBezTo>
                  <a:pt x="1036663" y="2271990"/>
                  <a:pt x="1074021" y="2245038"/>
                  <a:pt x="1105239" y="2176150"/>
                </a:cubicBezTo>
                <a:cubicBezTo>
                  <a:pt x="1131775" y="2116523"/>
                  <a:pt x="1189632" y="2069800"/>
                  <a:pt x="1237917" y="2021620"/>
                </a:cubicBezTo>
                <a:cubicBezTo>
                  <a:pt x="1252173" y="2007780"/>
                  <a:pt x="1269966" y="2000079"/>
                  <a:pt x="1279541" y="1979267"/>
                </a:cubicBezTo>
                <a:cubicBezTo>
                  <a:pt x="1294837" y="1946592"/>
                  <a:pt x="1323350" y="1927445"/>
                  <a:pt x="1358940" y="1917664"/>
                </a:cubicBezTo>
                <a:cubicBezTo>
                  <a:pt x="1456766" y="1890690"/>
                  <a:pt x="1551076" y="1852271"/>
                  <a:pt x="1639903" y="1803197"/>
                </a:cubicBezTo>
                <a:cubicBezTo>
                  <a:pt x="1676324" y="1783425"/>
                  <a:pt x="1700882" y="1743466"/>
                  <a:pt x="1716076" y="1709543"/>
                </a:cubicBezTo>
                <a:cubicBezTo>
                  <a:pt x="1740216" y="1656159"/>
                  <a:pt x="1795577" y="1624941"/>
                  <a:pt x="1808689" y="1562504"/>
                </a:cubicBezTo>
                <a:cubicBezTo>
                  <a:pt x="1814412" y="1534616"/>
                  <a:pt x="1857806" y="1511203"/>
                  <a:pt x="1885070" y="1490390"/>
                </a:cubicBezTo>
                <a:cubicBezTo>
                  <a:pt x="1916288" y="1466040"/>
                  <a:pt x="1936476" y="1435966"/>
                  <a:pt x="1957912" y="1405581"/>
                </a:cubicBezTo>
                <a:cubicBezTo>
                  <a:pt x="1994051" y="1352479"/>
                  <a:pt x="2045687" y="1311812"/>
                  <a:pt x="2105781" y="1289137"/>
                </a:cubicBezTo>
                <a:cubicBezTo>
                  <a:pt x="2145117" y="1274048"/>
                  <a:pt x="2165616" y="1233881"/>
                  <a:pt x="2198187" y="1209011"/>
                </a:cubicBezTo>
                <a:cubicBezTo>
                  <a:pt x="2215669" y="1195691"/>
                  <a:pt x="2226076" y="1172589"/>
                  <a:pt x="2251987" y="1171340"/>
                </a:cubicBezTo>
                <a:cubicBezTo>
                  <a:pt x="2257357" y="1162203"/>
                  <a:pt x="2267315" y="1156762"/>
                  <a:pt x="2277898" y="1157188"/>
                </a:cubicBezTo>
                <a:lnTo>
                  <a:pt x="2300792" y="1136376"/>
                </a:lnTo>
                <a:cubicBezTo>
                  <a:pt x="2301052" y="1125793"/>
                  <a:pt x="2308056" y="1116573"/>
                  <a:pt x="2318170" y="1113483"/>
                </a:cubicBezTo>
                <a:cubicBezTo>
                  <a:pt x="2361147" y="1072587"/>
                  <a:pt x="2423999" y="1066343"/>
                  <a:pt x="2468225" y="1027008"/>
                </a:cubicBezTo>
                <a:cubicBezTo>
                  <a:pt x="2504230" y="994957"/>
                  <a:pt x="2542421" y="966549"/>
                  <a:pt x="2575200" y="929920"/>
                </a:cubicBezTo>
                <a:cubicBezTo>
                  <a:pt x="2646896" y="849793"/>
                  <a:pt x="2720260" y="770915"/>
                  <a:pt x="2796952" y="694951"/>
                </a:cubicBezTo>
                <a:cubicBezTo>
                  <a:pt x="2871356" y="622109"/>
                  <a:pt x="2956686" y="564979"/>
                  <a:pt x="3034107" y="497236"/>
                </a:cubicBezTo>
                <a:cubicBezTo>
                  <a:pt x="3062828" y="471741"/>
                  <a:pt x="3094566" y="440731"/>
                  <a:pt x="3106950" y="405870"/>
                </a:cubicBezTo>
                <a:cubicBezTo>
                  <a:pt x="3136398" y="323247"/>
                  <a:pt x="3207784" y="301914"/>
                  <a:pt x="3275319" y="273609"/>
                </a:cubicBezTo>
                <a:cubicBezTo>
                  <a:pt x="3351700" y="241559"/>
                  <a:pt x="3429641" y="213358"/>
                  <a:pt x="3506334" y="182141"/>
                </a:cubicBezTo>
                <a:cubicBezTo>
                  <a:pt x="3516428" y="178186"/>
                  <a:pt x="3523192" y="165594"/>
                  <a:pt x="3531724" y="157373"/>
                </a:cubicBezTo>
                <a:cubicBezTo>
                  <a:pt x="3609874" y="82346"/>
                  <a:pt x="3693019" y="20951"/>
                  <a:pt x="3810816" y="26049"/>
                </a:cubicBezTo>
                <a:cubicBezTo>
                  <a:pt x="3829026" y="26830"/>
                  <a:pt x="3847523" y="23032"/>
                  <a:pt x="3865877" y="1739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7" name="Google Shape;427;p30"/>
          <p:cNvSpPr/>
          <p:nvPr/>
        </p:nvSpPr>
        <p:spPr>
          <a:xfrm flipH="1">
            <a:off x="8360524" y="1350"/>
            <a:ext cx="3831476" cy="2884145"/>
          </a:xfrm>
          <a:custGeom>
            <a:avLst/>
            <a:gdLst/>
            <a:ahLst/>
            <a:cxnLst/>
            <a:rect l="l" t="t" r="r" b="b"/>
            <a:pathLst>
              <a:path w="3831476" h="2884145" extrusionOk="0">
                <a:moveTo>
                  <a:pt x="3831476" y="0"/>
                </a:moveTo>
                <a:lnTo>
                  <a:pt x="0" y="0"/>
                </a:lnTo>
                <a:lnTo>
                  <a:pt x="0" y="2884145"/>
                </a:lnTo>
                <a:lnTo>
                  <a:pt x="32677" y="2851615"/>
                </a:lnTo>
                <a:cubicBezTo>
                  <a:pt x="47611" y="2835443"/>
                  <a:pt x="61601" y="2818384"/>
                  <a:pt x="73828" y="2799679"/>
                </a:cubicBezTo>
                <a:cubicBezTo>
                  <a:pt x="83089" y="2785319"/>
                  <a:pt x="98282" y="2771479"/>
                  <a:pt x="115452" y="2770751"/>
                </a:cubicBezTo>
                <a:cubicBezTo>
                  <a:pt x="186214" y="2767628"/>
                  <a:pt x="243863" y="2717992"/>
                  <a:pt x="315040" y="2716639"/>
                </a:cubicBezTo>
                <a:cubicBezTo>
                  <a:pt x="336508" y="2714828"/>
                  <a:pt x="355604" y="2702299"/>
                  <a:pt x="365822" y="2683340"/>
                </a:cubicBezTo>
                <a:cubicBezTo>
                  <a:pt x="426594" y="2582089"/>
                  <a:pt x="524410" y="2524543"/>
                  <a:pt x="623476" y="2472512"/>
                </a:cubicBezTo>
                <a:cubicBezTo>
                  <a:pt x="678941" y="2443168"/>
                  <a:pt x="709118" y="2396965"/>
                  <a:pt x="735861" y="2349513"/>
                </a:cubicBezTo>
                <a:cubicBezTo>
                  <a:pt x="770514" y="2288222"/>
                  <a:pt x="822025" y="2270531"/>
                  <a:pt x="882795" y="2271260"/>
                </a:cubicBezTo>
                <a:cubicBezTo>
                  <a:pt x="954285" y="2271988"/>
                  <a:pt x="991643" y="2245036"/>
                  <a:pt x="1022861" y="2176148"/>
                </a:cubicBezTo>
                <a:cubicBezTo>
                  <a:pt x="1049397" y="2116521"/>
                  <a:pt x="1107254" y="2069798"/>
                  <a:pt x="1155539" y="2021618"/>
                </a:cubicBezTo>
                <a:cubicBezTo>
                  <a:pt x="1169795" y="2007778"/>
                  <a:pt x="1187588" y="2000077"/>
                  <a:pt x="1197163" y="1979265"/>
                </a:cubicBezTo>
                <a:cubicBezTo>
                  <a:pt x="1212459" y="1946590"/>
                  <a:pt x="1240972" y="1927443"/>
                  <a:pt x="1276562" y="1917662"/>
                </a:cubicBezTo>
                <a:cubicBezTo>
                  <a:pt x="1374388" y="1890688"/>
                  <a:pt x="1468698" y="1852269"/>
                  <a:pt x="1557525" y="1803195"/>
                </a:cubicBezTo>
                <a:cubicBezTo>
                  <a:pt x="1593946" y="1783423"/>
                  <a:pt x="1618504" y="1743464"/>
                  <a:pt x="1633698" y="1709541"/>
                </a:cubicBezTo>
                <a:cubicBezTo>
                  <a:pt x="1657838" y="1656157"/>
                  <a:pt x="1713199" y="1624939"/>
                  <a:pt x="1726311" y="1562502"/>
                </a:cubicBezTo>
                <a:cubicBezTo>
                  <a:pt x="1732034" y="1534614"/>
                  <a:pt x="1775428" y="1511201"/>
                  <a:pt x="1802692" y="1490389"/>
                </a:cubicBezTo>
                <a:cubicBezTo>
                  <a:pt x="1833910" y="1466038"/>
                  <a:pt x="1854098" y="1435965"/>
                  <a:pt x="1875534" y="1405579"/>
                </a:cubicBezTo>
                <a:cubicBezTo>
                  <a:pt x="1911673" y="1352477"/>
                  <a:pt x="1963309" y="1311810"/>
                  <a:pt x="2023403" y="1289135"/>
                </a:cubicBezTo>
                <a:cubicBezTo>
                  <a:pt x="2062739" y="1274046"/>
                  <a:pt x="2083238" y="1233880"/>
                  <a:pt x="2115809" y="1209009"/>
                </a:cubicBezTo>
                <a:cubicBezTo>
                  <a:pt x="2133291" y="1195689"/>
                  <a:pt x="2143698" y="1172587"/>
                  <a:pt x="2169609" y="1171338"/>
                </a:cubicBezTo>
                <a:cubicBezTo>
                  <a:pt x="2174979" y="1162202"/>
                  <a:pt x="2184937" y="1156760"/>
                  <a:pt x="2195520" y="1157186"/>
                </a:cubicBezTo>
                <a:lnTo>
                  <a:pt x="2218414" y="1136374"/>
                </a:lnTo>
                <a:cubicBezTo>
                  <a:pt x="2218674" y="1125791"/>
                  <a:pt x="2225678" y="1116571"/>
                  <a:pt x="2235792" y="1113480"/>
                </a:cubicBezTo>
                <a:cubicBezTo>
                  <a:pt x="2278769" y="1072585"/>
                  <a:pt x="2341621" y="1066341"/>
                  <a:pt x="2385847" y="1027006"/>
                </a:cubicBezTo>
                <a:cubicBezTo>
                  <a:pt x="2421852" y="994955"/>
                  <a:pt x="2460043" y="966547"/>
                  <a:pt x="2492822" y="929917"/>
                </a:cubicBezTo>
                <a:cubicBezTo>
                  <a:pt x="2564518" y="849791"/>
                  <a:pt x="2637882" y="770913"/>
                  <a:pt x="2714574" y="694949"/>
                </a:cubicBezTo>
                <a:cubicBezTo>
                  <a:pt x="2788978" y="622107"/>
                  <a:pt x="2874308" y="564977"/>
                  <a:pt x="2951729" y="497234"/>
                </a:cubicBezTo>
                <a:cubicBezTo>
                  <a:pt x="2980450" y="471739"/>
                  <a:pt x="3012188" y="440729"/>
                  <a:pt x="3024572" y="405868"/>
                </a:cubicBezTo>
                <a:cubicBezTo>
                  <a:pt x="3054020" y="323245"/>
                  <a:pt x="3125406" y="301912"/>
                  <a:pt x="3192941" y="273607"/>
                </a:cubicBezTo>
                <a:cubicBezTo>
                  <a:pt x="3269322" y="241557"/>
                  <a:pt x="3347263" y="213357"/>
                  <a:pt x="3423956" y="182138"/>
                </a:cubicBezTo>
                <a:cubicBezTo>
                  <a:pt x="3434050" y="178184"/>
                  <a:pt x="3440814" y="165592"/>
                  <a:pt x="3449346" y="157372"/>
                </a:cubicBezTo>
                <a:cubicBezTo>
                  <a:pt x="3527496" y="82344"/>
                  <a:pt x="3610641" y="20949"/>
                  <a:pt x="3728438" y="26048"/>
                </a:cubicBezTo>
                <a:cubicBezTo>
                  <a:pt x="3746648" y="26828"/>
                  <a:pt x="3765145" y="23030"/>
                  <a:pt x="3783499" y="17397"/>
                </a:cubicBezTo>
                <a:close/>
              </a:path>
            </a:pathLst>
          </a:custGeom>
          <a:blipFill rotWithShape="1">
            <a:blip r:embed="rId5">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30"/>
          <p:cNvSpPr/>
          <p:nvPr/>
        </p:nvSpPr>
        <p:spPr>
          <a:xfrm>
            <a:off x="1851835" y="290087"/>
            <a:ext cx="1937666" cy="535604"/>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5"/>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30"/>
          <p:cNvSpPr/>
          <p:nvPr/>
        </p:nvSpPr>
        <p:spPr>
          <a:xfrm rot="-5400000">
            <a:off x="2576139" y="-373903"/>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30"/>
          <p:cNvSpPr/>
          <p:nvPr/>
        </p:nvSpPr>
        <p:spPr>
          <a:xfrm rot="-5391795" flipH="1">
            <a:off x="-373304" y="5441243"/>
            <a:ext cx="1939687" cy="540031"/>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4">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21"/>
                                        </p:tgtEl>
                                        <p:attrNameLst>
                                          <p:attrName>style.visibility</p:attrName>
                                        </p:attrNameLst>
                                      </p:cBhvr>
                                      <p:to>
                                        <p:strVal val="visible"/>
                                      </p:to>
                                    </p:set>
                                    <p:animEffect transition="in" filter="fade">
                                      <p:cBhvr>
                                        <p:cTn id="11" dur="1000"/>
                                        <p:tgtEl>
                                          <p:spTgt spid="421"/>
                                        </p:tgtEl>
                                      </p:cBhvr>
                                    </p:animEffect>
                                    <p:anim calcmode="lin" valueType="num">
                                      <p:cBhvr>
                                        <p:cTn id="12" dur="1000" fill="hold"/>
                                        <p:tgtEl>
                                          <p:spTgt spid="421"/>
                                        </p:tgtEl>
                                        <p:attrNameLst>
                                          <p:attrName>ppt_x</p:attrName>
                                        </p:attrNameLst>
                                      </p:cBhvr>
                                      <p:tavLst>
                                        <p:tav tm="0">
                                          <p:val>
                                            <p:strVal val="#ppt_x"/>
                                          </p:val>
                                        </p:tav>
                                        <p:tav tm="100000">
                                          <p:val>
                                            <p:strVal val="#ppt_x"/>
                                          </p:val>
                                        </p:tav>
                                      </p:tavLst>
                                    </p:anim>
                                    <p:anim calcmode="lin" valueType="num">
                                      <p:cBhvr>
                                        <p:cTn id="13" dur="1000" fill="hold"/>
                                        <p:tgtEl>
                                          <p:spTgt spid="42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22">
                                            <p:txEl>
                                              <p:pRg st="0" end="0"/>
                                            </p:txEl>
                                          </p:spTgt>
                                        </p:tgtEl>
                                        <p:attrNameLst>
                                          <p:attrName>style.visibility</p:attrName>
                                        </p:attrNameLst>
                                      </p:cBhvr>
                                      <p:to>
                                        <p:strVal val="visible"/>
                                      </p:to>
                                    </p:set>
                                    <p:animEffect transition="in" filter="fade">
                                      <p:cBhvr>
                                        <p:cTn id="17" dur="750"/>
                                        <p:tgtEl>
                                          <p:spTgt spid="422">
                                            <p:txEl>
                                              <p:pRg st="0" end="0"/>
                                            </p:txEl>
                                          </p:spTgt>
                                        </p:tgtEl>
                                      </p:cBhvr>
                                    </p:animEffect>
                                    <p:anim calcmode="lin" valueType="num">
                                      <p:cBhvr>
                                        <p:cTn id="18" dur="750" fill="hold"/>
                                        <p:tgtEl>
                                          <p:spTgt spid="422">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4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0"/>
      <p:bldP spid="42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p:nvPr/>
        </p:nvSpPr>
        <p:spPr>
          <a:xfrm>
            <a:off x="8013013" y="4164300"/>
            <a:ext cx="3574200" cy="2014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3"/>
          <p:cNvSpPr/>
          <p:nvPr/>
        </p:nvSpPr>
        <p:spPr>
          <a:xfrm>
            <a:off x="4290763" y="4164300"/>
            <a:ext cx="3574200" cy="2014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3"/>
          <p:cNvSpPr/>
          <p:nvPr/>
        </p:nvSpPr>
        <p:spPr>
          <a:xfrm>
            <a:off x="568525" y="4164300"/>
            <a:ext cx="3574200" cy="2014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3"/>
          <p:cNvSpPr/>
          <p:nvPr/>
        </p:nvSpPr>
        <p:spPr>
          <a:xfrm>
            <a:off x="8013013" y="1932625"/>
            <a:ext cx="3574200" cy="2014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3"/>
          <p:cNvSpPr/>
          <p:nvPr/>
        </p:nvSpPr>
        <p:spPr>
          <a:xfrm>
            <a:off x="4290763" y="1932625"/>
            <a:ext cx="3574200" cy="2014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3"/>
          <p:cNvSpPr txBox="1">
            <a:spLocks noGrp="1"/>
          </p:cNvSpPr>
          <p:nvPr>
            <p:ph type="title"/>
          </p:nvPr>
        </p:nvSpPr>
        <p:spPr>
          <a:xfrm>
            <a:off x="720400" y="440975"/>
            <a:ext cx="110559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vi-VN" dirty="0" smtClean="0">
                <a:solidFill>
                  <a:schemeClr val="lt2"/>
                </a:solidFill>
              </a:rPr>
              <a:t>MỘT SỐ LỄ HỘI TIÊU BIỂU</a:t>
            </a:r>
            <a:endParaRPr dirty="0">
              <a:solidFill>
                <a:schemeClr val="lt2"/>
              </a:solidFill>
            </a:endParaRPr>
          </a:p>
        </p:txBody>
      </p:sp>
      <p:sp>
        <p:nvSpPr>
          <p:cNvPr id="324" name="Google Shape;324;p23"/>
          <p:cNvSpPr/>
          <p:nvPr/>
        </p:nvSpPr>
        <p:spPr>
          <a:xfrm>
            <a:off x="568525" y="1932625"/>
            <a:ext cx="3574200" cy="2014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3"/>
          <p:cNvSpPr txBox="1">
            <a:spLocks noGrp="1"/>
          </p:cNvSpPr>
          <p:nvPr>
            <p:ph type="body" idx="1"/>
          </p:nvPr>
        </p:nvSpPr>
        <p:spPr>
          <a:xfrm>
            <a:off x="720400" y="2841599"/>
            <a:ext cx="3294600" cy="941400"/>
          </a:xfrm>
          <a:prstGeom prst="rect">
            <a:avLst/>
          </a:prstGeom>
          <a:noFill/>
          <a:ln>
            <a:noFill/>
          </a:ln>
        </p:spPr>
        <p:txBody>
          <a:bodyPr spcFirstLastPara="1" wrap="square" lIns="121900" tIns="121900" rIns="121900" bIns="121900" anchor="t" anchorCtr="0">
            <a:noAutofit/>
          </a:bodyPr>
          <a:lstStyle/>
          <a:p>
            <a:pPr marL="0" lvl="0" indent="0" algn="l" rtl="0">
              <a:lnSpc>
                <a:spcPct val="200000"/>
              </a:lnSpc>
              <a:spcBef>
                <a:spcPts val="0"/>
              </a:spcBef>
              <a:spcAft>
                <a:spcPts val="2100"/>
              </a:spcAft>
              <a:buSzPts val="1900"/>
              <a:buNone/>
            </a:pPr>
            <a:endParaRPr dirty="0"/>
          </a:p>
        </p:txBody>
      </p:sp>
      <p:sp>
        <p:nvSpPr>
          <p:cNvPr id="326" name="Google Shape;326;p23"/>
          <p:cNvSpPr txBox="1">
            <a:spLocks noGrp="1"/>
          </p:cNvSpPr>
          <p:nvPr>
            <p:ph type="body" idx="2"/>
          </p:nvPr>
        </p:nvSpPr>
        <p:spPr>
          <a:xfrm>
            <a:off x="4449725" y="2841599"/>
            <a:ext cx="3294600" cy="941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900"/>
              <a:buNone/>
            </a:pPr>
            <a:endParaRPr dirty="0"/>
          </a:p>
        </p:txBody>
      </p:sp>
      <p:sp>
        <p:nvSpPr>
          <p:cNvPr id="327" name="Google Shape;327;p23"/>
          <p:cNvSpPr txBox="1">
            <a:spLocks noGrp="1"/>
          </p:cNvSpPr>
          <p:nvPr>
            <p:ph type="body" idx="3"/>
          </p:nvPr>
        </p:nvSpPr>
        <p:spPr>
          <a:xfrm>
            <a:off x="720400" y="4882651"/>
            <a:ext cx="3294600" cy="1007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900"/>
              <a:buNone/>
            </a:pPr>
            <a:endParaRPr dirty="0"/>
          </a:p>
        </p:txBody>
      </p:sp>
      <p:sp>
        <p:nvSpPr>
          <p:cNvPr id="328" name="Google Shape;328;p23"/>
          <p:cNvSpPr txBox="1">
            <a:spLocks noGrp="1"/>
          </p:cNvSpPr>
          <p:nvPr>
            <p:ph type="body" idx="4"/>
          </p:nvPr>
        </p:nvSpPr>
        <p:spPr>
          <a:xfrm>
            <a:off x="4449725" y="4882651"/>
            <a:ext cx="3294600" cy="1007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900"/>
              <a:buNone/>
            </a:pPr>
            <a:endParaRPr dirty="0"/>
          </a:p>
        </p:txBody>
      </p:sp>
      <p:sp>
        <p:nvSpPr>
          <p:cNvPr id="329" name="Google Shape;329;p23"/>
          <p:cNvSpPr txBox="1">
            <a:spLocks noGrp="1"/>
          </p:cNvSpPr>
          <p:nvPr>
            <p:ph type="title" idx="5"/>
          </p:nvPr>
        </p:nvSpPr>
        <p:spPr>
          <a:xfrm>
            <a:off x="720400" y="2145825"/>
            <a:ext cx="3294600" cy="695700"/>
          </a:xfrm>
          <a:prstGeom prst="rect">
            <a:avLst/>
          </a:prstGeom>
          <a:noFill/>
          <a:ln>
            <a:noFill/>
          </a:ln>
        </p:spPr>
        <p:txBody>
          <a:bodyPr spcFirstLastPara="1" wrap="square" lIns="121900" tIns="121900" rIns="121900" bIns="121900" anchor="t" anchorCtr="0">
            <a:noAutofit/>
          </a:bodyPr>
          <a:lstStyle/>
          <a:p>
            <a:pPr lvl="0" algn="l"/>
            <a:r>
              <a:rPr lang="en" dirty="0">
                <a:solidFill>
                  <a:schemeClr val="accent3"/>
                </a:solidFill>
              </a:rPr>
              <a:t>01 </a:t>
            </a:r>
            <a:r>
              <a:rPr lang="en" dirty="0" smtClean="0">
                <a:solidFill>
                  <a:schemeClr val="accent3"/>
                </a:solidFill>
              </a:rPr>
              <a:t>-</a:t>
            </a:r>
            <a:r>
              <a:rPr lang="en-US" dirty="0" err="1"/>
              <a:t>Lễ</a:t>
            </a:r>
            <a:r>
              <a:rPr lang="en-US" dirty="0"/>
              <a:t> </a:t>
            </a:r>
            <a:r>
              <a:rPr lang="en-US" dirty="0" err="1"/>
              <a:t>hội</a:t>
            </a:r>
            <a:r>
              <a:rPr lang="en-US" dirty="0"/>
              <a:t> </a:t>
            </a:r>
            <a:r>
              <a:rPr lang="en-US" dirty="0" err="1"/>
              <a:t>đón</a:t>
            </a:r>
            <a:r>
              <a:rPr lang="en-US" dirty="0"/>
              <a:t> </a:t>
            </a:r>
            <a:r>
              <a:rPr lang="en-US" dirty="0" err="1"/>
              <a:t>năm</a:t>
            </a:r>
            <a:r>
              <a:rPr lang="en-US" dirty="0"/>
              <a:t> </a:t>
            </a:r>
            <a:r>
              <a:rPr lang="en-US" dirty="0" err="1"/>
              <a:t>mới</a:t>
            </a:r>
            <a:r>
              <a:rPr lang="en-US" dirty="0"/>
              <a:t> </a:t>
            </a:r>
            <a:endParaRPr dirty="0">
              <a:solidFill>
                <a:schemeClr val="accent3"/>
              </a:solidFill>
            </a:endParaRPr>
          </a:p>
        </p:txBody>
      </p:sp>
      <p:sp>
        <p:nvSpPr>
          <p:cNvPr id="330" name="Google Shape;330;p23"/>
          <p:cNvSpPr txBox="1">
            <a:spLocks noGrp="1"/>
          </p:cNvSpPr>
          <p:nvPr>
            <p:ph type="title" idx="6"/>
          </p:nvPr>
        </p:nvSpPr>
        <p:spPr>
          <a:xfrm>
            <a:off x="4449725" y="2145825"/>
            <a:ext cx="3294600" cy="695700"/>
          </a:xfrm>
          <a:prstGeom prst="rect">
            <a:avLst/>
          </a:prstGeom>
          <a:noFill/>
          <a:ln>
            <a:noFill/>
          </a:ln>
        </p:spPr>
        <p:txBody>
          <a:bodyPr spcFirstLastPara="1" wrap="square" lIns="121900" tIns="121900" rIns="121900" bIns="121900" anchor="t" anchorCtr="0">
            <a:noAutofit/>
          </a:bodyPr>
          <a:lstStyle/>
          <a:p>
            <a:pPr lvl="0" algn="l"/>
            <a:r>
              <a:rPr lang="en" dirty="0">
                <a:solidFill>
                  <a:schemeClr val="accent3"/>
                </a:solidFill>
              </a:rPr>
              <a:t>02 </a:t>
            </a:r>
            <a:r>
              <a:rPr lang="en" dirty="0" smtClean="0">
                <a:solidFill>
                  <a:schemeClr val="accent3"/>
                </a:solidFill>
              </a:rPr>
              <a:t>-</a:t>
            </a:r>
            <a:r>
              <a:rPr lang="vi-VN" dirty="0"/>
              <a:t>Lễ </a:t>
            </a:r>
            <a:r>
              <a:rPr lang="vi-VN" dirty="0" smtClean="0"/>
              <a:t>cầu mưa</a:t>
            </a:r>
            <a:endParaRPr dirty="0">
              <a:solidFill>
                <a:schemeClr val="accent3"/>
              </a:solidFill>
            </a:endParaRPr>
          </a:p>
        </p:txBody>
      </p:sp>
      <p:sp>
        <p:nvSpPr>
          <p:cNvPr id="331" name="Google Shape;331;p23"/>
          <p:cNvSpPr txBox="1">
            <a:spLocks noGrp="1"/>
          </p:cNvSpPr>
          <p:nvPr>
            <p:ph type="title" idx="7"/>
          </p:nvPr>
        </p:nvSpPr>
        <p:spPr>
          <a:xfrm>
            <a:off x="720400" y="4186875"/>
            <a:ext cx="3381300" cy="695700"/>
          </a:xfrm>
          <a:prstGeom prst="rect">
            <a:avLst/>
          </a:prstGeom>
          <a:noFill/>
          <a:ln>
            <a:noFill/>
          </a:ln>
        </p:spPr>
        <p:txBody>
          <a:bodyPr spcFirstLastPara="1" wrap="square" lIns="121900" tIns="121900" rIns="121900" bIns="121900" anchor="t" anchorCtr="0">
            <a:noAutofit/>
          </a:bodyPr>
          <a:lstStyle/>
          <a:p>
            <a:pPr lvl="0" algn="l"/>
            <a:r>
              <a:rPr lang="en" dirty="0">
                <a:solidFill>
                  <a:schemeClr val="accent3"/>
                </a:solidFill>
              </a:rPr>
              <a:t>04 </a:t>
            </a:r>
            <a:r>
              <a:rPr lang="en" dirty="0" smtClean="0">
                <a:solidFill>
                  <a:schemeClr val="accent3"/>
                </a:solidFill>
              </a:rPr>
              <a:t>-</a:t>
            </a:r>
            <a:r>
              <a:rPr lang="en-US" dirty="0" err="1"/>
              <a:t>Lễ</a:t>
            </a:r>
            <a:r>
              <a:rPr lang="en-US" dirty="0"/>
              <a:t> </a:t>
            </a:r>
            <a:r>
              <a:rPr lang="en-US" dirty="0" err="1"/>
              <a:t>hiến</a:t>
            </a:r>
            <a:r>
              <a:rPr lang="en-US" dirty="0"/>
              <a:t> </a:t>
            </a:r>
            <a:r>
              <a:rPr lang="en-US" dirty="0" err="1"/>
              <a:t>sinh</a:t>
            </a:r>
            <a:endParaRPr dirty="0">
              <a:solidFill>
                <a:schemeClr val="accent3"/>
              </a:solidFill>
            </a:endParaRPr>
          </a:p>
        </p:txBody>
      </p:sp>
      <p:sp>
        <p:nvSpPr>
          <p:cNvPr id="332" name="Google Shape;332;p23"/>
          <p:cNvSpPr txBox="1">
            <a:spLocks noGrp="1"/>
          </p:cNvSpPr>
          <p:nvPr>
            <p:ph type="title" idx="8"/>
          </p:nvPr>
        </p:nvSpPr>
        <p:spPr>
          <a:xfrm>
            <a:off x="4449725" y="4186884"/>
            <a:ext cx="3294600" cy="695700"/>
          </a:xfrm>
          <a:prstGeom prst="rect">
            <a:avLst/>
          </a:prstGeom>
          <a:noFill/>
          <a:ln>
            <a:noFill/>
          </a:ln>
        </p:spPr>
        <p:txBody>
          <a:bodyPr spcFirstLastPara="1" wrap="square" lIns="121900" tIns="121900" rIns="121900" bIns="121900" anchor="t" anchorCtr="0">
            <a:noAutofit/>
          </a:bodyPr>
          <a:lstStyle/>
          <a:p>
            <a:pPr lvl="0" algn="l"/>
            <a:r>
              <a:rPr lang="en" dirty="0">
                <a:solidFill>
                  <a:schemeClr val="accent3"/>
                </a:solidFill>
              </a:rPr>
              <a:t>05 </a:t>
            </a:r>
            <a:r>
              <a:rPr lang="en" dirty="0" smtClean="0">
                <a:solidFill>
                  <a:schemeClr val="accent3"/>
                </a:solidFill>
              </a:rPr>
              <a:t>-</a:t>
            </a:r>
            <a:r>
              <a:rPr lang="en-US" dirty="0" err="1"/>
              <a:t>Lễ</a:t>
            </a:r>
            <a:r>
              <a:rPr lang="en-US" dirty="0"/>
              <a:t> </a:t>
            </a:r>
            <a:r>
              <a:rPr lang="en-US" dirty="0" err="1"/>
              <a:t>cúng</a:t>
            </a:r>
            <a:r>
              <a:rPr lang="en-US" dirty="0"/>
              <a:t> </a:t>
            </a:r>
            <a:r>
              <a:rPr lang="en-US" dirty="0" err="1"/>
              <a:t>hòn</a:t>
            </a:r>
            <a:r>
              <a:rPr lang="en-US" dirty="0"/>
              <a:t> </a:t>
            </a:r>
            <a:r>
              <a:rPr lang="en-US" dirty="0" err="1"/>
              <a:t>đá</a:t>
            </a:r>
            <a:r>
              <a:rPr lang="en-US" dirty="0"/>
              <a:t> </a:t>
            </a:r>
            <a:r>
              <a:rPr lang="en-US" dirty="0" err="1"/>
              <a:t>bếp</a:t>
            </a:r>
            <a:endParaRPr dirty="0">
              <a:solidFill>
                <a:schemeClr val="accent3"/>
              </a:solidFill>
            </a:endParaRPr>
          </a:p>
        </p:txBody>
      </p:sp>
      <p:sp>
        <p:nvSpPr>
          <p:cNvPr id="333" name="Google Shape;333;p23"/>
          <p:cNvSpPr txBox="1">
            <a:spLocks noGrp="1"/>
          </p:cNvSpPr>
          <p:nvPr>
            <p:ph type="body" idx="1"/>
          </p:nvPr>
        </p:nvSpPr>
        <p:spPr>
          <a:xfrm>
            <a:off x="8140725" y="2841599"/>
            <a:ext cx="3294600" cy="941400"/>
          </a:xfrm>
          <a:prstGeom prst="rect">
            <a:avLst/>
          </a:prstGeom>
          <a:noFill/>
          <a:ln>
            <a:noFill/>
          </a:ln>
        </p:spPr>
        <p:txBody>
          <a:bodyPr spcFirstLastPara="1" wrap="square" lIns="121900" tIns="121900" rIns="121900" bIns="121900" anchor="t" anchorCtr="0">
            <a:noAutofit/>
          </a:bodyPr>
          <a:lstStyle/>
          <a:p>
            <a:pPr marL="0" lvl="0" indent="0" algn="l" rtl="0">
              <a:lnSpc>
                <a:spcPct val="200000"/>
              </a:lnSpc>
              <a:spcBef>
                <a:spcPts val="0"/>
              </a:spcBef>
              <a:spcAft>
                <a:spcPts val="2100"/>
              </a:spcAft>
              <a:buSzPts val="1900"/>
              <a:buNone/>
            </a:pPr>
            <a:endParaRPr dirty="0"/>
          </a:p>
        </p:txBody>
      </p:sp>
      <p:sp>
        <p:nvSpPr>
          <p:cNvPr id="334" name="Google Shape;334;p23"/>
          <p:cNvSpPr txBox="1">
            <a:spLocks noGrp="1"/>
          </p:cNvSpPr>
          <p:nvPr>
            <p:ph type="body" idx="3"/>
          </p:nvPr>
        </p:nvSpPr>
        <p:spPr>
          <a:xfrm>
            <a:off x="8140725" y="4882651"/>
            <a:ext cx="3294600" cy="1007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900"/>
              <a:buNone/>
            </a:pPr>
            <a:endParaRPr dirty="0"/>
          </a:p>
        </p:txBody>
      </p:sp>
      <p:sp>
        <p:nvSpPr>
          <p:cNvPr id="335" name="Google Shape;335;p23"/>
          <p:cNvSpPr txBox="1">
            <a:spLocks noGrp="1"/>
          </p:cNvSpPr>
          <p:nvPr>
            <p:ph type="title" idx="5"/>
          </p:nvPr>
        </p:nvSpPr>
        <p:spPr>
          <a:xfrm>
            <a:off x="8140725" y="2145825"/>
            <a:ext cx="3294600" cy="695700"/>
          </a:xfrm>
          <a:prstGeom prst="rect">
            <a:avLst/>
          </a:prstGeom>
          <a:noFill/>
          <a:ln>
            <a:noFill/>
          </a:ln>
        </p:spPr>
        <p:txBody>
          <a:bodyPr spcFirstLastPara="1" wrap="square" lIns="121900" tIns="121900" rIns="121900" bIns="121900" anchor="t" anchorCtr="0">
            <a:noAutofit/>
          </a:bodyPr>
          <a:lstStyle/>
          <a:p>
            <a:pPr lvl="0" algn="l"/>
            <a:r>
              <a:rPr lang="en" dirty="0">
                <a:solidFill>
                  <a:schemeClr val="accent3"/>
                </a:solidFill>
              </a:rPr>
              <a:t>03 </a:t>
            </a:r>
            <a:r>
              <a:rPr lang="en" dirty="0" smtClean="0">
                <a:solidFill>
                  <a:schemeClr val="accent3"/>
                </a:solidFill>
              </a:rPr>
              <a:t>-</a:t>
            </a:r>
            <a:r>
              <a:rPr lang="vi-VN" dirty="0"/>
              <a:t>Lễ cúng bến nước</a:t>
            </a:r>
            <a:endParaRPr dirty="0">
              <a:solidFill>
                <a:schemeClr val="accent3"/>
              </a:solidFill>
            </a:endParaRPr>
          </a:p>
        </p:txBody>
      </p:sp>
      <p:sp>
        <p:nvSpPr>
          <p:cNvPr id="336" name="Google Shape;336;p23"/>
          <p:cNvSpPr txBox="1">
            <a:spLocks noGrp="1"/>
          </p:cNvSpPr>
          <p:nvPr>
            <p:ph type="title" idx="7"/>
          </p:nvPr>
        </p:nvSpPr>
        <p:spPr>
          <a:xfrm>
            <a:off x="8140725" y="4164309"/>
            <a:ext cx="3294600" cy="695700"/>
          </a:xfrm>
          <a:prstGeom prst="rect">
            <a:avLst/>
          </a:prstGeom>
          <a:noFill/>
          <a:ln>
            <a:noFill/>
          </a:ln>
        </p:spPr>
        <p:txBody>
          <a:bodyPr spcFirstLastPara="1" wrap="square" lIns="121900" tIns="121900" rIns="121900" bIns="121900" anchor="t" anchorCtr="0">
            <a:noAutofit/>
          </a:bodyPr>
          <a:lstStyle/>
          <a:p>
            <a:pPr lvl="0" algn="l"/>
            <a:r>
              <a:rPr lang="en" dirty="0">
                <a:solidFill>
                  <a:schemeClr val="accent3"/>
                </a:solidFill>
              </a:rPr>
              <a:t>06 </a:t>
            </a:r>
            <a:r>
              <a:rPr lang="en" dirty="0" smtClean="0">
                <a:solidFill>
                  <a:schemeClr val="accent3"/>
                </a:solidFill>
              </a:rPr>
              <a:t>-</a:t>
            </a:r>
            <a:r>
              <a:rPr lang="en-US" dirty="0" err="1"/>
              <a:t>Lễ</a:t>
            </a:r>
            <a:r>
              <a:rPr lang="en-US" dirty="0"/>
              <a:t> </a:t>
            </a:r>
            <a:r>
              <a:rPr lang="en-US" dirty="0" err="1"/>
              <a:t>hội</a:t>
            </a:r>
            <a:r>
              <a:rPr lang="en-US" dirty="0"/>
              <a:t> </a:t>
            </a:r>
            <a:r>
              <a:rPr lang="en-US" dirty="0" err="1"/>
              <a:t>cồng</a:t>
            </a:r>
            <a:r>
              <a:rPr lang="en-US" dirty="0"/>
              <a:t> </a:t>
            </a:r>
            <a:r>
              <a:rPr lang="en-US" dirty="0" err="1"/>
              <a:t>chiêng</a:t>
            </a:r>
            <a:endParaRPr dirty="0">
              <a:solidFill>
                <a:schemeClr val="accent3"/>
              </a:solidFill>
            </a:endParaRPr>
          </a:p>
        </p:txBody>
      </p:sp>
      <p:grpSp>
        <p:nvGrpSpPr>
          <p:cNvPr id="337" name="Google Shape;337;p23"/>
          <p:cNvGrpSpPr/>
          <p:nvPr/>
        </p:nvGrpSpPr>
        <p:grpSpPr>
          <a:xfrm>
            <a:off x="5393786" y="6039141"/>
            <a:ext cx="1429864" cy="395239"/>
            <a:chOff x="5297414" y="2459324"/>
            <a:chExt cx="1429864" cy="395239"/>
          </a:xfrm>
        </p:grpSpPr>
        <p:sp>
          <p:nvSpPr>
            <p:cNvPr id="338" name="Google Shape;338;p23"/>
            <p:cNvSpPr/>
            <p:nvPr/>
          </p:nvSpPr>
          <p:spPr>
            <a:xfrm>
              <a:off x="5297414" y="2459324"/>
              <a:ext cx="1429864" cy="39523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4"/>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 name="Google Shape;339;p23"/>
            <p:cNvSpPr/>
            <p:nvPr/>
          </p:nvSpPr>
          <p:spPr>
            <a:xfrm rot="-5400000">
              <a:off x="5814742" y="1948480"/>
              <a:ext cx="395202" cy="1416890"/>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ppt_x"/>
                                          </p:val>
                                        </p:tav>
                                        <p:tav tm="100000">
                                          <p:val>
                                            <p:strVal val="#ppt_x"/>
                                          </p:val>
                                        </p:tav>
                                      </p:tavLst>
                                    </p:anim>
                                    <p:anim calcmode="lin" valueType="num">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cBhvr additive="base">
                                        <p:cTn id="16" dur="1000" fill="hold"/>
                                        <p:tgtEl>
                                          <p:spTgt spid="330"/>
                                        </p:tgtEl>
                                        <p:attrNameLst>
                                          <p:attrName>ppt_x</p:attrName>
                                        </p:attrNameLst>
                                      </p:cBhvr>
                                      <p:tavLst>
                                        <p:tav tm="0">
                                          <p:val>
                                            <p:strVal val="#ppt_x"/>
                                          </p:val>
                                        </p:tav>
                                        <p:tav tm="100000">
                                          <p:val>
                                            <p:strVal val="#ppt_x"/>
                                          </p:val>
                                        </p:tav>
                                      </p:tavLst>
                                    </p:anim>
                                    <p:anim calcmode="lin" valueType="num">
                                      <p:cBhvr additive="base">
                                        <p:cTn id="17" dur="1000" fill="hold"/>
                                        <p:tgtEl>
                                          <p:spTgt spid="33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335"/>
                                        </p:tgtEl>
                                        <p:attrNameLst>
                                          <p:attrName>style.visibility</p:attrName>
                                        </p:attrNameLst>
                                      </p:cBhvr>
                                      <p:to>
                                        <p:strVal val="visible"/>
                                      </p:to>
                                    </p:set>
                                    <p:anim calcmode="lin" valueType="num">
                                      <p:cBhvr additive="base">
                                        <p:cTn id="21" dur="1000" fill="hold"/>
                                        <p:tgtEl>
                                          <p:spTgt spid="335"/>
                                        </p:tgtEl>
                                        <p:attrNameLst>
                                          <p:attrName>ppt_x</p:attrName>
                                        </p:attrNameLst>
                                      </p:cBhvr>
                                      <p:tavLst>
                                        <p:tav tm="0">
                                          <p:val>
                                            <p:strVal val="#ppt_x"/>
                                          </p:val>
                                        </p:tav>
                                        <p:tav tm="100000">
                                          <p:val>
                                            <p:strVal val="#ppt_x"/>
                                          </p:val>
                                        </p:tav>
                                      </p:tavLst>
                                    </p:anim>
                                    <p:anim calcmode="lin" valueType="num">
                                      <p:cBhvr additive="base">
                                        <p:cTn id="22" dur="1000" fill="hold"/>
                                        <p:tgtEl>
                                          <p:spTgt spid="335"/>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331"/>
                                        </p:tgtEl>
                                        <p:attrNameLst>
                                          <p:attrName>style.visibility</p:attrName>
                                        </p:attrNameLst>
                                      </p:cBhvr>
                                      <p:to>
                                        <p:strVal val="visible"/>
                                      </p:to>
                                    </p:set>
                                    <p:anim calcmode="lin" valueType="num">
                                      <p:cBhvr additive="base">
                                        <p:cTn id="26" dur="1000" fill="hold"/>
                                        <p:tgtEl>
                                          <p:spTgt spid="331"/>
                                        </p:tgtEl>
                                        <p:attrNameLst>
                                          <p:attrName>ppt_x</p:attrName>
                                        </p:attrNameLst>
                                      </p:cBhvr>
                                      <p:tavLst>
                                        <p:tav tm="0">
                                          <p:val>
                                            <p:strVal val="#ppt_x"/>
                                          </p:val>
                                        </p:tav>
                                        <p:tav tm="100000">
                                          <p:val>
                                            <p:strVal val="#ppt_x"/>
                                          </p:val>
                                        </p:tav>
                                      </p:tavLst>
                                    </p:anim>
                                    <p:anim calcmode="lin" valueType="num">
                                      <p:cBhvr additive="base">
                                        <p:cTn id="27" dur="1000" fill="hold"/>
                                        <p:tgtEl>
                                          <p:spTgt spid="331"/>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grpId="0" nodeType="afterEffect">
                                  <p:stCondLst>
                                    <p:cond delay="0"/>
                                  </p:stCondLst>
                                  <p:childTnLst>
                                    <p:set>
                                      <p:cBhvr>
                                        <p:cTn id="30" dur="1" fill="hold">
                                          <p:stCondLst>
                                            <p:cond delay="0"/>
                                          </p:stCondLst>
                                        </p:cTn>
                                        <p:tgtEl>
                                          <p:spTgt spid="332"/>
                                        </p:tgtEl>
                                        <p:attrNameLst>
                                          <p:attrName>style.visibility</p:attrName>
                                        </p:attrNameLst>
                                      </p:cBhvr>
                                      <p:to>
                                        <p:strVal val="visible"/>
                                      </p:to>
                                    </p:set>
                                    <p:anim calcmode="lin" valueType="num">
                                      <p:cBhvr additive="base">
                                        <p:cTn id="31" dur="1000" fill="hold"/>
                                        <p:tgtEl>
                                          <p:spTgt spid="332"/>
                                        </p:tgtEl>
                                        <p:attrNameLst>
                                          <p:attrName>ppt_x</p:attrName>
                                        </p:attrNameLst>
                                      </p:cBhvr>
                                      <p:tavLst>
                                        <p:tav tm="0">
                                          <p:val>
                                            <p:strVal val="#ppt_x"/>
                                          </p:val>
                                        </p:tav>
                                        <p:tav tm="100000">
                                          <p:val>
                                            <p:strVal val="#ppt_x"/>
                                          </p:val>
                                        </p:tav>
                                      </p:tavLst>
                                    </p:anim>
                                    <p:anim calcmode="lin" valueType="num">
                                      <p:cBhvr additive="base">
                                        <p:cTn id="32" dur="1000" fill="hold"/>
                                        <p:tgtEl>
                                          <p:spTgt spid="332"/>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2" presetClass="entr" presetSubtype="4" fill="hold" grpId="0" nodeType="afterEffect">
                                  <p:stCondLst>
                                    <p:cond delay="0"/>
                                  </p:stCondLst>
                                  <p:childTnLst>
                                    <p:set>
                                      <p:cBhvr>
                                        <p:cTn id="35" dur="1" fill="hold">
                                          <p:stCondLst>
                                            <p:cond delay="0"/>
                                          </p:stCondLst>
                                        </p:cTn>
                                        <p:tgtEl>
                                          <p:spTgt spid="336"/>
                                        </p:tgtEl>
                                        <p:attrNameLst>
                                          <p:attrName>style.visibility</p:attrName>
                                        </p:attrNameLst>
                                      </p:cBhvr>
                                      <p:to>
                                        <p:strVal val="visible"/>
                                      </p:to>
                                    </p:set>
                                    <p:anim calcmode="lin" valueType="num">
                                      <p:cBhvr additive="base">
                                        <p:cTn id="36" dur="1000" fill="hold"/>
                                        <p:tgtEl>
                                          <p:spTgt spid="336"/>
                                        </p:tgtEl>
                                        <p:attrNameLst>
                                          <p:attrName>ppt_x</p:attrName>
                                        </p:attrNameLst>
                                      </p:cBhvr>
                                      <p:tavLst>
                                        <p:tav tm="0">
                                          <p:val>
                                            <p:strVal val="#ppt_x"/>
                                          </p:val>
                                        </p:tav>
                                        <p:tav tm="100000">
                                          <p:val>
                                            <p:strVal val="#ppt_x"/>
                                          </p:val>
                                        </p:tav>
                                      </p:tavLst>
                                    </p:anim>
                                    <p:anim calcmode="lin" valueType="num">
                                      <p:cBhvr additive="base">
                                        <p:cTn id="37" dur="1000" fill="hold"/>
                                        <p:tgtEl>
                                          <p:spTgt spid="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p:bldP spid="329" grpId="0"/>
      <p:bldP spid="330" grpId="0"/>
      <p:bldP spid="331" grpId="0"/>
      <p:bldP spid="332" grpId="0"/>
      <p:bldP spid="335" grpId="0"/>
      <p:bldP spid="3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0" name="Google Shape;390;p28"/>
          <p:cNvGrpSpPr/>
          <p:nvPr/>
        </p:nvGrpSpPr>
        <p:grpSpPr>
          <a:xfrm>
            <a:off x="5514561" y="5391461"/>
            <a:ext cx="6677447" cy="1466527"/>
            <a:chOff x="-2474" y="4177944"/>
            <a:chExt cx="12202937" cy="2680057"/>
          </a:xfrm>
        </p:grpSpPr>
        <p:sp>
          <p:nvSpPr>
            <p:cNvPr id="391" name="Google Shape;391;p28"/>
            <p:cNvSpPr/>
            <p:nvPr/>
          </p:nvSpPr>
          <p:spPr>
            <a:xfrm>
              <a:off x="7648" y="4177944"/>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0800" dist="38100" dir="16200000" rotWithShape="0">
                <a:srgbClr val="000000">
                  <a:alpha val="1254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28"/>
            <p:cNvSpPr/>
            <p:nvPr/>
          </p:nvSpPr>
          <p:spPr>
            <a:xfrm>
              <a:off x="-2474" y="4245677"/>
              <a:ext cx="12192815" cy="2612324"/>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93" name="Google Shape;393;p28"/>
          <p:cNvPicPr preferRelativeResize="0"/>
          <p:nvPr/>
        </p:nvPicPr>
        <p:blipFill>
          <a:blip r:embed="rId3">
            <a:extLst>
              <a:ext uri="{28A0092B-C50C-407E-A947-70E740481C1C}">
                <a14:useLocalDpi xmlns:a14="http://schemas.microsoft.com/office/drawing/2010/main" val="0"/>
              </a:ext>
            </a:extLst>
          </a:blip>
          <a:stretch>
            <a:fillRect/>
          </a:stretch>
        </p:blipFill>
        <p:spPr>
          <a:xfrm>
            <a:off x="5709019" y="470940"/>
            <a:ext cx="5705214" cy="4086145"/>
          </a:xfrm>
          <a:prstGeom prst="rect">
            <a:avLst/>
          </a:prstGeom>
          <a:noFill/>
          <a:ln>
            <a:noFill/>
          </a:ln>
        </p:spPr>
      </p:pic>
      <p:sp>
        <p:nvSpPr>
          <p:cNvPr id="394" name="Google Shape;394;p28"/>
          <p:cNvSpPr txBox="1">
            <a:spLocks noGrp="1"/>
          </p:cNvSpPr>
          <p:nvPr>
            <p:ph type="title"/>
          </p:nvPr>
        </p:nvSpPr>
        <p:spPr>
          <a:xfrm>
            <a:off x="294290" y="665499"/>
            <a:ext cx="5220271" cy="3830901"/>
          </a:xfrm>
          <a:prstGeom prst="rect">
            <a:avLst/>
          </a:prstGeom>
          <a:noFill/>
          <a:ln>
            <a:noFill/>
          </a:ln>
        </p:spPr>
        <p:txBody>
          <a:bodyPr spcFirstLastPara="1" wrap="square" lIns="121900" tIns="121900" rIns="121900" bIns="121900" anchor="ctr" anchorCtr="0">
            <a:noAutofit/>
          </a:bodyPr>
          <a:lstStyle/>
          <a:p>
            <a:pPr lvl="0" algn="l">
              <a:buSzPts val="7000"/>
            </a:pPr>
            <a:r>
              <a:rPr lang="vi-VN" sz="4000" dirty="0">
                <a:solidFill>
                  <a:schemeClr val="accent5">
                    <a:lumMod val="75000"/>
                  </a:schemeClr>
                </a:solidFill>
                <a:latin typeface="+mj-lt"/>
              </a:rPr>
              <a:t>Lễ hội cồng chiêng của người Ê đê là một trong những nét văn hóa đặc sắc và quan trọng, phản ánh đời sống tinh thần phong phú của họ.</a:t>
            </a:r>
            <a:endParaRPr sz="4000" dirty="0">
              <a:solidFill>
                <a:schemeClr val="accent5">
                  <a:lumMod val="75000"/>
                </a:schemeClr>
              </a:solidFill>
              <a:latin typeface="+mj-lt"/>
            </a:endParaRPr>
          </a:p>
        </p:txBody>
      </p:sp>
      <p:sp>
        <p:nvSpPr>
          <p:cNvPr id="395" name="Google Shape;395;p28"/>
          <p:cNvSpPr txBox="1">
            <a:spLocks noGrp="1"/>
          </p:cNvSpPr>
          <p:nvPr>
            <p:ph type="body" idx="4294967295"/>
          </p:nvPr>
        </p:nvSpPr>
        <p:spPr>
          <a:xfrm>
            <a:off x="199698" y="4340772"/>
            <a:ext cx="6547944" cy="1975428"/>
          </a:xfrm>
          <a:prstGeom prst="rect">
            <a:avLst/>
          </a:prstGeom>
          <a:noFill/>
          <a:ln>
            <a:noFill/>
          </a:ln>
        </p:spPr>
        <p:txBody>
          <a:bodyPr spcFirstLastPara="1" wrap="square" lIns="121900" tIns="121900" rIns="121900" bIns="121900" anchor="t" anchorCtr="0">
            <a:noAutofit/>
          </a:bodyPr>
          <a:lstStyle/>
          <a:p>
            <a:pPr marL="0" lvl="0" indent="0">
              <a:spcBef>
                <a:spcPts val="2100"/>
              </a:spcBef>
              <a:buNone/>
            </a:pPr>
            <a:r>
              <a:rPr lang="vi-VN" sz="2400" b="0" dirty="0"/>
              <a:t>Lễ hội cồng chiêng không chỉ là dịp để vui chơi mà còn là một nghi lễ tâm linh, nơi người Ê đê bày tỏ lòng biết ơn và cầu nguyện sự bảo trợ của các thần linh và tổ tiên. </a:t>
            </a:r>
            <a:endParaRPr sz="2400" dirty="0"/>
          </a:p>
          <a:p>
            <a:pPr marL="0" lvl="0" indent="0" algn="l" rtl="0">
              <a:lnSpc>
                <a:spcPct val="115000"/>
              </a:lnSpc>
              <a:spcBef>
                <a:spcPts val="2100"/>
              </a:spcBef>
              <a:spcAft>
                <a:spcPts val="0"/>
              </a:spcAft>
              <a:buSzPts val="1900"/>
              <a:buNone/>
            </a:pPr>
            <a:endParaRPr dirty="0"/>
          </a:p>
          <a:p>
            <a:pPr marL="0" lvl="0" indent="0" algn="l" rtl="0">
              <a:lnSpc>
                <a:spcPct val="115000"/>
              </a:lnSpc>
              <a:spcBef>
                <a:spcPts val="2100"/>
              </a:spcBef>
              <a:spcAft>
                <a:spcPts val="2100"/>
              </a:spcAft>
              <a:buSzPts val="1900"/>
              <a:buNone/>
            </a:pPr>
            <a:endParaRPr dirty="0"/>
          </a:p>
        </p:txBody>
      </p:sp>
      <p:sp>
        <p:nvSpPr>
          <p:cNvPr id="396" name="Google Shape;396;p28"/>
          <p:cNvSpPr/>
          <p:nvPr/>
        </p:nvSpPr>
        <p:spPr>
          <a:xfrm rot="-2322151" flipH="1">
            <a:off x="-43746" y="789157"/>
            <a:ext cx="1939748" cy="53996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4">
              <a:alphaModFix/>
            </a:blip>
            <a:stretch>
              <a:fillRect l="-11047" t="-54042" r="-8316" b="-40124"/>
            </a:stretch>
          </a:blip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7" name="Google Shape;397;p28"/>
          <p:cNvSpPr/>
          <p:nvPr/>
        </p:nvSpPr>
        <p:spPr>
          <a:xfrm flipH="1">
            <a:off x="9275685" y="1350"/>
            <a:ext cx="2916315" cy="2382769"/>
          </a:xfrm>
          <a:custGeom>
            <a:avLst/>
            <a:gdLst/>
            <a:ahLst/>
            <a:cxnLst/>
            <a:rect l="l" t="t" r="r" b="b"/>
            <a:pathLst>
              <a:path w="2916315" h="2382769" extrusionOk="0">
                <a:moveTo>
                  <a:pt x="2916315" y="0"/>
                </a:moveTo>
                <a:lnTo>
                  <a:pt x="0" y="0"/>
                </a:lnTo>
                <a:lnTo>
                  <a:pt x="0" y="2382769"/>
                </a:lnTo>
                <a:lnTo>
                  <a:pt x="36804" y="2362414"/>
                </a:lnTo>
                <a:cubicBezTo>
                  <a:pt x="92269" y="2333070"/>
                  <a:pt x="122446" y="2286867"/>
                  <a:pt x="149189" y="2239415"/>
                </a:cubicBezTo>
                <a:cubicBezTo>
                  <a:pt x="183842" y="2178124"/>
                  <a:pt x="235353" y="2160433"/>
                  <a:pt x="296123" y="2161162"/>
                </a:cubicBezTo>
                <a:cubicBezTo>
                  <a:pt x="367613" y="2161890"/>
                  <a:pt x="404971" y="2134938"/>
                  <a:pt x="436189" y="2066049"/>
                </a:cubicBezTo>
                <a:cubicBezTo>
                  <a:pt x="462725" y="2006423"/>
                  <a:pt x="520582" y="1959700"/>
                  <a:pt x="568867" y="1911520"/>
                </a:cubicBezTo>
                <a:cubicBezTo>
                  <a:pt x="583123" y="1897680"/>
                  <a:pt x="600916" y="1889979"/>
                  <a:pt x="610491" y="1869167"/>
                </a:cubicBezTo>
                <a:cubicBezTo>
                  <a:pt x="625787" y="1836492"/>
                  <a:pt x="654300" y="1817345"/>
                  <a:pt x="689890" y="1807564"/>
                </a:cubicBezTo>
                <a:cubicBezTo>
                  <a:pt x="787716" y="1780590"/>
                  <a:pt x="882026" y="1742171"/>
                  <a:pt x="970853" y="1693097"/>
                </a:cubicBezTo>
                <a:cubicBezTo>
                  <a:pt x="1007274" y="1673325"/>
                  <a:pt x="1031832" y="1633366"/>
                  <a:pt x="1047026" y="1599443"/>
                </a:cubicBezTo>
                <a:cubicBezTo>
                  <a:pt x="1071166" y="1546059"/>
                  <a:pt x="1126527" y="1514841"/>
                  <a:pt x="1139639" y="1452404"/>
                </a:cubicBezTo>
                <a:cubicBezTo>
                  <a:pt x="1145362" y="1424516"/>
                  <a:pt x="1188756" y="1401103"/>
                  <a:pt x="1216020" y="1380290"/>
                </a:cubicBezTo>
                <a:cubicBezTo>
                  <a:pt x="1247238" y="1355940"/>
                  <a:pt x="1267426" y="1325866"/>
                  <a:pt x="1288862" y="1295481"/>
                </a:cubicBezTo>
                <a:cubicBezTo>
                  <a:pt x="1325001" y="1242379"/>
                  <a:pt x="1376637" y="1201712"/>
                  <a:pt x="1436731" y="1179037"/>
                </a:cubicBezTo>
                <a:cubicBezTo>
                  <a:pt x="1476067" y="1163948"/>
                  <a:pt x="1496566" y="1123781"/>
                  <a:pt x="1529137" y="1098911"/>
                </a:cubicBezTo>
                <a:cubicBezTo>
                  <a:pt x="1546619" y="1085591"/>
                  <a:pt x="1557026" y="1062489"/>
                  <a:pt x="1582937" y="1061240"/>
                </a:cubicBezTo>
                <a:cubicBezTo>
                  <a:pt x="1588307" y="1052103"/>
                  <a:pt x="1598265" y="1046662"/>
                  <a:pt x="1608848" y="1047088"/>
                </a:cubicBezTo>
                <a:lnTo>
                  <a:pt x="1631742" y="1026276"/>
                </a:lnTo>
                <a:cubicBezTo>
                  <a:pt x="1632002" y="1015693"/>
                  <a:pt x="1639006" y="1006473"/>
                  <a:pt x="1649120" y="1003382"/>
                </a:cubicBezTo>
                <a:cubicBezTo>
                  <a:pt x="1692097" y="962487"/>
                  <a:pt x="1754949" y="956243"/>
                  <a:pt x="1799175" y="916908"/>
                </a:cubicBezTo>
                <a:cubicBezTo>
                  <a:pt x="1835180" y="884857"/>
                  <a:pt x="1873371" y="856449"/>
                  <a:pt x="1906150" y="819820"/>
                </a:cubicBezTo>
                <a:cubicBezTo>
                  <a:pt x="1977846" y="739693"/>
                  <a:pt x="2051210" y="660815"/>
                  <a:pt x="2127902" y="584851"/>
                </a:cubicBezTo>
                <a:cubicBezTo>
                  <a:pt x="2202306" y="512009"/>
                  <a:pt x="2287636" y="454879"/>
                  <a:pt x="2365057" y="387136"/>
                </a:cubicBezTo>
                <a:cubicBezTo>
                  <a:pt x="2393778" y="361641"/>
                  <a:pt x="2425516" y="330631"/>
                  <a:pt x="2437900" y="295770"/>
                </a:cubicBezTo>
                <a:cubicBezTo>
                  <a:pt x="2467348" y="213147"/>
                  <a:pt x="2538734" y="191814"/>
                  <a:pt x="2606269" y="163509"/>
                </a:cubicBezTo>
                <a:cubicBezTo>
                  <a:pt x="2682650" y="131459"/>
                  <a:pt x="2760591" y="103258"/>
                  <a:pt x="2837284" y="72040"/>
                </a:cubicBezTo>
                <a:cubicBezTo>
                  <a:pt x="2847378" y="68086"/>
                  <a:pt x="2854142" y="55494"/>
                  <a:pt x="2862674" y="47273"/>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28"/>
          <p:cNvSpPr/>
          <p:nvPr/>
        </p:nvSpPr>
        <p:spPr>
          <a:xfrm flipH="1">
            <a:off x="9358066" y="1350"/>
            <a:ext cx="2833934" cy="2325178"/>
          </a:xfrm>
          <a:custGeom>
            <a:avLst/>
            <a:gdLst/>
            <a:ahLst/>
            <a:cxnLst/>
            <a:rect l="l" t="t" r="r" b="b"/>
            <a:pathLst>
              <a:path w="2833934" h="2325178" extrusionOk="0">
                <a:moveTo>
                  <a:pt x="2833934" y="0"/>
                </a:moveTo>
                <a:lnTo>
                  <a:pt x="0" y="0"/>
                </a:lnTo>
                <a:lnTo>
                  <a:pt x="0" y="2325178"/>
                </a:lnTo>
                <a:lnTo>
                  <a:pt x="21389" y="2307703"/>
                </a:lnTo>
                <a:cubicBezTo>
                  <a:pt x="39209" y="2286553"/>
                  <a:pt x="53439" y="2263139"/>
                  <a:pt x="66811" y="2239413"/>
                </a:cubicBezTo>
                <a:cubicBezTo>
                  <a:pt x="101464" y="2178122"/>
                  <a:pt x="152975" y="2160431"/>
                  <a:pt x="213745" y="2161160"/>
                </a:cubicBezTo>
                <a:cubicBezTo>
                  <a:pt x="285235" y="2161888"/>
                  <a:pt x="322593" y="2134936"/>
                  <a:pt x="353811" y="2066047"/>
                </a:cubicBezTo>
                <a:cubicBezTo>
                  <a:pt x="380347" y="2006421"/>
                  <a:pt x="438204" y="1959698"/>
                  <a:pt x="486489" y="1911518"/>
                </a:cubicBezTo>
                <a:cubicBezTo>
                  <a:pt x="500745" y="1897678"/>
                  <a:pt x="518538" y="1889977"/>
                  <a:pt x="528113" y="1869165"/>
                </a:cubicBezTo>
                <a:cubicBezTo>
                  <a:pt x="543409" y="1836490"/>
                  <a:pt x="571922" y="1817343"/>
                  <a:pt x="607512" y="1807562"/>
                </a:cubicBezTo>
                <a:cubicBezTo>
                  <a:pt x="705338" y="1780588"/>
                  <a:pt x="799648" y="1742169"/>
                  <a:pt x="888475" y="1693095"/>
                </a:cubicBezTo>
                <a:cubicBezTo>
                  <a:pt x="924896" y="1673323"/>
                  <a:pt x="949454" y="1633364"/>
                  <a:pt x="964648" y="1599441"/>
                </a:cubicBezTo>
                <a:cubicBezTo>
                  <a:pt x="988788" y="1546057"/>
                  <a:pt x="1044149" y="1514839"/>
                  <a:pt x="1057261" y="1452402"/>
                </a:cubicBezTo>
                <a:cubicBezTo>
                  <a:pt x="1062984" y="1424514"/>
                  <a:pt x="1106378" y="1401101"/>
                  <a:pt x="1133642" y="1380289"/>
                </a:cubicBezTo>
                <a:cubicBezTo>
                  <a:pt x="1164860" y="1355938"/>
                  <a:pt x="1185048" y="1325865"/>
                  <a:pt x="1206484" y="1295479"/>
                </a:cubicBezTo>
                <a:cubicBezTo>
                  <a:pt x="1242623" y="1242377"/>
                  <a:pt x="1294259" y="1201710"/>
                  <a:pt x="1354353" y="1179035"/>
                </a:cubicBezTo>
                <a:cubicBezTo>
                  <a:pt x="1393689" y="1163946"/>
                  <a:pt x="1414188" y="1123780"/>
                  <a:pt x="1446759" y="1098909"/>
                </a:cubicBezTo>
                <a:cubicBezTo>
                  <a:pt x="1464241" y="1085589"/>
                  <a:pt x="1474648" y="1062487"/>
                  <a:pt x="1500559" y="1061238"/>
                </a:cubicBezTo>
                <a:cubicBezTo>
                  <a:pt x="1505929" y="1052102"/>
                  <a:pt x="1515887" y="1046660"/>
                  <a:pt x="1526470" y="1047086"/>
                </a:cubicBezTo>
                <a:lnTo>
                  <a:pt x="1549364" y="1026274"/>
                </a:lnTo>
                <a:cubicBezTo>
                  <a:pt x="1549624" y="1015691"/>
                  <a:pt x="1556628" y="1006471"/>
                  <a:pt x="1566742" y="1003380"/>
                </a:cubicBezTo>
                <a:cubicBezTo>
                  <a:pt x="1609719" y="962485"/>
                  <a:pt x="1672571" y="956241"/>
                  <a:pt x="1716797" y="916906"/>
                </a:cubicBezTo>
                <a:cubicBezTo>
                  <a:pt x="1752802" y="884855"/>
                  <a:pt x="1790993" y="856447"/>
                  <a:pt x="1823772" y="819817"/>
                </a:cubicBezTo>
                <a:cubicBezTo>
                  <a:pt x="1895468" y="739691"/>
                  <a:pt x="1968832" y="660813"/>
                  <a:pt x="2045524" y="584849"/>
                </a:cubicBezTo>
                <a:cubicBezTo>
                  <a:pt x="2119928" y="512007"/>
                  <a:pt x="2205258" y="454877"/>
                  <a:pt x="2282679" y="387134"/>
                </a:cubicBezTo>
                <a:cubicBezTo>
                  <a:pt x="2311400" y="361639"/>
                  <a:pt x="2343138" y="330629"/>
                  <a:pt x="2355522" y="295768"/>
                </a:cubicBezTo>
                <a:cubicBezTo>
                  <a:pt x="2384970" y="213145"/>
                  <a:pt x="2456356" y="191812"/>
                  <a:pt x="2523891" y="163507"/>
                </a:cubicBezTo>
                <a:cubicBezTo>
                  <a:pt x="2600272" y="131457"/>
                  <a:pt x="2678213" y="103257"/>
                  <a:pt x="2754906" y="72038"/>
                </a:cubicBezTo>
                <a:cubicBezTo>
                  <a:pt x="2765000" y="68084"/>
                  <a:pt x="2771764" y="55492"/>
                  <a:pt x="2780296" y="47272"/>
                </a:cubicBezTo>
                <a:close/>
              </a:path>
            </a:pathLst>
          </a:custGeom>
          <a:blipFill rotWithShape="1">
            <a:blip r:embed="rId5">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28"/>
          <p:cNvSpPr/>
          <p:nvPr/>
        </p:nvSpPr>
        <p:spPr>
          <a:xfrm>
            <a:off x="7379210" y="166075"/>
            <a:ext cx="1937666" cy="535604"/>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5"/>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28"/>
          <p:cNvSpPr/>
          <p:nvPr/>
        </p:nvSpPr>
        <p:spPr>
          <a:xfrm rot="-5400000">
            <a:off x="8107514" y="-564459"/>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500"/>
                                        <p:tgtEl>
                                          <p:spTgt spid="39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4"/>
                                        </p:tgtEl>
                                        <p:attrNameLst>
                                          <p:attrName>style.visibility</p:attrName>
                                        </p:attrNameLst>
                                      </p:cBhvr>
                                      <p:to>
                                        <p:strVal val="visible"/>
                                      </p:to>
                                    </p:set>
                                    <p:animEffect transition="in" filter="fade">
                                      <p:cBhvr>
                                        <p:cTn id="11" dur="1000"/>
                                        <p:tgtEl>
                                          <p:spTgt spid="394"/>
                                        </p:tgtEl>
                                      </p:cBhvr>
                                    </p:animEffect>
                                    <p:anim calcmode="lin" valueType="num">
                                      <p:cBhvr>
                                        <p:cTn id="12" dur="1000" fill="hold"/>
                                        <p:tgtEl>
                                          <p:spTgt spid="394"/>
                                        </p:tgtEl>
                                        <p:attrNameLst>
                                          <p:attrName>ppt_x</p:attrName>
                                        </p:attrNameLst>
                                      </p:cBhvr>
                                      <p:tavLst>
                                        <p:tav tm="0">
                                          <p:val>
                                            <p:strVal val="#ppt_x"/>
                                          </p:val>
                                        </p:tav>
                                        <p:tav tm="100000">
                                          <p:val>
                                            <p:strVal val="#ppt_x"/>
                                          </p:val>
                                        </p:tav>
                                      </p:tavLst>
                                    </p:anim>
                                    <p:anim calcmode="lin" valueType="num">
                                      <p:cBhvr>
                                        <p:cTn id="13" dur="1000" fill="hold"/>
                                        <p:tgtEl>
                                          <p:spTgt spid="39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5">
                                            <p:txEl>
                                              <p:pRg st="0" end="0"/>
                                            </p:txEl>
                                          </p:spTgt>
                                        </p:tgtEl>
                                        <p:attrNameLst>
                                          <p:attrName>style.visibility</p:attrName>
                                        </p:attrNameLst>
                                      </p:cBhvr>
                                      <p:to>
                                        <p:strVal val="visible"/>
                                      </p:to>
                                    </p:set>
                                    <p:animEffect transition="in" filter="fade">
                                      <p:cBhvr>
                                        <p:cTn id="17" dur="750"/>
                                        <p:tgtEl>
                                          <p:spTgt spid="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P spid="39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3"/>
          <p:cNvSpPr txBox="1">
            <a:spLocks noGrp="1"/>
          </p:cNvSpPr>
          <p:nvPr>
            <p:ph type="title"/>
          </p:nvPr>
        </p:nvSpPr>
        <p:spPr>
          <a:xfrm>
            <a:off x="548200" y="2154621"/>
            <a:ext cx="10445621" cy="2694304"/>
          </a:xfrm>
          <a:prstGeom prst="rect">
            <a:avLst/>
          </a:prstGeom>
          <a:noFill/>
          <a:ln>
            <a:noFill/>
          </a:ln>
        </p:spPr>
        <p:txBody>
          <a:bodyPr spcFirstLastPara="1" wrap="square" lIns="121900" tIns="121900" rIns="121900" bIns="121900" anchor="ctr" anchorCtr="0">
            <a:noAutofit/>
          </a:bodyPr>
          <a:lstStyle/>
          <a:p>
            <a:pPr lvl="0"/>
            <a:r>
              <a:rPr lang="vi-VN" sz="3200" dirty="0"/>
              <a:t>Lễ cúng cầu mưa, người Ê Đê gọi là “Kăm mah” là một nghi lễ truyền thống được thực hiện hàng năm, sau khi bà con đã dọn sạch rẫy, chỉ chờ mưa xuống để tiến hành trồng tỉa, gieo hạt. Nghi lễ thường được tiến hành vào cuối tháng 3 hoặc trong tháng 4, khi thời tiết vào cao điểm mùa khô hạn. Người Ê Đê quan niệm, sau lễ “Kăm mah” thì bà con mới được phép trồng tỉa các loại hoa màu để được mưa thuận gió hòa, không bị các thú rừng, chim chóc phá hoại.</a:t>
            </a:r>
            <a:endParaRPr sz="3200" dirty="0"/>
          </a:p>
        </p:txBody>
      </p:sp>
      <p:sp>
        <p:nvSpPr>
          <p:cNvPr id="463" name="Google Shape;463;p33"/>
          <p:cNvSpPr txBox="1">
            <a:spLocks noGrp="1"/>
          </p:cNvSpPr>
          <p:nvPr>
            <p:ph type="body" idx="4294967295"/>
          </p:nvPr>
        </p:nvSpPr>
        <p:spPr>
          <a:xfrm>
            <a:off x="548200" y="5270450"/>
            <a:ext cx="11095500" cy="594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1900"/>
              <a:buNone/>
            </a:pPr>
            <a:endParaRPr sz="1400" dirty="0"/>
          </a:p>
        </p:txBody>
      </p:sp>
      <p:grpSp>
        <p:nvGrpSpPr>
          <p:cNvPr id="464" name="Google Shape;464;p33"/>
          <p:cNvGrpSpPr/>
          <p:nvPr/>
        </p:nvGrpSpPr>
        <p:grpSpPr>
          <a:xfrm>
            <a:off x="357392" y="5640221"/>
            <a:ext cx="1898287" cy="524719"/>
            <a:chOff x="5297414" y="2459324"/>
            <a:chExt cx="1429864" cy="395239"/>
          </a:xfrm>
        </p:grpSpPr>
        <p:sp>
          <p:nvSpPr>
            <p:cNvPr id="465" name="Google Shape;465;p33"/>
            <p:cNvSpPr/>
            <p:nvPr/>
          </p:nvSpPr>
          <p:spPr>
            <a:xfrm>
              <a:off x="5297414" y="2459324"/>
              <a:ext cx="1429864" cy="39523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4"/>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33"/>
            <p:cNvSpPr/>
            <p:nvPr/>
          </p:nvSpPr>
          <p:spPr>
            <a:xfrm rot="-5400000">
              <a:off x="5814742" y="1948480"/>
              <a:ext cx="395202" cy="1416890"/>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barn(outVertical)">
                                      <p:cBhvr>
                                        <p:cTn id="7" dur="75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7"/>
          <p:cNvSpPr txBox="1">
            <a:spLocks noGrp="1"/>
          </p:cNvSpPr>
          <p:nvPr>
            <p:ph type="title"/>
          </p:nvPr>
        </p:nvSpPr>
        <p:spPr>
          <a:xfrm>
            <a:off x="415600" y="440967"/>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endParaRPr dirty="0"/>
          </a:p>
        </p:txBody>
      </p:sp>
      <p:sp>
        <p:nvSpPr>
          <p:cNvPr id="535" name="Google Shape;535;p37"/>
          <p:cNvSpPr txBox="1">
            <a:spLocks noGrp="1"/>
          </p:cNvSpPr>
          <p:nvPr>
            <p:ph type="subTitle" idx="1"/>
          </p:nvPr>
        </p:nvSpPr>
        <p:spPr>
          <a:xfrm>
            <a:off x="8378500" y="1882375"/>
            <a:ext cx="3397800" cy="606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800"/>
              <a:buNone/>
            </a:pPr>
            <a:endParaRPr dirty="0">
              <a:highlight>
                <a:schemeClr val="accent1"/>
              </a:highlight>
            </a:endParaRPr>
          </a:p>
        </p:txBody>
      </p:sp>
      <p:sp>
        <p:nvSpPr>
          <p:cNvPr id="536" name="Google Shape;536;p37"/>
          <p:cNvSpPr txBox="1">
            <a:spLocks noGrp="1"/>
          </p:cNvSpPr>
          <p:nvPr>
            <p:ph type="subTitle" idx="2"/>
          </p:nvPr>
        </p:nvSpPr>
        <p:spPr>
          <a:xfrm>
            <a:off x="8378500" y="4102757"/>
            <a:ext cx="3397800" cy="606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800"/>
              <a:buNone/>
            </a:pPr>
            <a:endParaRPr dirty="0">
              <a:highlight>
                <a:schemeClr val="accent1"/>
              </a:highlight>
            </a:endParaRPr>
          </a:p>
        </p:txBody>
      </p:sp>
      <p:sp>
        <p:nvSpPr>
          <p:cNvPr id="749" name="Google Shape;749;p37"/>
          <p:cNvSpPr txBox="1">
            <a:spLocks noGrp="1"/>
          </p:cNvSpPr>
          <p:nvPr>
            <p:ph type="body" idx="3"/>
          </p:nvPr>
        </p:nvSpPr>
        <p:spPr>
          <a:xfrm>
            <a:off x="8378500" y="2318375"/>
            <a:ext cx="3397800" cy="1553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400"/>
              <a:buNone/>
            </a:pPr>
            <a:endParaRPr dirty="0"/>
          </a:p>
        </p:txBody>
      </p:sp>
      <p:sp>
        <p:nvSpPr>
          <p:cNvPr id="750" name="Google Shape;750;p37"/>
          <p:cNvSpPr txBox="1">
            <a:spLocks noGrp="1"/>
          </p:cNvSpPr>
          <p:nvPr>
            <p:ph type="body" idx="4"/>
          </p:nvPr>
        </p:nvSpPr>
        <p:spPr>
          <a:xfrm>
            <a:off x="8378500" y="4506700"/>
            <a:ext cx="3397800" cy="1553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400"/>
              <a:buNone/>
            </a:pPr>
            <a:endParaRPr dirty="0"/>
          </a:p>
        </p:txBody>
      </p:sp>
      <p:pic>
        <p:nvPicPr>
          <p:cNvPr id="3" name="614302843879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1"/>
          <p:cNvSpPr txBox="1">
            <a:spLocks noGrp="1"/>
          </p:cNvSpPr>
          <p:nvPr>
            <p:ph type="title"/>
          </p:nvPr>
        </p:nvSpPr>
        <p:spPr>
          <a:xfrm>
            <a:off x="3321269" y="1371525"/>
            <a:ext cx="6684681" cy="2554013"/>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7000"/>
              <a:buNone/>
            </a:pPr>
            <a:r>
              <a:rPr lang="en" sz="8000" dirty="0"/>
              <a:t>Thank</a:t>
            </a:r>
            <a:r>
              <a:rPr lang="en" dirty="0"/>
              <a:t> you!</a:t>
            </a:r>
            <a:endParaRPr dirty="0"/>
          </a:p>
        </p:txBody>
      </p:sp>
      <p:sp>
        <p:nvSpPr>
          <p:cNvPr id="830" name="Google Shape;830;p41"/>
          <p:cNvSpPr txBox="1">
            <a:spLocks noGrp="1"/>
          </p:cNvSpPr>
          <p:nvPr>
            <p:ph type="subTitle" idx="1"/>
          </p:nvPr>
        </p:nvSpPr>
        <p:spPr>
          <a:xfrm flipH="1">
            <a:off x="10005950" y="3175788"/>
            <a:ext cx="4498326" cy="157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2100"/>
              <a:buNone/>
            </a:pPr>
            <a:endParaRPr sz="2800" dirty="0">
              <a:highlight>
                <a:schemeClr val="accent1"/>
              </a:highlight>
            </a:endParaRPr>
          </a:p>
        </p:txBody>
      </p:sp>
      <p:sp>
        <p:nvSpPr>
          <p:cNvPr id="837" name="Google Shape;837;p41"/>
          <p:cNvSpPr txBox="1">
            <a:spLocks noGrp="1"/>
          </p:cNvSpPr>
          <p:nvPr>
            <p:ph type="body" idx="2"/>
          </p:nvPr>
        </p:nvSpPr>
        <p:spPr>
          <a:xfrm flipV="1">
            <a:off x="6600496" y="4517388"/>
            <a:ext cx="3405529" cy="548598"/>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9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5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1"/>
          <p:cNvSpPr txBox="1">
            <a:spLocks noGrp="1"/>
          </p:cNvSpPr>
          <p:nvPr>
            <p:ph type="subTitle" idx="1"/>
          </p:nvPr>
        </p:nvSpPr>
        <p:spPr>
          <a:xfrm>
            <a:off x="2660375" y="3978850"/>
            <a:ext cx="7338300" cy="717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1900"/>
              <a:buNone/>
            </a:pPr>
            <a:r>
              <a:rPr lang="vi-VN" dirty="0" smtClean="0"/>
              <a:t>BY:TỔ 3</a:t>
            </a:r>
            <a:endParaRPr dirty="0"/>
          </a:p>
        </p:txBody>
      </p:sp>
      <p:sp>
        <p:nvSpPr>
          <p:cNvPr id="298" name="Google Shape;298;p21"/>
          <p:cNvSpPr txBox="1">
            <a:spLocks noGrp="1"/>
          </p:cNvSpPr>
          <p:nvPr>
            <p:ph type="title"/>
          </p:nvPr>
        </p:nvSpPr>
        <p:spPr>
          <a:xfrm>
            <a:off x="2660375" y="1805950"/>
            <a:ext cx="5387100" cy="1929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000"/>
              <a:buNone/>
            </a:pPr>
            <a:r>
              <a:rPr lang="vi-VN" dirty="0" smtClean="0"/>
              <a:t>VĂN HÓA DÂN TỘC Ê-ĐÊ</a:t>
            </a:r>
            <a:endParaRPr dirty="0"/>
          </a:p>
        </p:txBody>
      </p:sp>
      <p:grpSp>
        <p:nvGrpSpPr>
          <p:cNvPr id="299" name="Google Shape;299;p21"/>
          <p:cNvGrpSpPr/>
          <p:nvPr/>
        </p:nvGrpSpPr>
        <p:grpSpPr>
          <a:xfrm rot="5400000">
            <a:off x="6238320" y="-150816"/>
            <a:ext cx="536534" cy="1937666"/>
            <a:chOff x="1725445" y="2521959"/>
            <a:chExt cx="536534" cy="1937666"/>
          </a:xfrm>
        </p:grpSpPr>
        <p:sp>
          <p:nvSpPr>
            <p:cNvPr id="300" name="Google Shape;300;p21"/>
            <p:cNvSpPr/>
            <p:nvPr/>
          </p:nvSpPr>
          <p:spPr>
            <a:xfrm rot="-5400000">
              <a:off x="1024414" y="3222990"/>
              <a:ext cx="1937666" cy="535604"/>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5"/>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 name="Google Shape;301;p21"/>
            <p:cNvSpPr/>
            <p:nvPr/>
          </p:nvSpPr>
          <p:spPr>
            <a:xfrm rot="10800000">
              <a:off x="1725492" y="2527395"/>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98"/>
                                        </p:tgtEl>
                                        <p:attrNameLst>
                                          <p:attrName>style.visibility</p:attrName>
                                        </p:attrNameLst>
                                      </p:cBhvr>
                                      <p:to>
                                        <p:strVal val="visible"/>
                                      </p:to>
                                    </p:set>
                                    <p:anim calcmode="lin" valueType="num">
                                      <p:cBhvr additive="base">
                                        <p:cTn id="7" dur="1000" fill="hold"/>
                                        <p:tgtEl>
                                          <p:spTgt spid="298"/>
                                        </p:tgtEl>
                                        <p:attrNameLst>
                                          <p:attrName>ppt_x</p:attrName>
                                        </p:attrNameLst>
                                      </p:cBhvr>
                                      <p:tavLst>
                                        <p:tav tm="0">
                                          <p:val>
                                            <p:strVal val="#ppt_x"/>
                                          </p:val>
                                        </p:tav>
                                        <p:tav tm="100000">
                                          <p:val>
                                            <p:strVal val="#ppt_x"/>
                                          </p:val>
                                        </p:tav>
                                      </p:tavLst>
                                    </p:anim>
                                    <p:anim calcmode="lin" valueType="num">
                                      <p:cBhvr additive="base">
                                        <p:cTn id="8" dur="1000" fill="hold"/>
                                        <p:tgtEl>
                                          <p:spTgt spid="29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297">
                                            <p:txEl>
                                              <p:pRg st="0" end="0"/>
                                            </p:txEl>
                                          </p:spTgt>
                                        </p:tgtEl>
                                        <p:attrNameLst>
                                          <p:attrName>style.visibility</p:attrName>
                                        </p:attrNameLst>
                                      </p:cBhvr>
                                      <p:to>
                                        <p:strVal val="visible"/>
                                      </p:to>
                                    </p:set>
                                    <p:animEffect transition="in" filter="barn(inVertical)">
                                      <p:cBhvr>
                                        <p:cTn id="12" dur="500"/>
                                        <p:tgtEl>
                                          <p:spTgt spid="2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34"/>
          <p:cNvSpPr/>
          <p:nvPr/>
        </p:nvSpPr>
        <p:spPr>
          <a:xfrm>
            <a:off x="7894869" y="3330116"/>
            <a:ext cx="848301" cy="1270879"/>
          </a:xfrm>
          <a:prstGeom prst="rect">
            <a:avLst/>
          </a:prstGeom>
        </p:spPr>
        <p:txBody>
          <a:bodyPr>
            <a:prstTxWarp prst="textPlain">
              <a:avLst/>
            </a:prstTxWarp>
          </a:bodyPr>
          <a:lstStyle/>
          <a:p>
            <a:pPr lvl="0" algn="ctr"/>
            <a:r>
              <a:rPr b="1" i="1" dirty="0">
                <a:ln>
                  <a:noFill/>
                </a:ln>
                <a:solidFill>
                  <a:schemeClr val="accent4"/>
                </a:solidFill>
                <a:latin typeface="Courgette"/>
              </a:rPr>
              <a:t>4</a:t>
            </a:r>
          </a:p>
        </p:txBody>
      </p:sp>
      <p:sp>
        <p:nvSpPr>
          <p:cNvPr id="1503" name="Google Shape;1503;p34"/>
          <p:cNvSpPr/>
          <p:nvPr/>
        </p:nvSpPr>
        <p:spPr>
          <a:xfrm>
            <a:off x="4140803" y="3330116"/>
            <a:ext cx="1058011" cy="1270879"/>
          </a:xfrm>
          <a:prstGeom prst="rect">
            <a:avLst/>
          </a:prstGeom>
        </p:spPr>
        <p:txBody>
          <a:bodyPr>
            <a:prstTxWarp prst="textPlain">
              <a:avLst/>
            </a:prstTxWarp>
          </a:bodyPr>
          <a:lstStyle/>
          <a:p>
            <a:pPr lvl="0" algn="ctr"/>
            <a:r>
              <a:rPr b="1" i="1" dirty="0">
                <a:ln>
                  <a:noFill/>
                </a:ln>
                <a:solidFill>
                  <a:schemeClr val="accent4"/>
                </a:solidFill>
                <a:latin typeface="Courgette"/>
              </a:rPr>
              <a:t>3</a:t>
            </a:r>
          </a:p>
        </p:txBody>
      </p:sp>
      <p:sp>
        <p:nvSpPr>
          <p:cNvPr id="1504" name="Google Shape;1504;p34"/>
          <p:cNvSpPr/>
          <p:nvPr/>
        </p:nvSpPr>
        <p:spPr>
          <a:xfrm>
            <a:off x="7894869" y="1275999"/>
            <a:ext cx="1095853" cy="1270879"/>
          </a:xfrm>
          <a:prstGeom prst="rect">
            <a:avLst/>
          </a:prstGeom>
        </p:spPr>
        <p:txBody>
          <a:bodyPr>
            <a:prstTxWarp prst="textPlain">
              <a:avLst/>
            </a:prstTxWarp>
          </a:bodyPr>
          <a:lstStyle/>
          <a:p>
            <a:pPr lvl="0" algn="ctr"/>
            <a:r>
              <a:rPr b="1" i="1" dirty="0">
                <a:ln>
                  <a:noFill/>
                </a:ln>
                <a:solidFill>
                  <a:schemeClr val="accent4"/>
                </a:solidFill>
                <a:latin typeface="Courgette"/>
              </a:rPr>
              <a:t>2</a:t>
            </a:r>
          </a:p>
        </p:txBody>
      </p:sp>
      <p:sp>
        <p:nvSpPr>
          <p:cNvPr id="1505" name="Google Shape;1505;p34"/>
          <p:cNvSpPr/>
          <p:nvPr/>
        </p:nvSpPr>
        <p:spPr>
          <a:xfrm>
            <a:off x="4140803" y="1275999"/>
            <a:ext cx="846724" cy="1272455"/>
          </a:xfrm>
          <a:prstGeom prst="rect">
            <a:avLst/>
          </a:prstGeom>
        </p:spPr>
        <p:txBody>
          <a:bodyPr>
            <a:prstTxWarp prst="textPlain">
              <a:avLst/>
            </a:prstTxWarp>
          </a:bodyPr>
          <a:lstStyle/>
          <a:p>
            <a:pPr lvl="0" algn="ctr"/>
            <a:r>
              <a:rPr b="1" i="1" dirty="0">
                <a:ln>
                  <a:noFill/>
                </a:ln>
                <a:solidFill>
                  <a:schemeClr val="accent4"/>
                </a:solidFill>
                <a:latin typeface="Courgette"/>
              </a:rPr>
              <a:t>1</a:t>
            </a:r>
          </a:p>
        </p:txBody>
      </p:sp>
      <p:sp>
        <p:nvSpPr>
          <p:cNvPr id="1506" name="Google Shape;1506;p34"/>
          <p:cNvSpPr txBox="1">
            <a:spLocks noGrp="1"/>
          </p:cNvSpPr>
          <p:nvPr>
            <p:ph type="title"/>
          </p:nvPr>
        </p:nvSpPr>
        <p:spPr>
          <a:xfrm>
            <a:off x="918525" y="880500"/>
            <a:ext cx="2600700" cy="48936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vi-VN" sz="6600" dirty="0" smtClean="0">
                <a:solidFill>
                  <a:schemeClr val="bg1">
                    <a:lumMod val="20000"/>
                    <a:lumOff val="80000"/>
                  </a:schemeClr>
                </a:solidFill>
                <a:latin typeface="+mj-lt"/>
              </a:rPr>
              <a:t>TÌM HIỂU</a:t>
            </a:r>
            <a:endParaRPr sz="6600" dirty="0">
              <a:solidFill>
                <a:schemeClr val="bg1">
                  <a:lumMod val="20000"/>
                  <a:lumOff val="80000"/>
                </a:schemeClr>
              </a:solidFill>
              <a:latin typeface="+mj-lt"/>
            </a:endParaRPr>
          </a:p>
        </p:txBody>
      </p:sp>
      <p:sp>
        <p:nvSpPr>
          <p:cNvPr id="1507" name="Google Shape;1507;p34"/>
          <p:cNvSpPr txBox="1">
            <a:spLocks noGrp="1"/>
          </p:cNvSpPr>
          <p:nvPr>
            <p:ph type="subTitle" idx="1"/>
          </p:nvPr>
        </p:nvSpPr>
        <p:spPr>
          <a:xfrm>
            <a:off x="4866968" y="1275999"/>
            <a:ext cx="2858482" cy="1856515"/>
          </a:xfrm>
          <a:prstGeom prst="rect">
            <a:avLst/>
          </a:prstGeom>
        </p:spPr>
        <p:txBody>
          <a:bodyPr spcFirstLastPara="1" wrap="square" lIns="121900" tIns="121900" rIns="121900" bIns="121900" anchor="ctr" anchorCtr="0">
            <a:noAutofit/>
          </a:bodyPr>
          <a:lstStyle/>
          <a:p>
            <a:pPr marL="0" lvl="0" indent="0"/>
            <a:r>
              <a:rPr lang="en-US" sz="4800" dirty="0" err="1"/>
              <a:t>Tiếng</a:t>
            </a:r>
            <a:r>
              <a:rPr lang="en-US" sz="4800" dirty="0"/>
              <a:t> </a:t>
            </a:r>
            <a:r>
              <a:rPr lang="en-US" sz="4800" dirty="0" err="1"/>
              <a:t>nói</a:t>
            </a:r>
            <a:endParaRPr sz="4800" dirty="0"/>
          </a:p>
        </p:txBody>
      </p:sp>
      <p:sp>
        <p:nvSpPr>
          <p:cNvPr id="1508" name="Google Shape;1508;p34"/>
          <p:cNvSpPr txBox="1">
            <a:spLocks noGrp="1"/>
          </p:cNvSpPr>
          <p:nvPr>
            <p:ph type="body" idx="2"/>
          </p:nvPr>
        </p:nvSpPr>
        <p:spPr>
          <a:xfrm flipV="1">
            <a:off x="6390968" y="3317969"/>
            <a:ext cx="1334512" cy="45719"/>
          </a:xfrm>
          <a:prstGeom prst="rect">
            <a:avLst/>
          </a:prstGeom>
        </p:spPr>
        <p:txBody>
          <a:bodyPr spcFirstLastPara="1" wrap="square" lIns="121900" tIns="121900" rIns="121900" bIns="121900" anchor="t" anchorCtr="0">
            <a:normAutofit fontScale="25000" lnSpcReduction="20000"/>
          </a:bodyPr>
          <a:lstStyle/>
          <a:p>
            <a:pPr marL="0" lvl="0" indent="0" algn="l" rtl="0">
              <a:spcBef>
                <a:spcPts val="0"/>
              </a:spcBef>
              <a:spcAft>
                <a:spcPts val="1600"/>
              </a:spcAft>
              <a:buNone/>
            </a:pPr>
            <a:endParaRPr dirty="0"/>
          </a:p>
        </p:txBody>
      </p:sp>
      <p:sp>
        <p:nvSpPr>
          <p:cNvPr id="1509" name="Google Shape;1509;p34"/>
          <p:cNvSpPr txBox="1">
            <a:spLocks noGrp="1"/>
          </p:cNvSpPr>
          <p:nvPr>
            <p:ph type="subTitle" idx="3"/>
          </p:nvPr>
        </p:nvSpPr>
        <p:spPr>
          <a:xfrm>
            <a:off x="8743169" y="1484671"/>
            <a:ext cx="3063137" cy="2054520"/>
          </a:xfrm>
          <a:prstGeom prst="rect">
            <a:avLst/>
          </a:prstGeom>
        </p:spPr>
        <p:txBody>
          <a:bodyPr spcFirstLastPara="1" wrap="square" lIns="121900" tIns="121900" rIns="121900" bIns="121900" anchor="ctr" anchorCtr="0">
            <a:normAutofit/>
          </a:bodyPr>
          <a:lstStyle/>
          <a:p>
            <a:pPr marL="0" lvl="0" indent="0"/>
            <a:r>
              <a:rPr lang="en-US" dirty="0"/>
              <a:t>  </a:t>
            </a:r>
            <a:r>
              <a:rPr lang="en-US" sz="4700" dirty="0" err="1"/>
              <a:t>Hôn</a:t>
            </a:r>
            <a:r>
              <a:rPr lang="en-US" sz="4700" dirty="0"/>
              <a:t> </a:t>
            </a:r>
            <a:r>
              <a:rPr lang="en-US" sz="4700" dirty="0" err="1"/>
              <a:t>nhân</a:t>
            </a:r>
            <a:r>
              <a:rPr lang="en-US" sz="4700" dirty="0"/>
              <a:t> </a:t>
            </a:r>
            <a:r>
              <a:rPr lang="en-US" sz="4700" dirty="0" err="1"/>
              <a:t>gia</a:t>
            </a:r>
            <a:r>
              <a:rPr lang="en-US" sz="4700" dirty="0"/>
              <a:t> </a:t>
            </a:r>
            <a:r>
              <a:rPr lang="en-US" sz="4700" dirty="0" err="1"/>
              <a:t>đình</a:t>
            </a:r>
            <a:endParaRPr sz="4700" dirty="0"/>
          </a:p>
        </p:txBody>
      </p:sp>
      <p:sp>
        <p:nvSpPr>
          <p:cNvPr id="1510" name="Google Shape;1510;p34"/>
          <p:cNvSpPr txBox="1">
            <a:spLocks noGrp="1"/>
          </p:cNvSpPr>
          <p:nvPr>
            <p:ph type="body" idx="4"/>
          </p:nvPr>
        </p:nvSpPr>
        <p:spPr>
          <a:xfrm>
            <a:off x="7974299" y="570271"/>
            <a:ext cx="845236" cy="2747699"/>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endParaRPr dirty="0"/>
          </a:p>
        </p:txBody>
      </p:sp>
      <p:sp>
        <p:nvSpPr>
          <p:cNvPr id="1511" name="Google Shape;1511;p34"/>
          <p:cNvSpPr txBox="1">
            <a:spLocks noGrp="1"/>
          </p:cNvSpPr>
          <p:nvPr>
            <p:ph type="subTitle" idx="5"/>
          </p:nvPr>
        </p:nvSpPr>
        <p:spPr>
          <a:xfrm>
            <a:off x="4987526" y="3363688"/>
            <a:ext cx="2737853" cy="2410412"/>
          </a:xfrm>
          <a:prstGeom prst="rect">
            <a:avLst/>
          </a:prstGeom>
        </p:spPr>
        <p:txBody>
          <a:bodyPr spcFirstLastPara="1" wrap="square" lIns="121900" tIns="121900" rIns="121900" bIns="121900" anchor="ctr" anchorCtr="0">
            <a:noAutofit/>
          </a:bodyPr>
          <a:lstStyle/>
          <a:p>
            <a:pPr marL="0" lvl="0" indent="0"/>
            <a:r>
              <a:rPr lang="en-US" sz="4800" dirty="0" err="1"/>
              <a:t>Tôn</a:t>
            </a:r>
            <a:r>
              <a:rPr lang="en-US" sz="4800" dirty="0"/>
              <a:t> </a:t>
            </a:r>
            <a:r>
              <a:rPr lang="en-US" sz="4800" dirty="0" err="1"/>
              <a:t>giáo</a:t>
            </a:r>
            <a:endParaRPr sz="4800" dirty="0"/>
          </a:p>
        </p:txBody>
      </p:sp>
      <p:sp>
        <p:nvSpPr>
          <p:cNvPr id="1512" name="Google Shape;1512;p34"/>
          <p:cNvSpPr txBox="1">
            <a:spLocks noGrp="1"/>
          </p:cNvSpPr>
          <p:nvPr>
            <p:ph type="body" idx="6"/>
          </p:nvPr>
        </p:nvSpPr>
        <p:spPr>
          <a:xfrm flipH="1">
            <a:off x="2792361" y="5205274"/>
            <a:ext cx="1578761" cy="404172"/>
          </a:xfrm>
          <a:prstGeom prst="rect">
            <a:avLst/>
          </a:prstGeom>
        </p:spPr>
        <p:txBody>
          <a:bodyPr spcFirstLastPara="1" wrap="square" lIns="121900" tIns="121900" rIns="121900" bIns="121900" anchor="t" anchorCtr="0">
            <a:normAutofit fontScale="25000" lnSpcReduction="20000"/>
          </a:bodyPr>
          <a:lstStyle/>
          <a:p>
            <a:pPr marL="0" lvl="0" indent="0" algn="l" rtl="0">
              <a:spcBef>
                <a:spcPts val="0"/>
              </a:spcBef>
              <a:spcAft>
                <a:spcPts val="1600"/>
              </a:spcAft>
              <a:buNone/>
            </a:pPr>
            <a:endParaRPr dirty="0"/>
          </a:p>
        </p:txBody>
      </p:sp>
      <p:sp>
        <p:nvSpPr>
          <p:cNvPr id="1513" name="Google Shape;1513;p34"/>
          <p:cNvSpPr txBox="1">
            <a:spLocks noGrp="1"/>
          </p:cNvSpPr>
          <p:nvPr>
            <p:ph type="body" idx="7"/>
          </p:nvPr>
        </p:nvSpPr>
        <p:spPr>
          <a:xfrm flipV="1">
            <a:off x="10235381" y="5609446"/>
            <a:ext cx="1093160" cy="240748"/>
          </a:xfrm>
          <a:prstGeom prst="rect">
            <a:avLst/>
          </a:prstGeom>
        </p:spPr>
        <p:txBody>
          <a:bodyPr spcFirstLastPara="1" wrap="square" lIns="121900" tIns="121900" rIns="121900" bIns="121900" anchor="t" anchorCtr="0">
            <a:normAutofit fontScale="25000" lnSpcReduction="20000"/>
          </a:bodyPr>
          <a:lstStyle/>
          <a:p>
            <a:pPr marL="0" lvl="0" indent="0" algn="l" rtl="0">
              <a:spcBef>
                <a:spcPts val="0"/>
              </a:spcBef>
              <a:spcAft>
                <a:spcPts val="1600"/>
              </a:spcAft>
              <a:buNone/>
            </a:pPr>
            <a:endParaRPr dirty="0"/>
          </a:p>
        </p:txBody>
      </p:sp>
      <p:sp>
        <p:nvSpPr>
          <p:cNvPr id="1514" name="Google Shape;1514;p34"/>
          <p:cNvSpPr txBox="1">
            <a:spLocks noGrp="1"/>
          </p:cNvSpPr>
          <p:nvPr>
            <p:ph type="subTitle" idx="8"/>
          </p:nvPr>
        </p:nvSpPr>
        <p:spPr>
          <a:xfrm>
            <a:off x="8912559" y="3330116"/>
            <a:ext cx="3171286" cy="2443984"/>
          </a:xfrm>
          <a:prstGeom prst="rect">
            <a:avLst/>
          </a:prstGeom>
        </p:spPr>
        <p:txBody>
          <a:bodyPr spcFirstLastPara="1" wrap="square" lIns="121900" tIns="121900" rIns="121900" bIns="121900" anchor="ctr" anchorCtr="0">
            <a:noAutofit/>
          </a:bodyPr>
          <a:lstStyle/>
          <a:p>
            <a:pPr marL="0" lvl="0" indent="0"/>
            <a:r>
              <a:rPr lang="en-US" sz="4800" dirty="0" err="1"/>
              <a:t>Lễ</a:t>
            </a:r>
            <a:r>
              <a:rPr lang="en-US" sz="4800" dirty="0"/>
              <a:t> </a:t>
            </a:r>
            <a:r>
              <a:rPr lang="vi-VN" sz="4800" dirty="0"/>
              <a:t>h</a:t>
            </a:r>
            <a:r>
              <a:rPr lang="en-US" sz="4800" dirty="0" err="1" smtClean="0"/>
              <a:t>ội</a:t>
            </a:r>
            <a:endParaRPr sz="4800" dirty="0"/>
          </a:p>
        </p:txBody>
      </p:sp>
    </p:spTree>
    <p:extLst>
      <p:ext uri="{BB962C8B-B14F-4D97-AF65-F5344CB8AC3E}">
        <p14:creationId xmlns:p14="http://schemas.microsoft.com/office/powerpoint/2010/main" val="22621588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06"/>
                                        </p:tgtEl>
                                        <p:attrNameLst>
                                          <p:attrName>style.visibility</p:attrName>
                                        </p:attrNameLst>
                                      </p:cBhvr>
                                      <p:to>
                                        <p:strVal val="visible"/>
                                      </p:to>
                                    </p:set>
                                    <p:anim calcmode="lin" valueType="num">
                                      <p:cBhvr additive="base">
                                        <p:cTn id="7" dur="1000" fill="hold"/>
                                        <p:tgtEl>
                                          <p:spTgt spid="1506"/>
                                        </p:tgtEl>
                                        <p:attrNameLst>
                                          <p:attrName>ppt_x</p:attrName>
                                        </p:attrNameLst>
                                      </p:cBhvr>
                                      <p:tavLst>
                                        <p:tav tm="0">
                                          <p:val>
                                            <p:strVal val="#ppt_x"/>
                                          </p:val>
                                        </p:tav>
                                        <p:tav tm="100000">
                                          <p:val>
                                            <p:strVal val="#ppt_x"/>
                                          </p:val>
                                        </p:tav>
                                      </p:tavLst>
                                    </p:anim>
                                    <p:anim calcmode="lin" valueType="num">
                                      <p:cBhvr additive="base">
                                        <p:cTn id="8" dur="1000" fill="hold"/>
                                        <p:tgtEl>
                                          <p:spTgt spid="150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05"/>
                                        </p:tgtEl>
                                        <p:attrNameLst>
                                          <p:attrName>style.visibility</p:attrName>
                                        </p:attrNameLst>
                                      </p:cBhvr>
                                      <p:to>
                                        <p:strVal val="visible"/>
                                      </p:to>
                                    </p:set>
                                    <p:animEffect transition="in" filter="fade">
                                      <p:cBhvr>
                                        <p:cTn id="12" dur="500"/>
                                        <p:tgtEl>
                                          <p:spTgt spid="1505"/>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504"/>
                                        </p:tgtEl>
                                        <p:attrNameLst>
                                          <p:attrName>style.visibility</p:attrName>
                                        </p:attrNameLst>
                                      </p:cBhvr>
                                      <p:to>
                                        <p:strVal val="visible"/>
                                      </p:to>
                                    </p:set>
                                    <p:animEffect transition="in" filter="fade">
                                      <p:cBhvr>
                                        <p:cTn id="16" dur="500"/>
                                        <p:tgtEl>
                                          <p:spTgt spid="150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03"/>
                                        </p:tgtEl>
                                        <p:attrNameLst>
                                          <p:attrName>style.visibility</p:attrName>
                                        </p:attrNameLst>
                                      </p:cBhvr>
                                      <p:to>
                                        <p:strVal val="visible"/>
                                      </p:to>
                                    </p:set>
                                    <p:animEffect transition="in" filter="fade">
                                      <p:cBhvr>
                                        <p:cTn id="20" dur="500"/>
                                        <p:tgtEl>
                                          <p:spTgt spid="1503"/>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502"/>
                                        </p:tgtEl>
                                        <p:attrNameLst>
                                          <p:attrName>style.visibility</p:attrName>
                                        </p:attrNameLst>
                                      </p:cBhvr>
                                      <p:to>
                                        <p:strVal val="visible"/>
                                      </p:to>
                                    </p:set>
                                    <p:animEffect transition="in" filter="fade">
                                      <p:cBhvr>
                                        <p:cTn id="24" dur="500"/>
                                        <p:tgtEl>
                                          <p:spTgt spid="1502"/>
                                        </p:tgtEl>
                                      </p:cBhvr>
                                    </p:animEffect>
                                  </p:childTnLst>
                                </p:cTn>
                              </p:par>
                            </p:childTnLst>
                          </p:cTn>
                        </p:par>
                        <p:par>
                          <p:cTn id="25" fill="hold">
                            <p:stCondLst>
                              <p:cond delay="3000"/>
                            </p:stCondLst>
                            <p:childTnLst>
                              <p:par>
                                <p:cTn id="26" presetID="2" presetClass="entr" presetSubtype="4" fill="hold" grpId="0" nodeType="afterEffect">
                                  <p:stCondLst>
                                    <p:cond delay="0"/>
                                  </p:stCondLst>
                                  <p:childTnLst>
                                    <p:set>
                                      <p:cBhvr>
                                        <p:cTn id="27" dur="1" fill="hold">
                                          <p:stCondLst>
                                            <p:cond delay="0"/>
                                          </p:stCondLst>
                                        </p:cTn>
                                        <p:tgtEl>
                                          <p:spTgt spid="1507">
                                            <p:txEl>
                                              <p:pRg st="0" end="0"/>
                                            </p:txEl>
                                          </p:spTgt>
                                        </p:tgtEl>
                                        <p:attrNameLst>
                                          <p:attrName>style.visibility</p:attrName>
                                        </p:attrNameLst>
                                      </p:cBhvr>
                                      <p:to>
                                        <p:strVal val="visible"/>
                                      </p:to>
                                    </p:set>
                                    <p:anim calcmode="lin" valueType="num">
                                      <p:cBhvr additive="base">
                                        <p:cTn id="28" dur="1000" fill="hold"/>
                                        <p:tgtEl>
                                          <p:spTgt spid="1507">
                                            <p:txEl>
                                              <p:pRg st="0" end="0"/>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1507">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1" fill="hold" grpId="0" nodeType="afterEffect">
                                  <p:stCondLst>
                                    <p:cond delay="0"/>
                                  </p:stCondLst>
                                  <p:childTnLst>
                                    <p:set>
                                      <p:cBhvr>
                                        <p:cTn id="32" dur="1" fill="hold">
                                          <p:stCondLst>
                                            <p:cond delay="0"/>
                                          </p:stCondLst>
                                        </p:cTn>
                                        <p:tgtEl>
                                          <p:spTgt spid="1509">
                                            <p:txEl>
                                              <p:pRg st="0" end="0"/>
                                            </p:txEl>
                                          </p:spTgt>
                                        </p:tgtEl>
                                        <p:attrNameLst>
                                          <p:attrName>style.visibility</p:attrName>
                                        </p:attrNameLst>
                                      </p:cBhvr>
                                      <p:to>
                                        <p:strVal val="visible"/>
                                      </p:to>
                                    </p:set>
                                    <p:anim calcmode="lin" valueType="num">
                                      <p:cBhvr additive="base">
                                        <p:cTn id="33" dur="750" fill="hold"/>
                                        <p:tgtEl>
                                          <p:spTgt spid="1509">
                                            <p:txEl>
                                              <p:pRg st="0" end="0"/>
                                            </p:txEl>
                                          </p:spTgt>
                                        </p:tgtEl>
                                        <p:attrNameLst>
                                          <p:attrName>ppt_x</p:attrName>
                                        </p:attrNameLst>
                                      </p:cBhvr>
                                      <p:tavLst>
                                        <p:tav tm="0">
                                          <p:val>
                                            <p:strVal val="#ppt_x"/>
                                          </p:val>
                                        </p:tav>
                                        <p:tav tm="100000">
                                          <p:val>
                                            <p:strVal val="#ppt_x"/>
                                          </p:val>
                                        </p:tav>
                                      </p:tavLst>
                                    </p:anim>
                                    <p:anim calcmode="lin" valueType="num">
                                      <p:cBhvr additive="base">
                                        <p:cTn id="34" dur="750" fill="hold"/>
                                        <p:tgtEl>
                                          <p:spTgt spid="1509">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4750"/>
                            </p:stCondLst>
                            <p:childTnLst>
                              <p:par>
                                <p:cTn id="36" presetID="2" presetClass="entr" presetSubtype="12" fill="hold" grpId="0" nodeType="afterEffect">
                                  <p:stCondLst>
                                    <p:cond delay="0"/>
                                  </p:stCondLst>
                                  <p:childTnLst>
                                    <p:set>
                                      <p:cBhvr>
                                        <p:cTn id="37" dur="1" fill="hold">
                                          <p:stCondLst>
                                            <p:cond delay="0"/>
                                          </p:stCondLst>
                                        </p:cTn>
                                        <p:tgtEl>
                                          <p:spTgt spid="1511">
                                            <p:txEl>
                                              <p:pRg st="0" end="0"/>
                                            </p:txEl>
                                          </p:spTgt>
                                        </p:tgtEl>
                                        <p:attrNameLst>
                                          <p:attrName>style.visibility</p:attrName>
                                        </p:attrNameLst>
                                      </p:cBhvr>
                                      <p:to>
                                        <p:strVal val="visible"/>
                                      </p:to>
                                    </p:set>
                                    <p:anim calcmode="lin" valueType="num">
                                      <p:cBhvr additive="base">
                                        <p:cTn id="38" dur="500" fill="hold"/>
                                        <p:tgtEl>
                                          <p:spTgt spid="1511">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511">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250"/>
                            </p:stCondLst>
                            <p:childTnLst>
                              <p:par>
                                <p:cTn id="41" presetID="2" presetClass="entr" presetSubtype="1" fill="hold" grpId="0" nodeType="afterEffect">
                                  <p:stCondLst>
                                    <p:cond delay="0"/>
                                  </p:stCondLst>
                                  <p:childTnLst>
                                    <p:set>
                                      <p:cBhvr>
                                        <p:cTn id="42" dur="1" fill="hold">
                                          <p:stCondLst>
                                            <p:cond delay="0"/>
                                          </p:stCondLst>
                                        </p:cTn>
                                        <p:tgtEl>
                                          <p:spTgt spid="1514">
                                            <p:txEl>
                                              <p:pRg st="0" end="0"/>
                                            </p:txEl>
                                          </p:spTgt>
                                        </p:tgtEl>
                                        <p:attrNameLst>
                                          <p:attrName>style.visibility</p:attrName>
                                        </p:attrNameLst>
                                      </p:cBhvr>
                                      <p:to>
                                        <p:strVal val="visible"/>
                                      </p:to>
                                    </p:set>
                                    <p:anim calcmode="lin" valueType="num">
                                      <p:cBhvr additive="base">
                                        <p:cTn id="43" dur="750" fill="hold"/>
                                        <p:tgtEl>
                                          <p:spTgt spid="1514">
                                            <p:txEl>
                                              <p:pRg st="0" end="0"/>
                                            </p:txEl>
                                          </p:spTgt>
                                        </p:tgtEl>
                                        <p:attrNameLst>
                                          <p:attrName>ppt_x</p:attrName>
                                        </p:attrNameLst>
                                      </p:cBhvr>
                                      <p:tavLst>
                                        <p:tav tm="0">
                                          <p:val>
                                            <p:strVal val="#ppt_x"/>
                                          </p:val>
                                        </p:tav>
                                        <p:tav tm="100000">
                                          <p:val>
                                            <p:strVal val="#ppt_x"/>
                                          </p:val>
                                        </p:tav>
                                      </p:tavLst>
                                    </p:anim>
                                    <p:anim calcmode="lin" valueType="num">
                                      <p:cBhvr additive="base">
                                        <p:cTn id="44" dur="750" fill="hold"/>
                                        <p:tgtEl>
                                          <p:spTgt spid="151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 grpId="0"/>
      <p:bldP spid="1503" grpId="0"/>
      <p:bldP spid="1504" grpId="0"/>
      <p:bldP spid="1505" grpId="0"/>
      <p:bldP spid="1506" grpId="0"/>
      <p:bldP spid="1507" grpId="0" build="p"/>
      <p:bldP spid="1509" grpId="0" build="p"/>
      <p:bldP spid="1511" grpId="0" build="p"/>
      <p:bldP spid="15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p:nvPr/>
        </p:nvSpPr>
        <p:spPr>
          <a:xfrm>
            <a:off x="4360375" y="1870950"/>
            <a:ext cx="6997800" cy="30591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4"/>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a:t>01</a:t>
            </a:r>
            <a:endParaRPr dirty="0"/>
          </a:p>
        </p:txBody>
      </p:sp>
      <p:sp>
        <p:nvSpPr>
          <p:cNvPr id="346" name="Google Shape;346;p24"/>
          <p:cNvSpPr txBox="1">
            <a:spLocks noGrp="1"/>
          </p:cNvSpPr>
          <p:nvPr>
            <p:ph type="body" idx="1"/>
          </p:nvPr>
        </p:nvSpPr>
        <p:spPr>
          <a:xfrm flipH="1" flipV="1">
            <a:off x="12909754" y="5643799"/>
            <a:ext cx="1278193" cy="334212"/>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dirty="0">
              <a:highlight>
                <a:schemeClr val="accent1"/>
              </a:highlight>
            </a:endParaRPr>
          </a:p>
        </p:txBody>
      </p:sp>
      <p:sp>
        <p:nvSpPr>
          <p:cNvPr id="347" name="Google Shape;347;p24"/>
          <p:cNvSpPr txBox="1">
            <a:spLocks noGrp="1"/>
          </p:cNvSpPr>
          <p:nvPr>
            <p:ph type="title" idx="2"/>
          </p:nvPr>
        </p:nvSpPr>
        <p:spPr>
          <a:xfrm>
            <a:off x="5338915" y="2340076"/>
            <a:ext cx="6437359" cy="2560723"/>
          </a:xfrm>
          <a:prstGeom prst="rect">
            <a:avLst/>
          </a:prstGeom>
          <a:noFill/>
          <a:ln>
            <a:noFill/>
          </a:ln>
        </p:spPr>
        <p:txBody>
          <a:bodyPr spcFirstLastPara="1" wrap="square" lIns="121900" tIns="121900" rIns="121900" bIns="121900" anchor="t" anchorCtr="0">
            <a:noAutofit/>
          </a:bodyPr>
          <a:lstStyle/>
          <a:p>
            <a:r>
              <a:rPr lang="en-US" sz="9600" dirty="0" err="1"/>
              <a:t>Tiếng</a:t>
            </a:r>
            <a:r>
              <a:rPr lang="en-US" sz="9600" dirty="0"/>
              <a:t> </a:t>
            </a:r>
            <a:r>
              <a:rPr lang="en-US" sz="9600" dirty="0" err="1"/>
              <a:t>nói</a:t>
            </a:r>
            <a:r>
              <a:rPr lang="en-US" sz="9600" dirty="0"/>
              <a:t/>
            </a:r>
            <a:br>
              <a:rPr lang="en-US" sz="9600" dirty="0"/>
            </a:br>
            <a:endParaRPr sz="9600" dirty="0"/>
          </a:p>
        </p:txBody>
      </p:sp>
      <p:sp>
        <p:nvSpPr>
          <p:cNvPr id="348" name="Google Shape;348;p24"/>
          <p:cNvSpPr/>
          <p:nvPr/>
        </p:nvSpPr>
        <p:spPr>
          <a:xfrm flipH="1">
            <a:off x="8076572" y="1350"/>
            <a:ext cx="4115428" cy="3082777"/>
          </a:xfrm>
          <a:custGeom>
            <a:avLst/>
            <a:gdLst/>
            <a:ahLst/>
            <a:cxnLst/>
            <a:rect l="l" t="t" r="r" b="b"/>
            <a:pathLst>
              <a:path w="4115428" h="3082777" extrusionOk="0">
                <a:moveTo>
                  <a:pt x="4114997" y="0"/>
                </a:moveTo>
                <a:lnTo>
                  <a:pt x="0" y="0"/>
                </a:lnTo>
                <a:lnTo>
                  <a:pt x="0" y="3069155"/>
                </a:lnTo>
                <a:lnTo>
                  <a:pt x="26420" y="3069471"/>
                </a:lnTo>
                <a:cubicBezTo>
                  <a:pt x="40564" y="3070983"/>
                  <a:pt x="54814" y="3074040"/>
                  <a:pt x="69226" y="3079243"/>
                </a:cubicBezTo>
                <a:cubicBezTo>
                  <a:pt x="100340" y="3089649"/>
                  <a:pt x="130310" y="3076434"/>
                  <a:pt x="151122" y="3048025"/>
                </a:cubicBezTo>
                <a:cubicBezTo>
                  <a:pt x="204088" y="2977369"/>
                  <a:pt x="281197" y="2928876"/>
                  <a:pt x="330106" y="2854056"/>
                </a:cubicBezTo>
                <a:cubicBezTo>
                  <a:pt x="339367" y="2839696"/>
                  <a:pt x="354560" y="2825856"/>
                  <a:pt x="371730" y="2825128"/>
                </a:cubicBezTo>
                <a:cubicBezTo>
                  <a:pt x="442492" y="2822005"/>
                  <a:pt x="500141" y="2772369"/>
                  <a:pt x="571318" y="2771016"/>
                </a:cubicBezTo>
                <a:cubicBezTo>
                  <a:pt x="592786" y="2769205"/>
                  <a:pt x="611882" y="2756676"/>
                  <a:pt x="622100" y="2737717"/>
                </a:cubicBezTo>
                <a:cubicBezTo>
                  <a:pt x="682872" y="2636466"/>
                  <a:pt x="780688" y="2578920"/>
                  <a:pt x="879754" y="2526889"/>
                </a:cubicBezTo>
                <a:cubicBezTo>
                  <a:pt x="935219" y="2497544"/>
                  <a:pt x="965396" y="2451342"/>
                  <a:pt x="992139" y="2403890"/>
                </a:cubicBezTo>
                <a:cubicBezTo>
                  <a:pt x="1026792" y="2342599"/>
                  <a:pt x="1078303" y="2324908"/>
                  <a:pt x="1139073" y="2325636"/>
                </a:cubicBezTo>
                <a:cubicBezTo>
                  <a:pt x="1210563" y="2326365"/>
                  <a:pt x="1247921" y="2299413"/>
                  <a:pt x="1279139" y="2230525"/>
                </a:cubicBezTo>
                <a:cubicBezTo>
                  <a:pt x="1305675" y="2170898"/>
                  <a:pt x="1363532" y="2124175"/>
                  <a:pt x="1411817" y="2075995"/>
                </a:cubicBezTo>
                <a:cubicBezTo>
                  <a:pt x="1426073" y="2062155"/>
                  <a:pt x="1443866" y="2054454"/>
                  <a:pt x="1453441" y="2033642"/>
                </a:cubicBezTo>
                <a:cubicBezTo>
                  <a:pt x="1468737" y="2000967"/>
                  <a:pt x="1497250" y="1981820"/>
                  <a:pt x="1532840" y="1972039"/>
                </a:cubicBezTo>
                <a:cubicBezTo>
                  <a:pt x="1630666" y="1945065"/>
                  <a:pt x="1724976" y="1906646"/>
                  <a:pt x="1813803" y="1857572"/>
                </a:cubicBezTo>
                <a:cubicBezTo>
                  <a:pt x="1850224" y="1837800"/>
                  <a:pt x="1874782" y="1797841"/>
                  <a:pt x="1889976" y="1763918"/>
                </a:cubicBezTo>
                <a:cubicBezTo>
                  <a:pt x="1914116" y="1710534"/>
                  <a:pt x="1969477" y="1679316"/>
                  <a:pt x="1982589" y="1616879"/>
                </a:cubicBezTo>
                <a:cubicBezTo>
                  <a:pt x="1988312" y="1588991"/>
                  <a:pt x="2031706" y="1565578"/>
                  <a:pt x="2058970" y="1544766"/>
                </a:cubicBezTo>
                <a:cubicBezTo>
                  <a:pt x="2090188" y="1520415"/>
                  <a:pt x="2110376" y="1490342"/>
                  <a:pt x="2131812" y="1459956"/>
                </a:cubicBezTo>
                <a:cubicBezTo>
                  <a:pt x="2167951" y="1406854"/>
                  <a:pt x="2219587" y="1366186"/>
                  <a:pt x="2279681" y="1343512"/>
                </a:cubicBezTo>
                <a:cubicBezTo>
                  <a:pt x="2319017" y="1328423"/>
                  <a:pt x="2339516" y="1288257"/>
                  <a:pt x="2372087" y="1263386"/>
                </a:cubicBezTo>
                <a:cubicBezTo>
                  <a:pt x="2389569" y="1250066"/>
                  <a:pt x="2399976" y="1226964"/>
                  <a:pt x="2425887" y="1225715"/>
                </a:cubicBezTo>
                <a:cubicBezTo>
                  <a:pt x="2431257" y="1216579"/>
                  <a:pt x="2441215" y="1211137"/>
                  <a:pt x="2451798" y="1211563"/>
                </a:cubicBezTo>
                <a:lnTo>
                  <a:pt x="2474692" y="1190751"/>
                </a:lnTo>
                <a:cubicBezTo>
                  <a:pt x="2474952" y="1180168"/>
                  <a:pt x="2481956" y="1170948"/>
                  <a:pt x="2492070" y="1167858"/>
                </a:cubicBezTo>
                <a:cubicBezTo>
                  <a:pt x="2535047" y="1126962"/>
                  <a:pt x="2597899" y="1120718"/>
                  <a:pt x="2642125" y="1081383"/>
                </a:cubicBezTo>
                <a:cubicBezTo>
                  <a:pt x="2678130" y="1049332"/>
                  <a:pt x="2716321" y="1020924"/>
                  <a:pt x="2749100" y="984294"/>
                </a:cubicBezTo>
                <a:cubicBezTo>
                  <a:pt x="2820796" y="904168"/>
                  <a:pt x="2894160" y="825290"/>
                  <a:pt x="2970852" y="749326"/>
                </a:cubicBezTo>
                <a:cubicBezTo>
                  <a:pt x="3045256" y="676484"/>
                  <a:pt x="3130586" y="619354"/>
                  <a:pt x="3208007" y="551611"/>
                </a:cubicBezTo>
                <a:cubicBezTo>
                  <a:pt x="3236728" y="526116"/>
                  <a:pt x="3268466" y="495106"/>
                  <a:pt x="3280850" y="460245"/>
                </a:cubicBezTo>
                <a:cubicBezTo>
                  <a:pt x="3310298" y="377622"/>
                  <a:pt x="3381684" y="356290"/>
                  <a:pt x="3449219" y="327984"/>
                </a:cubicBezTo>
                <a:cubicBezTo>
                  <a:pt x="3525600" y="295934"/>
                  <a:pt x="3603541" y="267734"/>
                  <a:pt x="3680234" y="236515"/>
                </a:cubicBezTo>
                <a:cubicBezTo>
                  <a:pt x="3690328" y="232561"/>
                  <a:pt x="3697092" y="219969"/>
                  <a:pt x="3705624" y="211748"/>
                </a:cubicBezTo>
                <a:cubicBezTo>
                  <a:pt x="3783774" y="136721"/>
                  <a:pt x="3866919" y="75326"/>
                  <a:pt x="3984716" y="80425"/>
                </a:cubicBezTo>
                <a:cubicBezTo>
                  <a:pt x="4021137" y="81986"/>
                  <a:pt x="4058703" y="65231"/>
                  <a:pt x="4093979" y="52120"/>
                </a:cubicBezTo>
                <a:cubicBezTo>
                  <a:pt x="4108704" y="46656"/>
                  <a:pt x="4113907" y="36458"/>
                  <a:pt x="4115428" y="2473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24"/>
          <p:cNvSpPr/>
          <p:nvPr/>
        </p:nvSpPr>
        <p:spPr>
          <a:xfrm flipH="1">
            <a:off x="8158949" y="1350"/>
            <a:ext cx="4033051" cy="3082748"/>
          </a:xfrm>
          <a:custGeom>
            <a:avLst/>
            <a:gdLst/>
            <a:ahLst/>
            <a:cxnLst/>
            <a:rect l="l" t="t" r="r" b="b"/>
            <a:pathLst>
              <a:path w="4033051" h="3082748" extrusionOk="0">
                <a:moveTo>
                  <a:pt x="4032619" y="0"/>
                </a:moveTo>
                <a:lnTo>
                  <a:pt x="0" y="0"/>
                </a:lnTo>
                <a:lnTo>
                  <a:pt x="0" y="3081247"/>
                </a:lnTo>
                <a:lnTo>
                  <a:pt x="9844" y="3082748"/>
                </a:lnTo>
                <a:cubicBezTo>
                  <a:pt x="32375" y="3082090"/>
                  <a:pt x="53135" y="3069330"/>
                  <a:pt x="68744" y="3048023"/>
                </a:cubicBezTo>
                <a:cubicBezTo>
                  <a:pt x="121710" y="2977367"/>
                  <a:pt x="198819" y="2928874"/>
                  <a:pt x="247728" y="2854054"/>
                </a:cubicBezTo>
                <a:cubicBezTo>
                  <a:pt x="256989" y="2839694"/>
                  <a:pt x="272182" y="2825854"/>
                  <a:pt x="289352" y="2825126"/>
                </a:cubicBezTo>
                <a:cubicBezTo>
                  <a:pt x="360114" y="2822003"/>
                  <a:pt x="417763" y="2772367"/>
                  <a:pt x="488940" y="2771014"/>
                </a:cubicBezTo>
                <a:cubicBezTo>
                  <a:pt x="510408" y="2769202"/>
                  <a:pt x="529504" y="2756674"/>
                  <a:pt x="539722" y="2737715"/>
                </a:cubicBezTo>
                <a:cubicBezTo>
                  <a:pt x="600494" y="2636464"/>
                  <a:pt x="698310" y="2578918"/>
                  <a:pt x="797376" y="2526887"/>
                </a:cubicBezTo>
                <a:cubicBezTo>
                  <a:pt x="852841" y="2497543"/>
                  <a:pt x="883018" y="2451340"/>
                  <a:pt x="909761" y="2403888"/>
                </a:cubicBezTo>
                <a:cubicBezTo>
                  <a:pt x="944414" y="2342596"/>
                  <a:pt x="995925" y="2324906"/>
                  <a:pt x="1056695" y="2325635"/>
                </a:cubicBezTo>
                <a:cubicBezTo>
                  <a:pt x="1128185" y="2326363"/>
                  <a:pt x="1165543" y="2299411"/>
                  <a:pt x="1196761" y="2230523"/>
                </a:cubicBezTo>
                <a:cubicBezTo>
                  <a:pt x="1223297" y="2170896"/>
                  <a:pt x="1281154" y="2124173"/>
                  <a:pt x="1329439" y="2075993"/>
                </a:cubicBezTo>
                <a:cubicBezTo>
                  <a:pt x="1343695" y="2062153"/>
                  <a:pt x="1361488" y="2054452"/>
                  <a:pt x="1371063" y="2033640"/>
                </a:cubicBezTo>
                <a:cubicBezTo>
                  <a:pt x="1386359" y="2000965"/>
                  <a:pt x="1414872" y="1981818"/>
                  <a:pt x="1450462" y="1972037"/>
                </a:cubicBezTo>
                <a:cubicBezTo>
                  <a:pt x="1548288" y="1945063"/>
                  <a:pt x="1642598" y="1906644"/>
                  <a:pt x="1731425" y="1857570"/>
                </a:cubicBezTo>
                <a:cubicBezTo>
                  <a:pt x="1767846" y="1837798"/>
                  <a:pt x="1792404" y="1797839"/>
                  <a:pt x="1807598" y="1763916"/>
                </a:cubicBezTo>
                <a:cubicBezTo>
                  <a:pt x="1831738" y="1710532"/>
                  <a:pt x="1887099" y="1679314"/>
                  <a:pt x="1900211" y="1616877"/>
                </a:cubicBezTo>
                <a:cubicBezTo>
                  <a:pt x="1905934" y="1588989"/>
                  <a:pt x="1949328" y="1565576"/>
                  <a:pt x="1976592" y="1544763"/>
                </a:cubicBezTo>
                <a:cubicBezTo>
                  <a:pt x="2007810" y="1520413"/>
                  <a:pt x="2027998" y="1490339"/>
                  <a:pt x="2049434" y="1459954"/>
                </a:cubicBezTo>
                <a:cubicBezTo>
                  <a:pt x="2085573" y="1406852"/>
                  <a:pt x="2137209" y="1366185"/>
                  <a:pt x="2197303" y="1343510"/>
                </a:cubicBezTo>
                <a:cubicBezTo>
                  <a:pt x="2236639" y="1328421"/>
                  <a:pt x="2257138" y="1288254"/>
                  <a:pt x="2289709" y="1263384"/>
                </a:cubicBezTo>
                <a:cubicBezTo>
                  <a:pt x="2307191" y="1250064"/>
                  <a:pt x="2317598" y="1226962"/>
                  <a:pt x="2343509" y="1225713"/>
                </a:cubicBezTo>
                <a:cubicBezTo>
                  <a:pt x="2348879" y="1216576"/>
                  <a:pt x="2358837" y="1211135"/>
                  <a:pt x="2369420" y="1211561"/>
                </a:cubicBezTo>
                <a:lnTo>
                  <a:pt x="2392314" y="1190749"/>
                </a:lnTo>
                <a:cubicBezTo>
                  <a:pt x="2392574" y="1180166"/>
                  <a:pt x="2399578" y="1170946"/>
                  <a:pt x="2409692" y="1167855"/>
                </a:cubicBezTo>
                <a:cubicBezTo>
                  <a:pt x="2452669" y="1126960"/>
                  <a:pt x="2515521" y="1120716"/>
                  <a:pt x="2559747" y="1081381"/>
                </a:cubicBezTo>
                <a:cubicBezTo>
                  <a:pt x="2595752" y="1049330"/>
                  <a:pt x="2633943" y="1020922"/>
                  <a:pt x="2666722" y="984292"/>
                </a:cubicBezTo>
                <a:cubicBezTo>
                  <a:pt x="2738418" y="904166"/>
                  <a:pt x="2811782" y="825288"/>
                  <a:pt x="2888474" y="749324"/>
                </a:cubicBezTo>
                <a:cubicBezTo>
                  <a:pt x="2962878" y="676482"/>
                  <a:pt x="3048208" y="619352"/>
                  <a:pt x="3125629" y="551609"/>
                </a:cubicBezTo>
                <a:cubicBezTo>
                  <a:pt x="3154350" y="526114"/>
                  <a:pt x="3186088" y="495104"/>
                  <a:pt x="3198472" y="460243"/>
                </a:cubicBezTo>
                <a:cubicBezTo>
                  <a:pt x="3227920" y="377620"/>
                  <a:pt x="3299306" y="356287"/>
                  <a:pt x="3366841" y="327982"/>
                </a:cubicBezTo>
                <a:cubicBezTo>
                  <a:pt x="3443222" y="295932"/>
                  <a:pt x="3521163" y="267732"/>
                  <a:pt x="3597856" y="236514"/>
                </a:cubicBezTo>
                <a:cubicBezTo>
                  <a:pt x="3607950" y="232559"/>
                  <a:pt x="3614714" y="219968"/>
                  <a:pt x="3623246" y="211746"/>
                </a:cubicBezTo>
                <a:cubicBezTo>
                  <a:pt x="3701396" y="136719"/>
                  <a:pt x="3784541" y="75324"/>
                  <a:pt x="3902338" y="80422"/>
                </a:cubicBezTo>
                <a:cubicBezTo>
                  <a:pt x="3938759" y="81984"/>
                  <a:pt x="3976325" y="65229"/>
                  <a:pt x="4011601" y="52118"/>
                </a:cubicBezTo>
                <a:cubicBezTo>
                  <a:pt x="4026325" y="46654"/>
                  <a:pt x="4031529" y="36456"/>
                  <a:pt x="4033051" y="24737"/>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750"/>
                                        <p:tgtEl>
                                          <p:spTgt spid="345"/>
                                        </p:tgtEl>
                                      </p:cBhvr>
                                    </p:animEffect>
                                    <p:anim calcmode="lin" valueType="num">
                                      <p:cBhvr>
                                        <p:cTn id="8" dur="750" fill="hold"/>
                                        <p:tgtEl>
                                          <p:spTgt spid="345"/>
                                        </p:tgtEl>
                                        <p:attrNameLst>
                                          <p:attrName>ppt_x</p:attrName>
                                        </p:attrNameLst>
                                      </p:cBhvr>
                                      <p:tavLst>
                                        <p:tav tm="0">
                                          <p:val>
                                            <p:strVal val="#ppt_x"/>
                                          </p:val>
                                        </p:tav>
                                        <p:tav tm="100000">
                                          <p:val>
                                            <p:strVal val="#ppt_x"/>
                                          </p:val>
                                        </p:tav>
                                      </p:tavLst>
                                    </p:anim>
                                    <p:anim calcmode="lin" valueType="num">
                                      <p:cBhvr>
                                        <p:cTn id="9" dur="750" fill="hold"/>
                                        <p:tgtEl>
                                          <p:spTgt spid="3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fade">
                                      <p:cBhvr>
                                        <p:cTn id="13" dur="750"/>
                                        <p:tgtEl>
                                          <p:spTgt spid="347"/>
                                        </p:tgtEl>
                                      </p:cBhvr>
                                    </p:animEffect>
                                    <p:anim calcmode="lin" valueType="num">
                                      <p:cBhvr>
                                        <p:cTn id="14" dur="750" fill="hold"/>
                                        <p:tgtEl>
                                          <p:spTgt spid="347"/>
                                        </p:tgtEl>
                                        <p:attrNameLst>
                                          <p:attrName>ppt_x</p:attrName>
                                        </p:attrNameLst>
                                      </p:cBhvr>
                                      <p:tavLst>
                                        <p:tav tm="0">
                                          <p:val>
                                            <p:strVal val="#ppt_x"/>
                                          </p:val>
                                        </p:tav>
                                        <p:tav tm="100000">
                                          <p:val>
                                            <p:strVal val="#ppt_x"/>
                                          </p:val>
                                        </p:tav>
                                      </p:tavLst>
                                    </p:anim>
                                    <p:anim calcmode="lin" valueType="num">
                                      <p:cBhvr>
                                        <p:cTn id="15" dur="750" fill="hold"/>
                                        <p:tgtEl>
                                          <p:spTgt spid="3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2"/>
          <p:cNvSpPr/>
          <p:nvPr/>
        </p:nvSpPr>
        <p:spPr>
          <a:xfrm>
            <a:off x="1454062" y="1359033"/>
            <a:ext cx="2966400" cy="3884700"/>
          </a:xfrm>
          <a:prstGeom prst="rect">
            <a:avLst/>
          </a:prstGeom>
          <a:solidFill>
            <a:srgbClr val="F2F2F2"/>
          </a:solidFill>
          <a:ln>
            <a:noFill/>
          </a:ln>
          <a:effectLst>
            <a:outerShdw blurRad="101600" dist="38100" dir="18900000" algn="bl"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7" name="Google Shape;307;p22"/>
          <p:cNvSpPr txBox="1">
            <a:spLocks noGrp="1"/>
          </p:cNvSpPr>
          <p:nvPr>
            <p:ph type="title"/>
          </p:nvPr>
        </p:nvSpPr>
        <p:spPr>
          <a:xfrm>
            <a:off x="4624833" y="501446"/>
            <a:ext cx="5138600" cy="1307690"/>
          </a:xfrm>
          <a:prstGeom prst="rect">
            <a:avLst/>
          </a:prstGeom>
          <a:noFill/>
          <a:ln>
            <a:noFill/>
          </a:ln>
        </p:spPr>
        <p:txBody>
          <a:bodyPr spcFirstLastPara="1" wrap="square" lIns="121900" tIns="121900" rIns="121900" bIns="121900" anchor="t" anchorCtr="0">
            <a:noAutofit/>
          </a:bodyPr>
          <a:lstStyle/>
          <a:p>
            <a:pPr lvl="0"/>
            <a:r>
              <a:rPr lang="vi-VN" sz="3600" dirty="0">
                <a:solidFill>
                  <a:schemeClr val="tx1"/>
                </a:solidFill>
                <a:latin typeface="+mj-lt"/>
              </a:rPr>
              <a:t>Tiếng nói của người Ê Đê thuộc nhóm ngôn ngữ Mã Lai-Polynesia (ngữ hệ Nam Ðảo</a:t>
            </a:r>
            <a:r>
              <a:rPr lang="vi-VN" sz="3600" dirty="0" smtClean="0">
                <a:solidFill>
                  <a:schemeClr val="tx1"/>
                </a:solidFill>
                <a:latin typeface="+mj-lt"/>
              </a:rPr>
              <a:t>) </a:t>
            </a:r>
            <a:r>
              <a:rPr lang="vi-VN" sz="3600" dirty="0">
                <a:solidFill>
                  <a:schemeClr val="tx1"/>
                </a:solidFill>
                <a:latin typeface="+mj-lt"/>
              </a:rPr>
              <a:t>tiếng Ê Đê còn vay mượn vốn từ vựng có nguồn gốc từ Môn -Khmer và một số từ vựng tiếng Pháp</a:t>
            </a:r>
            <a:r>
              <a:rPr lang="vi-VN" sz="2400" dirty="0">
                <a:solidFill>
                  <a:schemeClr val="tx1"/>
                </a:solidFill>
                <a:latin typeface="+mj-lt"/>
              </a:rPr>
              <a:t>.</a:t>
            </a:r>
            <a:endParaRPr sz="2400" dirty="0">
              <a:solidFill>
                <a:schemeClr val="tx1"/>
              </a:solidFill>
              <a:latin typeface="+mj-lt"/>
            </a:endParaRPr>
          </a:p>
        </p:txBody>
      </p:sp>
      <p:sp>
        <p:nvSpPr>
          <p:cNvPr id="308" name="Google Shape;308;p22"/>
          <p:cNvSpPr txBox="1">
            <a:spLocks noGrp="1"/>
          </p:cNvSpPr>
          <p:nvPr>
            <p:ph type="body" idx="1"/>
          </p:nvPr>
        </p:nvSpPr>
        <p:spPr>
          <a:xfrm flipH="1">
            <a:off x="12516464" y="4322450"/>
            <a:ext cx="1179869" cy="951199"/>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dirty="0">
              <a:highlight>
                <a:schemeClr val="accent1"/>
              </a:highlight>
            </a:endParaRPr>
          </a:p>
        </p:txBody>
      </p:sp>
      <p:pic>
        <p:nvPicPr>
          <p:cNvPr id="309" name="Google Shape;309;p22"/>
          <p:cNvPicPr preferRelativeResize="0"/>
          <p:nvPr/>
        </p:nvPicPr>
        <p:blipFill>
          <a:blip r:embed="rId3">
            <a:extLst>
              <a:ext uri="{28A0092B-C50C-407E-A947-70E740481C1C}">
                <a14:useLocalDpi xmlns:a14="http://schemas.microsoft.com/office/drawing/2010/main" val="0"/>
              </a:ext>
            </a:extLst>
          </a:blip>
          <a:stretch>
            <a:fillRect/>
          </a:stretch>
        </p:blipFill>
        <p:spPr>
          <a:xfrm>
            <a:off x="1454062" y="1359034"/>
            <a:ext cx="2966260" cy="3936824"/>
          </a:xfrm>
          <a:prstGeom prst="rect">
            <a:avLst/>
          </a:prstGeom>
          <a:noFill/>
          <a:ln>
            <a:noFill/>
          </a:ln>
        </p:spPr>
      </p:pic>
      <p:grpSp>
        <p:nvGrpSpPr>
          <p:cNvPr id="310" name="Google Shape;310;p22"/>
          <p:cNvGrpSpPr/>
          <p:nvPr/>
        </p:nvGrpSpPr>
        <p:grpSpPr>
          <a:xfrm>
            <a:off x="2268822" y="1209508"/>
            <a:ext cx="1541250" cy="426028"/>
            <a:chOff x="1612314" y="1125749"/>
            <a:chExt cx="1429864" cy="395239"/>
          </a:xfrm>
        </p:grpSpPr>
        <p:sp>
          <p:nvSpPr>
            <p:cNvPr id="311" name="Google Shape;311;p22"/>
            <p:cNvSpPr/>
            <p:nvPr/>
          </p:nvSpPr>
          <p:spPr>
            <a:xfrm>
              <a:off x="1612314" y="1125749"/>
              <a:ext cx="1429864" cy="39523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3"/>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22"/>
            <p:cNvSpPr/>
            <p:nvPr/>
          </p:nvSpPr>
          <p:spPr>
            <a:xfrm rot="-5400000">
              <a:off x="2129642" y="614930"/>
              <a:ext cx="395202" cy="1416890"/>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13" name="Google Shape;313;p22"/>
          <p:cNvSpPr/>
          <p:nvPr/>
        </p:nvSpPr>
        <p:spPr>
          <a:xfrm rot="-8940722">
            <a:off x="867111" y="4768850"/>
            <a:ext cx="1879210" cy="52359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4">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fade">
                                      <p:cBhvr>
                                        <p:cTn id="11" dur="1000"/>
                                        <p:tgtEl>
                                          <p:spTgt spid="307"/>
                                        </p:tgtEl>
                                      </p:cBhvr>
                                    </p:animEffect>
                                    <p:anim calcmode="lin" valueType="num">
                                      <p:cBhvr>
                                        <p:cTn id="12" dur="1000" fill="hold"/>
                                        <p:tgtEl>
                                          <p:spTgt spid="307"/>
                                        </p:tgtEl>
                                        <p:attrNameLst>
                                          <p:attrName>ppt_x</p:attrName>
                                        </p:attrNameLst>
                                      </p:cBhvr>
                                      <p:tavLst>
                                        <p:tav tm="0">
                                          <p:val>
                                            <p:strVal val="#ppt_x"/>
                                          </p:val>
                                        </p:tav>
                                        <p:tav tm="100000">
                                          <p:val>
                                            <p:strVal val="#ppt_x"/>
                                          </p:val>
                                        </p:tav>
                                      </p:tavLst>
                                    </p:anim>
                                    <p:anim calcmode="lin" valueType="num">
                                      <p:cBhvr>
                                        <p:cTn id="13" dur="1000" fill="hold"/>
                                        <p:tgtEl>
                                          <p:spTgt spid="3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7"/>
          <p:cNvSpPr txBox="1">
            <a:spLocks noGrp="1"/>
          </p:cNvSpPr>
          <p:nvPr>
            <p:ph type="title"/>
          </p:nvPr>
        </p:nvSpPr>
        <p:spPr>
          <a:xfrm>
            <a:off x="558100" y="1644924"/>
            <a:ext cx="11095500" cy="3536675"/>
          </a:xfrm>
          <a:prstGeom prst="rect">
            <a:avLst/>
          </a:prstGeom>
          <a:noFill/>
          <a:ln>
            <a:noFill/>
          </a:ln>
        </p:spPr>
        <p:txBody>
          <a:bodyPr spcFirstLastPara="1" wrap="square" lIns="121900" tIns="121900" rIns="121900" bIns="121900" anchor="ctr" anchorCtr="0">
            <a:noAutofit/>
          </a:bodyPr>
          <a:lstStyle/>
          <a:p>
            <a:pPr lvl="0"/>
            <a:r>
              <a:rPr lang="vi-VN" sz="3200" dirty="0">
                <a:latin typeface="+mj-lt"/>
              </a:rPr>
              <a:t>Thông thường họ dùng từ Dam (nghĩa là Chàng) để đệm cho Nam giới như Dam Sam, Dam Điêt, Dam Yi… và Hơbia (nghĩa là Nàng) để đệm cho </a:t>
            </a:r>
            <a:r>
              <a:rPr lang="vi-VN" sz="3200" dirty="0" smtClean="0">
                <a:latin typeface="+mj-lt"/>
              </a:rPr>
              <a:t>Nữ giới </a:t>
            </a:r>
            <a:r>
              <a:rPr lang="vi-VN" sz="3200" dirty="0">
                <a:latin typeface="+mj-lt"/>
              </a:rPr>
              <a:t>như HơBia Blao, HơBia Ju, HơBia Jrah </a:t>
            </a:r>
            <a:r>
              <a:rPr lang="vi-VN" sz="3200" dirty="0" smtClean="0">
                <a:latin typeface="+mj-lt"/>
              </a:rPr>
              <a:t>Jan.Người </a:t>
            </a:r>
            <a:r>
              <a:rPr lang="vi-VN" sz="3200" dirty="0">
                <a:latin typeface="+mj-lt"/>
              </a:rPr>
              <a:t>Ê Đê cũng là tộc người duy nhất ở Việt Nam đặt tên theo cấu trúc Tên trước Họ sau, có thể là kết quả ảnh hưởng của văn hóa Pháp.</a:t>
            </a:r>
            <a:endParaRPr sz="3200" dirty="0">
              <a:latin typeface="+mj-lt"/>
            </a:endParaRPr>
          </a:p>
        </p:txBody>
      </p:sp>
      <p:sp>
        <p:nvSpPr>
          <p:cNvPr id="378" name="Google Shape;378;p27"/>
          <p:cNvSpPr txBox="1">
            <a:spLocks noGrp="1"/>
          </p:cNvSpPr>
          <p:nvPr>
            <p:ph type="subTitle" idx="1"/>
          </p:nvPr>
        </p:nvSpPr>
        <p:spPr>
          <a:xfrm>
            <a:off x="632875" y="5919475"/>
            <a:ext cx="11379900" cy="717900"/>
          </a:xfrm>
          <a:prstGeom prst="rect">
            <a:avLst/>
          </a:prstGeom>
          <a:noFill/>
          <a:ln>
            <a:noFill/>
          </a:ln>
        </p:spPr>
        <p:txBody>
          <a:bodyPr spcFirstLastPara="1" wrap="square" lIns="121900" tIns="121900" rIns="121900" bIns="121900" anchor="b" anchorCtr="0">
            <a:noAutofit/>
          </a:bodyPr>
          <a:lstStyle/>
          <a:p>
            <a:pPr marL="457200" lvl="0" indent="0" algn="r" rtl="0">
              <a:lnSpc>
                <a:spcPct val="100000"/>
              </a:lnSpc>
              <a:spcBef>
                <a:spcPts val="0"/>
              </a:spcBef>
              <a:spcAft>
                <a:spcPts val="0"/>
              </a:spcAft>
              <a:buSzPts val="1900"/>
              <a:buNone/>
            </a:pPr>
            <a:endParaRPr dirty="0"/>
          </a:p>
        </p:txBody>
      </p:sp>
      <p:grpSp>
        <p:nvGrpSpPr>
          <p:cNvPr id="379" name="Google Shape;379;p27"/>
          <p:cNvGrpSpPr/>
          <p:nvPr/>
        </p:nvGrpSpPr>
        <p:grpSpPr>
          <a:xfrm rot="10800000">
            <a:off x="5627693" y="911676"/>
            <a:ext cx="1390246" cy="872004"/>
            <a:chOff x="425868" y="597265"/>
            <a:chExt cx="1783739" cy="1118814"/>
          </a:xfrm>
        </p:grpSpPr>
        <p:sp>
          <p:nvSpPr>
            <p:cNvPr id="380" name="Google Shape;380;p27"/>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w="228600" cap="flat" cmpd="sng">
              <a:solidFill>
                <a:schemeClr val="accent3"/>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7"/>
            <p:cNvSpPr/>
            <p:nvPr/>
          </p:nvSpPr>
          <p:spPr>
            <a:xfrm>
              <a:off x="42586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w="228600" cap="flat" cmpd="sng">
              <a:solidFill>
                <a:schemeClr val="accent3"/>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2" name="Google Shape;382;p27"/>
          <p:cNvGrpSpPr/>
          <p:nvPr/>
        </p:nvGrpSpPr>
        <p:grpSpPr>
          <a:xfrm rot="10800000">
            <a:off x="5627693" y="911676"/>
            <a:ext cx="1390246" cy="872004"/>
            <a:chOff x="425868" y="597265"/>
            <a:chExt cx="1783739" cy="1118814"/>
          </a:xfrm>
        </p:grpSpPr>
        <p:sp>
          <p:nvSpPr>
            <p:cNvPr id="383" name="Google Shape;383;p27"/>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7"/>
            <p:cNvSpPr/>
            <p:nvPr/>
          </p:nvSpPr>
          <p:spPr>
            <a:xfrm>
              <a:off x="42586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5" name="Google Shape;385;p27"/>
          <p:cNvSpPr/>
          <p:nvPr/>
        </p:nvSpPr>
        <p:spPr>
          <a:xfrm rot="-246306">
            <a:off x="5396615" y="640219"/>
            <a:ext cx="1940030" cy="54013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7"/>
                                        </p:tgtEl>
                                        <p:attrNameLst>
                                          <p:attrName>style.visibility</p:attrName>
                                        </p:attrNameLst>
                                      </p:cBhvr>
                                      <p:to>
                                        <p:strVal val="visible"/>
                                      </p:to>
                                    </p:set>
                                    <p:anim calcmode="lin" valueType="num">
                                      <p:cBhvr additive="base">
                                        <p:cTn id="7" dur="1000" fill="hold"/>
                                        <p:tgtEl>
                                          <p:spTgt spid="377"/>
                                        </p:tgtEl>
                                        <p:attrNameLst>
                                          <p:attrName>ppt_x</p:attrName>
                                        </p:attrNameLst>
                                      </p:cBhvr>
                                      <p:tavLst>
                                        <p:tav tm="0">
                                          <p:val>
                                            <p:strVal val="#ppt_x"/>
                                          </p:val>
                                        </p:tav>
                                        <p:tav tm="100000">
                                          <p:val>
                                            <p:strVal val="#ppt_x"/>
                                          </p:val>
                                        </p:tav>
                                      </p:tavLst>
                                    </p:anim>
                                    <p:anim calcmode="lin" valueType="num">
                                      <p:cBhvr additive="base">
                                        <p:cTn id="8" dur="1000" fill="hold"/>
                                        <p:tgtEl>
                                          <p:spTgt spid="3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p:nvPr/>
        </p:nvSpPr>
        <p:spPr>
          <a:xfrm>
            <a:off x="4360375" y="1870950"/>
            <a:ext cx="6997800" cy="30591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4"/>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vi-VN" dirty="0" smtClean="0"/>
              <a:t>02</a:t>
            </a:r>
            <a:endParaRPr dirty="0"/>
          </a:p>
        </p:txBody>
      </p:sp>
      <p:sp>
        <p:nvSpPr>
          <p:cNvPr id="346" name="Google Shape;346;p24"/>
          <p:cNvSpPr txBox="1">
            <a:spLocks noGrp="1"/>
          </p:cNvSpPr>
          <p:nvPr>
            <p:ph type="body" idx="1"/>
          </p:nvPr>
        </p:nvSpPr>
        <p:spPr>
          <a:xfrm flipH="1" flipV="1">
            <a:off x="12909754" y="5643799"/>
            <a:ext cx="1278193" cy="334212"/>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dirty="0">
              <a:highlight>
                <a:schemeClr val="accent1"/>
              </a:highlight>
            </a:endParaRPr>
          </a:p>
        </p:txBody>
      </p:sp>
      <p:sp>
        <p:nvSpPr>
          <p:cNvPr id="347" name="Google Shape;347;p24"/>
          <p:cNvSpPr txBox="1">
            <a:spLocks noGrp="1"/>
          </p:cNvSpPr>
          <p:nvPr>
            <p:ph type="title" idx="2"/>
          </p:nvPr>
        </p:nvSpPr>
        <p:spPr>
          <a:xfrm>
            <a:off x="4360375" y="1976284"/>
            <a:ext cx="7415899" cy="2924515"/>
          </a:xfrm>
          <a:prstGeom prst="rect">
            <a:avLst/>
          </a:prstGeom>
          <a:noFill/>
          <a:ln>
            <a:noFill/>
          </a:ln>
        </p:spPr>
        <p:txBody>
          <a:bodyPr spcFirstLastPara="1" wrap="square" lIns="121900" tIns="121900" rIns="121900" bIns="121900" anchor="t" anchorCtr="0">
            <a:noAutofit/>
          </a:bodyPr>
          <a:lstStyle/>
          <a:p>
            <a:pPr lvl="0"/>
            <a:r>
              <a:rPr lang="en-US" sz="8000" dirty="0" err="1"/>
              <a:t>Hôn</a:t>
            </a:r>
            <a:r>
              <a:rPr lang="en-US" sz="8000" dirty="0"/>
              <a:t> </a:t>
            </a:r>
            <a:r>
              <a:rPr lang="en-US" sz="8000" dirty="0" err="1"/>
              <a:t>nhân</a:t>
            </a:r>
            <a:r>
              <a:rPr lang="en-US" sz="8000" dirty="0"/>
              <a:t> </a:t>
            </a:r>
            <a:r>
              <a:rPr lang="en-US" sz="8000" dirty="0" err="1"/>
              <a:t>gia</a:t>
            </a:r>
            <a:r>
              <a:rPr lang="en-US" sz="8000" dirty="0"/>
              <a:t> </a:t>
            </a:r>
            <a:r>
              <a:rPr lang="en-US" sz="8000" dirty="0" err="1"/>
              <a:t>đình</a:t>
            </a:r>
            <a:r>
              <a:rPr lang="en-US" sz="8000" dirty="0"/>
              <a:t/>
            </a:r>
            <a:br>
              <a:rPr lang="en-US" sz="8000" dirty="0"/>
            </a:br>
            <a:endParaRPr sz="8000" dirty="0"/>
          </a:p>
        </p:txBody>
      </p:sp>
      <p:sp>
        <p:nvSpPr>
          <p:cNvPr id="348" name="Google Shape;348;p24"/>
          <p:cNvSpPr/>
          <p:nvPr/>
        </p:nvSpPr>
        <p:spPr>
          <a:xfrm flipH="1">
            <a:off x="8076572" y="1350"/>
            <a:ext cx="4115428" cy="3082777"/>
          </a:xfrm>
          <a:custGeom>
            <a:avLst/>
            <a:gdLst/>
            <a:ahLst/>
            <a:cxnLst/>
            <a:rect l="l" t="t" r="r" b="b"/>
            <a:pathLst>
              <a:path w="4115428" h="3082777" extrusionOk="0">
                <a:moveTo>
                  <a:pt x="4114997" y="0"/>
                </a:moveTo>
                <a:lnTo>
                  <a:pt x="0" y="0"/>
                </a:lnTo>
                <a:lnTo>
                  <a:pt x="0" y="3069155"/>
                </a:lnTo>
                <a:lnTo>
                  <a:pt x="26420" y="3069471"/>
                </a:lnTo>
                <a:cubicBezTo>
                  <a:pt x="40564" y="3070983"/>
                  <a:pt x="54814" y="3074040"/>
                  <a:pt x="69226" y="3079243"/>
                </a:cubicBezTo>
                <a:cubicBezTo>
                  <a:pt x="100340" y="3089649"/>
                  <a:pt x="130310" y="3076434"/>
                  <a:pt x="151122" y="3048025"/>
                </a:cubicBezTo>
                <a:cubicBezTo>
                  <a:pt x="204088" y="2977369"/>
                  <a:pt x="281197" y="2928876"/>
                  <a:pt x="330106" y="2854056"/>
                </a:cubicBezTo>
                <a:cubicBezTo>
                  <a:pt x="339367" y="2839696"/>
                  <a:pt x="354560" y="2825856"/>
                  <a:pt x="371730" y="2825128"/>
                </a:cubicBezTo>
                <a:cubicBezTo>
                  <a:pt x="442492" y="2822005"/>
                  <a:pt x="500141" y="2772369"/>
                  <a:pt x="571318" y="2771016"/>
                </a:cubicBezTo>
                <a:cubicBezTo>
                  <a:pt x="592786" y="2769205"/>
                  <a:pt x="611882" y="2756676"/>
                  <a:pt x="622100" y="2737717"/>
                </a:cubicBezTo>
                <a:cubicBezTo>
                  <a:pt x="682872" y="2636466"/>
                  <a:pt x="780688" y="2578920"/>
                  <a:pt x="879754" y="2526889"/>
                </a:cubicBezTo>
                <a:cubicBezTo>
                  <a:pt x="935219" y="2497544"/>
                  <a:pt x="965396" y="2451342"/>
                  <a:pt x="992139" y="2403890"/>
                </a:cubicBezTo>
                <a:cubicBezTo>
                  <a:pt x="1026792" y="2342599"/>
                  <a:pt x="1078303" y="2324908"/>
                  <a:pt x="1139073" y="2325636"/>
                </a:cubicBezTo>
                <a:cubicBezTo>
                  <a:pt x="1210563" y="2326365"/>
                  <a:pt x="1247921" y="2299413"/>
                  <a:pt x="1279139" y="2230525"/>
                </a:cubicBezTo>
                <a:cubicBezTo>
                  <a:pt x="1305675" y="2170898"/>
                  <a:pt x="1363532" y="2124175"/>
                  <a:pt x="1411817" y="2075995"/>
                </a:cubicBezTo>
                <a:cubicBezTo>
                  <a:pt x="1426073" y="2062155"/>
                  <a:pt x="1443866" y="2054454"/>
                  <a:pt x="1453441" y="2033642"/>
                </a:cubicBezTo>
                <a:cubicBezTo>
                  <a:pt x="1468737" y="2000967"/>
                  <a:pt x="1497250" y="1981820"/>
                  <a:pt x="1532840" y="1972039"/>
                </a:cubicBezTo>
                <a:cubicBezTo>
                  <a:pt x="1630666" y="1945065"/>
                  <a:pt x="1724976" y="1906646"/>
                  <a:pt x="1813803" y="1857572"/>
                </a:cubicBezTo>
                <a:cubicBezTo>
                  <a:pt x="1850224" y="1837800"/>
                  <a:pt x="1874782" y="1797841"/>
                  <a:pt x="1889976" y="1763918"/>
                </a:cubicBezTo>
                <a:cubicBezTo>
                  <a:pt x="1914116" y="1710534"/>
                  <a:pt x="1969477" y="1679316"/>
                  <a:pt x="1982589" y="1616879"/>
                </a:cubicBezTo>
                <a:cubicBezTo>
                  <a:pt x="1988312" y="1588991"/>
                  <a:pt x="2031706" y="1565578"/>
                  <a:pt x="2058970" y="1544766"/>
                </a:cubicBezTo>
                <a:cubicBezTo>
                  <a:pt x="2090188" y="1520415"/>
                  <a:pt x="2110376" y="1490342"/>
                  <a:pt x="2131812" y="1459956"/>
                </a:cubicBezTo>
                <a:cubicBezTo>
                  <a:pt x="2167951" y="1406854"/>
                  <a:pt x="2219587" y="1366186"/>
                  <a:pt x="2279681" y="1343512"/>
                </a:cubicBezTo>
                <a:cubicBezTo>
                  <a:pt x="2319017" y="1328423"/>
                  <a:pt x="2339516" y="1288257"/>
                  <a:pt x="2372087" y="1263386"/>
                </a:cubicBezTo>
                <a:cubicBezTo>
                  <a:pt x="2389569" y="1250066"/>
                  <a:pt x="2399976" y="1226964"/>
                  <a:pt x="2425887" y="1225715"/>
                </a:cubicBezTo>
                <a:cubicBezTo>
                  <a:pt x="2431257" y="1216579"/>
                  <a:pt x="2441215" y="1211137"/>
                  <a:pt x="2451798" y="1211563"/>
                </a:cubicBezTo>
                <a:lnTo>
                  <a:pt x="2474692" y="1190751"/>
                </a:lnTo>
                <a:cubicBezTo>
                  <a:pt x="2474952" y="1180168"/>
                  <a:pt x="2481956" y="1170948"/>
                  <a:pt x="2492070" y="1167858"/>
                </a:cubicBezTo>
                <a:cubicBezTo>
                  <a:pt x="2535047" y="1126962"/>
                  <a:pt x="2597899" y="1120718"/>
                  <a:pt x="2642125" y="1081383"/>
                </a:cubicBezTo>
                <a:cubicBezTo>
                  <a:pt x="2678130" y="1049332"/>
                  <a:pt x="2716321" y="1020924"/>
                  <a:pt x="2749100" y="984294"/>
                </a:cubicBezTo>
                <a:cubicBezTo>
                  <a:pt x="2820796" y="904168"/>
                  <a:pt x="2894160" y="825290"/>
                  <a:pt x="2970852" y="749326"/>
                </a:cubicBezTo>
                <a:cubicBezTo>
                  <a:pt x="3045256" y="676484"/>
                  <a:pt x="3130586" y="619354"/>
                  <a:pt x="3208007" y="551611"/>
                </a:cubicBezTo>
                <a:cubicBezTo>
                  <a:pt x="3236728" y="526116"/>
                  <a:pt x="3268466" y="495106"/>
                  <a:pt x="3280850" y="460245"/>
                </a:cubicBezTo>
                <a:cubicBezTo>
                  <a:pt x="3310298" y="377622"/>
                  <a:pt x="3381684" y="356290"/>
                  <a:pt x="3449219" y="327984"/>
                </a:cubicBezTo>
                <a:cubicBezTo>
                  <a:pt x="3525600" y="295934"/>
                  <a:pt x="3603541" y="267734"/>
                  <a:pt x="3680234" y="236515"/>
                </a:cubicBezTo>
                <a:cubicBezTo>
                  <a:pt x="3690328" y="232561"/>
                  <a:pt x="3697092" y="219969"/>
                  <a:pt x="3705624" y="211748"/>
                </a:cubicBezTo>
                <a:cubicBezTo>
                  <a:pt x="3783774" y="136721"/>
                  <a:pt x="3866919" y="75326"/>
                  <a:pt x="3984716" y="80425"/>
                </a:cubicBezTo>
                <a:cubicBezTo>
                  <a:pt x="4021137" y="81986"/>
                  <a:pt x="4058703" y="65231"/>
                  <a:pt x="4093979" y="52120"/>
                </a:cubicBezTo>
                <a:cubicBezTo>
                  <a:pt x="4108704" y="46656"/>
                  <a:pt x="4113907" y="36458"/>
                  <a:pt x="4115428" y="2473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24"/>
          <p:cNvSpPr/>
          <p:nvPr/>
        </p:nvSpPr>
        <p:spPr>
          <a:xfrm flipH="1">
            <a:off x="8158949" y="1350"/>
            <a:ext cx="4033051" cy="3082748"/>
          </a:xfrm>
          <a:custGeom>
            <a:avLst/>
            <a:gdLst/>
            <a:ahLst/>
            <a:cxnLst/>
            <a:rect l="l" t="t" r="r" b="b"/>
            <a:pathLst>
              <a:path w="4033051" h="3082748" extrusionOk="0">
                <a:moveTo>
                  <a:pt x="4032619" y="0"/>
                </a:moveTo>
                <a:lnTo>
                  <a:pt x="0" y="0"/>
                </a:lnTo>
                <a:lnTo>
                  <a:pt x="0" y="3081247"/>
                </a:lnTo>
                <a:lnTo>
                  <a:pt x="9844" y="3082748"/>
                </a:lnTo>
                <a:cubicBezTo>
                  <a:pt x="32375" y="3082090"/>
                  <a:pt x="53135" y="3069330"/>
                  <a:pt x="68744" y="3048023"/>
                </a:cubicBezTo>
                <a:cubicBezTo>
                  <a:pt x="121710" y="2977367"/>
                  <a:pt x="198819" y="2928874"/>
                  <a:pt x="247728" y="2854054"/>
                </a:cubicBezTo>
                <a:cubicBezTo>
                  <a:pt x="256989" y="2839694"/>
                  <a:pt x="272182" y="2825854"/>
                  <a:pt x="289352" y="2825126"/>
                </a:cubicBezTo>
                <a:cubicBezTo>
                  <a:pt x="360114" y="2822003"/>
                  <a:pt x="417763" y="2772367"/>
                  <a:pt x="488940" y="2771014"/>
                </a:cubicBezTo>
                <a:cubicBezTo>
                  <a:pt x="510408" y="2769202"/>
                  <a:pt x="529504" y="2756674"/>
                  <a:pt x="539722" y="2737715"/>
                </a:cubicBezTo>
                <a:cubicBezTo>
                  <a:pt x="600494" y="2636464"/>
                  <a:pt x="698310" y="2578918"/>
                  <a:pt x="797376" y="2526887"/>
                </a:cubicBezTo>
                <a:cubicBezTo>
                  <a:pt x="852841" y="2497543"/>
                  <a:pt x="883018" y="2451340"/>
                  <a:pt x="909761" y="2403888"/>
                </a:cubicBezTo>
                <a:cubicBezTo>
                  <a:pt x="944414" y="2342596"/>
                  <a:pt x="995925" y="2324906"/>
                  <a:pt x="1056695" y="2325635"/>
                </a:cubicBezTo>
                <a:cubicBezTo>
                  <a:pt x="1128185" y="2326363"/>
                  <a:pt x="1165543" y="2299411"/>
                  <a:pt x="1196761" y="2230523"/>
                </a:cubicBezTo>
                <a:cubicBezTo>
                  <a:pt x="1223297" y="2170896"/>
                  <a:pt x="1281154" y="2124173"/>
                  <a:pt x="1329439" y="2075993"/>
                </a:cubicBezTo>
                <a:cubicBezTo>
                  <a:pt x="1343695" y="2062153"/>
                  <a:pt x="1361488" y="2054452"/>
                  <a:pt x="1371063" y="2033640"/>
                </a:cubicBezTo>
                <a:cubicBezTo>
                  <a:pt x="1386359" y="2000965"/>
                  <a:pt x="1414872" y="1981818"/>
                  <a:pt x="1450462" y="1972037"/>
                </a:cubicBezTo>
                <a:cubicBezTo>
                  <a:pt x="1548288" y="1945063"/>
                  <a:pt x="1642598" y="1906644"/>
                  <a:pt x="1731425" y="1857570"/>
                </a:cubicBezTo>
                <a:cubicBezTo>
                  <a:pt x="1767846" y="1837798"/>
                  <a:pt x="1792404" y="1797839"/>
                  <a:pt x="1807598" y="1763916"/>
                </a:cubicBezTo>
                <a:cubicBezTo>
                  <a:pt x="1831738" y="1710532"/>
                  <a:pt x="1887099" y="1679314"/>
                  <a:pt x="1900211" y="1616877"/>
                </a:cubicBezTo>
                <a:cubicBezTo>
                  <a:pt x="1905934" y="1588989"/>
                  <a:pt x="1949328" y="1565576"/>
                  <a:pt x="1976592" y="1544763"/>
                </a:cubicBezTo>
                <a:cubicBezTo>
                  <a:pt x="2007810" y="1520413"/>
                  <a:pt x="2027998" y="1490339"/>
                  <a:pt x="2049434" y="1459954"/>
                </a:cubicBezTo>
                <a:cubicBezTo>
                  <a:pt x="2085573" y="1406852"/>
                  <a:pt x="2137209" y="1366185"/>
                  <a:pt x="2197303" y="1343510"/>
                </a:cubicBezTo>
                <a:cubicBezTo>
                  <a:pt x="2236639" y="1328421"/>
                  <a:pt x="2257138" y="1288254"/>
                  <a:pt x="2289709" y="1263384"/>
                </a:cubicBezTo>
                <a:cubicBezTo>
                  <a:pt x="2307191" y="1250064"/>
                  <a:pt x="2317598" y="1226962"/>
                  <a:pt x="2343509" y="1225713"/>
                </a:cubicBezTo>
                <a:cubicBezTo>
                  <a:pt x="2348879" y="1216576"/>
                  <a:pt x="2358837" y="1211135"/>
                  <a:pt x="2369420" y="1211561"/>
                </a:cubicBezTo>
                <a:lnTo>
                  <a:pt x="2392314" y="1190749"/>
                </a:lnTo>
                <a:cubicBezTo>
                  <a:pt x="2392574" y="1180166"/>
                  <a:pt x="2399578" y="1170946"/>
                  <a:pt x="2409692" y="1167855"/>
                </a:cubicBezTo>
                <a:cubicBezTo>
                  <a:pt x="2452669" y="1126960"/>
                  <a:pt x="2515521" y="1120716"/>
                  <a:pt x="2559747" y="1081381"/>
                </a:cubicBezTo>
                <a:cubicBezTo>
                  <a:pt x="2595752" y="1049330"/>
                  <a:pt x="2633943" y="1020922"/>
                  <a:pt x="2666722" y="984292"/>
                </a:cubicBezTo>
                <a:cubicBezTo>
                  <a:pt x="2738418" y="904166"/>
                  <a:pt x="2811782" y="825288"/>
                  <a:pt x="2888474" y="749324"/>
                </a:cubicBezTo>
                <a:cubicBezTo>
                  <a:pt x="2962878" y="676482"/>
                  <a:pt x="3048208" y="619352"/>
                  <a:pt x="3125629" y="551609"/>
                </a:cubicBezTo>
                <a:cubicBezTo>
                  <a:pt x="3154350" y="526114"/>
                  <a:pt x="3186088" y="495104"/>
                  <a:pt x="3198472" y="460243"/>
                </a:cubicBezTo>
                <a:cubicBezTo>
                  <a:pt x="3227920" y="377620"/>
                  <a:pt x="3299306" y="356287"/>
                  <a:pt x="3366841" y="327982"/>
                </a:cubicBezTo>
                <a:cubicBezTo>
                  <a:pt x="3443222" y="295932"/>
                  <a:pt x="3521163" y="267732"/>
                  <a:pt x="3597856" y="236514"/>
                </a:cubicBezTo>
                <a:cubicBezTo>
                  <a:pt x="3607950" y="232559"/>
                  <a:pt x="3614714" y="219968"/>
                  <a:pt x="3623246" y="211746"/>
                </a:cubicBezTo>
                <a:cubicBezTo>
                  <a:pt x="3701396" y="136719"/>
                  <a:pt x="3784541" y="75324"/>
                  <a:pt x="3902338" y="80422"/>
                </a:cubicBezTo>
                <a:cubicBezTo>
                  <a:pt x="3938759" y="81984"/>
                  <a:pt x="3976325" y="65229"/>
                  <a:pt x="4011601" y="52118"/>
                </a:cubicBezTo>
                <a:cubicBezTo>
                  <a:pt x="4026325" y="46654"/>
                  <a:pt x="4031529" y="36456"/>
                  <a:pt x="4033051" y="24737"/>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868463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7"/>
                                        </p:tgtEl>
                                        <p:attrNameLst>
                                          <p:attrName>style.visibility</p:attrName>
                                        </p:attrNameLst>
                                      </p:cBhvr>
                                      <p:to>
                                        <p:strVal val="visible"/>
                                      </p:to>
                                    </p:set>
                                    <p:animEffect transition="in" filter="barn(inVertical)">
                                      <p:cBhvr>
                                        <p:cTn id="11"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1"/>
          <p:cNvSpPr txBox="1">
            <a:spLocks noGrp="1"/>
          </p:cNvSpPr>
          <p:nvPr>
            <p:ph type="title"/>
          </p:nvPr>
        </p:nvSpPr>
        <p:spPr>
          <a:xfrm>
            <a:off x="493987" y="420414"/>
            <a:ext cx="6025112" cy="3198786"/>
          </a:xfrm>
          <a:prstGeom prst="rect">
            <a:avLst/>
          </a:prstGeom>
          <a:noFill/>
          <a:ln>
            <a:noFill/>
          </a:ln>
        </p:spPr>
        <p:txBody>
          <a:bodyPr spcFirstLastPara="1" wrap="square" lIns="121900" tIns="121900" rIns="121900" bIns="121900" anchor="t" anchorCtr="0">
            <a:noAutofit/>
          </a:bodyPr>
          <a:lstStyle/>
          <a:p>
            <a:pPr lvl="0" algn="l">
              <a:buSzPts val="7000"/>
            </a:pPr>
            <a:r>
              <a:rPr lang="vi-VN" sz="2800" dirty="0">
                <a:solidFill>
                  <a:schemeClr val="accent5">
                    <a:lumMod val="50000"/>
                  </a:schemeClr>
                </a:solidFill>
                <a:latin typeface="+mj-lt"/>
              </a:rPr>
              <a:t>Trong gia đình người Ê Đê, chủ nhà là phụ nữ, theo chế độ mẫu hệ, con cái mang họ mẹ, con trai không được hưởng thừa kế. Đàn ông cư trú trong nhà vợ. Nếu vợ chết và bên nhà vợ không còn ai thay thế theo tục nối dây thì người chồng phải về với chị em gái mình</a:t>
            </a:r>
            <a:r>
              <a:rPr lang="vi-VN" sz="2800" dirty="0" smtClean="0">
                <a:solidFill>
                  <a:schemeClr val="accent5">
                    <a:lumMod val="50000"/>
                  </a:schemeClr>
                </a:solidFill>
                <a:latin typeface="+mj-lt"/>
              </a:rPr>
              <a:t>.</a:t>
            </a:r>
            <a:r>
              <a:rPr lang="vi-VN" sz="2800" dirty="0">
                <a:solidFill>
                  <a:schemeClr val="accent5">
                    <a:lumMod val="50000"/>
                  </a:schemeClr>
                </a:solidFill>
                <a:latin typeface="+mj-lt"/>
              </a:rPr>
              <a:t> Khi chết, được đưa về chôn cất bên người thân của gia đình mẹ đẻ.Chỉ con gái được thừa kế tài sản, người con gái út được thừa kế nhà tự để thờ cúng ông bà và phải nuôi dưỡng cha mẹ già.</a:t>
            </a:r>
            <a:endParaRPr sz="2800" dirty="0">
              <a:solidFill>
                <a:schemeClr val="accent5">
                  <a:lumMod val="50000"/>
                </a:schemeClr>
              </a:solidFill>
              <a:latin typeface="+mj-lt"/>
            </a:endParaRPr>
          </a:p>
          <a:p>
            <a:pPr marL="0" lvl="0" indent="0" algn="l" rtl="0">
              <a:lnSpc>
                <a:spcPct val="100000"/>
              </a:lnSpc>
              <a:spcBef>
                <a:spcPts val="0"/>
              </a:spcBef>
              <a:spcAft>
                <a:spcPts val="0"/>
              </a:spcAft>
              <a:buSzPts val="7000"/>
              <a:buNone/>
            </a:pPr>
            <a:endParaRPr dirty="0"/>
          </a:p>
        </p:txBody>
      </p:sp>
      <p:sp>
        <p:nvSpPr>
          <p:cNvPr id="436" name="Google Shape;436;p31"/>
          <p:cNvSpPr txBox="1">
            <a:spLocks noGrp="1"/>
          </p:cNvSpPr>
          <p:nvPr>
            <p:ph type="body" idx="4294967295"/>
          </p:nvPr>
        </p:nvSpPr>
        <p:spPr>
          <a:xfrm>
            <a:off x="1172525" y="3923675"/>
            <a:ext cx="5016000" cy="1813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r>
              <a:rPr lang="en" dirty="0" smtClean="0"/>
              <a:t>.</a:t>
            </a:r>
            <a:endParaRPr dirty="0"/>
          </a:p>
          <a:p>
            <a:pPr marL="0" lvl="0" indent="0" algn="l" rtl="0">
              <a:lnSpc>
                <a:spcPct val="115000"/>
              </a:lnSpc>
              <a:spcBef>
                <a:spcPts val="2100"/>
              </a:spcBef>
              <a:spcAft>
                <a:spcPts val="2100"/>
              </a:spcAft>
              <a:buSzPts val="1900"/>
              <a:buNone/>
            </a:pPr>
            <a:endParaRPr dirty="0"/>
          </a:p>
        </p:txBody>
      </p:sp>
      <p:pic>
        <p:nvPicPr>
          <p:cNvPr id="437" name="Google Shape;437;p31"/>
          <p:cNvPicPr preferRelativeResize="0"/>
          <p:nvPr/>
        </p:nvPicPr>
        <p:blipFill>
          <a:blip r:embed="rId3">
            <a:extLst>
              <a:ext uri="{28A0092B-C50C-407E-A947-70E740481C1C}">
                <a14:useLocalDpi xmlns:a14="http://schemas.microsoft.com/office/drawing/2010/main" val="0"/>
              </a:ext>
            </a:extLst>
          </a:blip>
          <a:stretch>
            <a:fillRect/>
          </a:stretch>
        </p:blipFill>
        <p:spPr>
          <a:xfrm flipH="1">
            <a:off x="6893958" y="563186"/>
            <a:ext cx="3813426" cy="4787758"/>
          </a:xfrm>
          <a:prstGeom prst="rect">
            <a:avLst/>
          </a:prstGeom>
          <a:noFill/>
          <a:ln>
            <a:noFill/>
          </a:ln>
        </p:spPr>
      </p:pic>
      <p:sp>
        <p:nvSpPr>
          <p:cNvPr id="438" name="Google Shape;438;p31"/>
          <p:cNvSpPr/>
          <p:nvPr/>
        </p:nvSpPr>
        <p:spPr>
          <a:xfrm>
            <a:off x="7557516" y="223074"/>
            <a:ext cx="2233756" cy="536535"/>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31"/>
          <p:cNvSpPr/>
          <p:nvPr/>
        </p:nvSpPr>
        <p:spPr>
          <a:xfrm rot="-5400000">
            <a:off x="8259789" y="-470348"/>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40" name="Google Shape;440;p31"/>
          <p:cNvGrpSpPr/>
          <p:nvPr/>
        </p:nvGrpSpPr>
        <p:grpSpPr>
          <a:xfrm>
            <a:off x="4450095" y="5154521"/>
            <a:ext cx="7747300" cy="1703274"/>
            <a:chOff x="4450095" y="5154521"/>
            <a:chExt cx="7747300" cy="1703274"/>
          </a:xfrm>
        </p:grpSpPr>
        <p:sp>
          <p:nvSpPr>
            <p:cNvPr id="441" name="Google Shape;441;p31"/>
            <p:cNvSpPr/>
            <p:nvPr/>
          </p:nvSpPr>
          <p:spPr>
            <a:xfrm>
              <a:off x="4454957" y="5154521"/>
              <a:ext cx="7742438" cy="1658826"/>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rgbClr val="F2F2F2"/>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31"/>
            <p:cNvSpPr/>
            <p:nvPr/>
          </p:nvSpPr>
          <p:spPr>
            <a:xfrm>
              <a:off x="4450095" y="5197573"/>
              <a:ext cx="7742438" cy="1658826"/>
            </a:xfrm>
            <a:custGeom>
              <a:avLst/>
              <a:gdLst/>
              <a:ahLst/>
              <a:cxnLst/>
              <a:rect l="l" t="t" r="r" b="b"/>
              <a:pathLst>
                <a:path w="12192815" h="2612324" extrusionOk="0">
                  <a:moveTo>
                    <a:pt x="8377369" y="2611819"/>
                  </a:moveTo>
                  <a:lnTo>
                    <a:pt x="6844815" y="2611819"/>
                  </a:lnTo>
                  <a:lnTo>
                    <a:pt x="6166878" y="2611819"/>
                  </a:lnTo>
                  <a:lnTo>
                    <a:pt x="5525418" y="2611819"/>
                  </a:lnTo>
                  <a:lnTo>
                    <a:pt x="4865674" y="2611819"/>
                  </a:lnTo>
                  <a:lnTo>
                    <a:pt x="4210275" y="2611819"/>
                  </a:lnTo>
                  <a:lnTo>
                    <a:pt x="3550622" y="2611819"/>
                  </a:lnTo>
                  <a:lnTo>
                    <a:pt x="2922648" y="2611819"/>
                  </a:lnTo>
                  <a:lnTo>
                    <a:pt x="2240366" y="2611819"/>
                  </a:lnTo>
                  <a:lnTo>
                    <a:pt x="1580713" y="2611819"/>
                  </a:lnTo>
                  <a:lnTo>
                    <a:pt x="926038" y="2609104"/>
                  </a:lnTo>
                  <a:lnTo>
                    <a:pt x="266385" y="2609104"/>
                  </a:lnTo>
                  <a:cubicBezTo>
                    <a:pt x="189902" y="2609104"/>
                    <a:pt x="113329" y="2609738"/>
                    <a:pt x="36846" y="2608199"/>
                  </a:cubicBezTo>
                  <a:cubicBezTo>
                    <a:pt x="24445" y="2608199"/>
                    <a:pt x="12226" y="2597518"/>
                    <a:pt x="7" y="2591816"/>
                  </a:cubicBezTo>
                  <a:cubicBezTo>
                    <a:pt x="6893" y="2581824"/>
                    <a:pt x="14326" y="2572211"/>
                    <a:pt x="22273" y="2563033"/>
                  </a:cubicBezTo>
                  <a:cubicBezTo>
                    <a:pt x="49427" y="2535065"/>
                    <a:pt x="75947" y="2507097"/>
                    <a:pt x="103734" y="2480486"/>
                  </a:cubicBezTo>
                  <a:cubicBezTo>
                    <a:pt x="112785" y="2471435"/>
                    <a:pt x="126091" y="2461117"/>
                    <a:pt x="137224" y="2461388"/>
                  </a:cubicBezTo>
                  <a:cubicBezTo>
                    <a:pt x="184471" y="2462383"/>
                    <a:pt x="231990" y="2472883"/>
                    <a:pt x="278513" y="2469263"/>
                  </a:cubicBezTo>
                  <a:cubicBezTo>
                    <a:pt x="345402" y="2464284"/>
                    <a:pt x="417812" y="2462565"/>
                    <a:pt x="476011" y="2435411"/>
                  </a:cubicBezTo>
                  <a:cubicBezTo>
                    <a:pt x="538736" y="2406266"/>
                    <a:pt x="596392" y="2406628"/>
                    <a:pt x="657036" y="2419481"/>
                  </a:cubicBezTo>
                  <a:cubicBezTo>
                    <a:pt x="711977" y="2431157"/>
                    <a:pt x="765650" y="2433601"/>
                    <a:pt x="818238" y="2417127"/>
                  </a:cubicBezTo>
                  <a:cubicBezTo>
                    <a:pt x="836340" y="2411425"/>
                    <a:pt x="850551" y="2391422"/>
                    <a:pt x="867929" y="2380289"/>
                  </a:cubicBezTo>
                  <a:cubicBezTo>
                    <a:pt x="888566" y="2366984"/>
                    <a:pt x="909474" y="2350601"/>
                    <a:pt x="932464" y="2345442"/>
                  </a:cubicBezTo>
                  <a:cubicBezTo>
                    <a:pt x="992565" y="2332046"/>
                    <a:pt x="1055199" y="2328516"/>
                    <a:pt x="1114303" y="2312133"/>
                  </a:cubicBezTo>
                  <a:cubicBezTo>
                    <a:pt x="1145349" y="2303082"/>
                    <a:pt x="1170421" y="2274842"/>
                    <a:pt x="1199657" y="2257826"/>
                  </a:cubicBezTo>
                  <a:cubicBezTo>
                    <a:pt x="1222448" y="2243081"/>
                    <a:pt x="1247393" y="2231967"/>
                    <a:pt x="1273605" y="2224879"/>
                  </a:cubicBezTo>
                  <a:cubicBezTo>
                    <a:pt x="1304017" y="2218453"/>
                    <a:pt x="1336964" y="2223069"/>
                    <a:pt x="1367828" y="2219449"/>
                  </a:cubicBezTo>
                  <a:cubicBezTo>
                    <a:pt x="1431187" y="2212117"/>
                    <a:pt x="1457888" y="2158444"/>
                    <a:pt x="1484408" y="2112463"/>
                  </a:cubicBezTo>
                  <a:cubicBezTo>
                    <a:pt x="1511562" y="2064673"/>
                    <a:pt x="1546228" y="2047023"/>
                    <a:pt x="1598544" y="2053269"/>
                  </a:cubicBezTo>
                  <a:cubicBezTo>
                    <a:pt x="1693138" y="2064591"/>
                    <a:pt x="1788891" y="2045575"/>
                    <a:pt x="1871982" y="1998961"/>
                  </a:cubicBezTo>
                  <a:cubicBezTo>
                    <a:pt x="1918776" y="1973346"/>
                    <a:pt x="1966205" y="1975428"/>
                    <a:pt x="2014991" y="1971807"/>
                  </a:cubicBezTo>
                  <a:cubicBezTo>
                    <a:pt x="2041185" y="1968766"/>
                    <a:pt x="2067162" y="1964014"/>
                    <a:pt x="2092741" y="1957597"/>
                  </a:cubicBezTo>
                  <a:cubicBezTo>
                    <a:pt x="2098534" y="1956511"/>
                    <a:pt x="2105594" y="1951170"/>
                    <a:pt x="2109486" y="1953071"/>
                  </a:cubicBezTo>
                  <a:cubicBezTo>
                    <a:pt x="2156733" y="1975518"/>
                    <a:pt x="2207058" y="1993802"/>
                    <a:pt x="2249418" y="2023490"/>
                  </a:cubicBezTo>
                  <a:cubicBezTo>
                    <a:pt x="2296937" y="2056798"/>
                    <a:pt x="2336672" y="2101149"/>
                    <a:pt x="2380570" y="2139798"/>
                  </a:cubicBezTo>
                  <a:cubicBezTo>
                    <a:pt x="2410439" y="2165956"/>
                    <a:pt x="2458682" y="2159620"/>
                    <a:pt x="2473164" y="2123416"/>
                  </a:cubicBezTo>
                  <a:cubicBezTo>
                    <a:pt x="2496697" y="2064220"/>
                    <a:pt x="2512899" y="2002129"/>
                    <a:pt x="2534531" y="1942391"/>
                  </a:cubicBezTo>
                  <a:cubicBezTo>
                    <a:pt x="2541501" y="1923021"/>
                    <a:pt x="2554263" y="1893333"/>
                    <a:pt x="2567387" y="1891704"/>
                  </a:cubicBezTo>
                  <a:cubicBezTo>
                    <a:pt x="2586304" y="1889260"/>
                    <a:pt x="2614725" y="1902565"/>
                    <a:pt x="2627487" y="1918857"/>
                  </a:cubicBezTo>
                  <a:cubicBezTo>
                    <a:pt x="2701164" y="2011062"/>
                    <a:pt x="2772732" y="2104951"/>
                    <a:pt x="2842182" y="2200532"/>
                  </a:cubicBezTo>
                  <a:cubicBezTo>
                    <a:pt x="2869336" y="2238094"/>
                    <a:pt x="2885990" y="2283803"/>
                    <a:pt x="2914592" y="2320460"/>
                  </a:cubicBezTo>
                  <a:cubicBezTo>
                    <a:pt x="2928893" y="2338563"/>
                    <a:pt x="2957948" y="2348157"/>
                    <a:pt x="2982205" y="2354312"/>
                  </a:cubicBezTo>
                  <a:cubicBezTo>
                    <a:pt x="2987636" y="2355670"/>
                    <a:pt x="3004561" y="2327158"/>
                    <a:pt x="3009359" y="2310957"/>
                  </a:cubicBezTo>
                  <a:cubicBezTo>
                    <a:pt x="3019948" y="2276743"/>
                    <a:pt x="3025922" y="2241081"/>
                    <a:pt x="3034159" y="2206053"/>
                  </a:cubicBezTo>
                  <a:cubicBezTo>
                    <a:pt x="3036512" y="2195825"/>
                    <a:pt x="3044387" y="2184511"/>
                    <a:pt x="3041943" y="2175913"/>
                  </a:cubicBezTo>
                  <a:cubicBezTo>
                    <a:pt x="3024836" y="2113549"/>
                    <a:pt x="3064300" y="2104951"/>
                    <a:pt x="3110189" y="2100968"/>
                  </a:cubicBezTo>
                  <a:cubicBezTo>
                    <a:pt x="3125214" y="2099701"/>
                    <a:pt x="3139968" y="2096171"/>
                    <a:pt x="3154993" y="2094813"/>
                  </a:cubicBezTo>
                  <a:cubicBezTo>
                    <a:pt x="3271301" y="2084767"/>
                    <a:pt x="3354120" y="1998508"/>
                    <a:pt x="3368602" y="1882562"/>
                  </a:cubicBezTo>
                  <a:cubicBezTo>
                    <a:pt x="3371408" y="1860477"/>
                    <a:pt x="3402544" y="1834952"/>
                    <a:pt x="3426620" y="1824091"/>
                  </a:cubicBezTo>
                  <a:cubicBezTo>
                    <a:pt x="3480384" y="1799472"/>
                    <a:pt x="3539036" y="1785624"/>
                    <a:pt x="3593434" y="1762181"/>
                  </a:cubicBezTo>
                  <a:cubicBezTo>
                    <a:pt x="3615791" y="1752587"/>
                    <a:pt x="3634346" y="1731316"/>
                    <a:pt x="3651271" y="1712308"/>
                  </a:cubicBezTo>
                  <a:cubicBezTo>
                    <a:pt x="3684942" y="1674474"/>
                    <a:pt x="3713997" y="1632205"/>
                    <a:pt x="3749930" y="1596634"/>
                  </a:cubicBezTo>
                  <a:cubicBezTo>
                    <a:pt x="3764231" y="1582605"/>
                    <a:pt x="3791203" y="1580704"/>
                    <a:pt x="3813288" y="1575092"/>
                  </a:cubicBezTo>
                  <a:cubicBezTo>
                    <a:pt x="3857096" y="1563688"/>
                    <a:pt x="3900995" y="1552464"/>
                    <a:pt x="3945346" y="1543232"/>
                  </a:cubicBezTo>
                  <a:cubicBezTo>
                    <a:pt x="3976754" y="1536715"/>
                    <a:pt x="4009428" y="1528026"/>
                    <a:pt x="4040655" y="1530560"/>
                  </a:cubicBezTo>
                  <a:cubicBezTo>
                    <a:pt x="4083196" y="1533909"/>
                    <a:pt x="4116233" y="1533094"/>
                    <a:pt x="4148636" y="1496075"/>
                  </a:cubicBezTo>
                  <a:cubicBezTo>
                    <a:pt x="4168458" y="1473266"/>
                    <a:pt x="4208012" y="1460413"/>
                    <a:pt x="4240144" y="1457154"/>
                  </a:cubicBezTo>
                  <a:cubicBezTo>
                    <a:pt x="4318609" y="1448719"/>
                    <a:pt x="4397509" y="1468586"/>
                    <a:pt x="4462623" y="1513182"/>
                  </a:cubicBezTo>
                  <a:cubicBezTo>
                    <a:pt x="4496475" y="1536443"/>
                    <a:pt x="4511591" y="1585591"/>
                    <a:pt x="4539649" y="1619081"/>
                  </a:cubicBezTo>
                  <a:cubicBezTo>
                    <a:pt x="4558204" y="1641347"/>
                    <a:pt x="4583910" y="1671850"/>
                    <a:pt x="4607534" y="1672936"/>
                  </a:cubicBezTo>
                  <a:cubicBezTo>
                    <a:pt x="4686913" y="1676375"/>
                    <a:pt x="4713976" y="1736294"/>
                    <a:pt x="4749004" y="1787977"/>
                  </a:cubicBezTo>
                  <a:cubicBezTo>
                    <a:pt x="4776158" y="1828074"/>
                    <a:pt x="4795708" y="1873692"/>
                    <a:pt x="4824220" y="1912793"/>
                  </a:cubicBezTo>
                  <a:cubicBezTo>
                    <a:pt x="4852731" y="1951895"/>
                    <a:pt x="4888665" y="1943115"/>
                    <a:pt x="4904142" y="1896772"/>
                  </a:cubicBezTo>
                  <a:cubicBezTo>
                    <a:pt x="4916543" y="1859934"/>
                    <a:pt x="4931296" y="1823729"/>
                    <a:pt x="4940347" y="1786167"/>
                  </a:cubicBezTo>
                  <a:cubicBezTo>
                    <a:pt x="4950303" y="1745708"/>
                    <a:pt x="4983793" y="1729868"/>
                    <a:pt x="5013390" y="1712942"/>
                  </a:cubicBezTo>
                  <a:cubicBezTo>
                    <a:pt x="5121009" y="1651303"/>
                    <a:pt x="5188169" y="1556537"/>
                    <a:pt x="5236322" y="1446746"/>
                  </a:cubicBezTo>
                  <a:cubicBezTo>
                    <a:pt x="5255510" y="1402847"/>
                    <a:pt x="5289000" y="1388275"/>
                    <a:pt x="5326834" y="1401490"/>
                  </a:cubicBezTo>
                  <a:cubicBezTo>
                    <a:pt x="5416532" y="1432626"/>
                    <a:pt x="5484507" y="1401490"/>
                    <a:pt x="5546508" y="1340485"/>
                  </a:cubicBezTo>
                  <a:cubicBezTo>
                    <a:pt x="5571580" y="1316046"/>
                    <a:pt x="5595474" y="1310525"/>
                    <a:pt x="5631046" y="1327179"/>
                  </a:cubicBezTo>
                  <a:cubicBezTo>
                    <a:pt x="5693861" y="1356595"/>
                    <a:pt x="5760659" y="1376870"/>
                    <a:pt x="5832345" y="1365285"/>
                  </a:cubicBezTo>
                  <a:cubicBezTo>
                    <a:pt x="5841360" y="1363303"/>
                    <a:pt x="5850729" y="1363773"/>
                    <a:pt x="5859499" y="1366642"/>
                  </a:cubicBezTo>
                  <a:cubicBezTo>
                    <a:pt x="5926387" y="1394701"/>
                    <a:pt x="5978342" y="1371621"/>
                    <a:pt x="6020520" y="1319214"/>
                  </a:cubicBezTo>
                  <a:cubicBezTo>
                    <a:pt x="6052290" y="1279660"/>
                    <a:pt x="6087952" y="1302017"/>
                    <a:pt x="6123071" y="1309529"/>
                  </a:cubicBezTo>
                  <a:cubicBezTo>
                    <a:pt x="6145065" y="1314236"/>
                    <a:pt x="6174482" y="1330166"/>
                    <a:pt x="6187425" y="1321477"/>
                  </a:cubicBezTo>
                  <a:cubicBezTo>
                    <a:pt x="6219738" y="1299573"/>
                    <a:pt x="6254585" y="1271242"/>
                    <a:pt x="6270244" y="1237210"/>
                  </a:cubicBezTo>
                  <a:cubicBezTo>
                    <a:pt x="6301380" y="1169416"/>
                    <a:pt x="6321835" y="1096463"/>
                    <a:pt x="6343740" y="1024778"/>
                  </a:cubicBezTo>
                  <a:cubicBezTo>
                    <a:pt x="6358312" y="977168"/>
                    <a:pt x="6384380" y="962324"/>
                    <a:pt x="6429907" y="982327"/>
                  </a:cubicBezTo>
                  <a:cubicBezTo>
                    <a:pt x="6468284" y="999163"/>
                    <a:pt x="6506028" y="1017899"/>
                    <a:pt x="6545219" y="1032562"/>
                  </a:cubicBezTo>
                  <a:cubicBezTo>
                    <a:pt x="6601428" y="1053651"/>
                    <a:pt x="6650033" y="1028127"/>
                    <a:pt x="6699090" y="1004503"/>
                  </a:cubicBezTo>
                  <a:cubicBezTo>
                    <a:pt x="6797387" y="957346"/>
                    <a:pt x="6813588" y="960695"/>
                    <a:pt x="6893239" y="1033919"/>
                  </a:cubicBezTo>
                  <a:cubicBezTo>
                    <a:pt x="6896588" y="1036997"/>
                    <a:pt x="6900209" y="1039803"/>
                    <a:pt x="6903196" y="1042970"/>
                  </a:cubicBezTo>
                  <a:cubicBezTo>
                    <a:pt x="6975606" y="1123798"/>
                    <a:pt x="6996605" y="1123708"/>
                    <a:pt x="7079152" y="1044057"/>
                  </a:cubicBezTo>
                  <a:cubicBezTo>
                    <a:pt x="7127757" y="997171"/>
                    <a:pt x="7173013" y="1013373"/>
                    <a:pt x="7222885" y="1013192"/>
                  </a:cubicBezTo>
                  <a:cubicBezTo>
                    <a:pt x="7250265" y="1013427"/>
                    <a:pt x="7277636" y="1011789"/>
                    <a:pt x="7304799" y="1008304"/>
                  </a:cubicBezTo>
                  <a:cubicBezTo>
                    <a:pt x="7347158" y="1002240"/>
                    <a:pt x="7389427" y="985495"/>
                    <a:pt x="7431516" y="987306"/>
                  </a:cubicBezTo>
                  <a:cubicBezTo>
                    <a:pt x="7493788" y="989930"/>
                    <a:pt x="7539316" y="966488"/>
                    <a:pt x="7567284" y="915982"/>
                  </a:cubicBezTo>
                  <a:cubicBezTo>
                    <a:pt x="7605299" y="846559"/>
                    <a:pt x="7642952" y="812979"/>
                    <a:pt x="7729482" y="852623"/>
                  </a:cubicBezTo>
                  <a:cubicBezTo>
                    <a:pt x="7790125" y="880592"/>
                    <a:pt x="7859457" y="852623"/>
                    <a:pt x="7915304" y="812979"/>
                  </a:cubicBezTo>
                  <a:cubicBezTo>
                    <a:pt x="7951509" y="787273"/>
                    <a:pt x="7984002" y="763650"/>
                    <a:pt x="8032336" y="787364"/>
                  </a:cubicBezTo>
                  <a:cubicBezTo>
                    <a:pt x="8047813" y="794967"/>
                    <a:pt x="8074786" y="788903"/>
                    <a:pt x="8092346" y="780485"/>
                  </a:cubicBezTo>
                  <a:cubicBezTo>
                    <a:pt x="8133800" y="760572"/>
                    <a:pt x="8170458" y="724548"/>
                    <a:pt x="8213451" y="715226"/>
                  </a:cubicBezTo>
                  <a:cubicBezTo>
                    <a:pt x="8273732" y="702101"/>
                    <a:pt x="8337906" y="707079"/>
                    <a:pt x="8400358" y="704726"/>
                  </a:cubicBezTo>
                  <a:cubicBezTo>
                    <a:pt x="8470867" y="702101"/>
                    <a:pt x="8539657" y="722829"/>
                    <a:pt x="8611886" y="683908"/>
                  </a:cubicBezTo>
                  <a:cubicBezTo>
                    <a:pt x="8664220" y="657597"/>
                    <a:pt x="8724157" y="650609"/>
                    <a:pt x="8781144" y="664177"/>
                  </a:cubicBezTo>
                  <a:cubicBezTo>
                    <a:pt x="8896275" y="689792"/>
                    <a:pt x="9012765" y="696761"/>
                    <a:pt x="9116039" y="616115"/>
                  </a:cubicBezTo>
                  <a:cubicBezTo>
                    <a:pt x="9168083" y="575565"/>
                    <a:pt x="9233705" y="594211"/>
                    <a:pt x="9291995" y="596021"/>
                  </a:cubicBezTo>
                  <a:cubicBezTo>
                    <a:pt x="9357435" y="598012"/>
                    <a:pt x="9413915" y="580543"/>
                    <a:pt x="9474467" y="559273"/>
                  </a:cubicBezTo>
                  <a:cubicBezTo>
                    <a:pt x="9520900" y="542890"/>
                    <a:pt x="9572945" y="528408"/>
                    <a:pt x="9631144" y="542709"/>
                  </a:cubicBezTo>
                  <a:cubicBezTo>
                    <a:pt x="9692783" y="557915"/>
                    <a:pt x="9761120" y="560812"/>
                    <a:pt x="9823302" y="521982"/>
                  </a:cubicBezTo>
                  <a:cubicBezTo>
                    <a:pt x="9891910" y="479441"/>
                    <a:pt x="9965587" y="485053"/>
                    <a:pt x="9987763" y="529042"/>
                  </a:cubicBezTo>
                  <a:cubicBezTo>
                    <a:pt x="10004598" y="562532"/>
                    <a:pt x="10018627" y="597379"/>
                    <a:pt x="10033019" y="632045"/>
                  </a:cubicBezTo>
                  <a:cubicBezTo>
                    <a:pt x="10058996" y="695404"/>
                    <a:pt x="10058181" y="694046"/>
                    <a:pt x="10118824" y="663724"/>
                  </a:cubicBezTo>
                  <a:cubicBezTo>
                    <a:pt x="10152223" y="647070"/>
                    <a:pt x="10188881" y="637023"/>
                    <a:pt x="10222461" y="620550"/>
                  </a:cubicBezTo>
                  <a:cubicBezTo>
                    <a:pt x="10277402" y="593396"/>
                    <a:pt x="10331075" y="563618"/>
                    <a:pt x="10385383" y="535378"/>
                  </a:cubicBezTo>
                  <a:cubicBezTo>
                    <a:pt x="10397240" y="529223"/>
                    <a:pt x="10410002" y="520624"/>
                    <a:pt x="10422492" y="520443"/>
                  </a:cubicBezTo>
                  <a:cubicBezTo>
                    <a:pt x="10524590" y="519448"/>
                    <a:pt x="10597000" y="455455"/>
                    <a:pt x="10675384" y="403863"/>
                  </a:cubicBezTo>
                  <a:cubicBezTo>
                    <a:pt x="10683349" y="397102"/>
                    <a:pt x="10692582" y="392079"/>
                    <a:pt x="10702538" y="389110"/>
                  </a:cubicBezTo>
                  <a:cubicBezTo>
                    <a:pt x="10795585" y="376619"/>
                    <a:pt x="10869261" y="322674"/>
                    <a:pt x="10931896" y="262393"/>
                  </a:cubicBezTo>
                  <a:cubicBezTo>
                    <a:pt x="10973712" y="221843"/>
                    <a:pt x="11020236" y="170613"/>
                    <a:pt x="11014443" y="99471"/>
                  </a:cubicBezTo>
                  <a:cubicBezTo>
                    <a:pt x="11013538" y="88338"/>
                    <a:pt x="11022589" y="76300"/>
                    <a:pt x="11026933" y="64624"/>
                  </a:cubicBezTo>
                  <a:cubicBezTo>
                    <a:pt x="11038429" y="72136"/>
                    <a:pt x="11052096" y="77567"/>
                    <a:pt x="11060876" y="87342"/>
                  </a:cubicBezTo>
                  <a:cubicBezTo>
                    <a:pt x="11103055" y="134318"/>
                    <a:pt x="11112378" y="194237"/>
                    <a:pt x="11119527" y="253342"/>
                  </a:cubicBezTo>
                  <a:cubicBezTo>
                    <a:pt x="11129755" y="337246"/>
                    <a:pt x="11165779" y="361142"/>
                    <a:pt x="11249051" y="354896"/>
                  </a:cubicBezTo>
                  <a:cubicBezTo>
                    <a:pt x="11298742" y="351185"/>
                    <a:pt x="11344631" y="348651"/>
                    <a:pt x="11387987" y="321226"/>
                  </a:cubicBezTo>
                  <a:cubicBezTo>
                    <a:pt x="11395952" y="316157"/>
                    <a:pt x="11419485" y="324122"/>
                    <a:pt x="11427813" y="333355"/>
                  </a:cubicBezTo>
                  <a:cubicBezTo>
                    <a:pt x="11454966" y="364129"/>
                    <a:pt x="11485469" y="364762"/>
                    <a:pt x="11516786" y="344669"/>
                  </a:cubicBezTo>
                  <a:cubicBezTo>
                    <a:pt x="11542853" y="328014"/>
                    <a:pt x="11565663" y="306110"/>
                    <a:pt x="11591096" y="288098"/>
                  </a:cubicBezTo>
                  <a:cubicBezTo>
                    <a:pt x="11601505" y="280767"/>
                    <a:pt x="11615987" y="271716"/>
                    <a:pt x="11626758" y="273707"/>
                  </a:cubicBezTo>
                  <a:cubicBezTo>
                    <a:pt x="11692198" y="285836"/>
                    <a:pt x="11714103" y="238679"/>
                    <a:pt x="11736278" y="194509"/>
                  </a:cubicBezTo>
                  <a:cubicBezTo>
                    <a:pt x="11760264" y="146537"/>
                    <a:pt x="11779181" y="95941"/>
                    <a:pt x="11802262" y="47426"/>
                  </a:cubicBezTo>
                  <a:cubicBezTo>
                    <a:pt x="11827604" y="-5795"/>
                    <a:pt x="11865620" y="-14756"/>
                    <a:pt x="11912596" y="21268"/>
                  </a:cubicBezTo>
                  <a:cubicBezTo>
                    <a:pt x="11940926" y="43082"/>
                    <a:pt x="11964912" y="71050"/>
                    <a:pt x="11994691" y="90148"/>
                  </a:cubicBezTo>
                  <a:cubicBezTo>
                    <a:pt x="12028180" y="110350"/>
                    <a:pt x="12063299" y="127502"/>
                    <a:pt x="12099866" y="141378"/>
                  </a:cubicBezTo>
                  <a:cubicBezTo>
                    <a:pt x="12113262" y="146673"/>
                    <a:pt x="12128287" y="146673"/>
                    <a:pt x="12141683" y="141378"/>
                  </a:cubicBezTo>
                  <a:cubicBezTo>
                    <a:pt x="12180602" y="122189"/>
                    <a:pt x="12185581" y="141378"/>
                    <a:pt x="12185581" y="173691"/>
                  </a:cubicBezTo>
                  <a:cubicBezTo>
                    <a:pt x="12185581" y="264203"/>
                    <a:pt x="12187662" y="354082"/>
                    <a:pt x="12187662" y="444232"/>
                  </a:cubicBezTo>
                  <a:cubicBezTo>
                    <a:pt x="12187662" y="619102"/>
                    <a:pt x="12185218" y="793971"/>
                    <a:pt x="12186123" y="969203"/>
                  </a:cubicBezTo>
                  <a:cubicBezTo>
                    <a:pt x="12187120" y="1162175"/>
                    <a:pt x="12192460" y="1355057"/>
                    <a:pt x="12192822" y="1548029"/>
                  </a:cubicBezTo>
                  <a:cubicBezTo>
                    <a:pt x="12192822" y="1784447"/>
                    <a:pt x="12190649" y="2020956"/>
                    <a:pt x="12189020" y="2257374"/>
                  </a:cubicBezTo>
                  <a:cubicBezTo>
                    <a:pt x="12188386" y="2361372"/>
                    <a:pt x="12186123" y="2465552"/>
                    <a:pt x="12186667" y="2569278"/>
                  </a:cubicBezTo>
                  <a:cubicBezTo>
                    <a:pt x="12186667" y="2599600"/>
                    <a:pt x="12179607" y="2611639"/>
                    <a:pt x="12146570" y="2611457"/>
                  </a:cubicBezTo>
                  <a:cubicBezTo>
                    <a:pt x="11891959" y="2610371"/>
                    <a:pt x="11637349" y="2611457"/>
                    <a:pt x="11382738" y="2611457"/>
                  </a:cubicBezTo>
                  <a:lnTo>
                    <a:pt x="10808890" y="2611910"/>
                  </a:lnTo>
                  <a:lnTo>
                    <a:pt x="10148965" y="2611910"/>
                  </a:lnTo>
                  <a:lnTo>
                    <a:pt x="9488949" y="2611910"/>
                  </a:lnTo>
                  <a:lnTo>
                    <a:pt x="8837986" y="261191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31"/>
            <p:cNvSpPr/>
            <p:nvPr/>
          </p:nvSpPr>
          <p:spPr>
            <a:xfrm rot="-5400000">
              <a:off x="7675326" y="2341071"/>
              <a:ext cx="1611176" cy="742227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44" name="Google Shape;444;p31"/>
          <p:cNvSpPr/>
          <p:nvPr/>
        </p:nvSpPr>
        <p:spPr>
          <a:xfrm rot="10800000" flipH="1">
            <a:off x="0" y="5111643"/>
            <a:ext cx="1988536" cy="1746356"/>
          </a:xfrm>
          <a:custGeom>
            <a:avLst/>
            <a:gdLst/>
            <a:ahLst/>
            <a:cxnLst/>
            <a:rect l="l" t="t" r="r" b="b"/>
            <a:pathLst>
              <a:path w="1988536" h="1746356" extrusionOk="0">
                <a:moveTo>
                  <a:pt x="0" y="1746356"/>
                </a:moveTo>
                <a:lnTo>
                  <a:pt x="27372" y="1734245"/>
                </a:lnTo>
                <a:cubicBezTo>
                  <a:pt x="49550" y="1718987"/>
                  <a:pt x="66694" y="1695027"/>
                  <a:pt x="82304" y="1660582"/>
                </a:cubicBezTo>
                <a:cubicBezTo>
                  <a:pt x="108839" y="1600956"/>
                  <a:pt x="166697" y="1554233"/>
                  <a:pt x="214981" y="1506053"/>
                </a:cubicBezTo>
                <a:cubicBezTo>
                  <a:pt x="229237" y="1492213"/>
                  <a:pt x="247031" y="1484512"/>
                  <a:pt x="256605" y="1463700"/>
                </a:cubicBezTo>
                <a:cubicBezTo>
                  <a:pt x="271901" y="1431025"/>
                  <a:pt x="300415" y="1411878"/>
                  <a:pt x="336004" y="1402097"/>
                </a:cubicBezTo>
                <a:cubicBezTo>
                  <a:pt x="433831" y="1375123"/>
                  <a:pt x="528141" y="1336704"/>
                  <a:pt x="616968" y="1287630"/>
                </a:cubicBezTo>
                <a:cubicBezTo>
                  <a:pt x="653388" y="1267858"/>
                  <a:pt x="677946" y="1227899"/>
                  <a:pt x="693140" y="1193976"/>
                </a:cubicBezTo>
                <a:cubicBezTo>
                  <a:pt x="717281" y="1140592"/>
                  <a:pt x="772641" y="1109374"/>
                  <a:pt x="785753" y="1046937"/>
                </a:cubicBezTo>
                <a:cubicBezTo>
                  <a:pt x="791476" y="1019049"/>
                  <a:pt x="834870" y="995636"/>
                  <a:pt x="862134" y="974823"/>
                </a:cubicBezTo>
                <a:cubicBezTo>
                  <a:pt x="893353" y="950473"/>
                  <a:pt x="913540" y="920399"/>
                  <a:pt x="934977" y="890014"/>
                </a:cubicBezTo>
                <a:cubicBezTo>
                  <a:pt x="971116" y="836912"/>
                  <a:pt x="1022751" y="796244"/>
                  <a:pt x="1082846" y="773570"/>
                </a:cubicBezTo>
                <a:cubicBezTo>
                  <a:pt x="1122181" y="758481"/>
                  <a:pt x="1142681" y="718314"/>
                  <a:pt x="1175252" y="693444"/>
                </a:cubicBezTo>
                <a:cubicBezTo>
                  <a:pt x="1192734" y="680124"/>
                  <a:pt x="1203140" y="657022"/>
                  <a:pt x="1229052" y="655773"/>
                </a:cubicBezTo>
                <a:cubicBezTo>
                  <a:pt x="1234421" y="646636"/>
                  <a:pt x="1244380" y="641195"/>
                  <a:pt x="1254963" y="641621"/>
                </a:cubicBezTo>
                <a:lnTo>
                  <a:pt x="1277856" y="620809"/>
                </a:lnTo>
                <a:cubicBezTo>
                  <a:pt x="1278116" y="610226"/>
                  <a:pt x="1285120" y="601006"/>
                  <a:pt x="1295234" y="597915"/>
                </a:cubicBezTo>
                <a:cubicBezTo>
                  <a:pt x="1338211" y="557020"/>
                  <a:pt x="1401063" y="550776"/>
                  <a:pt x="1445289" y="511441"/>
                </a:cubicBezTo>
                <a:cubicBezTo>
                  <a:pt x="1481295" y="479390"/>
                  <a:pt x="1519485" y="450982"/>
                  <a:pt x="1552265" y="414352"/>
                </a:cubicBezTo>
                <a:cubicBezTo>
                  <a:pt x="1623961" y="334226"/>
                  <a:pt x="1697325" y="255348"/>
                  <a:pt x="1774017" y="179384"/>
                </a:cubicBezTo>
                <a:cubicBezTo>
                  <a:pt x="1811219" y="142963"/>
                  <a:pt x="1851152" y="110470"/>
                  <a:pt x="1891463" y="78614"/>
                </a:cubicBezTo>
                <a:lnTo>
                  <a:pt x="1988536" y="0"/>
                </a:lnTo>
                <a:lnTo>
                  <a:pt x="0" y="0"/>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31"/>
          <p:cNvSpPr/>
          <p:nvPr/>
        </p:nvSpPr>
        <p:spPr>
          <a:xfrm rot="10800000" flipH="1">
            <a:off x="1" y="5197525"/>
            <a:ext cx="1906155" cy="1660475"/>
          </a:xfrm>
          <a:custGeom>
            <a:avLst/>
            <a:gdLst/>
            <a:ahLst/>
            <a:cxnLst/>
            <a:rect l="l" t="t" r="r" b="b"/>
            <a:pathLst>
              <a:path w="1906155" h="1660475" extrusionOk="0">
                <a:moveTo>
                  <a:pt x="0" y="1660475"/>
                </a:moveTo>
                <a:lnTo>
                  <a:pt x="58108" y="1579023"/>
                </a:lnTo>
                <a:cubicBezTo>
                  <a:pt x="81925" y="1553867"/>
                  <a:pt x="108461" y="1530141"/>
                  <a:pt x="132603" y="1506051"/>
                </a:cubicBezTo>
                <a:cubicBezTo>
                  <a:pt x="146859" y="1492211"/>
                  <a:pt x="164653" y="1484510"/>
                  <a:pt x="174227" y="1463698"/>
                </a:cubicBezTo>
                <a:cubicBezTo>
                  <a:pt x="189523" y="1431023"/>
                  <a:pt x="218037" y="1411876"/>
                  <a:pt x="253626" y="1402095"/>
                </a:cubicBezTo>
                <a:cubicBezTo>
                  <a:pt x="351452" y="1375121"/>
                  <a:pt x="445763" y="1336702"/>
                  <a:pt x="534590" y="1287628"/>
                </a:cubicBezTo>
                <a:cubicBezTo>
                  <a:pt x="571010" y="1267856"/>
                  <a:pt x="595569" y="1227897"/>
                  <a:pt x="610762" y="1193974"/>
                </a:cubicBezTo>
                <a:cubicBezTo>
                  <a:pt x="634903" y="1140590"/>
                  <a:pt x="690263" y="1109372"/>
                  <a:pt x="703375" y="1046935"/>
                </a:cubicBezTo>
                <a:cubicBezTo>
                  <a:pt x="709098" y="1019047"/>
                  <a:pt x="752492" y="995634"/>
                  <a:pt x="779756" y="974821"/>
                </a:cubicBezTo>
                <a:cubicBezTo>
                  <a:pt x="810975" y="950471"/>
                  <a:pt x="831162" y="920397"/>
                  <a:pt x="852599" y="890012"/>
                </a:cubicBezTo>
                <a:cubicBezTo>
                  <a:pt x="888738" y="836910"/>
                  <a:pt x="940374" y="796242"/>
                  <a:pt x="1000468" y="773568"/>
                </a:cubicBezTo>
                <a:cubicBezTo>
                  <a:pt x="1039803" y="758479"/>
                  <a:pt x="1060303" y="718312"/>
                  <a:pt x="1092874" y="693442"/>
                </a:cubicBezTo>
                <a:cubicBezTo>
                  <a:pt x="1110355" y="680122"/>
                  <a:pt x="1120762" y="657020"/>
                  <a:pt x="1146674" y="655771"/>
                </a:cubicBezTo>
                <a:cubicBezTo>
                  <a:pt x="1152043" y="646634"/>
                  <a:pt x="1162001" y="641193"/>
                  <a:pt x="1172585" y="641619"/>
                </a:cubicBezTo>
                <a:lnTo>
                  <a:pt x="1195478" y="620807"/>
                </a:lnTo>
                <a:cubicBezTo>
                  <a:pt x="1195738" y="610224"/>
                  <a:pt x="1202742" y="601004"/>
                  <a:pt x="1212856" y="597913"/>
                </a:cubicBezTo>
                <a:cubicBezTo>
                  <a:pt x="1255833" y="557018"/>
                  <a:pt x="1318686" y="550774"/>
                  <a:pt x="1362911" y="511439"/>
                </a:cubicBezTo>
                <a:cubicBezTo>
                  <a:pt x="1398917" y="479388"/>
                  <a:pt x="1437107" y="450980"/>
                  <a:pt x="1469887" y="414350"/>
                </a:cubicBezTo>
                <a:cubicBezTo>
                  <a:pt x="1541583" y="334224"/>
                  <a:pt x="1614947" y="255346"/>
                  <a:pt x="1691639" y="179382"/>
                </a:cubicBezTo>
                <a:cubicBezTo>
                  <a:pt x="1728841" y="142961"/>
                  <a:pt x="1768774" y="110468"/>
                  <a:pt x="1809085" y="78612"/>
                </a:cubicBezTo>
                <a:lnTo>
                  <a:pt x="1906155" y="0"/>
                </a:lnTo>
                <a:lnTo>
                  <a:pt x="0" y="0"/>
                </a:lnTo>
                <a:close/>
              </a:path>
            </a:pathLst>
          </a:custGeom>
          <a:blipFill rotWithShape="1">
            <a:blip r:embed="rId4">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31"/>
          <p:cNvSpPr/>
          <p:nvPr/>
        </p:nvSpPr>
        <p:spPr>
          <a:xfrm rot="-5391795" flipH="1">
            <a:off x="9840071" y="2775593"/>
            <a:ext cx="1939687" cy="540031"/>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5">
              <a:alphaModFix/>
            </a:blip>
            <a:stretch>
              <a:fillRect l="-11047" t="-54042" r="-8316" b="-401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barn(inVertical)">
                                      <p:cBhvr>
                                        <p:cTn id="7" dur="750"/>
                                        <p:tgtEl>
                                          <p:spTgt spid="437"/>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35"/>
                                        </p:tgtEl>
                                        <p:attrNameLst>
                                          <p:attrName>style.visibility</p:attrName>
                                        </p:attrNameLst>
                                      </p:cBhvr>
                                      <p:to>
                                        <p:strVal val="visible"/>
                                      </p:to>
                                    </p:set>
                                    <p:animEffect transition="in" filter="wipe(up)">
                                      <p:cBhvr>
                                        <p:cTn id="11"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p:nvPr/>
        </p:nvSpPr>
        <p:spPr>
          <a:xfrm>
            <a:off x="4360375" y="1870950"/>
            <a:ext cx="6997800" cy="30591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4"/>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vi-VN" dirty="0" smtClean="0"/>
              <a:t>03</a:t>
            </a:r>
            <a:endParaRPr dirty="0"/>
          </a:p>
        </p:txBody>
      </p:sp>
      <p:sp>
        <p:nvSpPr>
          <p:cNvPr id="346" name="Google Shape;346;p24"/>
          <p:cNvSpPr txBox="1">
            <a:spLocks noGrp="1"/>
          </p:cNvSpPr>
          <p:nvPr>
            <p:ph type="body" idx="1"/>
          </p:nvPr>
        </p:nvSpPr>
        <p:spPr>
          <a:xfrm flipH="1" flipV="1">
            <a:off x="12909754" y="5643799"/>
            <a:ext cx="1278193" cy="334212"/>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dirty="0">
              <a:highlight>
                <a:schemeClr val="accent1"/>
              </a:highlight>
            </a:endParaRPr>
          </a:p>
        </p:txBody>
      </p:sp>
      <p:sp>
        <p:nvSpPr>
          <p:cNvPr id="347" name="Google Shape;347;p24"/>
          <p:cNvSpPr txBox="1">
            <a:spLocks noGrp="1"/>
          </p:cNvSpPr>
          <p:nvPr>
            <p:ph type="title" idx="2"/>
          </p:nvPr>
        </p:nvSpPr>
        <p:spPr>
          <a:xfrm>
            <a:off x="5264265" y="2470270"/>
            <a:ext cx="7415899" cy="2924515"/>
          </a:xfrm>
          <a:prstGeom prst="rect">
            <a:avLst/>
          </a:prstGeom>
          <a:noFill/>
          <a:ln>
            <a:noFill/>
          </a:ln>
        </p:spPr>
        <p:txBody>
          <a:bodyPr spcFirstLastPara="1" wrap="square" lIns="121900" tIns="121900" rIns="121900" bIns="121900" anchor="t" anchorCtr="0">
            <a:noAutofit/>
          </a:bodyPr>
          <a:lstStyle/>
          <a:p>
            <a:pPr lvl="0"/>
            <a:r>
              <a:rPr lang="vi-VN" sz="8000" dirty="0" smtClean="0"/>
              <a:t>TÔN GIÁO</a:t>
            </a:r>
            <a:r>
              <a:rPr lang="en-US" sz="8000" dirty="0"/>
              <a:t/>
            </a:r>
            <a:br>
              <a:rPr lang="en-US" sz="8000" dirty="0"/>
            </a:br>
            <a:endParaRPr sz="8000" dirty="0"/>
          </a:p>
        </p:txBody>
      </p:sp>
      <p:sp>
        <p:nvSpPr>
          <p:cNvPr id="348" name="Google Shape;348;p24"/>
          <p:cNvSpPr/>
          <p:nvPr/>
        </p:nvSpPr>
        <p:spPr>
          <a:xfrm flipH="1">
            <a:off x="8076572" y="1350"/>
            <a:ext cx="4115428" cy="3082777"/>
          </a:xfrm>
          <a:custGeom>
            <a:avLst/>
            <a:gdLst/>
            <a:ahLst/>
            <a:cxnLst/>
            <a:rect l="l" t="t" r="r" b="b"/>
            <a:pathLst>
              <a:path w="4115428" h="3082777" extrusionOk="0">
                <a:moveTo>
                  <a:pt x="4114997" y="0"/>
                </a:moveTo>
                <a:lnTo>
                  <a:pt x="0" y="0"/>
                </a:lnTo>
                <a:lnTo>
                  <a:pt x="0" y="3069155"/>
                </a:lnTo>
                <a:lnTo>
                  <a:pt x="26420" y="3069471"/>
                </a:lnTo>
                <a:cubicBezTo>
                  <a:pt x="40564" y="3070983"/>
                  <a:pt x="54814" y="3074040"/>
                  <a:pt x="69226" y="3079243"/>
                </a:cubicBezTo>
                <a:cubicBezTo>
                  <a:pt x="100340" y="3089649"/>
                  <a:pt x="130310" y="3076434"/>
                  <a:pt x="151122" y="3048025"/>
                </a:cubicBezTo>
                <a:cubicBezTo>
                  <a:pt x="204088" y="2977369"/>
                  <a:pt x="281197" y="2928876"/>
                  <a:pt x="330106" y="2854056"/>
                </a:cubicBezTo>
                <a:cubicBezTo>
                  <a:pt x="339367" y="2839696"/>
                  <a:pt x="354560" y="2825856"/>
                  <a:pt x="371730" y="2825128"/>
                </a:cubicBezTo>
                <a:cubicBezTo>
                  <a:pt x="442492" y="2822005"/>
                  <a:pt x="500141" y="2772369"/>
                  <a:pt x="571318" y="2771016"/>
                </a:cubicBezTo>
                <a:cubicBezTo>
                  <a:pt x="592786" y="2769205"/>
                  <a:pt x="611882" y="2756676"/>
                  <a:pt x="622100" y="2737717"/>
                </a:cubicBezTo>
                <a:cubicBezTo>
                  <a:pt x="682872" y="2636466"/>
                  <a:pt x="780688" y="2578920"/>
                  <a:pt x="879754" y="2526889"/>
                </a:cubicBezTo>
                <a:cubicBezTo>
                  <a:pt x="935219" y="2497544"/>
                  <a:pt x="965396" y="2451342"/>
                  <a:pt x="992139" y="2403890"/>
                </a:cubicBezTo>
                <a:cubicBezTo>
                  <a:pt x="1026792" y="2342599"/>
                  <a:pt x="1078303" y="2324908"/>
                  <a:pt x="1139073" y="2325636"/>
                </a:cubicBezTo>
                <a:cubicBezTo>
                  <a:pt x="1210563" y="2326365"/>
                  <a:pt x="1247921" y="2299413"/>
                  <a:pt x="1279139" y="2230525"/>
                </a:cubicBezTo>
                <a:cubicBezTo>
                  <a:pt x="1305675" y="2170898"/>
                  <a:pt x="1363532" y="2124175"/>
                  <a:pt x="1411817" y="2075995"/>
                </a:cubicBezTo>
                <a:cubicBezTo>
                  <a:pt x="1426073" y="2062155"/>
                  <a:pt x="1443866" y="2054454"/>
                  <a:pt x="1453441" y="2033642"/>
                </a:cubicBezTo>
                <a:cubicBezTo>
                  <a:pt x="1468737" y="2000967"/>
                  <a:pt x="1497250" y="1981820"/>
                  <a:pt x="1532840" y="1972039"/>
                </a:cubicBezTo>
                <a:cubicBezTo>
                  <a:pt x="1630666" y="1945065"/>
                  <a:pt x="1724976" y="1906646"/>
                  <a:pt x="1813803" y="1857572"/>
                </a:cubicBezTo>
                <a:cubicBezTo>
                  <a:pt x="1850224" y="1837800"/>
                  <a:pt x="1874782" y="1797841"/>
                  <a:pt x="1889976" y="1763918"/>
                </a:cubicBezTo>
                <a:cubicBezTo>
                  <a:pt x="1914116" y="1710534"/>
                  <a:pt x="1969477" y="1679316"/>
                  <a:pt x="1982589" y="1616879"/>
                </a:cubicBezTo>
                <a:cubicBezTo>
                  <a:pt x="1988312" y="1588991"/>
                  <a:pt x="2031706" y="1565578"/>
                  <a:pt x="2058970" y="1544766"/>
                </a:cubicBezTo>
                <a:cubicBezTo>
                  <a:pt x="2090188" y="1520415"/>
                  <a:pt x="2110376" y="1490342"/>
                  <a:pt x="2131812" y="1459956"/>
                </a:cubicBezTo>
                <a:cubicBezTo>
                  <a:pt x="2167951" y="1406854"/>
                  <a:pt x="2219587" y="1366186"/>
                  <a:pt x="2279681" y="1343512"/>
                </a:cubicBezTo>
                <a:cubicBezTo>
                  <a:pt x="2319017" y="1328423"/>
                  <a:pt x="2339516" y="1288257"/>
                  <a:pt x="2372087" y="1263386"/>
                </a:cubicBezTo>
                <a:cubicBezTo>
                  <a:pt x="2389569" y="1250066"/>
                  <a:pt x="2399976" y="1226964"/>
                  <a:pt x="2425887" y="1225715"/>
                </a:cubicBezTo>
                <a:cubicBezTo>
                  <a:pt x="2431257" y="1216579"/>
                  <a:pt x="2441215" y="1211137"/>
                  <a:pt x="2451798" y="1211563"/>
                </a:cubicBezTo>
                <a:lnTo>
                  <a:pt x="2474692" y="1190751"/>
                </a:lnTo>
                <a:cubicBezTo>
                  <a:pt x="2474952" y="1180168"/>
                  <a:pt x="2481956" y="1170948"/>
                  <a:pt x="2492070" y="1167858"/>
                </a:cubicBezTo>
                <a:cubicBezTo>
                  <a:pt x="2535047" y="1126962"/>
                  <a:pt x="2597899" y="1120718"/>
                  <a:pt x="2642125" y="1081383"/>
                </a:cubicBezTo>
                <a:cubicBezTo>
                  <a:pt x="2678130" y="1049332"/>
                  <a:pt x="2716321" y="1020924"/>
                  <a:pt x="2749100" y="984294"/>
                </a:cubicBezTo>
                <a:cubicBezTo>
                  <a:pt x="2820796" y="904168"/>
                  <a:pt x="2894160" y="825290"/>
                  <a:pt x="2970852" y="749326"/>
                </a:cubicBezTo>
                <a:cubicBezTo>
                  <a:pt x="3045256" y="676484"/>
                  <a:pt x="3130586" y="619354"/>
                  <a:pt x="3208007" y="551611"/>
                </a:cubicBezTo>
                <a:cubicBezTo>
                  <a:pt x="3236728" y="526116"/>
                  <a:pt x="3268466" y="495106"/>
                  <a:pt x="3280850" y="460245"/>
                </a:cubicBezTo>
                <a:cubicBezTo>
                  <a:pt x="3310298" y="377622"/>
                  <a:pt x="3381684" y="356290"/>
                  <a:pt x="3449219" y="327984"/>
                </a:cubicBezTo>
                <a:cubicBezTo>
                  <a:pt x="3525600" y="295934"/>
                  <a:pt x="3603541" y="267734"/>
                  <a:pt x="3680234" y="236515"/>
                </a:cubicBezTo>
                <a:cubicBezTo>
                  <a:pt x="3690328" y="232561"/>
                  <a:pt x="3697092" y="219969"/>
                  <a:pt x="3705624" y="211748"/>
                </a:cubicBezTo>
                <a:cubicBezTo>
                  <a:pt x="3783774" y="136721"/>
                  <a:pt x="3866919" y="75326"/>
                  <a:pt x="3984716" y="80425"/>
                </a:cubicBezTo>
                <a:cubicBezTo>
                  <a:pt x="4021137" y="81986"/>
                  <a:pt x="4058703" y="65231"/>
                  <a:pt x="4093979" y="52120"/>
                </a:cubicBezTo>
                <a:cubicBezTo>
                  <a:pt x="4108704" y="46656"/>
                  <a:pt x="4113907" y="36458"/>
                  <a:pt x="4115428" y="2473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24"/>
          <p:cNvSpPr/>
          <p:nvPr/>
        </p:nvSpPr>
        <p:spPr>
          <a:xfrm flipH="1">
            <a:off x="8158949" y="1350"/>
            <a:ext cx="4033051" cy="3082748"/>
          </a:xfrm>
          <a:custGeom>
            <a:avLst/>
            <a:gdLst/>
            <a:ahLst/>
            <a:cxnLst/>
            <a:rect l="l" t="t" r="r" b="b"/>
            <a:pathLst>
              <a:path w="4033051" h="3082748" extrusionOk="0">
                <a:moveTo>
                  <a:pt x="4032619" y="0"/>
                </a:moveTo>
                <a:lnTo>
                  <a:pt x="0" y="0"/>
                </a:lnTo>
                <a:lnTo>
                  <a:pt x="0" y="3081247"/>
                </a:lnTo>
                <a:lnTo>
                  <a:pt x="9844" y="3082748"/>
                </a:lnTo>
                <a:cubicBezTo>
                  <a:pt x="32375" y="3082090"/>
                  <a:pt x="53135" y="3069330"/>
                  <a:pt x="68744" y="3048023"/>
                </a:cubicBezTo>
                <a:cubicBezTo>
                  <a:pt x="121710" y="2977367"/>
                  <a:pt x="198819" y="2928874"/>
                  <a:pt x="247728" y="2854054"/>
                </a:cubicBezTo>
                <a:cubicBezTo>
                  <a:pt x="256989" y="2839694"/>
                  <a:pt x="272182" y="2825854"/>
                  <a:pt x="289352" y="2825126"/>
                </a:cubicBezTo>
                <a:cubicBezTo>
                  <a:pt x="360114" y="2822003"/>
                  <a:pt x="417763" y="2772367"/>
                  <a:pt x="488940" y="2771014"/>
                </a:cubicBezTo>
                <a:cubicBezTo>
                  <a:pt x="510408" y="2769202"/>
                  <a:pt x="529504" y="2756674"/>
                  <a:pt x="539722" y="2737715"/>
                </a:cubicBezTo>
                <a:cubicBezTo>
                  <a:pt x="600494" y="2636464"/>
                  <a:pt x="698310" y="2578918"/>
                  <a:pt x="797376" y="2526887"/>
                </a:cubicBezTo>
                <a:cubicBezTo>
                  <a:pt x="852841" y="2497543"/>
                  <a:pt x="883018" y="2451340"/>
                  <a:pt x="909761" y="2403888"/>
                </a:cubicBezTo>
                <a:cubicBezTo>
                  <a:pt x="944414" y="2342596"/>
                  <a:pt x="995925" y="2324906"/>
                  <a:pt x="1056695" y="2325635"/>
                </a:cubicBezTo>
                <a:cubicBezTo>
                  <a:pt x="1128185" y="2326363"/>
                  <a:pt x="1165543" y="2299411"/>
                  <a:pt x="1196761" y="2230523"/>
                </a:cubicBezTo>
                <a:cubicBezTo>
                  <a:pt x="1223297" y="2170896"/>
                  <a:pt x="1281154" y="2124173"/>
                  <a:pt x="1329439" y="2075993"/>
                </a:cubicBezTo>
                <a:cubicBezTo>
                  <a:pt x="1343695" y="2062153"/>
                  <a:pt x="1361488" y="2054452"/>
                  <a:pt x="1371063" y="2033640"/>
                </a:cubicBezTo>
                <a:cubicBezTo>
                  <a:pt x="1386359" y="2000965"/>
                  <a:pt x="1414872" y="1981818"/>
                  <a:pt x="1450462" y="1972037"/>
                </a:cubicBezTo>
                <a:cubicBezTo>
                  <a:pt x="1548288" y="1945063"/>
                  <a:pt x="1642598" y="1906644"/>
                  <a:pt x="1731425" y="1857570"/>
                </a:cubicBezTo>
                <a:cubicBezTo>
                  <a:pt x="1767846" y="1837798"/>
                  <a:pt x="1792404" y="1797839"/>
                  <a:pt x="1807598" y="1763916"/>
                </a:cubicBezTo>
                <a:cubicBezTo>
                  <a:pt x="1831738" y="1710532"/>
                  <a:pt x="1887099" y="1679314"/>
                  <a:pt x="1900211" y="1616877"/>
                </a:cubicBezTo>
                <a:cubicBezTo>
                  <a:pt x="1905934" y="1588989"/>
                  <a:pt x="1949328" y="1565576"/>
                  <a:pt x="1976592" y="1544763"/>
                </a:cubicBezTo>
                <a:cubicBezTo>
                  <a:pt x="2007810" y="1520413"/>
                  <a:pt x="2027998" y="1490339"/>
                  <a:pt x="2049434" y="1459954"/>
                </a:cubicBezTo>
                <a:cubicBezTo>
                  <a:pt x="2085573" y="1406852"/>
                  <a:pt x="2137209" y="1366185"/>
                  <a:pt x="2197303" y="1343510"/>
                </a:cubicBezTo>
                <a:cubicBezTo>
                  <a:pt x="2236639" y="1328421"/>
                  <a:pt x="2257138" y="1288254"/>
                  <a:pt x="2289709" y="1263384"/>
                </a:cubicBezTo>
                <a:cubicBezTo>
                  <a:pt x="2307191" y="1250064"/>
                  <a:pt x="2317598" y="1226962"/>
                  <a:pt x="2343509" y="1225713"/>
                </a:cubicBezTo>
                <a:cubicBezTo>
                  <a:pt x="2348879" y="1216576"/>
                  <a:pt x="2358837" y="1211135"/>
                  <a:pt x="2369420" y="1211561"/>
                </a:cubicBezTo>
                <a:lnTo>
                  <a:pt x="2392314" y="1190749"/>
                </a:lnTo>
                <a:cubicBezTo>
                  <a:pt x="2392574" y="1180166"/>
                  <a:pt x="2399578" y="1170946"/>
                  <a:pt x="2409692" y="1167855"/>
                </a:cubicBezTo>
                <a:cubicBezTo>
                  <a:pt x="2452669" y="1126960"/>
                  <a:pt x="2515521" y="1120716"/>
                  <a:pt x="2559747" y="1081381"/>
                </a:cubicBezTo>
                <a:cubicBezTo>
                  <a:pt x="2595752" y="1049330"/>
                  <a:pt x="2633943" y="1020922"/>
                  <a:pt x="2666722" y="984292"/>
                </a:cubicBezTo>
                <a:cubicBezTo>
                  <a:pt x="2738418" y="904166"/>
                  <a:pt x="2811782" y="825288"/>
                  <a:pt x="2888474" y="749324"/>
                </a:cubicBezTo>
                <a:cubicBezTo>
                  <a:pt x="2962878" y="676482"/>
                  <a:pt x="3048208" y="619352"/>
                  <a:pt x="3125629" y="551609"/>
                </a:cubicBezTo>
                <a:cubicBezTo>
                  <a:pt x="3154350" y="526114"/>
                  <a:pt x="3186088" y="495104"/>
                  <a:pt x="3198472" y="460243"/>
                </a:cubicBezTo>
                <a:cubicBezTo>
                  <a:pt x="3227920" y="377620"/>
                  <a:pt x="3299306" y="356287"/>
                  <a:pt x="3366841" y="327982"/>
                </a:cubicBezTo>
                <a:cubicBezTo>
                  <a:pt x="3443222" y="295932"/>
                  <a:pt x="3521163" y="267732"/>
                  <a:pt x="3597856" y="236514"/>
                </a:cubicBezTo>
                <a:cubicBezTo>
                  <a:pt x="3607950" y="232559"/>
                  <a:pt x="3614714" y="219968"/>
                  <a:pt x="3623246" y="211746"/>
                </a:cubicBezTo>
                <a:cubicBezTo>
                  <a:pt x="3701396" y="136719"/>
                  <a:pt x="3784541" y="75324"/>
                  <a:pt x="3902338" y="80422"/>
                </a:cubicBezTo>
                <a:cubicBezTo>
                  <a:pt x="3938759" y="81984"/>
                  <a:pt x="3976325" y="65229"/>
                  <a:pt x="4011601" y="52118"/>
                </a:cubicBezTo>
                <a:cubicBezTo>
                  <a:pt x="4026325" y="46654"/>
                  <a:pt x="4031529" y="36456"/>
                  <a:pt x="4033051" y="24737"/>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6198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47"/>
                                        </p:tgtEl>
                                        <p:attrNameLst>
                                          <p:attrName>style.visibility</p:attrName>
                                        </p:attrNameLst>
                                      </p:cBhvr>
                                      <p:to>
                                        <p:strVal val="visible"/>
                                      </p:to>
                                    </p:set>
                                    <p:anim calcmode="lin" valueType="num">
                                      <p:cBhvr additive="base">
                                        <p:cTn id="11" dur="500" fill="hold"/>
                                        <p:tgtEl>
                                          <p:spTgt spid="347"/>
                                        </p:tgtEl>
                                        <p:attrNameLst>
                                          <p:attrName>ppt_x</p:attrName>
                                        </p:attrNameLst>
                                      </p:cBhvr>
                                      <p:tavLst>
                                        <p:tav tm="0">
                                          <p:val>
                                            <p:strVal val="#ppt_x"/>
                                          </p:val>
                                        </p:tav>
                                        <p:tav tm="100000">
                                          <p:val>
                                            <p:strVal val="#ppt_x"/>
                                          </p:val>
                                        </p:tav>
                                      </p:tavLst>
                                    </p:anim>
                                    <p:anim calcmode="lin" valueType="num">
                                      <p:cBhvr additive="base">
                                        <p:cTn id="12" dur="500" fill="hold"/>
                                        <p:tgtEl>
                                          <p:spTgt spid="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7" grpId="0"/>
    </p:bldLst>
  </p:timing>
</p:sld>
</file>

<file path=ppt/theme/theme1.xml><?xml version="1.0" encoding="utf-8"?>
<a:theme xmlns:a="http://schemas.openxmlformats.org/drawingml/2006/main" name="SlidesMania · Scrap Notes">
  <a:themeElements>
    <a:clrScheme name="Simple Light">
      <a:dk1>
        <a:srgbClr val="3A3A3A"/>
      </a:dk1>
      <a:lt1>
        <a:srgbClr val="CDC2BE"/>
      </a:lt1>
      <a:dk2>
        <a:srgbClr val="938077"/>
      </a:dk2>
      <a:lt2>
        <a:srgbClr val="EEEEEE"/>
      </a:lt2>
      <a:accent1>
        <a:srgbClr val="E6E1DB"/>
      </a:accent1>
      <a:accent2>
        <a:srgbClr val="9F816D"/>
      </a:accent2>
      <a:accent3>
        <a:srgbClr val="938077"/>
      </a:accent3>
      <a:accent4>
        <a:srgbClr val="C0ADA2"/>
      </a:accent4>
      <a:accent5>
        <a:srgbClr val="3A3A3A"/>
      </a:accent5>
      <a:accent6>
        <a:srgbClr val="FD65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812</Words>
  <Application>Microsoft Office PowerPoint</Application>
  <PresentationFormat>Widescreen</PresentationFormat>
  <Paragraphs>38</Paragraphs>
  <Slides>18</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Times New Roman</vt:lpstr>
      <vt:lpstr>Aldrich</vt:lpstr>
      <vt:lpstr>Courgette</vt:lpstr>
      <vt:lpstr>Shadows Into Light Two</vt:lpstr>
      <vt:lpstr>Arial</vt:lpstr>
      <vt:lpstr>Barlow Condensed</vt:lpstr>
      <vt:lpstr>Lobster</vt:lpstr>
      <vt:lpstr>Abril Fatface</vt:lpstr>
      <vt:lpstr>SlidesMania · Scrap Notes</vt:lpstr>
      <vt:lpstr>PowerPoint Presentation</vt:lpstr>
      <vt:lpstr>VĂN HÓA DÂN TỘC Ê-ĐÊ</vt:lpstr>
      <vt:lpstr>TÌM HIỂU</vt:lpstr>
      <vt:lpstr>01</vt:lpstr>
      <vt:lpstr>Tiếng nói của người Ê Đê thuộc nhóm ngôn ngữ Mã Lai-Polynesia (ngữ hệ Nam Ðảo) tiếng Ê Đê còn vay mượn vốn từ vựng có nguồn gốc từ Môn -Khmer và một số từ vựng tiếng Pháp.</vt:lpstr>
      <vt:lpstr>Thông thường họ dùng từ Dam (nghĩa là Chàng) để đệm cho Nam giới như Dam Sam, Dam Điêt, Dam Yi… và Hơbia (nghĩa là Nàng) để đệm cho Nữ giới như HơBia Blao, HơBia Ju, HơBia Jrah Jan.Người Ê Đê cũng là tộc người duy nhất ở Việt Nam đặt tên theo cấu trúc Tên trước Họ sau, có thể là kết quả ảnh hưởng của văn hóa Pháp.</vt:lpstr>
      <vt:lpstr>02</vt:lpstr>
      <vt:lpstr>Trong gia đình người Ê Đê, chủ nhà là phụ nữ, theo chế độ mẫu hệ, con cái mang họ mẹ, con trai không được hưởng thừa kế. Đàn ông cư trú trong nhà vợ. Nếu vợ chết và bên nhà vợ không còn ai thay thế theo tục nối dây thì người chồng phải về với chị em gái mình. Khi chết, được đưa về chôn cất bên người thân của gia đình mẹ đẻ.Chỉ con gái được thừa kế tài sản, người con gái út được thừa kế nhà tự để thờ cúng ông bà và phải nuôi dưỡng cha mẹ già. </vt:lpstr>
      <vt:lpstr>03</vt:lpstr>
      <vt:lpstr>PowerPoint Presentation</vt:lpstr>
      <vt:lpstr>PowerPoint Presentation</vt:lpstr>
      <vt:lpstr>04</vt:lpstr>
      <vt:lpstr>Người Ê đê không có tục thờ cúng tổ tiên. Trong nhà người Ê đê có người mất thì trong vòng một năm đến ba năm, người thân trong gia đình làm lễ bỏ mả, là một trong những lễ hội lớn mang tính tang lễ mà người sống tổ chức để từ biệt người chết, tiễn người thân về nơi vĩnh viễn</vt:lpstr>
      <vt:lpstr>MỘT SỐ LỄ HỘI TIÊU BIỂU</vt:lpstr>
      <vt:lpstr>Lễ hội cồng chiêng của người Ê đê là một trong những nét văn hóa đặc sắc và quan trọng, phản ánh đời sống tinh thần phong phú của họ.</vt:lpstr>
      <vt:lpstr>Lễ cúng cầu mưa, người Ê Đê gọi là “Kăm mah” là một nghi lễ truyền thống được thực hiện hàng năm, sau khi bà con đã dọn sạch rẫy, chỉ chờ mưa xuống để tiến hành trồng tỉa, gieo hạt. Nghi lễ thường được tiến hành vào cuối tháng 3 hoặc trong tháng 4, khi thời tiết vào cao điểm mùa khô hạn. Người Ê Đê quan niệm, sau lễ “Kăm mah” thì bà con mới được phép trồng tỉa các loại hoa màu để được mưa thuận gió hòa, không bị các thú rừng, chim chóc phá hoại.</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VĂN HÓA DÂN TỘC Ê-ĐÊ</dc:title>
  <dc:creator>Admin</dc:creator>
  <cp:lastModifiedBy>Admin</cp:lastModifiedBy>
  <cp:revision>6</cp:revision>
  <dcterms:modified xsi:type="dcterms:W3CDTF">2025-02-22T02:49:10Z</dcterms:modified>
</cp:coreProperties>
</file>